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403" r:id="rId2"/>
    <p:sldId id="402" r:id="rId3"/>
    <p:sldId id="378" r:id="rId4"/>
    <p:sldId id="350" r:id="rId5"/>
    <p:sldId id="326" r:id="rId6"/>
    <p:sldId id="351" r:id="rId7"/>
    <p:sldId id="396" r:id="rId8"/>
    <p:sldId id="394" r:id="rId9"/>
    <p:sldId id="397" r:id="rId10"/>
    <p:sldId id="395" r:id="rId11"/>
    <p:sldId id="401" r:id="rId12"/>
  </p:sldIdLst>
  <p:sldSz cx="9144000" cy="6858000" type="screen4x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1A8FA92-EB1F-B808-DD86-77ED8AEBEABB}" name="Hiroshi Wada" initials="Rev" userId="Hiroshi Wada" providerId="None"/>
  <p188:author id="{CAAAC6A5-E984-A6BB-A85E-BD48391B8610}" name="Rosa Erra-Balsells" initials="RE" userId="87f05bf80edff6b4"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53B"/>
    <a:srgbClr val="4472C4"/>
    <a:srgbClr val="FF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92" autoAdjust="0"/>
    <p:restoredTop sz="89704" autoAdjust="0"/>
  </p:normalViewPr>
  <p:slideViewPr>
    <p:cSldViewPr snapToGrid="0">
      <p:cViewPr varScale="1">
        <p:scale>
          <a:sx n="87" d="100"/>
          <a:sy n="87" d="100"/>
        </p:scale>
        <p:origin x="386" y="75"/>
      </p:cViewPr>
      <p:guideLst>
        <p:guide orient="horz" pos="2160"/>
        <p:guide pos="2880"/>
      </p:guideLst>
    </p:cSldViewPr>
  </p:slideViewPr>
  <p:notesTextViewPr>
    <p:cViewPr>
      <p:scale>
        <a:sx n="1" d="1"/>
        <a:sy n="1" d="1"/>
      </p:scale>
      <p:origin x="0" y="0"/>
    </p:cViewPr>
  </p:notesTextViewPr>
  <p:sorterViewPr>
    <p:cViewPr>
      <p:scale>
        <a:sx n="182" d="100"/>
        <a:sy n="182" d="100"/>
      </p:scale>
      <p:origin x="0" y="-2189"/>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4" y="0"/>
            <a:ext cx="2918830" cy="495029"/>
          </a:xfrm>
          <a:prstGeom prst="rect">
            <a:avLst/>
          </a:prstGeom>
        </p:spPr>
        <p:txBody>
          <a:bodyPr vert="horz" lIns="97866" tIns="48933" rIns="97866" bIns="48933" rtlCol="0"/>
          <a:lstStyle>
            <a:lvl1pPr algn="l">
              <a:defRPr sz="1300"/>
            </a:lvl1pPr>
          </a:lstStyle>
          <a:p>
            <a:endParaRPr kumimoji="1" lang="ja-JP" altLang="en-US"/>
          </a:p>
        </p:txBody>
      </p:sp>
      <p:sp>
        <p:nvSpPr>
          <p:cNvPr id="3" name="日付プレースホルダー 2"/>
          <p:cNvSpPr>
            <a:spLocks noGrp="1"/>
          </p:cNvSpPr>
          <p:nvPr>
            <p:ph type="dt" idx="1"/>
          </p:nvPr>
        </p:nvSpPr>
        <p:spPr>
          <a:xfrm>
            <a:off x="3815377" y="0"/>
            <a:ext cx="2918830" cy="495029"/>
          </a:xfrm>
          <a:prstGeom prst="rect">
            <a:avLst/>
          </a:prstGeom>
        </p:spPr>
        <p:txBody>
          <a:bodyPr vert="horz" lIns="97866" tIns="48933" rIns="97866" bIns="48933" rtlCol="0"/>
          <a:lstStyle>
            <a:lvl1pPr algn="r">
              <a:defRPr sz="1300"/>
            </a:lvl1pPr>
          </a:lstStyle>
          <a:p>
            <a:fld id="{167DC99C-C22B-425D-A17B-79DE24BB90F5}" type="datetimeFigureOut">
              <a:rPr kumimoji="1" lang="ja-JP" altLang="en-US" smtClean="0"/>
              <a:t>2024/4/15</a:t>
            </a:fld>
            <a:endParaRPr kumimoji="1" lang="ja-JP" altLang="en-US"/>
          </a:p>
        </p:txBody>
      </p:sp>
      <p:sp>
        <p:nvSpPr>
          <p:cNvPr id="4" name="スライド イメージ プレースホルダー 3"/>
          <p:cNvSpPr>
            <a:spLocks noGrp="1" noRot="1" noChangeAspect="1"/>
          </p:cNvSpPr>
          <p:nvPr>
            <p:ph type="sldImg" idx="2"/>
          </p:nvPr>
        </p:nvSpPr>
        <p:spPr>
          <a:xfrm>
            <a:off x="1149350" y="1233488"/>
            <a:ext cx="4437063" cy="3328987"/>
          </a:xfrm>
          <a:prstGeom prst="rect">
            <a:avLst/>
          </a:prstGeom>
          <a:noFill/>
          <a:ln w="12700">
            <a:solidFill>
              <a:prstClr val="black"/>
            </a:solidFill>
          </a:ln>
        </p:spPr>
        <p:txBody>
          <a:bodyPr vert="horz" lIns="97866" tIns="48933" rIns="97866" bIns="48933" rtlCol="0" anchor="ctr"/>
          <a:lstStyle/>
          <a:p>
            <a:endParaRPr lang="ja-JP" altLang="en-US"/>
          </a:p>
        </p:txBody>
      </p:sp>
      <p:sp>
        <p:nvSpPr>
          <p:cNvPr id="5" name="ノート プレースホルダー 4"/>
          <p:cNvSpPr>
            <a:spLocks noGrp="1"/>
          </p:cNvSpPr>
          <p:nvPr>
            <p:ph type="body" sz="quarter" idx="3"/>
          </p:nvPr>
        </p:nvSpPr>
        <p:spPr>
          <a:xfrm>
            <a:off x="673577" y="4748164"/>
            <a:ext cx="5388610" cy="3884861"/>
          </a:xfrm>
          <a:prstGeom prst="rect">
            <a:avLst/>
          </a:prstGeom>
        </p:spPr>
        <p:txBody>
          <a:bodyPr vert="horz" lIns="97866" tIns="48933" rIns="97866" bIns="4893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4" y="9371286"/>
            <a:ext cx="2918830" cy="495027"/>
          </a:xfrm>
          <a:prstGeom prst="rect">
            <a:avLst/>
          </a:prstGeom>
        </p:spPr>
        <p:txBody>
          <a:bodyPr vert="horz" lIns="97866" tIns="48933" rIns="97866" bIns="48933"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3815377" y="9371286"/>
            <a:ext cx="2918830" cy="495027"/>
          </a:xfrm>
          <a:prstGeom prst="rect">
            <a:avLst/>
          </a:prstGeom>
        </p:spPr>
        <p:txBody>
          <a:bodyPr vert="horz" lIns="97866" tIns="48933" rIns="97866" bIns="48933" rtlCol="0" anchor="b"/>
          <a:lstStyle>
            <a:lvl1pPr algn="r">
              <a:defRPr sz="1300"/>
            </a:lvl1pPr>
          </a:lstStyle>
          <a:p>
            <a:fld id="{62117B61-7890-428C-AB39-C38ACD55CB1A}" type="slidenum">
              <a:rPr kumimoji="1" lang="ja-JP" altLang="en-US" smtClean="0"/>
              <a:t>‹#›</a:t>
            </a:fld>
            <a:endParaRPr kumimoji="1" lang="ja-JP" altLang="en-US"/>
          </a:p>
        </p:txBody>
      </p:sp>
    </p:spTree>
    <p:extLst>
      <p:ext uri="{BB962C8B-B14F-4D97-AF65-F5344CB8AC3E}">
        <p14:creationId xmlns:p14="http://schemas.microsoft.com/office/powerpoint/2010/main" val="258486050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49350" y="1233488"/>
            <a:ext cx="4437063" cy="3328987"/>
          </a:xfrm>
        </p:spPr>
      </p:sp>
      <p:sp>
        <p:nvSpPr>
          <p:cNvPr id="3" name="ノート プレースホルダー 2"/>
          <p:cNvSpPr>
            <a:spLocks noGrp="1"/>
          </p:cNvSpPr>
          <p:nvPr>
            <p:ph type="body" idx="1"/>
          </p:nvPr>
        </p:nvSpPr>
        <p:spPr/>
        <p:txBody>
          <a:bodyPr/>
          <a:lstStyle/>
          <a:p>
            <a:pPr algn="l"/>
            <a:endParaRPr kumimoji="1" lang="ja-JP" altLang="en-US" dirty="0"/>
          </a:p>
        </p:txBody>
      </p:sp>
      <p:sp>
        <p:nvSpPr>
          <p:cNvPr id="4" name="スライド番号プレースホルダー 3"/>
          <p:cNvSpPr>
            <a:spLocks noGrp="1"/>
          </p:cNvSpPr>
          <p:nvPr>
            <p:ph type="sldNum" sz="quarter" idx="5"/>
          </p:nvPr>
        </p:nvSpPr>
        <p:spPr/>
        <p:txBody>
          <a:bodyPr/>
          <a:lstStyle/>
          <a:p>
            <a:pPr defTabSz="489334">
              <a:defRPr/>
            </a:pPr>
            <a:fld id="{62117B61-7890-428C-AB39-C38ACD55CB1A}" type="slidenum">
              <a:rPr kumimoji="1" lang="ja-JP" altLang="en-US">
                <a:solidFill>
                  <a:prstClr val="black"/>
                </a:solidFill>
                <a:latin typeface="游ゴシック" panose="020F0502020204030204"/>
                <a:ea typeface="游ゴシック" panose="020B0400000000000000" pitchFamily="50" charset="-128"/>
              </a:rPr>
              <a:pPr defTabSz="489334">
                <a:defRPr/>
              </a:pPr>
              <a:t>4</a:t>
            </a:fld>
            <a:endParaRPr kumimoji="1"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2198879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49350" y="1233488"/>
            <a:ext cx="4437063" cy="332898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defTabSz="978669">
              <a:defRPr/>
            </a:pPr>
            <a:fld id="{62117B61-7890-428C-AB39-C38ACD55CB1A}" type="slidenum">
              <a:rPr kumimoji="1" lang="ja-JP" altLang="en-US">
                <a:solidFill>
                  <a:prstClr val="black"/>
                </a:solidFill>
                <a:latin typeface="游ゴシック" panose="020F0502020204030204"/>
                <a:ea typeface="游ゴシック" panose="020B0400000000000000" pitchFamily="50" charset="-128"/>
              </a:rPr>
              <a:pPr defTabSz="978669">
                <a:defRPr/>
              </a:pPr>
              <a:t>5</a:t>
            </a:fld>
            <a:endParaRPr kumimoji="1"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1803190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49350" y="1233488"/>
            <a:ext cx="4437063" cy="3328987"/>
          </a:xfrm>
        </p:spPr>
      </p:sp>
      <p:sp>
        <p:nvSpPr>
          <p:cNvPr id="3" name="ノート プレースホルダー 2"/>
          <p:cNvSpPr>
            <a:spLocks noGrp="1"/>
          </p:cNvSpPr>
          <p:nvPr>
            <p:ph type="body" idx="1"/>
          </p:nvPr>
        </p:nvSpPr>
        <p:spPr/>
        <p:txBody>
          <a:bodyPr/>
          <a:lstStyle/>
          <a:p>
            <a:pPr algn="l"/>
            <a:endParaRPr kumimoji="1" lang="ja-JP" altLang="en-US" dirty="0"/>
          </a:p>
        </p:txBody>
      </p:sp>
      <p:sp>
        <p:nvSpPr>
          <p:cNvPr id="4" name="スライド番号プレースホルダー 3"/>
          <p:cNvSpPr>
            <a:spLocks noGrp="1"/>
          </p:cNvSpPr>
          <p:nvPr>
            <p:ph type="sldNum" sz="quarter" idx="5"/>
          </p:nvPr>
        </p:nvSpPr>
        <p:spPr/>
        <p:txBody>
          <a:bodyPr/>
          <a:lstStyle/>
          <a:p>
            <a:pPr defTabSz="489334">
              <a:defRPr/>
            </a:pPr>
            <a:fld id="{62117B61-7890-428C-AB39-C38ACD55CB1A}" type="slidenum">
              <a:rPr kumimoji="1" lang="ja-JP" altLang="en-US">
                <a:solidFill>
                  <a:prstClr val="black"/>
                </a:solidFill>
                <a:latin typeface="游ゴシック" panose="020F0502020204030204"/>
                <a:ea typeface="游ゴシック" panose="020B0400000000000000" pitchFamily="50" charset="-128"/>
              </a:rPr>
              <a:pPr defTabSz="489334">
                <a:defRPr/>
              </a:pPr>
              <a:t>6</a:t>
            </a:fld>
            <a:endParaRPr kumimoji="1"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668237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D6F53ED-28EA-4386-A07E-A895EFE818AE}" type="datetime1">
              <a:rPr kumimoji="1" lang="ja-JP" altLang="en-US" smtClean="0"/>
              <a:t>2024/4/15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28FEB21-78F3-4220-B02C-CC5A2ADCA1DE}" type="slidenum">
              <a:rPr kumimoji="1" lang="ja-JP" altLang="en-US" smtClean="0"/>
              <a:t>‹#›</a:t>
            </a:fld>
            <a:endParaRPr kumimoji="1" lang="ja-JP" altLang="en-US"/>
          </a:p>
        </p:txBody>
      </p:sp>
    </p:spTree>
    <p:extLst>
      <p:ext uri="{BB962C8B-B14F-4D97-AF65-F5344CB8AC3E}">
        <p14:creationId xmlns:p14="http://schemas.microsoft.com/office/powerpoint/2010/main" val="2950199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7B46136-5A04-45DA-97FF-374C405227D0}" type="datetime1">
              <a:rPr kumimoji="1" lang="ja-JP" altLang="en-US" smtClean="0"/>
              <a:t>2024/4/15</a:t>
            </a:fld>
            <a:endParaRPr kumimoji="1" lang="ja-JP" altLang="en-US"/>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E28FEB21-78F3-4220-B02C-CC5A2ADCA1DE}" type="slidenum">
              <a:rPr kumimoji="1" lang="ja-JP" altLang="en-US" smtClean="0"/>
              <a:t>‹#›</a:t>
            </a:fld>
            <a:endParaRPr kumimoji="1" lang="ja-JP" altLang="en-US" dirty="0"/>
          </a:p>
        </p:txBody>
      </p:sp>
    </p:spTree>
    <p:extLst>
      <p:ext uri="{BB962C8B-B14F-4D97-AF65-F5344CB8AC3E}">
        <p14:creationId xmlns:p14="http://schemas.microsoft.com/office/powerpoint/2010/main" val="2348013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D1BE5A94-3F29-4D8D-B4A2-0B7444016D7B}" type="datetime1">
              <a:rPr kumimoji="1" lang="ja-JP" altLang="en-US" smtClean="0"/>
              <a:t>2024/4/15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28FEB21-78F3-4220-B02C-CC5A2ADCA1DE}" type="slidenum">
              <a:rPr kumimoji="1" lang="ja-JP" altLang="en-US" smtClean="0"/>
              <a:t>‹#›</a:t>
            </a:fld>
            <a:endParaRPr kumimoji="1" lang="ja-JP" altLang="en-US"/>
          </a:p>
        </p:txBody>
      </p:sp>
    </p:spTree>
    <p:extLst>
      <p:ext uri="{BB962C8B-B14F-4D97-AF65-F5344CB8AC3E}">
        <p14:creationId xmlns:p14="http://schemas.microsoft.com/office/powerpoint/2010/main" val="3824458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A5BFCDE2-7C9A-4050-BB3D-D3DE83F0072D}" type="datetime1">
              <a:rPr kumimoji="1" lang="ja-JP" altLang="en-US" smtClean="0"/>
              <a:t>2024/4/15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28FEB21-78F3-4220-B02C-CC5A2ADCA1DE}" type="slidenum">
              <a:rPr kumimoji="1" lang="ja-JP" altLang="en-US" smtClean="0"/>
              <a:t>‹#›</a:t>
            </a:fld>
            <a:endParaRPr kumimoji="1" lang="ja-JP" altLang="en-US"/>
          </a:p>
        </p:txBody>
      </p:sp>
    </p:spTree>
    <p:extLst>
      <p:ext uri="{BB962C8B-B14F-4D97-AF65-F5344CB8AC3E}">
        <p14:creationId xmlns:p14="http://schemas.microsoft.com/office/powerpoint/2010/main" val="124950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627075EA-51E5-4255-A464-E1875612BAD5}" type="datetime1">
              <a:rPr kumimoji="1" lang="ja-JP" altLang="en-US" smtClean="0"/>
              <a:t>2024/4/15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28FEB21-78F3-4220-B02C-CC5A2ADCA1DE}" type="slidenum">
              <a:rPr kumimoji="1" lang="ja-JP" altLang="en-US" smtClean="0"/>
              <a:t>‹#›</a:t>
            </a:fld>
            <a:endParaRPr kumimoji="1" lang="ja-JP" altLang="en-US"/>
          </a:p>
        </p:txBody>
      </p:sp>
    </p:spTree>
    <p:extLst>
      <p:ext uri="{BB962C8B-B14F-4D97-AF65-F5344CB8AC3E}">
        <p14:creationId xmlns:p14="http://schemas.microsoft.com/office/powerpoint/2010/main" val="3941572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9B80F4DB-C667-48B7-9675-2E7AC86E12DD}" type="datetime1">
              <a:rPr kumimoji="1" lang="ja-JP" altLang="en-US" smtClean="0"/>
              <a:t>2024/4/15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28FEB21-78F3-4220-B02C-CC5A2ADCA1DE}" type="slidenum">
              <a:rPr kumimoji="1" lang="ja-JP" altLang="en-US" smtClean="0"/>
              <a:t>‹#›</a:t>
            </a:fld>
            <a:endParaRPr kumimoji="1" lang="ja-JP" altLang="en-US"/>
          </a:p>
        </p:txBody>
      </p:sp>
    </p:spTree>
    <p:extLst>
      <p:ext uri="{BB962C8B-B14F-4D97-AF65-F5344CB8AC3E}">
        <p14:creationId xmlns:p14="http://schemas.microsoft.com/office/powerpoint/2010/main" val="4133158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298964-A99B-4D86-9ECD-2D967E5F1BEB}" type="datetime1">
              <a:rPr kumimoji="1" lang="ja-JP" altLang="en-US" smtClean="0"/>
              <a:t>2024/4/15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28FEB21-78F3-4220-B02C-CC5A2ADCA1DE}" type="slidenum">
              <a:rPr kumimoji="1" lang="ja-JP" altLang="en-US" smtClean="0"/>
              <a:t>‹#›</a:t>
            </a:fld>
            <a:endParaRPr kumimoji="1" lang="ja-JP" altLang="en-US"/>
          </a:p>
        </p:txBody>
      </p:sp>
    </p:spTree>
    <p:extLst>
      <p:ext uri="{BB962C8B-B14F-4D97-AF65-F5344CB8AC3E}">
        <p14:creationId xmlns:p14="http://schemas.microsoft.com/office/powerpoint/2010/main" val="2477291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2B59FDC-A12D-424D-83FC-D54732349BBD}" type="datetime1">
              <a:rPr kumimoji="1" lang="ja-JP" altLang="en-US" smtClean="0"/>
              <a:t>2024/4/15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28FEB21-78F3-4220-B02C-CC5A2ADCA1DE}" type="slidenum">
              <a:rPr kumimoji="1" lang="ja-JP" altLang="en-US" smtClean="0"/>
              <a:t>‹#›</a:t>
            </a:fld>
            <a:endParaRPr kumimoji="1" lang="ja-JP" altLang="en-US"/>
          </a:p>
        </p:txBody>
      </p:sp>
    </p:spTree>
    <p:extLst>
      <p:ext uri="{BB962C8B-B14F-4D97-AF65-F5344CB8AC3E}">
        <p14:creationId xmlns:p14="http://schemas.microsoft.com/office/powerpoint/2010/main" val="3443174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A3AC480-0F74-4E90-90C6-C263053658BC}" type="datetime1">
              <a:rPr kumimoji="1" lang="ja-JP" altLang="en-US" smtClean="0"/>
              <a:t>2024/4/15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28FEB21-78F3-4220-B02C-CC5A2ADCA1DE}" type="slidenum">
              <a:rPr kumimoji="1" lang="ja-JP" altLang="en-US" smtClean="0"/>
              <a:t>‹#›</a:t>
            </a:fld>
            <a:endParaRPr kumimoji="1" lang="ja-JP" altLang="en-US"/>
          </a:p>
        </p:txBody>
      </p:sp>
    </p:spTree>
    <p:extLst>
      <p:ext uri="{BB962C8B-B14F-4D97-AF65-F5344CB8AC3E}">
        <p14:creationId xmlns:p14="http://schemas.microsoft.com/office/powerpoint/2010/main" val="2598174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093F203-E1E0-4F73-9FB6-007F2F09101E}" type="datetime1">
              <a:rPr kumimoji="1" lang="ja-JP" altLang="en-US" smtClean="0"/>
              <a:t>2024/4/15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28FEB21-78F3-4220-B02C-CC5A2ADCA1DE}" type="slidenum">
              <a:rPr kumimoji="1" lang="ja-JP" altLang="en-US" smtClean="0"/>
              <a:t>‹#›</a:t>
            </a:fld>
            <a:endParaRPr kumimoji="1" lang="ja-JP" altLang="en-US"/>
          </a:p>
        </p:txBody>
      </p:sp>
    </p:spTree>
    <p:extLst>
      <p:ext uri="{BB962C8B-B14F-4D97-AF65-F5344CB8AC3E}">
        <p14:creationId xmlns:p14="http://schemas.microsoft.com/office/powerpoint/2010/main" val="3069465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D1B57C6-A8F3-4321-864F-7B340E7FB7A7}" type="datetime1">
              <a:rPr kumimoji="1" lang="ja-JP" altLang="en-US" smtClean="0"/>
              <a:t>2024/4/15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28FEB21-78F3-4220-B02C-CC5A2ADCA1DE}" type="slidenum">
              <a:rPr kumimoji="1" lang="ja-JP" altLang="en-US" smtClean="0"/>
              <a:t>‹#›</a:t>
            </a:fld>
            <a:endParaRPr kumimoji="1" lang="ja-JP" altLang="en-US"/>
          </a:p>
        </p:txBody>
      </p:sp>
    </p:spTree>
    <p:extLst>
      <p:ext uri="{BB962C8B-B14F-4D97-AF65-F5344CB8AC3E}">
        <p14:creationId xmlns:p14="http://schemas.microsoft.com/office/powerpoint/2010/main" val="1009530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D9D001-76BA-4FCE-B29A-5FB45C1CDA0A}" type="datetime1">
              <a:rPr kumimoji="1" lang="ja-JP" altLang="en-US" smtClean="0"/>
              <a:t>2024/4/15</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8FEB21-78F3-4220-B02C-CC5A2ADCA1DE}" type="slidenum">
              <a:rPr kumimoji="1" lang="ja-JP" altLang="en-US" smtClean="0"/>
              <a:t>‹#›</a:t>
            </a:fld>
            <a:endParaRPr kumimoji="1" lang="ja-JP" altLang="en-US" dirty="0"/>
          </a:p>
        </p:txBody>
      </p:sp>
    </p:spTree>
    <p:extLst>
      <p:ext uri="{BB962C8B-B14F-4D97-AF65-F5344CB8AC3E}">
        <p14:creationId xmlns:p14="http://schemas.microsoft.com/office/powerpoint/2010/main" val="7637527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tiff"/><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t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t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t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t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oleObject" Target="../embeddings/oleObject5.bin"/><Relationship Id="rId18" Type="http://schemas.openxmlformats.org/officeDocument/2006/relationships/oleObject" Target="../embeddings/oleObject6.bin"/><Relationship Id="rId3" Type="http://schemas.openxmlformats.org/officeDocument/2006/relationships/image" Target="../media/image10.emf"/><Relationship Id="rId21" Type="http://schemas.openxmlformats.org/officeDocument/2006/relationships/image" Target="../media/image23.emf"/><Relationship Id="rId7" Type="http://schemas.openxmlformats.org/officeDocument/2006/relationships/image" Target="../media/image12.emf"/><Relationship Id="rId12" Type="http://schemas.openxmlformats.org/officeDocument/2006/relationships/image" Target="../media/image16.emf"/><Relationship Id="rId17" Type="http://schemas.openxmlformats.org/officeDocument/2006/relationships/image" Target="../media/image20.emf"/><Relationship Id="rId2" Type="http://schemas.openxmlformats.org/officeDocument/2006/relationships/oleObject" Target="../embeddings/oleObject1.bin"/><Relationship Id="rId16" Type="http://schemas.openxmlformats.org/officeDocument/2006/relationships/image" Target="../media/image19.emf"/><Relationship Id="rId20" Type="http://schemas.openxmlformats.org/officeDocument/2006/relationships/image" Target="../media/image22.emf"/><Relationship Id="rId1" Type="http://schemas.openxmlformats.org/officeDocument/2006/relationships/slideLayout" Target="../slideLayouts/slideLayout2.xml"/><Relationship Id="rId6" Type="http://schemas.openxmlformats.org/officeDocument/2006/relationships/oleObject" Target="../embeddings/oleObject3.bin"/><Relationship Id="rId11" Type="http://schemas.openxmlformats.org/officeDocument/2006/relationships/image" Target="../media/image15.emf"/><Relationship Id="rId5" Type="http://schemas.openxmlformats.org/officeDocument/2006/relationships/image" Target="../media/image11.emf"/><Relationship Id="rId15" Type="http://schemas.openxmlformats.org/officeDocument/2006/relationships/image" Target="../media/image18.emf"/><Relationship Id="rId10" Type="http://schemas.openxmlformats.org/officeDocument/2006/relationships/image" Target="../media/image14.emf"/><Relationship Id="rId19" Type="http://schemas.openxmlformats.org/officeDocument/2006/relationships/image" Target="../media/image21.emf"/><Relationship Id="rId4" Type="http://schemas.openxmlformats.org/officeDocument/2006/relationships/oleObject" Target="../embeddings/oleObject2.bin"/><Relationship Id="rId9" Type="http://schemas.openxmlformats.org/officeDocument/2006/relationships/image" Target="../media/image13.emf"/><Relationship Id="rId14" Type="http://schemas.openxmlformats.org/officeDocument/2006/relationships/image" Target="../media/image17.e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0.bin"/><Relationship Id="rId13" Type="http://schemas.openxmlformats.org/officeDocument/2006/relationships/image" Target="../media/image29.emf"/><Relationship Id="rId18" Type="http://schemas.openxmlformats.org/officeDocument/2006/relationships/image" Target="../media/image33.emf"/><Relationship Id="rId3" Type="http://schemas.openxmlformats.org/officeDocument/2006/relationships/image" Target="../media/image24.emf"/><Relationship Id="rId21" Type="http://schemas.openxmlformats.org/officeDocument/2006/relationships/image" Target="../media/image36.emf"/><Relationship Id="rId7" Type="http://schemas.openxmlformats.org/officeDocument/2006/relationships/image" Target="../media/image26.emf"/><Relationship Id="rId12" Type="http://schemas.openxmlformats.org/officeDocument/2006/relationships/oleObject" Target="../embeddings/oleObject12.bin"/><Relationship Id="rId17" Type="http://schemas.openxmlformats.org/officeDocument/2006/relationships/image" Target="../media/image32.emf"/><Relationship Id="rId2" Type="http://schemas.openxmlformats.org/officeDocument/2006/relationships/oleObject" Target="../embeddings/oleObject7.bin"/><Relationship Id="rId16" Type="http://schemas.openxmlformats.org/officeDocument/2006/relationships/oleObject" Target="../embeddings/oleObject13.bin"/><Relationship Id="rId20" Type="http://schemas.openxmlformats.org/officeDocument/2006/relationships/image" Target="../media/image35.emf"/><Relationship Id="rId1" Type="http://schemas.openxmlformats.org/officeDocument/2006/relationships/slideLayout" Target="../slideLayouts/slideLayout2.xml"/><Relationship Id="rId6" Type="http://schemas.openxmlformats.org/officeDocument/2006/relationships/oleObject" Target="../embeddings/oleObject9.bin"/><Relationship Id="rId11" Type="http://schemas.openxmlformats.org/officeDocument/2006/relationships/image" Target="../media/image28.emf"/><Relationship Id="rId5" Type="http://schemas.openxmlformats.org/officeDocument/2006/relationships/image" Target="../media/image25.emf"/><Relationship Id="rId15" Type="http://schemas.openxmlformats.org/officeDocument/2006/relationships/image" Target="../media/image31.emf"/><Relationship Id="rId23" Type="http://schemas.openxmlformats.org/officeDocument/2006/relationships/image" Target="../media/image38.emf"/><Relationship Id="rId10" Type="http://schemas.openxmlformats.org/officeDocument/2006/relationships/oleObject" Target="../embeddings/oleObject11.bin"/><Relationship Id="rId19" Type="http://schemas.openxmlformats.org/officeDocument/2006/relationships/image" Target="../media/image34.emf"/><Relationship Id="rId4" Type="http://schemas.openxmlformats.org/officeDocument/2006/relationships/oleObject" Target="../embeddings/oleObject8.bin"/><Relationship Id="rId9" Type="http://schemas.openxmlformats.org/officeDocument/2006/relationships/image" Target="../media/image27.emf"/><Relationship Id="rId14" Type="http://schemas.openxmlformats.org/officeDocument/2006/relationships/image" Target="../media/image30.emf"/><Relationship Id="rId22" Type="http://schemas.openxmlformats.org/officeDocument/2006/relationships/image" Target="../media/image37.e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image" Target="../media/image44.emf"/><Relationship Id="rId18" Type="http://schemas.openxmlformats.org/officeDocument/2006/relationships/oleObject" Target="../embeddings/oleObject22.bin"/><Relationship Id="rId26" Type="http://schemas.openxmlformats.org/officeDocument/2006/relationships/image" Target="../media/image53.emf"/><Relationship Id="rId3" Type="http://schemas.openxmlformats.org/officeDocument/2006/relationships/image" Target="../media/image39.emf"/><Relationship Id="rId21" Type="http://schemas.openxmlformats.org/officeDocument/2006/relationships/image" Target="../media/image49.emf"/><Relationship Id="rId7" Type="http://schemas.openxmlformats.org/officeDocument/2006/relationships/image" Target="../media/image41.emf"/><Relationship Id="rId12" Type="http://schemas.openxmlformats.org/officeDocument/2006/relationships/oleObject" Target="../embeddings/oleObject19.bin"/><Relationship Id="rId17" Type="http://schemas.openxmlformats.org/officeDocument/2006/relationships/image" Target="../media/image46.emf"/><Relationship Id="rId25" Type="http://schemas.openxmlformats.org/officeDocument/2006/relationships/image" Target="../media/image52.emf"/><Relationship Id="rId2" Type="http://schemas.openxmlformats.org/officeDocument/2006/relationships/oleObject" Target="../embeddings/oleObject14.bin"/><Relationship Id="rId16" Type="http://schemas.openxmlformats.org/officeDocument/2006/relationships/oleObject" Target="../embeddings/oleObject21.bin"/><Relationship Id="rId20" Type="http://schemas.openxmlformats.org/officeDocument/2006/relationships/image" Target="../media/image48.emf"/><Relationship Id="rId1" Type="http://schemas.openxmlformats.org/officeDocument/2006/relationships/slideLayout" Target="../slideLayouts/slideLayout2.xml"/><Relationship Id="rId6" Type="http://schemas.openxmlformats.org/officeDocument/2006/relationships/oleObject" Target="../embeddings/oleObject16.bin"/><Relationship Id="rId11" Type="http://schemas.openxmlformats.org/officeDocument/2006/relationships/image" Target="../media/image43.emf"/><Relationship Id="rId24" Type="http://schemas.openxmlformats.org/officeDocument/2006/relationships/oleObject" Target="../embeddings/oleObject23.bin"/><Relationship Id="rId5" Type="http://schemas.openxmlformats.org/officeDocument/2006/relationships/image" Target="../media/image40.emf"/><Relationship Id="rId15" Type="http://schemas.openxmlformats.org/officeDocument/2006/relationships/image" Target="../media/image45.emf"/><Relationship Id="rId23" Type="http://schemas.openxmlformats.org/officeDocument/2006/relationships/image" Target="../media/image51.emf"/><Relationship Id="rId10" Type="http://schemas.openxmlformats.org/officeDocument/2006/relationships/oleObject" Target="../embeddings/oleObject18.bin"/><Relationship Id="rId19" Type="http://schemas.openxmlformats.org/officeDocument/2006/relationships/image" Target="../media/image47.emf"/><Relationship Id="rId4" Type="http://schemas.openxmlformats.org/officeDocument/2006/relationships/oleObject" Target="../embeddings/oleObject15.bin"/><Relationship Id="rId9" Type="http://schemas.openxmlformats.org/officeDocument/2006/relationships/image" Target="../media/image42.emf"/><Relationship Id="rId14" Type="http://schemas.openxmlformats.org/officeDocument/2006/relationships/oleObject" Target="../embeddings/oleObject20.bin"/><Relationship Id="rId22" Type="http://schemas.openxmlformats.org/officeDocument/2006/relationships/image" Target="../media/image50.emf"/><Relationship Id="rId27" Type="http://schemas.openxmlformats.org/officeDocument/2006/relationships/image" Target="../media/image5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F2606FB1-CC4D-47ED-565A-30F25C9E2622}"/>
              </a:ext>
            </a:extLst>
          </p:cNvPr>
          <p:cNvSpPr>
            <a:spLocks noGrp="1"/>
          </p:cNvSpPr>
          <p:nvPr>
            <p:ph type="sldNum" sz="quarter" idx="12"/>
          </p:nvPr>
        </p:nvSpPr>
        <p:spPr/>
        <p:txBody>
          <a:bodyPr/>
          <a:lstStyle/>
          <a:p>
            <a:fld id="{E28FEB21-78F3-4220-B02C-CC5A2ADCA1DE}" type="slidenum">
              <a:rPr kumimoji="1" lang="ja-JP" altLang="en-US" smtClean="0"/>
              <a:t>1</a:t>
            </a:fld>
            <a:endParaRPr kumimoji="1" lang="ja-JP" altLang="en-US"/>
          </a:p>
        </p:txBody>
      </p:sp>
      <p:sp>
        <p:nvSpPr>
          <p:cNvPr id="5" name="テキスト ボックス 4">
            <a:extLst>
              <a:ext uri="{FF2B5EF4-FFF2-40B4-BE49-F238E27FC236}">
                <a16:creationId xmlns:a16="http://schemas.microsoft.com/office/drawing/2014/main" id="{B75DA26B-ADB5-12EB-9D46-8FCA672EA413}"/>
              </a:ext>
            </a:extLst>
          </p:cNvPr>
          <p:cNvSpPr txBox="1"/>
          <p:nvPr/>
        </p:nvSpPr>
        <p:spPr>
          <a:xfrm>
            <a:off x="441307" y="629603"/>
            <a:ext cx="8321693" cy="5909310"/>
          </a:xfrm>
          <a:prstGeom prst="rect">
            <a:avLst/>
          </a:prstGeom>
          <a:noFill/>
        </p:spPr>
        <p:txBody>
          <a:bodyPr wrap="square" rtlCol="0">
            <a:spAutoFit/>
          </a:bodyPr>
          <a:lstStyle/>
          <a:p>
            <a:pPr>
              <a:spcBef>
                <a:spcPts val="600"/>
              </a:spcBef>
              <a:tabLst>
                <a:tab pos="2590800" algn="l"/>
              </a:tabLst>
            </a:pPr>
            <a:r>
              <a:rPr lang="en-GB" altLang="ja-JP" b="1" kern="1400" dirty="0">
                <a:solidFill>
                  <a:srgbClr val="000000"/>
                </a:solidFill>
                <a:effectLst/>
                <a:latin typeface="Times New Roman" panose="02020603050405020304" pitchFamily="18" charset="0"/>
                <a:ea typeface="Times New Roman" panose="02020603050405020304" pitchFamily="18" charset="0"/>
              </a:rPr>
              <a:t>Supplementary Figures S1 to S3</a:t>
            </a:r>
            <a:endParaRPr lang="en-US" altLang="ja-JP" b="1" kern="1400" dirty="0">
              <a:solidFill>
                <a:srgbClr val="000000"/>
              </a:solidFill>
              <a:effectLst/>
              <a:latin typeface="Times New Roman" panose="02020603050405020304" pitchFamily="18" charset="0"/>
              <a:ea typeface="Times New Roman" panose="02020603050405020304" pitchFamily="18" charset="0"/>
            </a:endParaRPr>
          </a:p>
          <a:p>
            <a:pPr>
              <a:spcBef>
                <a:spcPts val="600"/>
              </a:spcBef>
              <a:tabLst>
                <a:tab pos="2590800" algn="l"/>
              </a:tabLst>
            </a:pPr>
            <a:endParaRPr lang="en-US" altLang="ja-JP" sz="1400" kern="1400" dirty="0">
              <a:solidFill>
                <a:srgbClr val="000000"/>
              </a:solidFill>
              <a:effectLst/>
              <a:latin typeface="Times New Roman" panose="02020603050405020304" pitchFamily="18" charset="0"/>
              <a:ea typeface="Times New Roman" panose="02020603050405020304" pitchFamily="18" charset="0"/>
            </a:endParaRPr>
          </a:p>
          <a:p>
            <a:pPr>
              <a:spcBef>
                <a:spcPts val="600"/>
              </a:spcBef>
              <a:tabLst>
                <a:tab pos="2590800" algn="l"/>
              </a:tabLst>
            </a:pPr>
            <a:r>
              <a:rPr lang="en-US" altLang="ja-JP" sz="1400" kern="1400" dirty="0">
                <a:solidFill>
                  <a:srgbClr val="000000"/>
                </a:solidFill>
                <a:effectLst/>
                <a:latin typeface="Times New Roman" panose="02020603050405020304" pitchFamily="18" charset="0"/>
                <a:ea typeface="Times New Roman" panose="02020603050405020304" pitchFamily="18" charset="0"/>
              </a:rPr>
              <a:t>Nature Article type: Articles</a:t>
            </a:r>
            <a:r>
              <a:rPr lang="ja-JP" altLang="en-US" sz="1400" kern="1400" dirty="0">
                <a:solidFill>
                  <a:srgbClr val="000000"/>
                </a:solidFill>
                <a:effectLst/>
                <a:latin typeface="Times New Roman" panose="02020603050405020304" pitchFamily="18" charset="0"/>
                <a:ea typeface="Times New Roman" panose="02020603050405020304" pitchFamily="18" charset="0"/>
              </a:rPr>
              <a:t>　</a:t>
            </a:r>
            <a:endParaRPr lang="en-GB" altLang="ja-JP" sz="1400" kern="1400" dirty="0">
              <a:solidFill>
                <a:srgbClr val="000000"/>
              </a:solidFill>
              <a:effectLst/>
              <a:latin typeface="Times New Roman" panose="02020603050405020304" pitchFamily="18" charset="0"/>
              <a:ea typeface="Times New Roman" panose="02020603050405020304" pitchFamily="18" charset="0"/>
            </a:endParaRPr>
          </a:p>
          <a:p>
            <a:pPr>
              <a:spcBef>
                <a:spcPts val="600"/>
              </a:spcBef>
              <a:tabLst>
                <a:tab pos="2590800" algn="l"/>
              </a:tabLst>
            </a:pPr>
            <a:r>
              <a:rPr lang="en-US" altLang="ja-JP" sz="1400" b="1" kern="1400" dirty="0">
                <a:solidFill>
                  <a:srgbClr val="000000"/>
                </a:solidFill>
                <a:effectLst/>
                <a:latin typeface="Times New Roman" panose="02020603050405020304" pitchFamily="18" charset="0"/>
                <a:ea typeface="Times New Roman" panose="02020603050405020304" pitchFamily="18" charset="0"/>
              </a:rPr>
              <a:t>Title: ‘Roly-poly toy’ motion during pollen exudation promotes rapid pollen adhesion in rice</a:t>
            </a:r>
          </a:p>
          <a:p>
            <a:pPr>
              <a:spcBef>
                <a:spcPts val="600"/>
              </a:spcBef>
              <a:tabLst>
                <a:tab pos="2590800" algn="l"/>
              </a:tabLst>
            </a:pPr>
            <a:endParaRPr lang="en-US" altLang="ja-JP" sz="1400" b="1" kern="1400" dirty="0">
              <a:solidFill>
                <a:srgbClr val="000000"/>
              </a:solidFill>
              <a:effectLst/>
              <a:latin typeface="Times New Roman" panose="02020603050405020304" pitchFamily="18" charset="0"/>
              <a:ea typeface="Times New Roman" panose="02020603050405020304" pitchFamily="18" charset="0"/>
            </a:endParaRPr>
          </a:p>
          <a:p>
            <a:pPr>
              <a:spcBef>
                <a:spcPts val="600"/>
              </a:spcBef>
              <a:tabLst>
                <a:tab pos="2590800" algn="l"/>
              </a:tabLst>
            </a:pPr>
            <a:r>
              <a:rPr lang="en-US" altLang="ja-JP" sz="1400" b="1" kern="1400" dirty="0">
                <a:solidFill>
                  <a:srgbClr val="000000"/>
                </a:solidFill>
                <a:effectLst/>
                <a:latin typeface="Times New Roman" panose="02020603050405020304" pitchFamily="18" charset="0"/>
                <a:ea typeface="Times New Roman" panose="02020603050405020304" pitchFamily="18" charset="0"/>
              </a:rPr>
              <a:t>Authors:</a:t>
            </a:r>
            <a:r>
              <a:rPr lang="en-US" altLang="ja-JP" sz="1400" kern="1400" dirty="0">
                <a:solidFill>
                  <a:srgbClr val="000000"/>
                </a:solidFill>
                <a:effectLst/>
                <a:latin typeface="Times New Roman" panose="02020603050405020304" pitchFamily="18" charset="0"/>
                <a:ea typeface="Times New Roman" panose="02020603050405020304" pitchFamily="18" charset="0"/>
              </a:rPr>
              <a:t> </a:t>
            </a:r>
          </a:p>
          <a:p>
            <a:pPr>
              <a:spcBef>
                <a:spcPts val="600"/>
              </a:spcBef>
              <a:tabLst>
                <a:tab pos="2590800" algn="l"/>
              </a:tabLst>
            </a:pPr>
            <a:r>
              <a:rPr lang="en-US" altLang="ja-JP" sz="1400" kern="1400" dirty="0">
                <a:solidFill>
                  <a:srgbClr val="000000"/>
                </a:solidFill>
                <a:effectLst/>
                <a:latin typeface="Times New Roman" panose="02020603050405020304" pitchFamily="18" charset="0"/>
                <a:ea typeface="Times New Roman" panose="02020603050405020304" pitchFamily="18" charset="0"/>
              </a:rPr>
              <a:t>Hiroshi Wada</a:t>
            </a:r>
            <a:r>
              <a:rPr lang="en-US" altLang="ja-JP" sz="1400" kern="1400" baseline="30000" dirty="0">
                <a:solidFill>
                  <a:srgbClr val="000000"/>
                </a:solidFill>
                <a:effectLst/>
                <a:latin typeface="Times New Roman" panose="02020603050405020304" pitchFamily="18" charset="0"/>
                <a:ea typeface="Times New Roman" panose="02020603050405020304" pitchFamily="18" charset="0"/>
              </a:rPr>
              <a:t>1, 2†, *</a:t>
            </a:r>
            <a:r>
              <a:rPr lang="en-US" altLang="ja-JP" sz="1400" kern="1400" dirty="0">
                <a:solidFill>
                  <a:srgbClr val="000000"/>
                </a:solidFill>
                <a:effectLst/>
                <a:latin typeface="Times New Roman" panose="02020603050405020304" pitchFamily="18" charset="0"/>
                <a:ea typeface="Times New Roman" panose="02020603050405020304" pitchFamily="18" charset="0"/>
              </a:rPr>
              <a:t>, Yuto Hatakeyama</a:t>
            </a:r>
            <a:r>
              <a:rPr lang="en-US" altLang="ja-JP" sz="1400" kern="1400" baseline="30000" dirty="0">
                <a:solidFill>
                  <a:srgbClr val="000000"/>
                </a:solidFill>
                <a:effectLst/>
                <a:latin typeface="Times New Roman" panose="02020603050405020304" pitchFamily="18" charset="0"/>
                <a:ea typeface="Times New Roman" panose="02020603050405020304" pitchFamily="18" charset="0"/>
              </a:rPr>
              <a:t>1, 2†</a:t>
            </a:r>
            <a:r>
              <a:rPr lang="en-US" altLang="ja-JP" sz="1400" kern="1400" dirty="0">
                <a:solidFill>
                  <a:srgbClr val="000000"/>
                </a:solidFill>
                <a:effectLst/>
                <a:latin typeface="Times New Roman" panose="02020603050405020304" pitchFamily="18" charset="0"/>
                <a:ea typeface="Times New Roman" panose="02020603050405020304" pitchFamily="18" charset="0"/>
              </a:rPr>
              <a:t>, Rosa Erra-Balsells</a:t>
            </a:r>
            <a:r>
              <a:rPr lang="en-US" altLang="ja-JP" sz="1400" kern="1400" baseline="30000" dirty="0">
                <a:solidFill>
                  <a:srgbClr val="000000"/>
                </a:solidFill>
                <a:effectLst/>
                <a:latin typeface="Times New Roman" panose="02020603050405020304" pitchFamily="18" charset="0"/>
                <a:ea typeface="Times New Roman" panose="02020603050405020304" pitchFamily="18" charset="0"/>
              </a:rPr>
              <a:t>3</a:t>
            </a:r>
            <a:r>
              <a:rPr lang="en-US" altLang="ja-JP" sz="1400" kern="1400" dirty="0">
                <a:solidFill>
                  <a:srgbClr val="000000"/>
                </a:solidFill>
                <a:effectLst/>
                <a:latin typeface="Times New Roman" panose="02020603050405020304" pitchFamily="18" charset="0"/>
                <a:ea typeface="Times New Roman" panose="02020603050405020304" pitchFamily="18" charset="0"/>
              </a:rPr>
              <a:t>, Takumi Muneta</a:t>
            </a:r>
            <a:r>
              <a:rPr lang="en-US" altLang="ja-JP" sz="1400" kern="1400" baseline="30000" dirty="0">
                <a:solidFill>
                  <a:srgbClr val="000000"/>
                </a:solidFill>
                <a:effectLst/>
                <a:latin typeface="Times New Roman" panose="02020603050405020304" pitchFamily="18" charset="0"/>
                <a:ea typeface="Times New Roman" panose="02020603050405020304" pitchFamily="18" charset="0"/>
              </a:rPr>
              <a:t>1</a:t>
            </a:r>
            <a:r>
              <a:rPr lang="en-US" altLang="ja-JP" sz="1400" kern="1400" dirty="0">
                <a:solidFill>
                  <a:srgbClr val="000000"/>
                </a:solidFill>
                <a:effectLst/>
                <a:latin typeface="Times New Roman" panose="02020603050405020304" pitchFamily="18" charset="0"/>
                <a:ea typeface="Times New Roman" panose="02020603050405020304" pitchFamily="18" charset="0"/>
              </a:rPr>
              <a:t>, Hiroshi Nonami</a:t>
            </a:r>
            <a:r>
              <a:rPr lang="en-US" altLang="ja-JP" sz="1400" kern="1400" baseline="30000" dirty="0">
                <a:solidFill>
                  <a:srgbClr val="000000"/>
                </a:solidFill>
                <a:effectLst/>
                <a:latin typeface="Times New Roman" panose="02020603050405020304" pitchFamily="18" charset="0"/>
                <a:ea typeface="Times New Roman" panose="02020603050405020304" pitchFamily="18" charset="0"/>
              </a:rPr>
              <a:t>1</a:t>
            </a:r>
            <a:r>
              <a:rPr lang="en-US" altLang="ja-JP" sz="1400" kern="1400" dirty="0">
                <a:solidFill>
                  <a:srgbClr val="000000"/>
                </a:solidFill>
                <a:effectLst/>
                <a:latin typeface="Times New Roman" panose="02020603050405020304" pitchFamily="18" charset="0"/>
                <a:ea typeface="Times New Roman" panose="02020603050405020304" pitchFamily="18" charset="0"/>
              </a:rPr>
              <a:t>, Hikari Ueda</a:t>
            </a:r>
            <a:r>
              <a:rPr lang="en-US" altLang="ja-JP" sz="1400" kern="1400" baseline="30000" dirty="0">
                <a:solidFill>
                  <a:srgbClr val="000000"/>
                </a:solidFill>
                <a:effectLst/>
                <a:latin typeface="Times New Roman" panose="02020603050405020304" pitchFamily="18" charset="0"/>
                <a:ea typeface="Times New Roman" panose="02020603050405020304" pitchFamily="18" charset="0"/>
              </a:rPr>
              <a:t>1,4,5</a:t>
            </a:r>
            <a:r>
              <a:rPr lang="en-US" altLang="ja-JP" sz="1400" kern="1400" dirty="0">
                <a:solidFill>
                  <a:srgbClr val="000000"/>
                </a:solidFill>
                <a:effectLst/>
                <a:latin typeface="Times New Roman" panose="02020603050405020304" pitchFamily="18" charset="0"/>
                <a:ea typeface="Times New Roman" panose="02020603050405020304" pitchFamily="18" charset="0"/>
              </a:rPr>
              <a:t>, Yoko Yamaga-Hatakeyama</a:t>
            </a:r>
            <a:r>
              <a:rPr lang="en-US" altLang="ja-JP" sz="1400" kern="1400" baseline="30000" dirty="0">
                <a:solidFill>
                  <a:srgbClr val="000000"/>
                </a:solidFill>
                <a:effectLst/>
                <a:latin typeface="Times New Roman" panose="02020603050405020304" pitchFamily="18" charset="0"/>
                <a:ea typeface="Times New Roman" panose="02020603050405020304" pitchFamily="18" charset="0"/>
              </a:rPr>
              <a:t>1</a:t>
            </a:r>
            <a:r>
              <a:rPr lang="en-US" altLang="ja-JP" sz="1400" kern="1400" dirty="0">
                <a:solidFill>
                  <a:srgbClr val="000000"/>
                </a:solidFill>
                <a:effectLst/>
                <a:latin typeface="Times New Roman" panose="02020603050405020304" pitchFamily="18" charset="0"/>
                <a:ea typeface="Times New Roman" panose="02020603050405020304" pitchFamily="18" charset="0"/>
              </a:rPr>
              <a:t>, Naoya Miyashita</a:t>
            </a:r>
            <a:r>
              <a:rPr lang="en-US" altLang="ja-JP" sz="1400" kern="1400" baseline="30000" dirty="0">
                <a:solidFill>
                  <a:srgbClr val="000000"/>
                </a:solidFill>
                <a:effectLst/>
                <a:latin typeface="Times New Roman" panose="02020603050405020304" pitchFamily="18" charset="0"/>
                <a:ea typeface="Times New Roman" panose="02020603050405020304" pitchFamily="18" charset="0"/>
              </a:rPr>
              <a:t>1</a:t>
            </a:r>
            <a:r>
              <a:rPr lang="en-US" altLang="ja-JP" sz="1400" kern="1400" dirty="0">
                <a:solidFill>
                  <a:srgbClr val="000000"/>
                </a:solidFill>
                <a:effectLst/>
                <a:latin typeface="Times New Roman" panose="02020603050405020304" pitchFamily="18" charset="0"/>
                <a:ea typeface="Times New Roman" panose="02020603050405020304" pitchFamily="18" charset="0"/>
              </a:rPr>
              <a:t>, and Takuya Araki</a:t>
            </a:r>
            <a:r>
              <a:rPr lang="en-US" altLang="ja-JP" sz="1400" kern="1400" baseline="30000" dirty="0">
                <a:solidFill>
                  <a:srgbClr val="000000"/>
                </a:solidFill>
                <a:effectLst/>
                <a:latin typeface="Times New Roman" panose="02020603050405020304" pitchFamily="18" charset="0"/>
                <a:ea typeface="Times New Roman" panose="02020603050405020304" pitchFamily="18" charset="0"/>
              </a:rPr>
              <a:t>1</a:t>
            </a:r>
          </a:p>
          <a:p>
            <a:pPr>
              <a:spcBef>
                <a:spcPts val="600"/>
              </a:spcBef>
              <a:tabLst>
                <a:tab pos="2590800" algn="l"/>
              </a:tabLst>
            </a:pPr>
            <a:r>
              <a:rPr lang="en-US" altLang="ja-JP" sz="1400" b="1" kern="1400" dirty="0">
                <a:solidFill>
                  <a:srgbClr val="000000"/>
                </a:solidFill>
                <a:effectLst/>
                <a:latin typeface="Times New Roman" panose="02020603050405020304" pitchFamily="18" charset="0"/>
                <a:ea typeface="Times New Roman" panose="02020603050405020304" pitchFamily="18" charset="0"/>
              </a:rPr>
              <a:t>	</a:t>
            </a:r>
          </a:p>
          <a:p>
            <a:pPr>
              <a:spcBef>
                <a:spcPts val="600"/>
              </a:spcBef>
              <a:tabLst>
                <a:tab pos="2590800" algn="l"/>
              </a:tabLst>
            </a:pPr>
            <a:r>
              <a:rPr lang="en-US" altLang="ja-JP" sz="1400" b="1" kern="1400" dirty="0">
                <a:solidFill>
                  <a:srgbClr val="000000"/>
                </a:solidFill>
                <a:effectLst/>
                <a:latin typeface="Times New Roman" panose="02020603050405020304" pitchFamily="18" charset="0"/>
                <a:ea typeface="Times New Roman" panose="02020603050405020304" pitchFamily="18" charset="0"/>
              </a:rPr>
              <a:t>Affiliations: </a:t>
            </a:r>
          </a:p>
          <a:p>
            <a:pPr>
              <a:spcBef>
                <a:spcPts val="600"/>
              </a:spcBef>
              <a:tabLst>
                <a:tab pos="2590800" algn="l"/>
              </a:tabLst>
            </a:pPr>
            <a:r>
              <a:rPr lang="en-US" altLang="ja-JP" sz="1400" kern="1400" baseline="30000" dirty="0">
                <a:solidFill>
                  <a:srgbClr val="000000"/>
                </a:solidFill>
                <a:effectLst/>
                <a:latin typeface="Times New Roman" panose="02020603050405020304" pitchFamily="18" charset="0"/>
                <a:ea typeface="Times New Roman" panose="02020603050405020304" pitchFamily="18" charset="0"/>
              </a:rPr>
              <a:t>1</a:t>
            </a:r>
            <a:r>
              <a:rPr lang="en-US" altLang="ja-JP" sz="1400" kern="1400" dirty="0">
                <a:solidFill>
                  <a:srgbClr val="000000"/>
                </a:solidFill>
                <a:effectLst/>
                <a:latin typeface="Times New Roman" panose="02020603050405020304" pitchFamily="18" charset="0"/>
                <a:ea typeface="Times New Roman" panose="02020603050405020304" pitchFamily="18" charset="0"/>
              </a:rPr>
              <a:t>Graduate School of Agriculture, Ehime University, 3-5-7 Tarumi, Matsuyama, Ehime 790-8566, Japan</a:t>
            </a:r>
          </a:p>
          <a:p>
            <a:pPr>
              <a:spcBef>
                <a:spcPts val="600"/>
              </a:spcBef>
              <a:tabLst>
                <a:tab pos="2590800" algn="l"/>
              </a:tabLst>
            </a:pPr>
            <a:r>
              <a:rPr lang="en-US" altLang="ja-JP" sz="1400" kern="1400" baseline="30000" dirty="0">
                <a:solidFill>
                  <a:srgbClr val="000000"/>
                </a:solidFill>
                <a:effectLst/>
                <a:latin typeface="Times New Roman" panose="02020603050405020304" pitchFamily="18" charset="0"/>
                <a:ea typeface="Times New Roman" panose="02020603050405020304" pitchFamily="18" charset="0"/>
              </a:rPr>
              <a:t>2</a:t>
            </a:r>
            <a:r>
              <a:rPr lang="en-US" altLang="ja-JP" sz="1400" kern="1400" dirty="0">
                <a:solidFill>
                  <a:srgbClr val="000000"/>
                </a:solidFill>
                <a:effectLst/>
                <a:latin typeface="Times New Roman" panose="02020603050405020304" pitchFamily="18" charset="0"/>
                <a:ea typeface="Times New Roman" panose="02020603050405020304" pitchFamily="18" charset="0"/>
              </a:rPr>
              <a:t>Kyushu Okinawa Agricultural Research Center, National Agriculture and Food Research Organization, 496 Izumi, Chikugo, Fukuoka 833-0041, Japan</a:t>
            </a:r>
          </a:p>
          <a:p>
            <a:pPr>
              <a:spcBef>
                <a:spcPts val="600"/>
              </a:spcBef>
              <a:tabLst>
                <a:tab pos="2590800" algn="l"/>
              </a:tabLst>
            </a:pPr>
            <a:r>
              <a:rPr lang="en-US" altLang="ja-JP" sz="1400" kern="1400" baseline="30000" dirty="0">
                <a:solidFill>
                  <a:srgbClr val="000000"/>
                </a:solidFill>
                <a:effectLst/>
                <a:latin typeface="Times New Roman" panose="02020603050405020304" pitchFamily="18" charset="0"/>
                <a:ea typeface="Times New Roman" panose="02020603050405020304" pitchFamily="18" charset="0"/>
              </a:rPr>
              <a:t>3</a:t>
            </a:r>
            <a:r>
              <a:rPr lang="en-US" altLang="ja-JP" sz="1400" kern="1400" dirty="0">
                <a:solidFill>
                  <a:srgbClr val="000000"/>
                </a:solidFill>
                <a:effectLst/>
                <a:latin typeface="Times New Roman" panose="02020603050405020304" pitchFamily="18" charset="0"/>
                <a:ea typeface="Times New Roman" panose="02020603050405020304" pitchFamily="18" charset="0"/>
              </a:rPr>
              <a:t>Department of Organic Chemistry and CIHIDECAR-CONICET, University of Buenos Aires, Buenos Aires 1428, Argentina</a:t>
            </a:r>
          </a:p>
          <a:p>
            <a:pPr>
              <a:spcBef>
                <a:spcPts val="600"/>
              </a:spcBef>
              <a:tabLst>
                <a:tab pos="2590800" algn="l"/>
              </a:tabLst>
            </a:pPr>
            <a:r>
              <a:rPr lang="en-US" altLang="ja-JP" sz="1400" kern="1400" baseline="30000" dirty="0">
                <a:solidFill>
                  <a:srgbClr val="000000"/>
                </a:solidFill>
                <a:effectLst/>
                <a:latin typeface="Times New Roman" panose="02020603050405020304" pitchFamily="18" charset="0"/>
                <a:ea typeface="Times New Roman" panose="02020603050405020304" pitchFamily="18" charset="0"/>
              </a:rPr>
              <a:t>4</a:t>
            </a:r>
            <a:r>
              <a:rPr lang="en-US" altLang="ja-JP" sz="1400" kern="1400" dirty="0">
                <a:solidFill>
                  <a:srgbClr val="000000"/>
                </a:solidFill>
                <a:effectLst/>
                <a:latin typeface="Times New Roman" panose="02020603050405020304" pitchFamily="18" charset="0"/>
                <a:ea typeface="Times New Roman" panose="02020603050405020304" pitchFamily="18" charset="0"/>
              </a:rPr>
              <a:t>Sumika </a:t>
            </a:r>
            <a:r>
              <a:rPr lang="en-US" altLang="ja-JP" sz="1400" kern="1400" dirty="0" err="1">
                <a:solidFill>
                  <a:srgbClr val="000000"/>
                </a:solidFill>
                <a:effectLst/>
                <a:latin typeface="Times New Roman" panose="02020603050405020304" pitchFamily="18" charset="0"/>
                <a:ea typeface="Times New Roman" panose="02020603050405020304" pitchFamily="18" charset="0"/>
              </a:rPr>
              <a:t>Agrotech</a:t>
            </a:r>
            <a:r>
              <a:rPr lang="en-US" altLang="ja-JP" sz="1400" kern="1400" dirty="0">
                <a:solidFill>
                  <a:srgbClr val="000000"/>
                </a:solidFill>
                <a:effectLst/>
                <a:latin typeface="Times New Roman" panose="02020603050405020304" pitchFamily="18" charset="0"/>
                <a:ea typeface="Times New Roman" panose="02020603050405020304" pitchFamily="18" charset="0"/>
              </a:rPr>
              <a:t> Corporation Ltd., 2370-4 Nobushima, </a:t>
            </a:r>
            <a:r>
              <a:rPr lang="en-US" altLang="ja-JP" sz="1400" kern="1400" dirty="0" err="1">
                <a:solidFill>
                  <a:srgbClr val="000000"/>
                </a:solidFill>
                <a:effectLst/>
                <a:latin typeface="Times New Roman" panose="02020603050405020304" pitchFamily="18" charset="0"/>
                <a:ea typeface="Times New Roman" panose="02020603050405020304" pitchFamily="18" charset="0"/>
              </a:rPr>
              <a:t>Oyama</a:t>
            </a:r>
            <a:r>
              <a:rPr lang="en-US" altLang="ja-JP" sz="1400" kern="1400" dirty="0">
                <a:solidFill>
                  <a:srgbClr val="000000"/>
                </a:solidFill>
                <a:effectLst/>
                <a:latin typeface="Times New Roman" panose="02020603050405020304" pitchFamily="18" charset="0"/>
                <a:ea typeface="Times New Roman" panose="02020603050405020304" pitchFamily="18" charset="0"/>
              </a:rPr>
              <a:t>, Tochigi 323-0152, Japan</a:t>
            </a:r>
          </a:p>
          <a:p>
            <a:pPr>
              <a:spcBef>
                <a:spcPts val="600"/>
              </a:spcBef>
              <a:tabLst>
                <a:tab pos="2590800" algn="l"/>
              </a:tabLst>
            </a:pPr>
            <a:r>
              <a:rPr lang="en-US" altLang="ja-JP" sz="1400" kern="1400" baseline="30000" dirty="0">
                <a:solidFill>
                  <a:srgbClr val="000000"/>
                </a:solidFill>
                <a:effectLst/>
                <a:latin typeface="Times New Roman" panose="02020603050405020304" pitchFamily="18" charset="0"/>
                <a:ea typeface="Times New Roman" panose="02020603050405020304" pitchFamily="18" charset="0"/>
              </a:rPr>
              <a:t>5</a:t>
            </a:r>
            <a:r>
              <a:rPr lang="en-US" altLang="ja-JP" sz="1400" kern="1400" dirty="0">
                <a:solidFill>
                  <a:srgbClr val="000000"/>
                </a:solidFill>
                <a:effectLst/>
                <a:latin typeface="Times New Roman" panose="02020603050405020304" pitchFamily="18" charset="0"/>
                <a:ea typeface="Times New Roman" panose="02020603050405020304" pitchFamily="18" charset="0"/>
              </a:rPr>
              <a:t>The United Graduate School of Agricultural Sciences, Ehime University, Matsuyama, Ehime 790-8566, Japan</a:t>
            </a:r>
          </a:p>
          <a:p>
            <a:pPr>
              <a:spcBef>
                <a:spcPts val="600"/>
              </a:spcBef>
              <a:tabLst>
                <a:tab pos="2590800" algn="l"/>
              </a:tabLst>
            </a:pPr>
            <a:r>
              <a:rPr lang="en-US" altLang="ja-JP" sz="1400" kern="1400" baseline="30000" dirty="0">
                <a:solidFill>
                  <a:srgbClr val="000000"/>
                </a:solidFill>
                <a:effectLst/>
                <a:latin typeface="Times New Roman" panose="02020603050405020304" pitchFamily="18" charset="0"/>
                <a:ea typeface="Times New Roman" panose="02020603050405020304" pitchFamily="18" charset="0"/>
              </a:rPr>
              <a:t>†</a:t>
            </a:r>
            <a:r>
              <a:rPr lang="en-US" altLang="ja-JP" sz="1400" kern="1400" dirty="0">
                <a:solidFill>
                  <a:srgbClr val="000000"/>
                </a:solidFill>
                <a:effectLst/>
                <a:latin typeface="Times New Roman" panose="02020603050405020304" pitchFamily="18" charset="0"/>
                <a:ea typeface="Times New Roman" panose="02020603050405020304" pitchFamily="18" charset="0"/>
              </a:rPr>
              <a:t>These authors contributed equally to this work.</a:t>
            </a:r>
          </a:p>
          <a:p>
            <a:pPr>
              <a:spcBef>
                <a:spcPts val="600"/>
              </a:spcBef>
              <a:tabLst>
                <a:tab pos="2590800" algn="l"/>
              </a:tabLst>
            </a:pPr>
            <a:endParaRPr lang="de-DE" altLang="ja-JP" sz="1400" dirty="0">
              <a:effectLst/>
              <a:latin typeface="Times New Roman" panose="02020603050405020304" pitchFamily="18" charset="0"/>
              <a:ea typeface="Times New Roman" panose="02020603050405020304" pitchFamily="18" charset="0"/>
            </a:endParaRPr>
          </a:p>
          <a:p>
            <a:pPr>
              <a:spcBef>
                <a:spcPts val="600"/>
              </a:spcBef>
              <a:tabLst>
                <a:tab pos="2590800" algn="l"/>
              </a:tabLst>
            </a:pPr>
            <a:endParaRPr lang="ja-JP" altLang="ja-JP"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61631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正方形/長方形 355">
            <a:extLst>
              <a:ext uri="{FF2B5EF4-FFF2-40B4-BE49-F238E27FC236}">
                <a16:creationId xmlns:a16="http://schemas.microsoft.com/office/drawing/2014/main" id="{5F30EC33-C388-46A9-9C81-695860BFB58C}"/>
              </a:ext>
            </a:extLst>
          </p:cNvPr>
          <p:cNvSpPr/>
          <p:nvPr/>
        </p:nvSpPr>
        <p:spPr>
          <a:xfrm>
            <a:off x="610522" y="4767713"/>
            <a:ext cx="8037447" cy="1384995"/>
          </a:xfrm>
          <a:prstGeom prst="rect">
            <a:avLst/>
          </a:prstGeom>
        </p:spPr>
        <p:txBody>
          <a:bodyPr wrap="square">
            <a:spAutoFit/>
          </a:bodyPr>
          <a:lstStyle/>
          <a:p>
            <a:pPr algn="just"/>
            <a:r>
              <a:rPr lang="en-US" altLang="ja-JP" sz="1200" dirty="0">
                <a:latin typeface="Arial" panose="020B0604020202020204" pitchFamily="34" charset="0"/>
                <a:cs typeface="Arial" panose="020B0604020202020204" pitchFamily="34" charset="0"/>
              </a:rPr>
              <a:t>Figure S1. </a:t>
            </a:r>
            <a:r>
              <a:rPr lang="en-GB" altLang="ja-JP" sz="1200" dirty="0">
                <a:latin typeface="Arial" panose="020B0604020202020204" pitchFamily="34" charset="0"/>
                <a:cs typeface="Arial" panose="020B0604020202020204" pitchFamily="34" charset="0"/>
              </a:rPr>
              <a:t>In A, typical image taken at the beginning of exudation observed at 25 s after dipping into the microscopic immersion oil Type A. Numerous exudates are shown in the top and left pollen grains. In B-E, time-course images of pollen grains at 20 s, 30 s, 102 s, and 340 s after dipping into the same oil over time. At 30 s, numerous exudates merged to be large volume of exudate(s) (C). The arrowheads and arrows indicate exudates being eluted from the pollen grains and elongating tube, respectively.  Note that rice pollen grains exhibited polarity (see B-D) prior to pollen exudation and the localisation of vacuoles was observable at the exactly opposite side of starch granules located in each grain, where the germination aperture is localised. Bars in A-E show 50 </a:t>
            </a:r>
            <a:r>
              <a:rPr lang="en-GB" altLang="ja-JP" sz="1200" dirty="0">
                <a:latin typeface="Symbol" panose="05050102010706020507" pitchFamily="18" charset="2"/>
                <a:cs typeface="Arial" panose="020B0604020202020204" pitchFamily="34" charset="0"/>
              </a:rPr>
              <a:t></a:t>
            </a:r>
            <a:r>
              <a:rPr lang="en-GB" altLang="ja-JP" sz="1200" dirty="0">
                <a:latin typeface="Arial" panose="020B0604020202020204" pitchFamily="34" charset="0"/>
                <a:cs typeface="Arial" panose="020B0604020202020204" pitchFamily="34" charset="0"/>
              </a:rPr>
              <a:t>m. </a:t>
            </a:r>
            <a:endParaRPr lang="ja-JP" altLang="en-US" sz="1200" dirty="0">
              <a:latin typeface="Arial" panose="020B0604020202020204" pitchFamily="34" charset="0"/>
              <a:cs typeface="Arial" panose="020B0604020202020204" pitchFamily="34" charset="0"/>
            </a:endParaRPr>
          </a:p>
        </p:txBody>
      </p:sp>
      <p:grpSp>
        <p:nvGrpSpPr>
          <p:cNvPr id="6" name="グループ化 5">
            <a:extLst>
              <a:ext uri="{FF2B5EF4-FFF2-40B4-BE49-F238E27FC236}">
                <a16:creationId xmlns:a16="http://schemas.microsoft.com/office/drawing/2014/main" id="{AC155423-4F71-9F7B-AA1C-69BB9CCEC52A}"/>
              </a:ext>
            </a:extLst>
          </p:cNvPr>
          <p:cNvGrpSpPr/>
          <p:nvPr/>
        </p:nvGrpSpPr>
        <p:grpSpPr>
          <a:xfrm>
            <a:off x="722512" y="1127512"/>
            <a:ext cx="7469330" cy="3256672"/>
            <a:chOff x="1206630" y="1221780"/>
            <a:chExt cx="6373926" cy="2779069"/>
          </a:xfrm>
        </p:grpSpPr>
        <p:grpSp>
          <p:nvGrpSpPr>
            <p:cNvPr id="5" name="グループ化 4">
              <a:extLst>
                <a:ext uri="{FF2B5EF4-FFF2-40B4-BE49-F238E27FC236}">
                  <a16:creationId xmlns:a16="http://schemas.microsoft.com/office/drawing/2014/main" id="{08564FAC-FB66-0638-5CF4-E56D4E51E6A1}"/>
                </a:ext>
              </a:extLst>
            </p:cNvPr>
            <p:cNvGrpSpPr/>
            <p:nvPr/>
          </p:nvGrpSpPr>
          <p:grpSpPr>
            <a:xfrm>
              <a:off x="4341109" y="1221780"/>
              <a:ext cx="3239447" cy="2779069"/>
              <a:chOff x="1024615" y="2250435"/>
              <a:chExt cx="3239447" cy="2779069"/>
            </a:xfrm>
          </p:grpSpPr>
          <p:grpSp>
            <p:nvGrpSpPr>
              <p:cNvPr id="60" name="グループ化 59">
                <a:extLst>
                  <a:ext uri="{FF2B5EF4-FFF2-40B4-BE49-F238E27FC236}">
                    <a16:creationId xmlns:a16="http://schemas.microsoft.com/office/drawing/2014/main" id="{5A63CDF7-FD3F-8B65-98D2-1FC068B0BA12}"/>
                  </a:ext>
                </a:extLst>
              </p:cNvPr>
              <p:cNvGrpSpPr/>
              <p:nvPr/>
            </p:nvGrpSpPr>
            <p:grpSpPr>
              <a:xfrm>
                <a:off x="1024615" y="2250435"/>
                <a:ext cx="3239447" cy="2779069"/>
                <a:chOff x="1382941" y="1744341"/>
                <a:chExt cx="4319262" cy="3705427"/>
              </a:xfrm>
            </p:grpSpPr>
            <p:pic>
              <p:nvPicPr>
                <p:cNvPr id="357" name="図 356">
                  <a:extLst>
                    <a:ext uri="{FF2B5EF4-FFF2-40B4-BE49-F238E27FC236}">
                      <a16:creationId xmlns:a16="http://schemas.microsoft.com/office/drawing/2014/main" id="{4CF543EB-425A-451C-956B-1293CE53EFF7}"/>
                    </a:ext>
                  </a:extLst>
                </p:cNvPr>
                <p:cNvPicPr>
                  <a:picLocks noChangeAspect="1"/>
                </p:cNvPicPr>
                <p:nvPr/>
              </p:nvPicPr>
              <p:blipFill rotWithShape="1">
                <a:blip r:embed="rId2"/>
                <a:srcRect l="17422" t="43916" r="40977"/>
                <a:stretch/>
              </p:blipFill>
              <p:spPr>
                <a:xfrm>
                  <a:off x="1490877" y="1744341"/>
                  <a:ext cx="1975104" cy="1497813"/>
                </a:xfrm>
                <a:prstGeom prst="rect">
                  <a:avLst/>
                </a:prstGeom>
              </p:spPr>
            </p:pic>
            <p:pic>
              <p:nvPicPr>
                <p:cNvPr id="358" name="図 357">
                  <a:extLst>
                    <a:ext uri="{FF2B5EF4-FFF2-40B4-BE49-F238E27FC236}">
                      <a16:creationId xmlns:a16="http://schemas.microsoft.com/office/drawing/2014/main" id="{D4032559-C099-4E18-8FA6-5955ADAB5D09}"/>
                    </a:ext>
                  </a:extLst>
                </p:cNvPr>
                <p:cNvPicPr>
                  <a:picLocks noChangeAspect="1"/>
                </p:cNvPicPr>
                <p:nvPr/>
              </p:nvPicPr>
              <p:blipFill rotWithShape="1">
                <a:blip r:embed="rId3"/>
                <a:srcRect l="17779" t="42652" r="40621" b="1408"/>
                <a:stretch/>
              </p:blipFill>
              <p:spPr>
                <a:xfrm>
                  <a:off x="3727099" y="1755009"/>
                  <a:ext cx="1975104" cy="1493989"/>
                </a:xfrm>
                <a:prstGeom prst="rect">
                  <a:avLst/>
                </a:prstGeom>
              </p:spPr>
            </p:pic>
            <p:pic>
              <p:nvPicPr>
                <p:cNvPr id="359" name="図 358">
                  <a:extLst>
                    <a:ext uri="{FF2B5EF4-FFF2-40B4-BE49-F238E27FC236}">
                      <a16:creationId xmlns:a16="http://schemas.microsoft.com/office/drawing/2014/main" id="{061FDEE3-C4B4-4077-8130-D42938F02862}"/>
                    </a:ext>
                  </a:extLst>
                </p:cNvPr>
                <p:cNvPicPr>
                  <a:picLocks noChangeAspect="1"/>
                </p:cNvPicPr>
                <p:nvPr/>
              </p:nvPicPr>
              <p:blipFill rotWithShape="1">
                <a:blip r:embed="rId4"/>
                <a:srcRect l="17972" t="43175" r="40428" b="741"/>
                <a:stretch/>
              </p:blipFill>
              <p:spPr>
                <a:xfrm>
                  <a:off x="1469209" y="3629535"/>
                  <a:ext cx="1975104" cy="1497813"/>
                </a:xfrm>
                <a:prstGeom prst="rect">
                  <a:avLst/>
                </a:prstGeom>
              </p:spPr>
            </p:pic>
            <p:pic>
              <p:nvPicPr>
                <p:cNvPr id="360" name="図 359">
                  <a:extLst>
                    <a:ext uri="{FF2B5EF4-FFF2-40B4-BE49-F238E27FC236}">
                      <a16:creationId xmlns:a16="http://schemas.microsoft.com/office/drawing/2014/main" id="{182C1A6C-CE67-4F98-AFBD-385B0796BF89}"/>
                    </a:ext>
                  </a:extLst>
                </p:cNvPr>
                <p:cNvPicPr>
                  <a:picLocks noChangeAspect="1"/>
                </p:cNvPicPr>
                <p:nvPr/>
              </p:nvPicPr>
              <p:blipFill rotWithShape="1">
                <a:blip r:embed="rId5"/>
                <a:srcRect l="17600" t="42321" r="40800" b="1738"/>
                <a:stretch/>
              </p:blipFill>
              <p:spPr>
                <a:xfrm>
                  <a:off x="3723237" y="3623223"/>
                  <a:ext cx="1975104" cy="1493989"/>
                </a:xfrm>
                <a:prstGeom prst="rect">
                  <a:avLst/>
                </a:prstGeom>
              </p:spPr>
            </p:pic>
            <p:cxnSp>
              <p:nvCxnSpPr>
                <p:cNvPr id="374" name="直線矢印コネクタ 373">
                  <a:extLst>
                    <a:ext uri="{FF2B5EF4-FFF2-40B4-BE49-F238E27FC236}">
                      <a16:creationId xmlns:a16="http://schemas.microsoft.com/office/drawing/2014/main" id="{E7AA639A-1133-417B-9173-299659DAF83B}"/>
                    </a:ext>
                  </a:extLst>
                </p:cNvPr>
                <p:cNvCxnSpPr>
                  <a:cxnSpLocks/>
                </p:cNvCxnSpPr>
                <p:nvPr/>
              </p:nvCxnSpPr>
              <p:spPr>
                <a:xfrm flipH="1" flipV="1">
                  <a:off x="5084606" y="2736827"/>
                  <a:ext cx="58285" cy="57880"/>
                </a:xfrm>
                <a:prstGeom prst="straightConnector1">
                  <a:avLst/>
                </a:prstGeom>
                <a:ln w="38100">
                  <a:solidFill>
                    <a:schemeClr val="tx1"/>
                  </a:solidFill>
                  <a:tailEnd type="stealth" w="med" len="med"/>
                </a:ln>
              </p:spPr>
              <p:style>
                <a:lnRef idx="1">
                  <a:schemeClr val="accent1"/>
                </a:lnRef>
                <a:fillRef idx="0">
                  <a:schemeClr val="accent1"/>
                </a:fillRef>
                <a:effectRef idx="0">
                  <a:schemeClr val="accent1"/>
                </a:effectRef>
                <a:fontRef idx="minor">
                  <a:schemeClr val="tx1"/>
                </a:fontRef>
              </p:style>
            </p:cxnSp>
            <p:cxnSp>
              <p:nvCxnSpPr>
                <p:cNvPr id="377" name="直線矢印コネクタ 376">
                  <a:extLst>
                    <a:ext uri="{FF2B5EF4-FFF2-40B4-BE49-F238E27FC236}">
                      <a16:creationId xmlns:a16="http://schemas.microsoft.com/office/drawing/2014/main" id="{E6121786-4F81-48BC-91C6-C18415AC193B}"/>
                    </a:ext>
                  </a:extLst>
                </p:cNvPr>
                <p:cNvCxnSpPr>
                  <a:cxnSpLocks/>
                </p:cNvCxnSpPr>
                <p:nvPr/>
              </p:nvCxnSpPr>
              <p:spPr>
                <a:xfrm flipH="1" flipV="1">
                  <a:off x="4504970" y="4235564"/>
                  <a:ext cx="41917" cy="12252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 name="テキスト ボックス 11">
                  <a:extLst>
                    <a:ext uri="{FF2B5EF4-FFF2-40B4-BE49-F238E27FC236}">
                      <a16:creationId xmlns:a16="http://schemas.microsoft.com/office/drawing/2014/main" id="{645E690D-7BBB-6D2C-937E-D6E2ADD2192E}"/>
                    </a:ext>
                  </a:extLst>
                </p:cNvPr>
                <p:cNvSpPr txBox="1"/>
                <p:nvPr/>
              </p:nvSpPr>
              <p:spPr>
                <a:xfrm>
                  <a:off x="1409089" y="5152109"/>
                  <a:ext cx="928097" cy="297659"/>
                </a:xfrm>
                <a:prstGeom prst="rect">
                  <a:avLst/>
                </a:prstGeom>
                <a:noFill/>
              </p:spPr>
              <p:txBody>
                <a:bodyPr wrap="square" rtlCol="0">
                  <a:spAutoFit/>
                </a:bodyPr>
                <a:lstStyle/>
                <a:p>
                  <a:r>
                    <a:rPr kumimoji="1" lang="en-US" altLang="ja-JP" sz="1100" i="1" dirty="0">
                      <a:latin typeface="Arial" panose="020B0604020202020204" pitchFamily="34" charset="0"/>
                      <a:cs typeface="Arial" panose="020B0604020202020204" pitchFamily="34" charset="0"/>
                    </a:rPr>
                    <a:t>T  </a:t>
                  </a:r>
                  <a:r>
                    <a:rPr kumimoji="1" lang="en-US" altLang="ja-JP" sz="1100" dirty="0">
                      <a:latin typeface="Arial" panose="020B0604020202020204" pitchFamily="34" charset="0"/>
                      <a:cs typeface="Arial" panose="020B0604020202020204" pitchFamily="34" charset="0"/>
                    </a:rPr>
                    <a:t>= 102 s</a:t>
                  </a:r>
                </a:p>
              </p:txBody>
            </p:sp>
            <p:cxnSp>
              <p:nvCxnSpPr>
                <p:cNvPr id="33" name="直線コネクタ 32">
                  <a:extLst>
                    <a:ext uri="{FF2B5EF4-FFF2-40B4-BE49-F238E27FC236}">
                      <a16:creationId xmlns:a16="http://schemas.microsoft.com/office/drawing/2014/main" id="{90388C29-0BA4-619E-8500-04AC865FD82F}"/>
                    </a:ext>
                  </a:extLst>
                </p:cNvPr>
                <p:cNvCxnSpPr>
                  <a:cxnSpLocks/>
                </p:cNvCxnSpPr>
                <p:nvPr/>
              </p:nvCxnSpPr>
              <p:spPr>
                <a:xfrm>
                  <a:off x="2938673" y="3131152"/>
                  <a:ext cx="420382"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フリーフォーム: 図形 35">
                  <a:extLst>
                    <a:ext uri="{FF2B5EF4-FFF2-40B4-BE49-F238E27FC236}">
                      <a16:creationId xmlns:a16="http://schemas.microsoft.com/office/drawing/2014/main" id="{97E6CF6E-61C5-79DC-D475-D973B667A281}"/>
                    </a:ext>
                  </a:extLst>
                </p:cNvPr>
                <p:cNvSpPr/>
                <p:nvPr/>
              </p:nvSpPr>
              <p:spPr>
                <a:xfrm rot="1494307">
                  <a:off x="5319616" y="2897352"/>
                  <a:ext cx="72000" cy="72000"/>
                </a:xfrm>
                <a:custGeom>
                  <a:avLst/>
                  <a:gdLst>
                    <a:gd name="connsiteX0" fmla="*/ 312022 w 632712"/>
                    <a:gd name="connsiteY0" fmla="*/ 0 h 879731"/>
                    <a:gd name="connsiteX1" fmla="*/ 0 w 632712"/>
                    <a:gd name="connsiteY1" fmla="*/ 875397 h 879731"/>
                    <a:gd name="connsiteX2" fmla="*/ 316356 w 632712"/>
                    <a:gd name="connsiteY2" fmla="*/ 489703 h 879731"/>
                    <a:gd name="connsiteX3" fmla="*/ 632712 w 632712"/>
                    <a:gd name="connsiteY3" fmla="*/ 879731 h 879731"/>
                    <a:gd name="connsiteX4" fmla="*/ 312022 w 632712"/>
                    <a:gd name="connsiteY4" fmla="*/ 0 h 879731"/>
                    <a:gd name="connsiteX0" fmla="*/ 312022 w 632712"/>
                    <a:gd name="connsiteY0" fmla="*/ 0 h 879731"/>
                    <a:gd name="connsiteX1" fmla="*/ 0 w 632712"/>
                    <a:gd name="connsiteY1" fmla="*/ 875397 h 879731"/>
                    <a:gd name="connsiteX2" fmla="*/ 320690 w 632712"/>
                    <a:gd name="connsiteY2" fmla="*/ 585043 h 879731"/>
                    <a:gd name="connsiteX3" fmla="*/ 632712 w 632712"/>
                    <a:gd name="connsiteY3" fmla="*/ 879731 h 879731"/>
                    <a:gd name="connsiteX4" fmla="*/ 312022 w 632712"/>
                    <a:gd name="connsiteY4" fmla="*/ 0 h 879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712" h="879731">
                      <a:moveTo>
                        <a:pt x="312022" y="0"/>
                      </a:moveTo>
                      <a:lnTo>
                        <a:pt x="0" y="875397"/>
                      </a:lnTo>
                      <a:lnTo>
                        <a:pt x="320690" y="585043"/>
                      </a:lnTo>
                      <a:lnTo>
                        <a:pt x="632712" y="879731"/>
                      </a:lnTo>
                      <a:lnTo>
                        <a:pt x="312022" y="0"/>
                      </a:lnTo>
                      <a:close/>
                    </a:path>
                  </a:pathLst>
                </a:cu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7" name="フリーフォーム: 図形 36">
                  <a:extLst>
                    <a:ext uri="{FF2B5EF4-FFF2-40B4-BE49-F238E27FC236}">
                      <a16:creationId xmlns:a16="http://schemas.microsoft.com/office/drawing/2014/main" id="{9AFBC11F-22A4-01BE-C704-D90C5E5A0D35}"/>
                    </a:ext>
                  </a:extLst>
                </p:cNvPr>
                <p:cNvSpPr/>
                <p:nvPr/>
              </p:nvSpPr>
              <p:spPr>
                <a:xfrm rot="19098925">
                  <a:off x="4547646" y="2357624"/>
                  <a:ext cx="72000" cy="72000"/>
                </a:xfrm>
                <a:custGeom>
                  <a:avLst/>
                  <a:gdLst>
                    <a:gd name="connsiteX0" fmla="*/ 312022 w 632712"/>
                    <a:gd name="connsiteY0" fmla="*/ 0 h 879731"/>
                    <a:gd name="connsiteX1" fmla="*/ 0 w 632712"/>
                    <a:gd name="connsiteY1" fmla="*/ 875397 h 879731"/>
                    <a:gd name="connsiteX2" fmla="*/ 316356 w 632712"/>
                    <a:gd name="connsiteY2" fmla="*/ 489703 h 879731"/>
                    <a:gd name="connsiteX3" fmla="*/ 632712 w 632712"/>
                    <a:gd name="connsiteY3" fmla="*/ 879731 h 879731"/>
                    <a:gd name="connsiteX4" fmla="*/ 312022 w 632712"/>
                    <a:gd name="connsiteY4" fmla="*/ 0 h 879731"/>
                    <a:gd name="connsiteX0" fmla="*/ 312022 w 632712"/>
                    <a:gd name="connsiteY0" fmla="*/ 0 h 879731"/>
                    <a:gd name="connsiteX1" fmla="*/ 0 w 632712"/>
                    <a:gd name="connsiteY1" fmla="*/ 875397 h 879731"/>
                    <a:gd name="connsiteX2" fmla="*/ 320690 w 632712"/>
                    <a:gd name="connsiteY2" fmla="*/ 585043 h 879731"/>
                    <a:gd name="connsiteX3" fmla="*/ 632712 w 632712"/>
                    <a:gd name="connsiteY3" fmla="*/ 879731 h 879731"/>
                    <a:gd name="connsiteX4" fmla="*/ 312022 w 632712"/>
                    <a:gd name="connsiteY4" fmla="*/ 0 h 879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712" h="879731">
                      <a:moveTo>
                        <a:pt x="312022" y="0"/>
                      </a:moveTo>
                      <a:lnTo>
                        <a:pt x="0" y="875397"/>
                      </a:lnTo>
                      <a:lnTo>
                        <a:pt x="320690" y="585043"/>
                      </a:lnTo>
                      <a:lnTo>
                        <a:pt x="632712" y="879731"/>
                      </a:lnTo>
                      <a:lnTo>
                        <a:pt x="312022" y="0"/>
                      </a:lnTo>
                      <a:close/>
                    </a:path>
                  </a:pathLst>
                </a:cu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8" name="フリーフォーム: 図形 37">
                  <a:extLst>
                    <a:ext uri="{FF2B5EF4-FFF2-40B4-BE49-F238E27FC236}">
                      <a16:creationId xmlns:a16="http://schemas.microsoft.com/office/drawing/2014/main" id="{2231D2FC-BBE1-107D-E10E-9F0A24317FD1}"/>
                    </a:ext>
                  </a:extLst>
                </p:cNvPr>
                <p:cNvSpPr/>
                <p:nvPr/>
              </p:nvSpPr>
              <p:spPr>
                <a:xfrm rot="12667749">
                  <a:off x="3934648" y="1794242"/>
                  <a:ext cx="72000" cy="72000"/>
                </a:xfrm>
                <a:custGeom>
                  <a:avLst/>
                  <a:gdLst>
                    <a:gd name="connsiteX0" fmla="*/ 312022 w 632712"/>
                    <a:gd name="connsiteY0" fmla="*/ 0 h 879731"/>
                    <a:gd name="connsiteX1" fmla="*/ 0 w 632712"/>
                    <a:gd name="connsiteY1" fmla="*/ 875397 h 879731"/>
                    <a:gd name="connsiteX2" fmla="*/ 316356 w 632712"/>
                    <a:gd name="connsiteY2" fmla="*/ 489703 h 879731"/>
                    <a:gd name="connsiteX3" fmla="*/ 632712 w 632712"/>
                    <a:gd name="connsiteY3" fmla="*/ 879731 h 879731"/>
                    <a:gd name="connsiteX4" fmla="*/ 312022 w 632712"/>
                    <a:gd name="connsiteY4" fmla="*/ 0 h 879731"/>
                    <a:gd name="connsiteX0" fmla="*/ 312022 w 632712"/>
                    <a:gd name="connsiteY0" fmla="*/ 0 h 879731"/>
                    <a:gd name="connsiteX1" fmla="*/ 0 w 632712"/>
                    <a:gd name="connsiteY1" fmla="*/ 875397 h 879731"/>
                    <a:gd name="connsiteX2" fmla="*/ 320690 w 632712"/>
                    <a:gd name="connsiteY2" fmla="*/ 585043 h 879731"/>
                    <a:gd name="connsiteX3" fmla="*/ 632712 w 632712"/>
                    <a:gd name="connsiteY3" fmla="*/ 879731 h 879731"/>
                    <a:gd name="connsiteX4" fmla="*/ 312022 w 632712"/>
                    <a:gd name="connsiteY4" fmla="*/ 0 h 879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712" h="879731">
                      <a:moveTo>
                        <a:pt x="312022" y="0"/>
                      </a:moveTo>
                      <a:lnTo>
                        <a:pt x="0" y="875397"/>
                      </a:lnTo>
                      <a:lnTo>
                        <a:pt x="320690" y="585043"/>
                      </a:lnTo>
                      <a:lnTo>
                        <a:pt x="632712" y="879731"/>
                      </a:lnTo>
                      <a:lnTo>
                        <a:pt x="312022" y="0"/>
                      </a:lnTo>
                      <a:close/>
                    </a:path>
                  </a:pathLst>
                </a:cu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9" name="フリーフォーム: 図形 38">
                  <a:extLst>
                    <a:ext uri="{FF2B5EF4-FFF2-40B4-BE49-F238E27FC236}">
                      <a16:creationId xmlns:a16="http://schemas.microsoft.com/office/drawing/2014/main" id="{05029E6B-7AB8-B42D-0F82-93B4E973C91C}"/>
                    </a:ext>
                  </a:extLst>
                </p:cNvPr>
                <p:cNvSpPr/>
                <p:nvPr/>
              </p:nvSpPr>
              <p:spPr>
                <a:xfrm rot="8145289">
                  <a:off x="3883742" y="2729767"/>
                  <a:ext cx="72000" cy="72000"/>
                </a:xfrm>
                <a:custGeom>
                  <a:avLst/>
                  <a:gdLst>
                    <a:gd name="connsiteX0" fmla="*/ 312022 w 632712"/>
                    <a:gd name="connsiteY0" fmla="*/ 0 h 879731"/>
                    <a:gd name="connsiteX1" fmla="*/ 0 w 632712"/>
                    <a:gd name="connsiteY1" fmla="*/ 875397 h 879731"/>
                    <a:gd name="connsiteX2" fmla="*/ 316356 w 632712"/>
                    <a:gd name="connsiteY2" fmla="*/ 489703 h 879731"/>
                    <a:gd name="connsiteX3" fmla="*/ 632712 w 632712"/>
                    <a:gd name="connsiteY3" fmla="*/ 879731 h 879731"/>
                    <a:gd name="connsiteX4" fmla="*/ 312022 w 632712"/>
                    <a:gd name="connsiteY4" fmla="*/ 0 h 879731"/>
                    <a:gd name="connsiteX0" fmla="*/ 312022 w 632712"/>
                    <a:gd name="connsiteY0" fmla="*/ 0 h 879731"/>
                    <a:gd name="connsiteX1" fmla="*/ 0 w 632712"/>
                    <a:gd name="connsiteY1" fmla="*/ 875397 h 879731"/>
                    <a:gd name="connsiteX2" fmla="*/ 320690 w 632712"/>
                    <a:gd name="connsiteY2" fmla="*/ 585043 h 879731"/>
                    <a:gd name="connsiteX3" fmla="*/ 632712 w 632712"/>
                    <a:gd name="connsiteY3" fmla="*/ 879731 h 879731"/>
                    <a:gd name="connsiteX4" fmla="*/ 312022 w 632712"/>
                    <a:gd name="connsiteY4" fmla="*/ 0 h 879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712" h="879731">
                      <a:moveTo>
                        <a:pt x="312022" y="0"/>
                      </a:moveTo>
                      <a:lnTo>
                        <a:pt x="0" y="875397"/>
                      </a:lnTo>
                      <a:lnTo>
                        <a:pt x="320690" y="585043"/>
                      </a:lnTo>
                      <a:lnTo>
                        <a:pt x="632712" y="879731"/>
                      </a:lnTo>
                      <a:lnTo>
                        <a:pt x="312022" y="0"/>
                      </a:lnTo>
                      <a:close/>
                    </a:path>
                  </a:pathLst>
                </a:cu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cxnSp>
              <p:nvCxnSpPr>
                <p:cNvPr id="42" name="直線矢印コネクタ 41">
                  <a:extLst>
                    <a:ext uri="{FF2B5EF4-FFF2-40B4-BE49-F238E27FC236}">
                      <a16:creationId xmlns:a16="http://schemas.microsoft.com/office/drawing/2014/main" id="{BD075882-63F6-9D20-D9D4-51E48DC6FC6B}"/>
                    </a:ext>
                  </a:extLst>
                </p:cNvPr>
                <p:cNvCxnSpPr>
                  <a:cxnSpLocks/>
                </p:cNvCxnSpPr>
                <p:nvPr/>
              </p:nvCxnSpPr>
              <p:spPr>
                <a:xfrm>
                  <a:off x="3896924" y="4556438"/>
                  <a:ext cx="73724" cy="10004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4" name="直線矢印コネクタ 43">
                  <a:extLst>
                    <a:ext uri="{FF2B5EF4-FFF2-40B4-BE49-F238E27FC236}">
                      <a16:creationId xmlns:a16="http://schemas.microsoft.com/office/drawing/2014/main" id="{D4A404A9-2626-FC04-99C9-6201C922FD65}"/>
                    </a:ext>
                  </a:extLst>
                </p:cNvPr>
                <p:cNvCxnSpPr>
                  <a:cxnSpLocks/>
                </p:cNvCxnSpPr>
                <p:nvPr/>
              </p:nvCxnSpPr>
              <p:spPr>
                <a:xfrm>
                  <a:off x="3913856" y="3656344"/>
                  <a:ext cx="22818" cy="12778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6" name="直線矢印コネクタ 45">
                  <a:extLst>
                    <a:ext uri="{FF2B5EF4-FFF2-40B4-BE49-F238E27FC236}">
                      <a16:creationId xmlns:a16="http://schemas.microsoft.com/office/drawing/2014/main" id="{F848426D-6783-A258-18B4-52BD3EA3E7E5}"/>
                    </a:ext>
                  </a:extLst>
                </p:cNvPr>
                <p:cNvCxnSpPr>
                  <a:cxnSpLocks/>
                </p:cNvCxnSpPr>
                <p:nvPr/>
              </p:nvCxnSpPr>
              <p:spPr>
                <a:xfrm flipH="1" flipV="1">
                  <a:off x="2224136" y="4212293"/>
                  <a:ext cx="41917" cy="12252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7" name="直線コネクタ 46">
                  <a:extLst>
                    <a:ext uri="{FF2B5EF4-FFF2-40B4-BE49-F238E27FC236}">
                      <a16:creationId xmlns:a16="http://schemas.microsoft.com/office/drawing/2014/main" id="{3DD78097-8421-1281-AD7D-CA1C5E134072}"/>
                    </a:ext>
                  </a:extLst>
                </p:cNvPr>
                <p:cNvCxnSpPr>
                  <a:cxnSpLocks/>
                </p:cNvCxnSpPr>
                <p:nvPr/>
              </p:nvCxnSpPr>
              <p:spPr>
                <a:xfrm>
                  <a:off x="2941036" y="5024048"/>
                  <a:ext cx="420382"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233401AA-50CB-DF0C-15C3-B209686027F4}"/>
                    </a:ext>
                  </a:extLst>
                </p:cNvPr>
                <p:cNvCxnSpPr>
                  <a:cxnSpLocks/>
                </p:cNvCxnSpPr>
                <p:nvPr/>
              </p:nvCxnSpPr>
              <p:spPr>
                <a:xfrm>
                  <a:off x="5142891" y="5011255"/>
                  <a:ext cx="420382"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328CF5F9-F0CF-DB33-C1E1-7CDB42BF2250}"/>
                    </a:ext>
                  </a:extLst>
                </p:cNvPr>
                <p:cNvCxnSpPr>
                  <a:cxnSpLocks/>
                </p:cNvCxnSpPr>
                <p:nvPr/>
              </p:nvCxnSpPr>
              <p:spPr>
                <a:xfrm>
                  <a:off x="5189005" y="3131152"/>
                  <a:ext cx="420382"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直線矢印コネクタ 49">
                  <a:extLst>
                    <a:ext uri="{FF2B5EF4-FFF2-40B4-BE49-F238E27FC236}">
                      <a16:creationId xmlns:a16="http://schemas.microsoft.com/office/drawing/2014/main" id="{8D9087AF-3EB3-465D-8AD0-C5EE80C61A6D}"/>
                    </a:ext>
                  </a:extLst>
                </p:cNvPr>
                <p:cNvCxnSpPr>
                  <a:cxnSpLocks/>
                </p:cNvCxnSpPr>
                <p:nvPr/>
              </p:nvCxnSpPr>
              <p:spPr>
                <a:xfrm>
                  <a:off x="1648699" y="4577632"/>
                  <a:ext cx="68670" cy="873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4" name="直線矢印コネクタ 53">
                  <a:extLst>
                    <a:ext uri="{FF2B5EF4-FFF2-40B4-BE49-F238E27FC236}">
                      <a16:creationId xmlns:a16="http://schemas.microsoft.com/office/drawing/2014/main" id="{46A7A7C3-8129-FED3-34D5-AB76F7ACD369}"/>
                    </a:ext>
                  </a:extLst>
                </p:cNvPr>
                <p:cNvCxnSpPr>
                  <a:cxnSpLocks/>
                </p:cNvCxnSpPr>
                <p:nvPr/>
              </p:nvCxnSpPr>
              <p:spPr>
                <a:xfrm>
                  <a:off x="1660559" y="3650637"/>
                  <a:ext cx="14683" cy="9793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6" name="テキスト ボックス 55">
                  <a:extLst>
                    <a:ext uri="{FF2B5EF4-FFF2-40B4-BE49-F238E27FC236}">
                      <a16:creationId xmlns:a16="http://schemas.microsoft.com/office/drawing/2014/main" id="{A67FA15E-4855-F266-7D70-362E3FF1BE23}"/>
                    </a:ext>
                  </a:extLst>
                </p:cNvPr>
                <p:cNvSpPr txBox="1"/>
                <p:nvPr/>
              </p:nvSpPr>
              <p:spPr>
                <a:xfrm>
                  <a:off x="3653198" y="5152109"/>
                  <a:ext cx="928097" cy="297659"/>
                </a:xfrm>
                <a:prstGeom prst="rect">
                  <a:avLst/>
                </a:prstGeom>
                <a:noFill/>
              </p:spPr>
              <p:txBody>
                <a:bodyPr wrap="square" rtlCol="0">
                  <a:spAutoFit/>
                </a:bodyPr>
                <a:lstStyle/>
                <a:p>
                  <a:r>
                    <a:rPr kumimoji="1" lang="en-US" altLang="ja-JP" sz="1100" i="1" dirty="0">
                      <a:latin typeface="Arial" panose="020B0604020202020204" pitchFamily="34" charset="0"/>
                      <a:cs typeface="Arial" panose="020B0604020202020204" pitchFamily="34" charset="0"/>
                    </a:rPr>
                    <a:t>T  </a:t>
                  </a:r>
                  <a:r>
                    <a:rPr kumimoji="1" lang="en-US" altLang="ja-JP" sz="1100" dirty="0">
                      <a:latin typeface="Arial" panose="020B0604020202020204" pitchFamily="34" charset="0"/>
                      <a:cs typeface="Arial" panose="020B0604020202020204" pitchFamily="34" charset="0"/>
                    </a:rPr>
                    <a:t>= </a:t>
                  </a:r>
                  <a:r>
                    <a:rPr lang="en-US" altLang="ja-JP" sz="1100" dirty="0">
                      <a:latin typeface="Arial" panose="020B0604020202020204" pitchFamily="34" charset="0"/>
                      <a:cs typeface="Arial" panose="020B0604020202020204" pitchFamily="34" charset="0"/>
                    </a:rPr>
                    <a:t>340</a:t>
                  </a:r>
                  <a:r>
                    <a:rPr kumimoji="1" lang="en-US" altLang="ja-JP" sz="1100" dirty="0">
                      <a:latin typeface="Arial" panose="020B0604020202020204" pitchFamily="34" charset="0"/>
                      <a:cs typeface="Arial" panose="020B0604020202020204" pitchFamily="34" charset="0"/>
                    </a:rPr>
                    <a:t> s</a:t>
                  </a:r>
                </a:p>
              </p:txBody>
            </p:sp>
            <p:sp>
              <p:nvSpPr>
                <p:cNvPr id="57" name="テキスト ボックス 56">
                  <a:extLst>
                    <a:ext uri="{FF2B5EF4-FFF2-40B4-BE49-F238E27FC236}">
                      <a16:creationId xmlns:a16="http://schemas.microsoft.com/office/drawing/2014/main" id="{01DA40CE-D44F-A2AA-E9E5-A0F2CAB5F2FE}"/>
                    </a:ext>
                  </a:extLst>
                </p:cNvPr>
                <p:cNvSpPr txBox="1"/>
                <p:nvPr/>
              </p:nvSpPr>
              <p:spPr>
                <a:xfrm>
                  <a:off x="3653198" y="3258101"/>
                  <a:ext cx="928097" cy="297659"/>
                </a:xfrm>
                <a:prstGeom prst="rect">
                  <a:avLst/>
                </a:prstGeom>
                <a:noFill/>
              </p:spPr>
              <p:txBody>
                <a:bodyPr wrap="square" rtlCol="0">
                  <a:spAutoFit/>
                </a:bodyPr>
                <a:lstStyle/>
                <a:p>
                  <a:r>
                    <a:rPr kumimoji="1" lang="en-US" altLang="ja-JP" sz="1100" i="1" dirty="0">
                      <a:latin typeface="Arial" panose="020B0604020202020204" pitchFamily="34" charset="0"/>
                      <a:cs typeface="Arial" panose="020B0604020202020204" pitchFamily="34" charset="0"/>
                    </a:rPr>
                    <a:t>T  </a:t>
                  </a:r>
                  <a:r>
                    <a:rPr kumimoji="1" lang="en-US" altLang="ja-JP" sz="1100" dirty="0">
                      <a:latin typeface="Arial" panose="020B0604020202020204" pitchFamily="34" charset="0"/>
                      <a:cs typeface="Arial" panose="020B0604020202020204" pitchFamily="34" charset="0"/>
                    </a:rPr>
                    <a:t>= 30 s</a:t>
                  </a:r>
                </a:p>
              </p:txBody>
            </p:sp>
            <p:sp>
              <p:nvSpPr>
                <p:cNvPr id="58" name="テキスト ボックス 57">
                  <a:extLst>
                    <a:ext uri="{FF2B5EF4-FFF2-40B4-BE49-F238E27FC236}">
                      <a16:creationId xmlns:a16="http://schemas.microsoft.com/office/drawing/2014/main" id="{99F5001A-50A8-B3D0-D4EF-9116CC1173F6}"/>
                    </a:ext>
                  </a:extLst>
                </p:cNvPr>
                <p:cNvSpPr txBox="1"/>
                <p:nvPr/>
              </p:nvSpPr>
              <p:spPr>
                <a:xfrm>
                  <a:off x="1382941" y="3255762"/>
                  <a:ext cx="928097" cy="297659"/>
                </a:xfrm>
                <a:prstGeom prst="rect">
                  <a:avLst/>
                </a:prstGeom>
                <a:noFill/>
              </p:spPr>
              <p:txBody>
                <a:bodyPr wrap="square" rtlCol="0">
                  <a:spAutoFit/>
                </a:bodyPr>
                <a:lstStyle/>
                <a:p>
                  <a:r>
                    <a:rPr kumimoji="1" lang="en-US" altLang="ja-JP" sz="1100" i="1" dirty="0">
                      <a:latin typeface="Arial" panose="020B0604020202020204" pitchFamily="34" charset="0"/>
                      <a:cs typeface="Arial" panose="020B0604020202020204" pitchFamily="34" charset="0"/>
                    </a:rPr>
                    <a:t>T  </a:t>
                  </a:r>
                  <a:r>
                    <a:rPr kumimoji="1" lang="en-US" altLang="ja-JP" sz="1100" dirty="0">
                      <a:latin typeface="Arial" panose="020B0604020202020204" pitchFamily="34" charset="0"/>
                      <a:cs typeface="Arial" panose="020B0604020202020204" pitchFamily="34" charset="0"/>
                    </a:rPr>
                    <a:t>= 20 s</a:t>
                  </a:r>
                </a:p>
              </p:txBody>
            </p:sp>
          </p:grpSp>
          <p:sp>
            <p:nvSpPr>
              <p:cNvPr id="322" name="テキスト ボックス 321">
                <a:extLst>
                  <a:ext uri="{FF2B5EF4-FFF2-40B4-BE49-F238E27FC236}">
                    <a16:creationId xmlns:a16="http://schemas.microsoft.com/office/drawing/2014/main" id="{35D2ADA4-0509-3802-D933-C80F276A615E}"/>
                  </a:ext>
                </a:extLst>
              </p:cNvPr>
              <p:cNvSpPr txBox="1"/>
              <p:nvPr/>
            </p:nvSpPr>
            <p:spPr>
              <a:xfrm>
                <a:off x="2286400" y="2271974"/>
                <a:ext cx="277723" cy="315168"/>
              </a:xfrm>
              <a:prstGeom prst="rect">
                <a:avLst/>
              </a:prstGeom>
              <a:noFill/>
            </p:spPr>
            <p:txBody>
              <a:bodyPr wrap="square">
                <a:spAutoFit/>
              </a:bodyPr>
              <a:lstStyle/>
              <a:p>
                <a:r>
                  <a:rPr lang="en-US" altLang="ja-JP" dirty="0">
                    <a:solidFill>
                      <a:srgbClr val="0F1111"/>
                    </a:solidFill>
                    <a:latin typeface="Arial" panose="020B0604020202020204" pitchFamily="34" charset="0"/>
                  </a:rPr>
                  <a:t>B</a:t>
                </a:r>
                <a:endParaRPr lang="ja-JP" altLang="en-US" dirty="0"/>
              </a:p>
            </p:txBody>
          </p:sp>
          <p:sp>
            <p:nvSpPr>
              <p:cNvPr id="323" name="テキスト ボックス 322">
                <a:extLst>
                  <a:ext uri="{FF2B5EF4-FFF2-40B4-BE49-F238E27FC236}">
                    <a16:creationId xmlns:a16="http://schemas.microsoft.com/office/drawing/2014/main" id="{C0AE0EEA-3F89-E3EE-F793-5B839C38364D}"/>
                  </a:ext>
                </a:extLst>
              </p:cNvPr>
              <p:cNvSpPr txBox="1"/>
              <p:nvPr/>
            </p:nvSpPr>
            <p:spPr>
              <a:xfrm>
                <a:off x="2260731" y="3682091"/>
                <a:ext cx="277723" cy="315168"/>
              </a:xfrm>
              <a:prstGeom prst="rect">
                <a:avLst/>
              </a:prstGeom>
              <a:noFill/>
            </p:spPr>
            <p:txBody>
              <a:bodyPr wrap="square">
                <a:spAutoFit/>
              </a:bodyPr>
              <a:lstStyle/>
              <a:p>
                <a:r>
                  <a:rPr lang="en-US" altLang="ja-JP" dirty="0">
                    <a:solidFill>
                      <a:srgbClr val="0F1111"/>
                    </a:solidFill>
                    <a:latin typeface="Arial" panose="020B0604020202020204" pitchFamily="34" charset="0"/>
                  </a:rPr>
                  <a:t>D</a:t>
                </a:r>
                <a:endParaRPr lang="ja-JP" altLang="en-US" dirty="0"/>
              </a:p>
            </p:txBody>
          </p:sp>
          <p:sp>
            <p:nvSpPr>
              <p:cNvPr id="324" name="テキスト ボックス 323">
                <a:extLst>
                  <a:ext uri="{FF2B5EF4-FFF2-40B4-BE49-F238E27FC236}">
                    <a16:creationId xmlns:a16="http://schemas.microsoft.com/office/drawing/2014/main" id="{14CC16B5-F351-7993-44C8-E932AEEA4BB5}"/>
                  </a:ext>
                </a:extLst>
              </p:cNvPr>
              <p:cNvSpPr txBox="1"/>
              <p:nvPr/>
            </p:nvSpPr>
            <p:spPr>
              <a:xfrm>
                <a:off x="3965103" y="2266480"/>
                <a:ext cx="277723" cy="315168"/>
              </a:xfrm>
              <a:prstGeom prst="rect">
                <a:avLst/>
              </a:prstGeom>
              <a:noFill/>
            </p:spPr>
            <p:txBody>
              <a:bodyPr wrap="square">
                <a:spAutoFit/>
              </a:bodyPr>
              <a:lstStyle/>
              <a:p>
                <a:r>
                  <a:rPr lang="en-US" altLang="ja-JP" dirty="0">
                    <a:solidFill>
                      <a:srgbClr val="0F1111"/>
                    </a:solidFill>
                    <a:latin typeface="Arial" panose="020B0604020202020204" pitchFamily="34" charset="0"/>
                  </a:rPr>
                  <a:t>C</a:t>
                </a:r>
                <a:endParaRPr lang="ja-JP" altLang="en-US" dirty="0"/>
              </a:p>
            </p:txBody>
          </p:sp>
          <p:sp>
            <p:nvSpPr>
              <p:cNvPr id="325" name="テキスト ボックス 324">
                <a:extLst>
                  <a:ext uri="{FF2B5EF4-FFF2-40B4-BE49-F238E27FC236}">
                    <a16:creationId xmlns:a16="http://schemas.microsoft.com/office/drawing/2014/main" id="{F5695BEF-4802-AF6F-9DE1-D9704C350B5C}"/>
                  </a:ext>
                </a:extLst>
              </p:cNvPr>
              <p:cNvSpPr txBox="1"/>
              <p:nvPr/>
            </p:nvSpPr>
            <p:spPr>
              <a:xfrm>
                <a:off x="3939436" y="3676597"/>
                <a:ext cx="277723" cy="315168"/>
              </a:xfrm>
              <a:prstGeom prst="rect">
                <a:avLst/>
              </a:prstGeom>
              <a:noFill/>
            </p:spPr>
            <p:txBody>
              <a:bodyPr wrap="square">
                <a:spAutoFit/>
              </a:bodyPr>
              <a:lstStyle/>
              <a:p>
                <a:r>
                  <a:rPr lang="en-US" altLang="ja-JP" dirty="0">
                    <a:solidFill>
                      <a:srgbClr val="0F1111"/>
                    </a:solidFill>
                    <a:latin typeface="Arial" panose="020B0604020202020204" pitchFamily="34" charset="0"/>
                  </a:rPr>
                  <a:t>E</a:t>
                </a:r>
                <a:endParaRPr lang="ja-JP" altLang="en-US" dirty="0"/>
              </a:p>
            </p:txBody>
          </p:sp>
        </p:grpSp>
        <p:grpSp>
          <p:nvGrpSpPr>
            <p:cNvPr id="4" name="グループ化 3">
              <a:extLst>
                <a:ext uri="{FF2B5EF4-FFF2-40B4-BE49-F238E27FC236}">
                  <a16:creationId xmlns:a16="http://schemas.microsoft.com/office/drawing/2014/main" id="{25D57E10-96EB-107C-8368-43D596AFE4A4}"/>
                </a:ext>
              </a:extLst>
            </p:cNvPr>
            <p:cNvGrpSpPr/>
            <p:nvPr/>
          </p:nvGrpSpPr>
          <p:grpSpPr>
            <a:xfrm>
              <a:off x="1206630" y="1230853"/>
              <a:ext cx="3051580" cy="2731435"/>
              <a:chOff x="1063791" y="700965"/>
              <a:chExt cx="1559490" cy="1395881"/>
            </a:xfrm>
          </p:grpSpPr>
          <p:grpSp>
            <p:nvGrpSpPr>
              <p:cNvPr id="61" name="グループ化 60">
                <a:extLst>
                  <a:ext uri="{FF2B5EF4-FFF2-40B4-BE49-F238E27FC236}">
                    <a16:creationId xmlns:a16="http://schemas.microsoft.com/office/drawing/2014/main" id="{C67D4858-885B-B043-755D-EA88EA34535C}"/>
                  </a:ext>
                </a:extLst>
              </p:cNvPr>
              <p:cNvGrpSpPr/>
              <p:nvPr/>
            </p:nvGrpSpPr>
            <p:grpSpPr>
              <a:xfrm>
                <a:off x="1105570" y="700965"/>
                <a:ext cx="1501366" cy="1289835"/>
                <a:chOff x="9596160" y="2173897"/>
                <a:chExt cx="1545607" cy="1327843"/>
              </a:xfrm>
            </p:grpSpPr>
            <p:pic>
              <p:nvPicPr>
                <p:cNvPr id="353" name="図 352">
                  <a:extLst>
                    <a:ext uri="{FF2B5EF4-FFF2-40B4-BE49-F238E27FC236}">
                      <a16:creationId xmlns:a16="http://schemas.microsoft.com/office/drawing/2014/main" id="{773B5220-5A49-44E8-AF52-A2491340C29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8111" t="32222" r="39555" b="23334"/>
                <a:stretch/>
              </p:blipFill>
              <p:spPr>
                <a:xfrm>
                  <a:off x="9596160" y="2173897"/>
                  <a:ext cx="1545607" cy="1327843"/>
                </a:xfrm>
                <a:prstGeom prst="rect">
                  <a:avLst/>
                </a:prstGeom>
              </p:spPr>
            </p:pic>
            <p:cxnSp>
              <p:nvCxnSpPr>
                <p:cNvPr id="354" name="直線コネクタ 353">
                  <a:extLst>
                    <a:ext uri="{FF2B5EF4-FFF2-40B4-BE49-F238E27FC236}">
                      <a16:creationId xmlns:a16="http://schemas.microsoft.com/office/drawing/2014/main" id="{F6FF8B91-3D55-4336-BCA7-E25441DD8864}"/>
                    </a:ext>
                  </a:extLst>
                </p:cNvPr>
                <p:cNvCxnSpPr>
                  <a:cxnSpLocks/>
                </p:cNvCxnSpPr>
                <p:nvPr/>
              </p:nvCxnSpPr>
              <p:spPr>
                <a:xfrm>
                  <a:off x="10638826" y="3439647"/>
                  <a:ext cx="41817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21" name="テキスト ボックス 320">
                <a:extLst>
                  <a:ext uri="{FF2B5EF4-FFF2-40B4-BE49-F238E27FC236}">
                    <a16:creationId xmlns:a16="http://schemas.microsoft.com/office/drawing/2014/main" id="{9D36B58B-395A-495C-C7E9-5B01E798168A}"/>
                  </a:ext>
                </a:extLst>
              </p:cNvPr>
              <p:cNvSpPr txBox="1"/>
              <p:nvPr/>
            </p:nvSpPr>
            <p:spPr>
              <a:xfrm>
                <a:off x="2404711" y="738859"/>
                <a:ext cx="218570" cy="161064"/>
              </a:xfrm>
              <a:prstGeom prst="rect">
                <a:avLst/>
              </a:prstGeom>
              <a:noFill/>
            </p:spPr>
            <p:txBody>
              <a:bodyPr wrap="square">
                <a:spAutoFit/>
              </a:bodyPr>
              <a:lstStyle/>
              <a:p>
                <a:r>
                  <a:rPr lang="en-US" altLang="ja-JP" dirty="0">
                    <a:solidFill>
                      <a:srgbClr val="0F1111"/>
                    </a:solidFill>
                    <a:latin typeface="Arial" panose="020B0604020202020204" pitchFamily="34" charset="0"/>
                  </a:rPr>
                  <a:t>A</a:t>
                </a:r>
                <a:endParaRPr lang="ja-JP" altLang="en-US" dirty="0"/>
              </a:p>
            </p:txBody>
          </p:sp>
          <p:sp>
            <p:nvSpPr>
              <p:cNvPr id="326" name="フリーフォーム: 図形 325">
                <a:extLst>
                  <a:ext uri="{FF2B5EF4-FFF2-40B4-BE49-F238E27FC236}">
                    <a16:creationId xmlns:a16="http://schemas.microsoft.com/office/drawing/2014/main" id="{B38DCE03-D790-FD5B-B2AF-F3681541291D}"/>
                  </a:ext>
                </a:extLst>
              </p:cNvPr>
              <p:cNvSpPr/>
              <p:nvPr/>
            </p:nvSpPr>
            <p:spPr>
              <a:xfrm rot="18262197">
                <a:off x="2238800" y="1200564"/>
                <a:ext cx="54000" cy="54000"/>
              </a:xfrm>
              <a:custGeom>
                <a:avLst/>
                <a:gdLst>
                  <a:gd name="connsiteX0" fmla="*/ 312022 w 632712"/>
                  <a:gd name="connsiteY0" fmla="*/ 0 h 879731"/>
                  <a:gd name="connsiteX1" fmla="*/ 0 w 632712"/>
                  <a:gd name="connsiteY1" fmla="*/ 875397 h 879731"/>
                  <a:gd name="connsiteX2" fmla="*/ 316356 w 632712"/>
                  <a:gd name="connsiteY2" fmla="*/ 489703 h 879731"/>
                  <a:gd name="connsiteX3" fmla="*/ 632712 w 632712"/>
                  <a:gd name="connsiteY3" fmla="*/ 879731 h 879731"/>
                  <a:gd name="connsiteX4" fmla="*/ 312022 w 632712"/>
                  <a:gd name="connsiteY4" fmla="*/ 0 h 879731"/>
                  <a:gd name="connsiteX0" fmla="*/ 312022 w 632712"/>
                  <a:gd name="connsiteY0" fmla="*/ 0 h 879731"/>
                  <a:gd name="connsiteX1" fmla="*/ 0 w 632712"/>
                  <a:gd name="connsiteY1" fmla="*/ 875397 h 879731"/>
                  <a:gd name="connsiteX2" fmla="*/ 320690 w 632712"/>
                  <a:gd name="connsiteY2" fmla="*/ 585043 h 879731"/>
                  <a:gd name="connsiteX3" fmla="*/ 632712 w 632712"/>
                  <a:gd name="connsiteY3" fmla="*/ 879731 h 879731"/>
                  <a:gd name="connsiteX4" fmla="*/ 312022 w 632712"/>
                  <a:gd name="connsiteY4" fmla="*/ 0 h 879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712" h="879731">
                    <a:moveTo>
                      <a:pt x="312022" y="0"/>
                    </a:moveTo>
                    <a:lnTo>
                      <a:pt x="0" y="875397"/>
                    </a:lnTo>
                    <a:lnTo>
                      <a:pt x="320690" y="585043"/>
                    </a:lnTo>
                    <a:lnTo>
                      <a:pt x="632712" y="879731"/>
                    </a:lnTo>
                    <a:lnTo>
                      <a:pt x="312022" y="0"/>
                    </a:lnTo>
                    <a:close/>
                  </a:path>
                </a:pathLst>
              </a:cu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27" name="フリーフォーム: 図形 326">
                <a:extLst>
                  <a:ext uri="{FF2B5EF4-FFF2-40B4-BE49-F238E27FC236}">
                    <a16:creationId xmlns:a16="http://schemas.microsoft.com/office/drawing/2014/main" id="{9BC92BCC-7CDD-F84B-A20B-2288864A9F03}"/>
                  </a:ext>
                </a:extLst>
              </p:cNvPr>
              <p:cNvSpPr/>
              <p:nvPr/>
            </p:nvSpPr>
            <p:spPr>
              <a:xfrm rot="14015153">
                <a:off x="2215904" y="886728"/>
                <a:ext cx="54000" cy="54000"/>
              </a:xfrm>
              <a:custGeom>
                <a:avLst/>
                <a:gdLst>
                  <a:gd name="connsiteX0" fmla="*/ 312022 w 632712"/>
                  <a:gd name="connsiteY0" fmla="*/ 0 h 879731"/>
                  <a:gd name="connsiteX1" fmla="*/ 0 w 632712"/>
                  <a:gd name="connsiteY1" fmla="*/ 875397 h 879731"/>
                  <a:gd name="connsiteX2" fmla="*/ 316356 w 632712"/>
                  <a:gd name="connsiteY2" fmla="*/ 489703 h 879731"/>
                  <a:gd name="connsiteX3" fmla="*/ 632712 w 632712"/>
                  <a:gd name="connsiteY3" fmla="*/ 879731 h 879731"/>
                  <a:gd name="connsiteX4" fmla="*/ 312022 w 632712"/>
                  <a:gd name="connsiteY4" fmla="*/ 0 h 879731"/>
                  <a:gd name="connsiteX0" fmla="*/ 312022 w 632712"/>
                  <a:gd name="connsiteY0" fmla="*/ 0 h 879731"/>
                  <a:gd name="connsiteX1" fmla="*/ 0 w 632712"/>
                  <a:gd name="connsiteY1" fmla="*/ 875397 h 879731"/>
                  <a:gd name="connsiteX2" fmla="*/ 320690 w 632712"/>
                  <a:gd name="connsiteY2" fmla="*/ 585043 h 879731"/>
                  <a:gd name="connsiteX3" fmla="*/ 632712 w 632712"/>
                  <a:gd name="connsiteY3" fmla="*/ 879731 h 879731"/>
                  <a:gd name="connsiteX4" fmla="*/ 312022 w 632712"/>
                  <a:gd name="connsiteY4" fmla="*/ 0 h 879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712" h="879731">
                    <a:moveTo>
                      <a:pt x="312022" y="0"/>
                    </a:moveTo>
                    <a:lnTo>
                      <a:pt x="0" y="875397"/>
                    </a:lnTo>
                    <a:lnTo>
                      <a:pt x="320690" y="585043"/>
                    </a:lnTo>
                    <a:lnTo>
                      <a:pt x="632712" y="879731"/>
                    </a:lnTo>
                    <a:lnTo>
                      <a:pt x="312022" y="0"/>
                    </a:lnTo>
                    <a:close/>
                  </a:path>
                </a:pathLst>
              </a:cu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28" name="フリーフォーム: 図形 327">
                <a:extLst>
                  <a:ext uri="{FF2B5EF4-FFF2-40B4-BE49-F238E27FC236}">
                    <a16:creationId xmlns:a16="http://schemas.microsoft.com/office/drawing/2014/main" id="{037DABCD-E454-8192-620E-9B109047363C}"/>
                  </a:ext>
                </a:extLst>
              </p:cNvPr>
              <p:cNvSpPr/>
              <p:nvPr/>
            </p:nvSpPr>
            <p:spPr>
              <a:xfrm rot="6358599">
                <a:off x="1721472" y="1003483"/>
                <a:ext cx="54000" cy="54000"/>
              </a:xfrm>
              <a:custGeom>
                <a:avLst/>
                <a:gdLst>
                  <a:gd name="connsiteX0" fmla="*/ 312022 w 632712"/>
                  <a:gd name="connsiteY0" fmla="*/ 0 h 879731"/>
                  <a:gd name="connsiteX1" fmla="*/ 0 w 632712"/>
                  <a:gd name="connsiteY1" fmla="*/ 875397 h 879731"/>
                  <a:gd name="connsiteX2" fmla="*/ 316356 w 632712"/>
                  <a:gd name="connsiteY2" fmla="*/ 489703 h 879731"/>
                  <a:gd name="connsiteX3" fmla="*/ 632712 w 632712"/>
                  <a:gd name="connsiteY3" fmla="*/ 879731 h 879731"/>
                  <a:gd name="connsiteX4" fmla="*/ 312022 w 632712"/>
                  <a:gd name="connsiteY4" fmla="*/ 0 h 879731"/>
                  <a:gd name="connsiteX0" fmla="*/ 312022 w 632712"/>
                  <a:gd name="connsiteY0" fmla="*/ 0 h 879731"/>
                  <a:gd name="connsiteX1" fmla="*/ 0 w 632712"/>
                  <a:gd name="connsiteY1" fmla="*/ 875397 h 879731"/>
                  <a:gd name="connsiteX2" fmla="*/ 320690 w 632712"/>
                  <a:gd name="connsiteY2" fmla="*/ 585043 h 879731"/>
                  <a:gd name="connsiteX3" fmla="*/ 632712 w 632712"/>
                  <a:gd name="connsiteY3" fmla="*/ 879731 h 879731"/>
                  <a:gd name="connsiteX4" fmla="*/ 312022 w 632712"/>
                  <a:gd name="connsiteY4" fmla="*/ 0 h 879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712" h="879731">
                    <a:moveTo>
                      <a:pt x="312022" y="0"/>
                    </a:moveTo>
                    <a:lnTo>
                      <a:pt x="0" y="875397"/>
                    </a:lnTo>
                    <a:lnTo>
                      <a:pt x="320690" y="585043"/>
                    </a:lnTo>
                    <a:lnTo>
                      <a:pt x="632712" y="879731"/>
                    </a:lnTo>
                    <a:lnTo>
                      <a:pt x="312022" y="0"/>
                    </a:lnTo>
                    <a:close/>
                  </a:path>
                </a:pathLst>
              </a:cu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29" name="フリーフォーム: 図形 328">
                <a:extLst>
                  <a:ext uri="{FF2B5EF4-FFF2-40B4-BE49-F238E27FC236}">
                    <a16:creationId xmlns:a16="http://schemas.microsoft.com/office/drawing/2014/main" id="{A82AE68F-C6C1-7759-0F13-AEB2FF7BD51D}"/>
                  </a:ext>
                </a:extLst>
              </p:cNvPr>
              <p:cNvSpPr/>
              <p:nvPr/>
            </p:nvSpPr>
            <p:spPr>
              <a:xfrm rot="8561134">
                <a:off x="1245586" y="1187662"/>
                <a:ext cx="54000" cy="54000"/>
              </a:xfrm>
              <a:custGeom>
                <a:avLst/>
                <a:gdLst>
                  <a:gd name="connsiteX0" fmla="*/ 312022 w 632712"/>
                  <a:gd name="connsiteY0" fmla="*/ 0 h 879731"/>
                  <a:gd name="connsiteX1" fmla="*/ 0 w 632712"/>
                  <a:gd name="connsiteY1" fmla="*/ 875397 h 879731"/>
                  <a:gd name="connsiteX2" fmla="*/ 316356 w 632712"/>
                  <a:gd name="connsiteY2" fmla="*/ 489703 h 879731"/>
                  <a:gd name="connsiteX3" fmla="*/ 632712 w 632712"/>
                  <a:gd name="connsiteY3" fmla="*/ 879731 h 879731"/>
                  <a:gd name="connsiteX4" fmla="*/ 312022 w 632712"/>
                  <a:gd name="connsiteY4" fmla="*/ 0 h 879731"/>
                  <a:gd name="connsiteX0" fmla="*/ 312022 w 632712"/>
                  <a:gd name="connsiteY0" fmla="*/ 0 h 879731"/>
                  <a:gd name="connsiteX1" fmla="*/ 0 w 632712"/>
                  <a:gd name="connsiteY1" fmla="*/ 875397 h 879731"/>
                  <a:gd name="connsiteX2" fmla="*/ 320690 w 632712"/>
                  <a:gd name="connsiteY2" fmla="*/ 585043 h 879731"/>
                  <a:gd name="connsiteX3" fmla="*/ 632712 w 632712"/>
                  <a:gd name="connsiteY3" fmla="*/ 879731 h 879731"/>
                  <a:gd name="connsiteX4" fmla="*/ 312022 w 632712"/>
                  <a:gd name="connsiteY4" fmla="*/ 0 h 879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712" h="879731">
                    <a:moveTo>
                      <a:pt x="312022" y="0"/>
                    </a:moveTo>
                    <a:lnTo>
                      <a:pt x="0" y="875397"/>
                    </a:lnTo>
                    <a:lnTo>
                      <a:pt x="320690" y="585043"/>
                    </a:lnTo>
                    <a:lnTo>
                      <a:pt x="632712" y="879731"/>
                    </a:lnTo>
                    <a:lnTo>
                      <a:pt x="312022" y="0"/>
                    </a:lnTo>
                    <a:close/>
                  </a:path>
                </a:pathLst>
              </a:cu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30" name="フリーフォーム: 図形 329">
                <a:extLst>
                  <a:ext uri="{FF2B5EF4-FFF2-40B4-BE49-F238E27FC236}">
                    <a16:creationId xmlns:a16="http://schemas.microsoft.com/office/drawing/2014/main" id="{4BEAC81C-A369-7AE2-7D9D-936FF30408CB}"/>
                  </a:ext>
                </a:extLst>
              </p:cNvPr>
              <p:cNvSpPr/>
              <p:nvPr/>
            </p:nvSpPr>
            <p:spPr>
              <a:xfrm rot="14015153">
                <a:off x="1675543" y="1273569"/>
                <a:ext cx="54000" cy="54000"/>
              </a:xfrm>
              <a:custGeom>
                <a:avLst/>
                <a:gdLst>
                  <a:gd name="connsiteX0" fmla="*/ 312022 w 632712"/>
                  <a:gd name="connsiteY0" fmla="*/ 0 h 879731"/>
                  <a:gd name="connsiteX1" fmla="*/ 0 w 632712"/>
                  <a:gd name="connsiteY1" fmla="*/ 875397 h 879731"/>
                  <a:gd name="connsiteX2" fmla="*/ 316356 w 632712"/>
                  <a:gd name="connsiteY2" fmla="*/ 489703 h 879731"/>
                  <a:gd name="connsiteX3" fmla="*/ 632712 w 632712"/>
                  <a:gd name="connsiteY3" fmla="*/ 879731 h 879731"/>
                  <a:gd name="connsiteX4" fmla="*/ 312022 w 632712"/>
                  <a:gd name="connsiteY4" fmla="*/ 0 h 879731"/>
                  <a:gd name="connsiteX0" fmla="*/ 312022 w 632712"/>
                  <a:gd name="connsiteY0" fmla="*/ 0 h 879731"/>
                  <a:gd name="connsiteX1" fmla="*/ 0 w 632712"/>
                  <a:gd name="connsiteY1" fmla="*/ 875397 h 879731"/>
                  <a:gd name="connsiteX2" fmla="*/ 320690 w 632712"/>
                  <a:gd name="connsiteY2" fmla="*/ 585043 h 879731"/>
                  <a:gd name="connsiteX3" fmla="*/ 632712 w 632712"/>
                  <a:gd name="connsiteY3" fmla="*/ 879731 h 879731"/>
                  <a:gd name="connsiteX4" fmla="*/ 312022 w 632712"/>
                  <a:gd name="connsiteY4" fmla="*/ 0 h 879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712" h="879731">
                    <a:moveTo>
                      <a:pt x="312022" y="0"/>
                    </a:moveTo>
                    <a:lnTo>
                      <a:pt x="0" y="875397"/>
                    </a:lnTo>
                    <a:lnTo>
                      <a:pt x="320690" y="585043"/>
                    </a:lnTo>
                    <a:lnTo>
                      <a:pt x="632712" y="879731"/>
                    </a:lnTo>
                    <a:lnTo>
                      <a:pt x="312022" y="0"/>
                    </a:lnTo>
                    <a:close/>
                  </a:path>
                </a:pathLst>
              </a:cu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31" name="フリーフォーム: 図形 330">
                <a:extLst>
                  <a:ext uri="{FF2B5EF4-FFF2-40B4-BE49-F238E27FC236}">
                    <a16:creationId xmlns:a16="http://schemas.microsoft.com/office/drawing/2014/main" id="{77E92900-154F-E6F2-604F-344B4D891293}"/>
                  </a:ext>
                </a:extLst>
              </p:cNvPr>
              <p:cNvSpPr/>
              <p:nvPr/>
            </p:nvSpPr>
            <p:spPr>
              <a:xfrm rot="440728">
                <a:off x="1944405" y="1796145"/>
                <a:ext cx="54000" cy="54000"/>
              </a:xfrm>
              <a:custGeom>
                <a:avLst/>
                <a:gdLst>
                  <a:gd name="connsiteX0" fmla="*/ 312022 w 632712"/>
                  <a:gd name="connsiteY0" fmla="*/ 0 h 879731"/>
                  <a:gd name="connsiteX1" fmla="*/ 0 w 632712"/>
                  <a:gd name="connsiteY1" fmla="*/ 875397 h 879731"/>
                  <a:gd name="connsiteX2" fmla="*/ 316356 w 632712"/>
                  <a:gd name="connsiteY2" fmla="*/ 489703 h 879731"/>
                  <a:gd name="connsiteX3" fmla="*/ 632712 w 632712"/>
                  <a:gd name="connsiteY3" fmla="*/ 879731 h 879731"/>
                  <a:gd name="connsiteX4" fmla="*/ 312022 w 632712"/>
                  <a:gd name="connsiteY4" fmla="*/ 0 h 879731"/>
                  <a:gd name="connsiteX0" fmla="*/ 312022 w 632712"/>
                  <a:gd name="connsiteY0" fmla="*/ 0 h 879731"/>
                  <a:gd name="connsiteX1" fmla="*/ 0 w 632712"/>
                  <a:gd name="connsiteY1" fmla="*/ 875397 h 879731"/>
                  <a:gd name="connsiteX2" fmla="*/ 320690 w 632712"/>
                  <a:gd name="connsiteY2" fmla="*/ 585043 h 879731"/>
                  <a:gd name="connsiteX3" fmla="*/ 632712 w 632712"/>
                  <a:gd name="connsiteY3" fmla="*/ 879731 h 879731"/>
                  <a:gd name="connsiteX4" fmla="*/ 312022 w 632712"/>
                  <a:gd name="connsiteY4" fmla="*/ 0 h 879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712" h="879731">
                    <a:moveTo>
                      <a:pt x="312022" y="0"/>
                    </a:moveTo>
                    <a:lnTo>
                      <a:pt x="0" y="875397"/>
                    </a:lnTo>
                    <a:lnTo>
                      <a:pt x="320690" y="585043"/>
                    </a:lnTo>
                    <a:lnTo>
                      <a:pt x="632712" y="879731"/>
                    </a:lnTo>
                    <a:lnTo>
                      <a:pt x="312022" y="0"/>
                    </a:lnTo>
                    <a:close/>
                  </a:path>
                </a:pathLst>
              </a:cu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 name="テキスト ボックス 2">
                <a:extLst>
                  <a:ext uri="{FF2B5EF4-FFF2-40B4-BE49-F238E27FC236}">
                    <a16:creationId xmlns:a16="http://schemas.microsoft.com/office/drawing/2014/main" id="{E1163A67-9036-E44A-B792-DFFAFAA0B0DD}"/>
                  </a:ext>
                </a:extLst>
              </p:cNvPr>
              <p:cNvSpPr txBox="1"/>
              <p:nvPr/>
            </p:nvSpPr>
            <p:spPr>
              <a:xfrm>
                <a:off x="1063791" y="1982759"/>
                <a:ext cx="696073" cy="114087"/>
              </a:xfrm>
              <a:prstGeom prst="rect">
                <a:avLst/>
              </a:prstGeom>
              <a:noFill/>
            </p:spPr>
            <p:txBody>
              <a:bodyPr wrap="square" rtlCol="0">
                <a:spAutoFit/>
              </a:bodyPr>
              <a:lstStyle/>
              <a:p>
                <a:r>
                  <a:rPr kumimoji="1" lang="en-US" altLang="ja-JP" sz="1100" i="1" dirty="0">
                    <a:latin typeface="Arial" panose="020B0604020202020204" pitchFamily="34" charset="0"/>
                    <a:cs typeface="Arial" panose="020B0604020202020204" pitchFamily="34" charset="0"/>
                  </a:rPr>
                  <a:t>T  </a:t>
                </a:r>
                <a:r>
                  <a:rPr kumimoji="1" lang="en-US" altLang="ja-JP" sz="1100" dirty="0">
                    <a:latin typeface="Arial" panose="020B0604020202020204" pitchFamily="34" charset="0"/>
                    <a:cs typeface="Arial" panose="020B0604020202020204" pitchFamily="34" charset="0"/>
                  </a:rPr>
                  <a:t>= 25 s</a:t>
                </a:r>
              </a:p>
            </p:txBody>
          </p:sp>
        </p:grpSp>
      </p:grpSp>
    </p:spTree>
    <p:extLst>
      <p:ext uri="{BB962C8B-B14F-4D97-AF65-F5344CB8AC3E}">
        <p14:creationId xmlns:p14="http://schemas.microsoft.com/office/powerpoint/2010/main" val="409466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グループ化 17">
            <a:extLst>
              <a:ext uri="{FF2B5EF4-FFF2-40B4-BE49-F238E27FC236}">
                <a16:creationId xmlns:a16="http://schemas.microsoft.com/office/drawing/2014/main" id="{61145B4F-2DEF-6307-A12D-E9C67DCF8043}"/>
              </a:ext>
            </a:extLst>
          </p:cNvPr>
          <p:cNvGrpSpPr/>
          <p:nvPr/>
        </p:nvGrpSpPr>
        <p:grpSpPr>
          <a:xfrm>
            <a:off x="18854" y="996524"/>
            <a:ext cx="8996963" cy="4127038"/>
            <a:chOff x="31616" y="1439584"/>
            <a:chExt cx="8996963" cy="4127038"/>
          </a:xfrm>
        </p:grpSpPr>
        <p:sp>
          <p:nvSpPr>
            <p:cNvPr id="4" name="フリーフォーム: 図形 3">
              <a:extLst>
                <a:ext uri="{FF2B5EF4-FFF2-40B4-BE49-F238E27FC236}">
                  <a16:creationId xmlns:a16="http://schemas.microsoft.com/office/drawing/2014/main" id="{3261416F-4A5F-C0EC-AADA-192FAC820350}"/>
                </a:ext>
              </a:extLst>
            </p:cNvPr>
            <p:cNvSpPr/>
            <p:nvPr/>
          </p:nvSpPr>
          <p:spPr>
            <a:xfrm rot="116200">
              <a:off x="1153877" y="2735611"/>
              <a:ext cx="83782" cy="1015979"/>
            </a:xfrm>
            <a:custGeom>
              <a:avLst/>
              <a:gdLst>
                <a:gd name="connsiteX0" fmla="*/ 9525 w 238661"/>
                <a:gd name="connsiteY0" fmla="*/ 2700642 h 2894124"/>
                <a:gd name="connsiteX1" fmla="*/ 57150 w 238661"/>
                <a:gd name="connsiteY1" fmla="*/ 2443467 h 2894124"/>
                <a:gd name="connsiteX2" fmla="*/ 85725 w 238661"/>
                <a:gd name="connsiteY2" fmla="*/ 2100567 h 2894124"/>
                <a:gd name="connsiteX3" fmla="*/ 95250 w 238661"/>
                <a:gd name="connsiteY3" fmla="*/ 1776717 h 2894124"/>
                <a:gd name="connsiteX4" fmla="*/ 85725 w 238661"/>
                <a:gd name="connsiteY4" fmla="*/ 1510017 h 2894124"/>
                <a:gd name="connsiteX5" fmla="*/ 95250 w 238661"/>
                <a:gd name="connsiteY5" fmla="*/ 1214742 h 2894124"/>
                <a:gd name="connsiteX6" fmla="*/ 85725 w 238661"/>
                <a:gd name="connsiteY6" fmla="*/ 1033767 h 2894124"/>
                <a:gd name="connsiteX7" fmla="*/ 85725 w 238661"/>
                <a:gd name="connsiteY7" fmla="*/ 700392 h 2894124"/>
                <a:gd name="connsiteX8" fmla="*/ 152400 w 238661"/>
                <a:gd name="connsiteY8" fmla="*/ 300342 h 2894124"/>
                <a:gd name="connsiteX9" fmla="*/ 180975 w 238661"/>
                <a:gd name="connsiteY9" fmla="*/ 176517 h 2894124"/>
                <a:gd name="connsiteX10" fmla="*/ 228600 w 238661"/>
                <a:gd name="connsiteY10" fmla="*/ 5067 h 2894124"/>
                <a:gd name="connsiteX11" fmla="*/ 238125 w 238661"/>
                <a:gd name="connsiteY11" fmla="*/ 62217 h 2894124"/>
                <a:gd name="connsiteX12" fmla="*/ 219075 w 238661"/>
                <a:gd name="connsiteY12" fmla="*/ 233667 h 2894124"/>
                <a:gd name="connsiteX13" fmla="*/ 171450 w 238661"/>
                <a:gd name="connsiteY13" fmla="*/ 509892 h 2894124"/>
                <a:gd name="connsiteX14" fmla="*/ 152400 w 238661"/>
                <a:gd name="connsiteY14" fmla="*/ 786117 h 2894124"/>
                <a:gd name="connsiteX15" fmla="*/ 123825 w 238661"/>
                <a:gd name="connsiteY15" fmla="*/ 1062342 h 2894124"/>
                <a:gd name="connsiteX16" fmla="*/ 104775 w 238661"/>
                <a:gd name="connsiteY16" fmla="*/ 1252842 h 2894124"/>
                <a:gd name="connsiteX17" fmla="*/ 114300 w 238661"/>
                <a:gd name="connsiteY17" fmla="*/ 1510017 h 2894124"/>
                <a:gd name="connsiteX18" fmla="*/ 104775 w 238661"/>
                <a:gd name="connsiteY18" fmla="*/ 2110092 h 2894124"/>
                <a:gd name="connsiteX19" fmla="*/ 95250 w 238661"/>
                <a:gd name="connsiteY19" fmla="*/ 2348217 h 2894124"/>
                <a:gd name="connsiteX20" fmla="*/ 76200 w 238661"/>
                <a:gd name="connsiteY20" fmla="*/ 2653017 h 2894124"/>
                <a:gd name="connsiteX21" fmla="*/ 38100 w 238661"/>
                <a:gd name="connsiteY21" fmla="*/ 2853042 h 2894124"/>
                <a:gd name="connsiteX22" fmla="*/ 19050 w 238661"/>
                <a:gd name="connsiteY22" fmla="*/ 2891142 h 2894124"/>
                <a:gd name="connsiteX23" fmla="*/ 0 w 238661"/>
                <a:gd name="connsiteY23" fmla="*/ 2805417 h 2894124"/>
                <a:gd name="connsiteX24" fmla="*/ 19050 w 238661"/>
                <a:gd name="connsiteY24" fmla="*/ 2643492 h 2894124"/>
                <a:gd name="connsiteX25" fmla="*/ 38100 w 238661"/>
                <a:gd name="connsiteY25" fmla="*/ 2586342 h 2894124"/>
                <a:gd name="connsiteX26" fmla="*/ 9525 w 238661"/>
                <a:gd name="connsiteY26" fmla="*/ 2700642 h 2894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8661" h="2894124">
                  <a:moveTo>
                    <a:pt x="9525" y="2700642"/>
                  </a:moveTo>
                  <a:cubicBezTo>
                    <a:pt x="12700" y="2676829"/>
                    <a:pt x="44450" y="2543479"/>
                    <a:pt x="57150" y="2443467"/>
                  </a:cubicBezTo>
                  <a:cubicBezTo>
                    <a:pt x="69850" y="2343455"/>
                    <a:pt x="79375" y="2211692"/>
                    <a:pt x="85725" y="2100567"/>
                  </a:cubicBezTo>
                  <a:cubicBezTo>
                    <a:pt x="92075" y="1989442"/>
                    <a:pt x="95250" y="1875142"/>
                    <a:pt x="95250" y="1776717"/>
                  </a:cubicBezTo>
                  <a:cubicBezTo>
                    <a:pt x="95250" y="1678292"/>
                    <a:pt x="85725" y="1603679"/>
                    <a:pt x="85725" y="1510017"/>
                  </a:cubicBezTo>
                  <a:cubicBezTo>
                    <a:pt x="85725" y="1416355"/>
                    <a:pt x="95250" y="1294117"/>
                    <a:pt x="95250" y="1214742"/>
                  </a:cubicBezTo>
                  <a:cubicBezTo>
                    <a:pt x="95250" y="1135367"/>
                    <a:pt x="87313" y="1119492"/>
                    <a:pt x="85725" y="1033767"/>
                  </a:cubicBezTo>
                  <a:cubicBezTo>
                    <a:pt x="84138" y="948042"/>
                    <a:pt x="74613" y="822629"/>
                    <a:pt x="85725" y="700392"/>
                  </a:cubicBezTo>
                  <a:cubicBezTo>
                    <a:pt x="96838" y="578154"/>
                    <a:pt x="136525" y="387654"/>
                    <a:pt x="152400" y="300342"/>
                  </a:cubicBezTo>
                  <a:cubicBezTo>
                    <a:pt x="168275" y="213030"/>
                    <a:pt x="168275" y="225729"/>
                    <a:pt x="180975" y="176517"/>
                  </a:cubicBezTo>
                  <a:cubicBezTo>
                    <a:pt x="193675" y="127305"/>
                    <a:pt x="219075" y="24117"/>
                    <a:pt x="228600" y="5067"/>
                  </a:cubicBezTo>
                  <a:cubicBezTo>
                    <a:pt x="238125" y="-13983"/>
                    <a:pt x="239713" y="24117"/>
                    <a:pt x="238125" y="62217"/>
                  </a:cubicBezTo>
                  <a:cubicBezTo>
                    <a:pt x="236537" y="100317"/>
                    <a:pt x="230187" y="159055"/>
                    <a:pt x="219075" y="233667"/>
                  </a:cubicBezTo>
                  <a:cubicBezTo>
                    <a:pt x="207963" y="308279"/>
                    <a:pt x="182562" y="417817"/>
                    <a:pt x="171450" y="509892"/>
                  </a:cubicBezTo>
                  <a:cubicBezTo>
                    <a:pt x="160338" y="601967"/>
                    <a:pt x="160337" y="694042"/>
                    <a:pt x="152400" y="786117"/>
                  </a:cubicBezTo>
                  <a:cubicBezTo>
                    <a:pt x="144463" y="878192"/>
                    <a:pt x="131763" y="984554"/>
                    <a:pt x="123825" y="1062342"/>
                  </a:cubicBezTo>
                  <a:cubicBezTo>
                    <a:pt x="115888" y="1140129"/>
                    <a:pt x="106362" y="1178230"/>
                    <a:pt x="104775" y="1252842"/>
                  </a:cubicBezTo>
                  <a:cubicBezTo>
                    <a:pt x="103188" y="1327454"/>
                    <a:pt x="114300" y="1367142"/>
                    <a:pt x="114300" y="1510017"/>
                  </a:cubicBezTo>
                  <a:cubicBezTo>
                    <a:pt x="114300" y="1652892"/>
                    <a:pt x="107950" y="1970392"/>
                    <a:pt x="104775" y="2110092"/>
                  </a:cubicBezTo>
                  <a:cubicBezTo>
                    <a:pt x="101600" y="2249792"/>
                    <a:pt x="100012" y="2257730"/>
                    <a:pt x="95250" y="2348217"/>
                  </a:cubicBezTo>
                  <a:cubicBezTo>
                    <a:pt x="90488" y="2438704"/>
                    <a:pt x="85725" y="2568879"/>
                    <a:pt x="76200" y="2653017"/>
                  </a:cubicBezTo>
                  <a:cubicBezTo>
                    <a:pt x="66675" y="2737155"/>
                    <a:pt x="47625" y="2813355"/>
                    <a:pt x="38100" y="2853042"/>
                  </a:cubicBezTo>
                  <a:cubicBezTo>
                    <a:pt x="28575" y="2892730"/>
                    <a:pt x="25400" y="2899079"/>
                    <a:pt x="19050" y="2891142"/>
                  </a:cubicBezTo>
                  <a:cubicBezTo>
                    <a:pt x="12700" y="2883205"/>
                    <a:pt x="0" y="2846692"/>
                    <a:pt x="0" y="2805417"/>
                  </a:cubicBezTo>
                  <a:cubicBezTo>
                    <a:pt x="0" y="2764142"/>
                    <a:pt x="12700" y="2680004"/>
                    <a:pt x="19050" y="2643492"/>
                  </a:cubicBezTo>
                  <a:cubicBezTo>
                    <a:pt x="25400" y="2606980"/>
                    <a:pt x="39688" y="2579992"/>
                    <a:pt x="38100" y="2586342"/>
                  </a:cubicBezTo>
                  <a:cubicBezTo>
                    <a:pt x="36513" y="2592692"/>
                    <a:pt x="6350" y="2724455"/>
                    <a:pt x="9525" y="2700642"/>
                  </a:cubicBezTo>
                  <a:close/>
                </a:path>
              </a:pathLst>
            </a:cu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5" name="正方形/長方形 4">
              <a:extLst>
                <a:ext uri="{FF2B5EF4-FFF2-40B4-BE49-F238E27FC236}">
                  <a16:creationId xmlns:a16="http://schemas.microsoft.com/office/drawing/2014/main" id="{06480B7F-9AED-9F39-73E9-C6BFA4E60186}"/>
                </a:ext>
              </a:extLst>
            </p:cNvPr>
            <p:cNvSpPr/>
            <p:nvPr/>
          </p:nvSpPr>
          <p:spPr>
            <a:xfrm>
              <a:off x="7177135" y="5098581"/>
              <a:ext cx="1076921" cy="461665"/>
            </a:xfrm>
            <a:prstGeom prst="rect">
              <a:avLst/>
            </a:prstGeom>
          </p:spPr>
          <p:txBody>
            <a:bodyPr vert="horz" wrap="square">
              <a:spAutoFit/>
            </a:bodyPr>
            <a:lstStyle/>
            <a:p>
              <a:pPr algn="ctr"/>
              <a:r>
                <a:rPr lang="en-US" altLang="ja-JP" sz="1200" dirty="0" err="1">
                  <a:latin typeface="Arial" panose="020B0604020202020204" pitchFamily="34" charset="0"/>
                  <a:ea typeface="Adobe Heiti Std R" panose="020B0400000000000000" pitchFamily="34" charset="-128"/>
                  <a:cs typeface="Arial" panose="020B0604020202020204" pitchFamily="34" charset="0"/>
                </a:rPr>
                <a:t>picoPPESI</a:t>
              </a:r>
              <a:r>
                <a:rPr lang="en-US" altLang="ja-JP" sz="1200" dirty="0">
                  <a:latin typeface="Arial" panose="020B0604020202020204" pitchFamily="34" charset="0"/>
                  <a:ea typeface="Adobe Heiti Std R" panose="020B0400000000000000" pitchFamily="34" charset="-128"/>
                  <a:cs typeface="Arial" panose="020B0604020202020204" pitchFamily="34" charset="0"/>
                </a:rPr>
                <a:t>-MS analysis</a:t>
              </a:r>
            </a:p>
          </p:txBody>
        </p:sp>
        <p:sp>
          <p:nvSpPr>
            <p:cNvPr id="6" name="正方形/長方形 5">
              <a:extLst>
                <a:ext uri="{FF2B5EF4-FFF2-40B4-BE49-F238E27FC236}">
                  <a16:creationId xmlns:a16="http://schemas.microsoft.com/office/drawing/2014/main" id="{B5D6182A-666A-674D-69CD-1D86F3A5990E}"/>
                </a:ext>
              </a:extLst>
            </p:cNvPr>
            <p:cNvSpPr/>
            <p:nvPr/>
          </p:nvSpPr>
          <p:spPr>
            <a:xfrm>
              <a:off x="6477809" y="4523416"/>
              <a:ext cx="1718708" cy="276999"/>
            </a:xfrm>
            <a:prstGeom prst="rect">
              <a:avLst/>
            </a:prstGeom>
          </p:spPr>
          <p:txBody>
            <a:bodyPr vert="horz" wrap="square">
              <a:spAutoFit/>
            </a:bodyPr>
            <a:lstStyle/>
            <a:p>
              <a:pPr algn="just"/>
              <a:r>
                <a:rPr lang="en-US" altLang="ja-JP" sz="1200" dirty="0">
                  <a:latin typeface="Arial" panose="020B0604020202020204" pitchFamily="34" charset="0"/>
                  <a:ea typeface="Adobe Heiti Std R" panose="020B0400000000000000" pitchFamily="34" charset="-128"/>
                  <a:cs typeface="Arial" panose="020B0604020202020204" pitchFamily="34" charset="0"/>
                </a:rPr>
                <a:t>Vibration free table</a:t>
              </a:r>
            </a:p>
          </p:txBody>
        </p:sp>
        <p:sp>
          <p:nvSpPr>
            <p:cNvPr id="7" name="正方形/長方形 6">
              <a:extLst>
                <a:ext uri="{FF2B5EF4-FFF2-40B4-BE49-F238E27FC236}">
                  <a16:creationId xmlns:a16="http://schemas.microsoft.com/office/drawing/2014/main" id="{486762D9-212F-0358-C5CB-B4FF98AFB1ED}"/>
                </a:ext>
              </a:extLst>
            </p:cNvPr>
            <p:cNvSpPr/>
            <p:nvPr/>
          </p:nvSpPr>
          <p:spPr>
            <a:xfrm>
              <a:off x="4625648" y="5094844"/>
              <a:ext cx="1347293" cy="461665"/>
            </a:xfrm>
            <a:prstGeom prst="rect">
              <a:avLst/>
            </a:prstGeom>
          </p:spPr>
          <p:txBody>
            <a:bodyPr vert="horz" wrap="square">
              <a:spAutoFit/>
            </a:bodyPr>
            <a:lstStyle/>
            <a:p>
              <a:pPr algn="ctr"/>
              <a:r>
                <a:rPr lang="en-US" altLang="ja-JP" sz="1200" dirty="0">
                  <a:latin typeface="Arial" panose="020B0604020202020204" pitchFamily="34" charset="0"/>
                  <a:ea typeface="Adobe Heiti Std R" panose="020B0400000000000000" pitchFamily="34" charset="-128"/>
                  <a:cs typeface="Arial" panose="020B0604020202020204" pitchFamily="34" charset="0"/>
                </a:rPr>
                <a:t>Reorientation of</a:t>
              </a:r>
            </a:p>
            <a:p>
              <a:pPr algn="ctr"/>
              <a:r>
                <a:rPr lang="en-US" altLang="ja-JP" sz="1200" dirty="0">
                  <a:latin typeface="Arial" panose="020B0604020202020204" pitchFamily="34" charset="0"/>
                  <a:ea typeface="Adobe Heiti Std R" panose="020B0400000000000000" pitchFamily="34" charset="-128"/>
                  <a:cs typeface="Arial" panose="020B0604020202020204" pitchFamily="34" charset="0"/>
                </a:rPr>
                <a:t>the probe tip</a:t>
              </a:r>
            </a:p>
          </p:txBody>
        </p:sp>
        <p:sp>
          <p:nvSpPr>
            <p:cNvPr id="8" name="正方形/長方形 7">
              <a:extLst>
                <a:ext uri="{FF2B5EF4-FFF2-40B4-BE49-F238E27FC236}">
                  <a16:creationId xmlns:a16="http://schemas.microsoft.com/office/drawing/2014/main" id="{61CF833C-7CEC-279D-085E-C3DC3BD02A7D}"/>
                </a:ext>
              </a:extLst>
            </p:cNvPr>
            <p:cNvSpPr/>
            <p:nvPr/>
          </p:nvSpPr>
          <p:spPr>
            <a:xfrm>
              <a:off x="2268006" y="5104957"/>
              <a:ext cx="1347293" cy="461665"/>
            </a:xfrm>
            <a:prstGeom prst="rect">
              <a:avLst/>
            </a:prstGeom>
          </p:spPr>
          <p:txBody>
            <a:bodyPr vert="horz" wrap="square">
              <a:spAutoFit/>
            </a:bodyPr>
            <a:lstStyle/>
            <a:p>
              <a:pPr algn="ctr"/>
              <a:r>
                <a:rPr lang="en-US" altLang="ja-JP" sz="1200" dirty="0" err="1">
                  <a:latin typeface="Arial" panose="020B0604020202020204" pitchFamily="34" charset="0"/>
                  <a:ea typeface="Adobe Heiti Std R" panose="020B0400000000000000" pitchFamily="34" charset="-128"/>
                  <a:cs typeface="Arial" panose="020B0604020202020204" pitchFamily="34" charset="0"/>
                </a:rPr>
                <a:t>Nanolitre</a:t>
              </a:r>
              <a:r>
                <a:rPr lang="en-US" altLang="ja-JP" sz="1200" dirty="0">
                  <a:latin typeface="Arial" panose="020B0604020202020204" pitchFamily="34" charset="0"/>
                  <a:ea typeface="Adobe Heiti Std R" panose="020B0400000000000000" pitchFamily="34" charset="-128"/>
                  <a:cs typeface="Arial" panose="020B0604020202020204" pitchFamily="34" charset="0"/>
                </a:rPr>
                <a:t> fluid </a:t>
              </a:r>
            </a:p>
            <a:p>
              <a:pPr algn="ctr"/>
              <a:r>
                <a:rPr lang="en-US" altLang="ja-JP" sz="1200" dirty="0">
                  <a:latin typeface="Arial" panose="020B0604020202020204" pitchFamily="34" charset="0"/>
                  <a:ea typeface="Adobe Heiti Std R" panose="020B0400000000000000" pitchFamily="34" charset="-128"/>
                  <a:cs typeface="Arial" panose="020B0604020202020204" pitchFamily="34" charset="0"/>
                </a:rPr>
                <a:t>collection</a:t>
              </a:r>
            </a:p>
          </p:txBody>
        </p:sp>
        <p:sp>
          <p:nvSpPr>
            <p:cNvPr id="9" name="正方形/長方形 8">
              <a:extLst>
                <a:ext uri="{FF2B5EF4-FFF2-40B4-BE49-F238E27FC236}">
                  <a16:creationId xmlns:a16="http://schemas.microsoft.com/office/drawing/2014/main" id="{56476461-3252-ABDE-3EDD-27602C2C2D1A}"/>
                </a:ext>
              </a:extLst>
            </p:cNvPr>
            <p:cNvSpPr/>
            <p:nvPr/>
          </p:nvSpPr>
          <p:spPr>
            <a:xfrm>
              <a:off x="658275" y="5132866"/>
              <a:ext cx="1035596" cy="276999"/>
            </a:xfrm>
            <a:prstGeom prst="rect">
              <a:avLst/>
            </a:prstGeom>
          </p:spPr>
          <p:txBody>
            <a:bodyPr vert="horz" wrap="square">
              <a:spAutoFit/>
            </a:bodyPr>
            <a:lstStyle/>
            <a:p>
              <a:pPr algn="ctr"/>
              <a:r>
                <a:rPr lang="en-US" altLang="ja-JP" sz="1200" dirty="0">
                  <a:latin typeface="Arial" panose="020B0604020202020204" pitchFamily="34" charset="0"/>
                  <a:ea typeface="Adobe Heiti Std R" panose="020B0400000000000000" pitchFamily="34" charset="-128"/>
                  <a:cs typeface="Arial" panose="020B0604020202020204" pitchFamily="34" charset="0"/>
                </a:rPr>
                <a:t>Pollination</a:t>
              </a:r>
            </a:p>
          </p:txBody>
        </p:sp>
        <p:sp>
          <p:nvSpPr>
            <p:cNvPr id="10" name="正方形/長方形 9">
              <a:extLst>
                <a:ext uri="{FF2B5EF4-FFF2-40B4-BE49-F238E27FC236}">
                  <a16:creationId xmlns:a16="http://schemas.microsoft.com/office/drawing/2014/main" id="{3582F2F4-C44B-6A82-09E4-020471569EFF}"/>
                </a:ext>
              </a:extLst>
            </p:cNvPr>
            <p:cNvSpPr/>
            <p:nvPr/>
          </p:nvSpPr>
          <p:spPr>
            <a:xfrm>
              <a:off x="802693" y="4851274"/>
              <a:ext cx="8022501" cy="276999"/>
            </a:xfrm>
            <a:prstGeom prst="rect">
              <a:avLst/>
            </a:prstGeom>
          </p:spPr>
          <p:txBody>
            <a:bodyPr vert="horz" wrap="square">
              <a:spAutoFit/>
            </a:bodyPr>
            <a:lstStyle/>
            <a:p>
              <a:pPr algn="just"/>
              <a:r>
                <a:rPr lang="en-US" altLang="ja-JP" sz="1200" b="1" dirty="0">
                  <a:latin typeface="Arial" panose="020B0604020202020204" pitchFamily="34" charset="0"/>
                  <a:ea typeface="Adobe Heiti Std R" panose="020B0400000000000000" pitchFamily="34" charset="-128"/>
                  <a:cs typeface="Arial" panose="020B0604020202020204" pitchFamily="34" charset="0"/>
                </a:rPr>
                <a:t>STEP 1                           </a:t>
              </a:r>
              <a:r>
                <a:rPr lang="ja-JP" altLang="en-US" sz="1200" b="1" dirty="0">
                  <a:latin typeface="Arial" panose="020B0604020202020204" pitchFamily="34" charset="0"/>
                  <a:ea typeface="Adobe Heiti Std R" panose="020B0400000000000000" pitchFamily="34" charset="-128"/>
                  <a:cs typeface="Arial" panose="020B0604020202020204" pitchFamily="34" charset="0"/>
                </a:rPr>
                <a:t> </a:t>
              </a:r>
              <a:r>
                <a:rPr lang="en-US" altLang="ja-JP" sz="1200" b="1" dirty="0">
                  <a:latin typeface="Arial" panose="020B0604020202020204" pitchFamily="34" charset="0"/>
                  <a:ea typeface="Adobe Heiti Std R" panose="020B0400000000000000" pitchFamily="34" charset="-128"/>
                  <a:cs typeface="Arial" panose="020B0604020202020204" pitchFamily="34" charset="0"/>
                </a:rPr>
                <a:t> STEP 2                                             STEP 3                                           STEP 4</a:t>
              </a:r>
            </a:p>
          </p:txBody>
        </p:sp>
        <p:sp>
          <p:nvSpPr>
            <p:cNvPr id="11" name="正方形/長方形 10">
              <a:extLst>
                <a:ext uri="{FF2B5EF4-FFF2-40B4-BE49-F238E27FC236}">
                  <a16:creationId xmlns:a16="http://schemas.microsoft.com/office/drawing/2014/main" id="{9450D92B-2176-D773-60F3-412C1ECE54BE}"/>
                </a:ext>
              </a:extLst>
            </p:cNvPr>
            <p:cNvSpPr/>
            <p:nvPr/>
          </p:nvSpPr>
          <p:spPr>
            <a:xfrm>
              <a:off x="7242696" y="3268343"/>
              <a:ext cx="765322" cy="276999"/>
            </a:xfrm>
            <a:prstGeom prst="rect">
              <a:avLst/>
            </a:prstGeom>
          </p:spPr>
          <p:txBody>
            <a:bodyPr vert="horz" wrap="square">
              <a:spAutoFit/>
            </a:bodyPr>
            <a:lstStyle/>
            <a:p>
              <a:pPr algn="just"/>
              <a:r>
                <a:rPr lang="en-US" altLang="ja-JP" sz="1200" dirty="0">
                  <a:latin typeface="Arial" panose="020B0604020202020204" pitchFamily="34" charset="0"/>
                  <a:ea typeface="Adobe Heiti Std R" panose="020B0400000000000000" pitchFamily="34" charset="-128"/>
                  <a:cs typeface="Arial" panose="020B0604020202020204" pitchFamily="34" charset="0"/>
                </a:rPr>
                <a:t>Orifice</a:t>
              </a:r>
            </a:p>
          </p:txBody>
        </p:sp>
        <p:sp>
          <p:nvSpPr>
            <p:cNvPr id="12" name="正方形/長方形 11">
              <a:extLst>
                <a:ext uri="{FF2B5EF4-FFF2-40B4-BE49-F238E27FC236}">
                  <a16:creationId xmlns:a16="http://schemas.microsoft.com/office/drawing/2014/main" id="{B84870AF-F997-6AB0-F97A-9FEEBE352F1B}"/>
                </a:ext>
              </a:extLst>
            </p:cNvPr>
            <p:cNvSpPr/>
            <p:nvPr/>
          </p:nvSpPr>
          <p:spPr>
            <a:xfrm>
              <a:off x="7150585" y="1920012"/>
              <a:ext cx="1367477" cy="461665"/>
            </a:xfrm>
            <a:prstGeom prst="rect">
              <a:avLst/>
            </a:prstGeom>
          </p:spPr>
          <p:txBody>
            <a:bodyPr vert="horz" wrap="square">
              <a:spAutoFit/>
            </a:bodyPr>
            <a:lstStyle/>
            <a:p>
              <a:r>
                <a:rPr lang="en-US" altLang="ja-JP" sz="1200" dirty="0">
                  <a:latin typeface="Arial" panose="020B0604020202020204" pitchFamily="34" charset="0"/>
                  <a:ea typeface="Adobe Heiti Std R" panose="020B0400000000000000" pitchFamily="34" charset="-128"/>
                  <a:cs typeface="Arial" panose="020B0604020202020204" pitchFamily="34" charset="0"/>
                </a:rPr>
                <a:t>Orbitrap mass spectrometer</a:t>
              </a:r>
            </a:p>
          </p:txBody>
        </p:sp>
        <p:sp>
          <p:nvSpPr>
            <p:cNvPr id="13" name="正方形/長方形 12">
              <a:extLst>
                <a:ext uri="{FF2B5EF4-FFF2-40B4-BE49-F238E27FC236}">
                  <a16:creationId xmlns:a16="http://schemas.microsoft.com/office/drawing/2014/main" id="{3DEE2A22-A6F0-2A07-F058-2095C06A814B}"/>
                </a:ext>
              </a:extLst>
            </p:cNvPr>
            <p:cNvSpPr/>
            <p:nvPr/>
          </p:nvSpPr>
          <p:spPr>
            <a:xfrm>
              <a:off x="5649820" y="3355796"/>
              <a:ext cx="1660094" cy="830997"/>
            </a:xfrm>
            <a:prstGeom prst="rect">
              <a:avLst/>
            </a:prstGeom>
          </p:spPr>
          <p:txBody>
            <a:bodyPr vert="horz" wrap="square">
              <a:spAutoFit/>
            </a:bodyPr>
            <a:lstStyle/>
            <a:p>
              <a:r>
                <a:rPr lang="en-US" altLang="ja-JP" sz="1200" dirty="0">
                  <a:latin typeface="Arial" panose="020B0604020202020204" pitchFamily="34" charset="0"/>
                  <a:ea typeface="Adobe Heiti Std R" panose="020B0400000000000000" pitchFamily="34" charset="-128"/>
                  <a:cs typeface="Arial" panose="020B0604020202020204" pitchFamily="34" charset="0"/>
                </a:rPr>
                <a:t>Piezo-manipulator</a:t>
              </a:r>
            </a:p>
            <a:p>
              <a:r>
                <a:rPr lang="en-US" altLang="ja-JP" sz="1200" dirty="0">
                  <a:latin typeface="Arial" panose="020B0604020202020204" pitchFamily="34" charset="0"/>
                  <a:ea typeface="Adobe Heiti Std R" panose="020B0400000000000000" pitchFamily="34" charset="-128"/>
                  <a:cs typeface="Arial" panose="020B0604020202020204" pitchFamily="34" charset="0"/>
                </a:rPr>
                <a:t>mounted on 3D move/rotation micro-manipulator</a:t>
              </a:r>
            </a:p>
          </p:txBody>
        </p:sp>
        <p:sp>
          <p:nvSpPr>
            <p:cNvPr id="14" name="正方形/長方形 13">
              <a:extLst>
                <a:ext uri="{FF2B5EF4-FFF2-40B4-BE49-F238E27FC236}">
                  <a16:creationId xmlns:a16="http://schemas.microsoft.com/office/drawing/2014/main" id="{E9EC8198-1A54-A828-6EAC-84531D85D0D0}"/>
                </a:ext>
              </a:extLst>
            </p:cNvPr>
            <p:cNvSpPr/>
            <p:nvPr/>
          </p:nvSpPr>
          <p:spPr>
            <a:xfrm>
              <a:off x="4381256" y="3643158"/>
              <a:ext cx="747674" cy="461665"/>
            </a:xfrm>
            <a:prstGeom prst="rect">
              <a:avLst/>
            </a:prstGeom>
          </p:spPr>
          <p:txBody>
            <a:bodyPr vert="horz" wrap="square">
              <a:spAutoFit/>
            </a:bodyPr>
            <a:lstStyle/>
            <a:p>
              <a:pPr algn="just"/>
              <a:r>
                <a:rPr lang="en-US" altLang="ja-JP" sz="1200" dirty="0">
                  <a:latin typeface="Arial" panose="020B0604020202020204" pitchFamily="34" charset="0"/>
                  <a:ea typeface="Adobe Heiti Std R" panose="020B0400000000000000" pitchFamily="34" charset="-128"/>
                  <a:cs typeface="Arial" panose="020B0604020202020204" pitchFamily="34" charset="0"/>
                </a:rPr>
                <a:t>180</a:t>
              </a:r>
              <a:r>
                <a:rPr lang="en-US" altLang="ja-JP" sz="1200" baseline="30000" dirty="0">
                  <a:latin typeface="Arial" panose="020B0604020202020204" pitchFamily="34" charset="0"/>
                  <a:ea typeface="Adobe Heiti Std R" panose="020B0400000000000000" pitchFamily="34" charset="-128"/>
                  <a:cs typeface="Arial" panose="020B0604020202020204" pitchFamily="34" charset="0"/>
                </a:rPr>
                <a:t>o</a:t>
              </a:r>
            </a:p>
            <a:p>
              <a:pPr algn="just"/>
              <a:r>
                <a:rPr lang="en-US" altLang="ja-JP" sz="1200" dirty="0">
                  <a:latin typeface="Arial" panose="020B0604020202020204" pitchFamily="34" charset="0"/>
                  <a:ea typeface="Adobe Heiti Std R" panose="020B0400000000000000" pitchFamily="34" charset="-128"/>
                  <a:cs typeface="Arial" panose="020B0604020202020204" pitchFamily="34" charset="0"/>
                </a:rPr>
                <a:t>rotation</a:t>
              </a:r>
            </a:p>
          </p:txBody>
        </p:sp>
        <p:sp>
          <p:nvSpPr>
            <p:cNvPr id="16" name="正方形/長方形 15">
              <a:extLst>
                <a:ext uri="{FF2B5EF4-FFF2-40B4-BE49-F238E27FC236}">
                  <a16:creationId xmlns:a16="http://schemas.microsoft.com/office/drawing/2014/main" id="{65909C45-09C8-4300-0E57-96205338E7A4}"/>
                </a:ext>
              </a:extLst>
            </p:cNvPr>
            <p:cNvSpPr/>
            <p:nvPr/>
          </p:nvSpPr>
          <p:spPr>
            <a:xfrm>
              <a:off x="2518510" y="2295448"/>
              <a:ext cx="1081378" cy="276999"/>
            </a:xfrm>
            <a:prstGeom prst="rect">
              <a:avLst/>
            </a:prstGeom>
          </p:spPr>
          <p:txBody>
            <a:bodyPr vert="horz" wrap="square">
              <a:spAutoFit/>
            </a:bodyPr>
            <a:lstStyle/>
            <a:p>
              <a:pPr algn="just"/>
              <a:r>
                <a:rPr lang="en-US" altLang="ja-JP" sz="1200" dirty="0">
                  <a:latin typeface="Arial" panose="020B0604020202020204" pitchFamily="34" charset="0"/>
                  <a:ea typeface="Adobe Heiti Std R" panose="020B0400000000000000" pitchFamily="34" charset="-128"/>
                  <a:cs typeface="Arial" panose="020B0604020202020204" pitchFamily="34" charset="0"/>
                </a:rPr>
                <a:t>*exudates</a:t>
              </a:r>
            </a:p>
          </p:txBody>
        </p:sp>
        <p:sp>
          <p:nvSpPr>
            <p:cNvPr id="17" name="正方形/長方形 16">
              <a:extLst>
                <a:ext uri="{FF2B5EF4-FFF2-40B4-BE49-F238E27FC236}">
                  <a16:creationId xmlns:a16="http://schemas.microsoft.com/office/drawing/2014/main" id="{B9D2AC9C-9128-5A48-8C47-56D2CF47D26B}"/>
                </a:ext>
              </a:extLst>
            </p:cNvPr>
            <p:cNvSpPr/>
            <p:nvPr/>
          </p:nvSpPr>
          <p:spPr>
            <a:xfrm>
              <a:off x="1615135" y="3368185"/>
              <a:ext cx="828056" cy="276999"/>
            </a:xfrm>
            <a:prstGeom prst="rect">
              <a:avLst/>
            </a:prstGeom>
          </p:spPr>
          <p:txBody>
            <a:bodyPr vert="horz" wrap="square">
              <a:spAutoFit/>
            </a:bodyPr>
            <a:lstStyle/>
            <a:p>
              <a:pPr algn="just"/>
              <a:r>
                <a:rPr lang="en-US" altLang="ja-JP" sz="1200" dirty="0">
                  <a:latin typeface="Arial" panose="020B0604020202020204" pitchFamily="34" charset="0"/>
                  <a:ea typeface="Adobe Heiti Std R" panose="020B0400000000000000" pitchFamily="34" charset="-128"/>
                  <a:cs typeface="Arial" panose="020B0604020202020204" pitchFamily="34" charset="0"/>
                </a:rPr>
                <a:t>ca. 25 s</a:t>
              </a:r>
            </a:p>
          </p:txBody>
        </p:sp>
        <p:grpSp>
          <p:nvGrpSpPr>
            <p:cNvPr id="3" name="グループ化 2">
              <a:extLst>
                <a:ext uri="{FF2B5EF4-FFF2-40B4-BE49-F238E27FC236}">
                  <a16:creationId xmlns:a16="http://schemas.microsoft.com/office/drawing/2014/main" id="{86C1105E-51CF-6347-0BD3-9E1C59DE2CE5}"/>
                </a:ext>
              </a:extLst>
            </p:cNvPr>
            <p:cNvGrpSpPr/>
            <p:nvPr/>
          </p:nvGrpSpPr>
          <p:grpSpPr>
            <a:xfrm>
              <a:off x="2389822" y="2414295"/>
              <a:ext cx="1129342" cy="1758156"/>
              <a:chOff x="3342708" y="2130700"/>
              <a:chExt cx="1505789" cy="2344209"/>
            </a:xfrm>
          </p:grpSpPr>
          <p:sp>
            <p:nvSpPr>
              <p:cNvPr id="15" name="正方形/長方形 14">
                <a:extLst>
                  <a:ext uri="{FF2B5EF4-FFF2-40B4-BE49-F238E27FC236}">
                    <a16:creationId xmlns:a16="http://schemas.microsoft.com/office/drawing/2014/main" id="{B906294A-E388-030D-3D08-8786BE962FD9}"/>
                  </a:ext>
                </a:extLst>
              </p:cNvPr>
              <p:cNvSpPr/>
              <p:nvPr/>
            </p:nvSpPr>
            <p:spPr>
              <a:xfrm>
                <a:off x="3500633" y="3613134"/>
                <a:ext cx="1347864" cy="861775"/>
              </a:xfrm>
              <a:prstGeom prst="rect">
                <a:avLst/>
              </a:prstGeom>
            </p:spPr>
            <p:txBody>
              <a:bodyPr vert="horz" wrap="square">
                <a:spAutoFit/>
              </a:bodyPr>
              <a:lstStyle/>
              <a:p>
                <a:pPr algn="just"/>
                <a:r>
                  <a:rPr lang="en-US" altLang="ja-JP" sz="1200" dirty="0">
                    <a:latin typeface="Arial" panose="020B0604020202020204" pitchFamily="34" charset="0"/>
                    <a:ea typeface="Adobe Heiti Std R" panose="020B0400000000000000" pitchFamily="34" charset="-128"/>
                    <a:cs typeface="Arial" panose="020B0604020202020204" pitchFamily="34" charset="0"/>
                  </a:rPr>
                  <a:t>stigmatic papillae cells</a:t>
                </a:r>
              </a:p>
            </p:txBody>
          </p:sp>
          <p:sp>
            <p:nvSpPr>
              <p:cNvPr id="20" name="正方形/長方形 19">
                <a:extLst>
                  <a:ext uri="{FF2B5EF4-FFF2-40B4-BE49-F238E27FC236}">
                    <a16:creationId xmlns:a16="http://schemas.microsoft.com/office/drawing/2014/main" id="{4254BC02-B32A-882C-B94E-CB9684D1D029}"/>
                  </a:ext>
                </a:extLst>
              </p:cNvPr>
              <p:cNvSpPr/>
              <p:nvPr/>
            </p:nvSpPr>
            <p:spPr>
              <a:xfrm rot="3497741" flipH="1">
                <a:off x="3784891" y="2659504"/>
                <a:ext cx="159630" cy="993565"/>
              </a:xfrm>
              <a:prstGeom prst="rect">
                <a:avLst/>
              </a:prstGeom>
              <a:solidFill>
                <a:schemeClr val="bg1">
                  <a:lumMod val="85000"/>
                </a:schemeClr>
              </a:solidFill>
              <a:ln w="63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1" name="フリーフォーム: 図形 20">
                <a:extLst>
                  <a:ext uri="{FF2B5EF4-FFF2-40B4-BE49-F238E27FC236}">
                    <a16:creationId xmlns:a16="http://schemas.microsoft.com/office/drawing/2014/main" id="{FEC80FA6-F2C4-A007-BF00-52B4F0890535}"/>
                  </a:ext>
                </a:extLst>
              </p:cNvPr>
              <p:cNvSpPr/>
              <p:nvPr/>
            </p:nvSpPr>
            <p:spPr>
              <a:xfrm rot="3306883" flipH="1">
                <a:off x="3650606" y="3176149"/>
                <a:ext cx="135081" cy="506401"/>
              </a:xfrm>
              <a:custGeom>
                <a:avLst/>
                <a:gdLst>
                  <a:gd name="connsiteX0" fmla="*/ 81681 w 101309"/>
                  <a:gd name="connsiteY0" fmla="*/ 379792 h 379792"/>
                  <a:gd name="connsiteX1" fmla="*/ 77671 w 101309"/>
                  <a:gd name="connsiteY1" fmla="*/ 227392 h 379792"/>
                  <a:gd name="connsiteX2" fmla="*/ 37566 w 101309"/>
                  <a:gd name="connsiteY2" fmla="*/ 54939 h 379792"/>
                  <a:gd name="connsiteX3" fmla="*/ 1471 w 101309"/>
                  <a:gd name="connsiteY3" fmla="*/ 2802 h 379792"/>
                  <a:gd name="connsiteX4" fmla="*/ 89702 w 101309"/>
                  <a:gd name="connsiteY4" fmla="*/ 10823 h 379792"/>
                  <a:gd name="connsiteX5" fmla="*/ 97723 w 101309"/>
                  <a:gd name="connsiteY5" fmla="*/ 42908 h 379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309" h="379792">
                    <a:moveTo>
                      <a:pt x="81681" y="379792"/>
                    </a:moveTo>
                    <a:cubicBezTo>
                      <a:pt x="83352" y="330663"/>
                      <a:pt x="85023" y="281534"/>
                      <a:pt x="77671" y="227392"/>
                    </a:cubicBezTo>
                    <a:cubicBezTo>
                      <a:pt x="70319" y="173250"/>
                      <a:pt x="50266" y="92371"/>
                      <a:pt x="37566" y="54939"/>
                    </a:cubicBezTo>
                    <a:cubicBezTo>
                      <a:pt x="24866" y="17507"/>
                      <a:pt x="-7218" y="10155"/>
                      <a:pt x="1471" y="2802"/>
                    </a:cubicBezTo>
                    <a:cubicBezTo>
                      <a:pt x="10160" y="-4551"/>
                      <a:pt x="73660" y="4139"/>
                      <a:pt x="89702" y="10823"/>
                    </a:cubicBezTo>
                    <a:cubicBezTo>
                      <a:pt x="105744" y="17507"/>
                      <a:pt x="101733" y="30207"/>
                      <a:pt x="97723" y="42908"/>
                    </a:cubicBezTo>
                  </a:path>
                </a:pathLst>
              </a:cu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2" name="フリーフォーム: 図形 21">
                <a:extLst>
                  <a:ext uri="{FF2B5EF4-FFF2-40B4-BE49-F238E27FC236}">
                    <a16:creationId xmlns:a16="http://schemas.microsoft.com/office/drawing/2014/main" id="{8CD5B5BB-2590-FAEF-082E-6A2BC74DEDF8}"/>
                  </a:ext>
                </a:extLst>
              </p:cNvPr>
              <p:cNvSpPr/>
              <p:nvPr/>
            </p:nvSpPr>
            <p:spPr>
              <a:xfrm rot="4072508" flipH="1">
                <a:off x="4219548" y="2531379"/>
                <a:ext cx="169191" cy="674517"/>
              </a:xfrm>
              <a:custGeom>
                <a:avLst/>
                <a:gdLst>
                  <a:gd name="connsiteX0" fmla="*/ 0 w 128337"/>
                  <a:gd name="connsiteY0" fmla="*/ 357577 h 381640"/>
                  <a:gd name="connsiteX1" fmla="*/ 96253 w 128337"/>
                  <a:gd name="connsiteY1" fmla="*/ 8662 h 381640"/>
                  <a:gd name="connsiteX2" fmla="*/ 128337 w 128337"/>
                  <a:gd name="connsiteY2" fmla="*/ 128977 h 381640"/>
                  <a:gd name="connsiteX3" fmla="*/ 96253 w 128337"/>
                  <a:gd name="connsiteY3" fmla="*/ 381640 h 381640"/>
                  <a:gd name="connsiteX0" fmla="*/ 0 w 128584"/>
                  <a:gd name="connsiteY0" fmla="*/ 358634 h 474337"/>
                  <a:gd name="connsiteX1" fmla="*/ 96253 w 128584"/>
                  <a:gd name="connsiteY1" fmla="*/ 9719 h 474337"/>
                  <a:gd name="connsiteX2" fmla="*/ 128337 w 128584"/>
                  <a:gd name="connsiteY2" fmla="*/ 130034 h 474337"/>
                  <a:gd name="connsiteX3" fmla="*/ 82925 w 128584"/>
                  <a:gd name="connsiteY3" fmla="*/ 474337 h 474337"/>
                  <a:gd name="connsiteX0" fmla="*/ 0 w 129653"/>
                  <a:gd name="connsiteY0" fmla="*/ 304390 h 420093"/>
                  <a:gd name="connsiteX1" fmla="*/ 106613 w 129653"/>
                  <a:gd name="connsiteY1" fmla="*/ 16756 h 420093"/>
                  <a:gd name="connsiteX2" fmla="*/ 128337 w 129653"/>
                  <a:gd name="connsiteY2" fmla="*/ 75790 h 420093"/>
                  <a:gd name="connsiteX3" fmla="*/ 82925 w 129653"/>
                  <a:gd name="connsiteY3" fmla="*/ 420093 h 420093"/>
                  <a:gd name="connsiteX0" fmla="*/ 0 w 114213"/>
                  <a:gd name="connsiteY0" fmla="*/ 292248 h 407951"/>
                  <a:gd name="connsiteX1" fmla="*/ 106613 w 114213"/>
                  <a:gd name="connsiteY1" fmla="*/ 4614 h 407951"/>
                  <a:gd name="connsiteX2" fmla="*/ 103082 w 114213"/>
                  <a:gd name="connsiteY2" fmla="*/ 135771 h 407951"/>
                  <a:gd name="connsiteX3" fmla="*/ 82925 w 114213"/>
                  <a:gd name="connsiteY3" fmla="*/ 407951 h 407951"/>
                  <a:gd name="connsiteX0" fmla="*/ 0 w 120982"/>
                  <a:gd name="connsiteY0" fmla="*/ 281443 h 397146"/>
                  <a:gd name="connsiteX1" fmla="*/ 114813 w 120982"/>
                  <a:gd name="connsiteY1" fmla="*/ 5029 h 397146"/>
                  <a:gd name="connsiteX2" fmla="*/ 103082 w 120982"/>
                  <a:gd name="connsiteY2" fmla="*/ 124966 h 397146"/>
                  <a:gd name="connsiteX3" fmla="*/ 82925 w 120982"/>
                  <a:gd name="connsiteY3" fmla="*/ 397146 h 397146"/>
                  <a:gd name="connsiteX0" fmla="*/ 0 w 126048"/>
                  <a:gd name="connsiteY0" fmla="*/ 281330 h 397033"/>
                  <a:gd name="connsiteX1" fmla="*/ 114813 w 126048"/>
                  <a:gd name="connsiteY1" fmla="*/ 4916 h 397033"/>
                  <a:gd name="connsiteX2" fmla="*/ 118111 w 126048"/>
                  <a:gd name="connsiteY2" fmla="*/ 126020 h 397033"/>
                  <a:gd name="connsiteX3" fmla="*/ 82925 w 126048"/>
                  <a:gd name="connsiteY3" fmla="*/ 397033 h 397033"/>
                  <a:gd name="connsiteX0" fmla="*/ 0 w 126048"/>
                  <a:gd name="connsiteY0" fmla="*/ 281330 h 397033"/>
                  <a:gd name="connsiteX1" fmla="*/ 114813 w 126048"/>
                  <a:gd name="connsiteY1" fmla="*/ 4916 h 397033"/>
                  <a:gd name="connsiteX2" fmla="*/ 118111 w 126048"/>
                  <a:gd name="connsiteY2" fmla="*/ 126020 h 397033"/>
                  <a:gd name="connsiteX3" fmla="*/ 82925 w 126048"/>
                  <a:gd name="connsiteY3" fmla="*/ 397033 h 397033"/>
                  <a:gd name="connsiteX0" fmla="*/ 0 w 131512"/>
                  <a:gd name="connsiteY0" fmla="*/ 283465 h 399168"/>
                  <a:gd name="connsiteX1" fmla="*/ 114813 w 131512"/>
                  <a:gd name="connsiteY1" fmla="*/ 7051 h 399168"/>
                  <a:gd name="connsiteX2" fmla="*/ 118111 w 131512"/>
                  <a:gd name="connsiteY2" fmla="*/ 128155 h 399168"/>
                  <a:gd name="connsiteX3" fmla="*/ 82925 w 131512"/>
                  <a:gd name="connsiteY3" fmla="*/ 399168 h 399168"/>
                  <a:gd name="connsiteX0" fmla="*/ 0 w 126890"/>
                  <a:gd name="connsiteY0" fmla="*/ 282258 h 505876"/>
                  <a:gd name="connsiteX1" fmla="*/ 114813 w 126890"/>
                  <a:gd name="connsiteY1" fmla="*/ 5844 h 505876"/>
                  <a:gd name="connsiteX2" fmla="*/ 118111 w 126890"/>
                  <a:gd name="connsiteY2" fmla="*/ 126948 h 505876"/>
                  <a:gd name="connsiteX3" fmla="*/ 67505 w 126890"/>
                  <a:gd name="connsiteY3" fmla="*/ 505876 h 505876"/>
                </a:gdLst>
                <a:ahLst/>
                <a:cxnLst>
                  <a:cxn ang="0">
                    <a:pos x="connsiteX0" y="connsiteY0"/>
                  </a:cxn>
                  <a:cxn ang="0">
                    <a:pos x="connsiteX1" y="connsiteY1"/>
                  </a:cxn>
                  <a:cxn ang="0">
                    <a:pos x="connsiteX2" y="connsiteY2"/>
                  </a:cxn>
                  <a:cxn ang="0">
                    <a:pos x="connsiteX3" y="connsiteY3"/>
                  </a:cxn>
                </a:cxnLst>
                <a:rect l="l" t="t" r="r" b="b"/>
                <a:pathLst>
                  <a:path w="126890" h="505876">
                    <a:moveTo>
                      <a:pt x="0" y="282258"/>
                    </a:moveTo>
                    <a:cubicBezTo>
                      <a:pt x="37431" y="126850"/>
                      <a:pt x="95128" y="31729"/>
                      <a:pt x="114813" y="5844"/>
                    </a:cubicBezTo>
                    <a:cubicBezTo>
                      <a:pt x="134498" y="-20041"/>
                      <a:pt x="125996" y="43609"/>
                      <a:pt x="118111" y="126948"/>
                    </a:cubicBezTo>
                    <a:cubicBezTo>
                      <a:pt x="110226" y="210287"/>
                      <a:pt x="83547" y="410626"/>
                      <a:pt x="67505" y="505876"/>
                    </a:cubicBezTo>
                  </a:path>
                </a:pathLst>
              </a:cu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3" name="フリーフォーム: 図形 22">
                <a:extLst>
                  <a:ext uri="{FF2B5EF4-FFF2-40B4-BE49-F238E27FC236}">
                    <a16:creationId xmlns:a16="http://schemas.microsoft.com/office/drawing/2014/main" id="{495AF853-7169-AB95-38EE-D9530829E31D}"/>
                  </a:ext>
                </a:extLst>
              </p:cNvPr>
              <p:cNvSpPr/>
              <p:nvPr/>
            </p:nvSpPr>
            <p:spPr>
              <a:xfrm rot="3306883" flipH="1">
                <a:off x="3995258" y="2610666"/>
                <a:ext cx="175878" cy="573842"/>
              </a:xfrm>
              <a:custGeom>
                <a:avLst/>
                <a:gdLst>
                  <a:gd name="connsiteX0" fmla="*/ 3617 w 132692"/>
                  <a:gd name="connsiteY0" fmla="*/ 280858 h 345026"/>
                  <a:gd name="connsiteX1" fmla="*/ 15649 w 132692"/>
                  <a:gd name="connsiteY1" fmla="*/ 120437 h 345026"/>
                  <a:gd name="connsiteX2" fmla="*/ 127944 w 132692"/>
                  <a:gd name="connsiteY2" fmla="*/ 121 h 345026"/>
                  <a:gd name="connsiteX3" fmla="*/ 107891 w 132692"/>
                  <a:gd name="connsiteY3" fmla="*/ 100384 h 345026"/>
                  <a:gd name="connsiteX4" fmla="*/ 71796 w 132692"/>
                  <a:gd name="connsiteY4" fmla="*/ 224710 h 345026"/>
                  <a:gd name="connsiteX5" fmla="*/ 71796 w 132692"/>
                  <a:gd name="connsiteY5" fmla="*/ 312942 h 345026"/>
                  <a:gd name="connsiteX6" fmla="*/ 71796 w 132692"/>
                  <a:gd name="connsiteY6" fmla="*/ 345026 h 345026"/>
                  <a:gd name="connsiteX0" fmla="*/ 5139 w 130204"/>
                  <a:gd name="connsiteY0" fmla="*/ 337006 h 345026"/>
                  <a:gd name="connsiteX1" fmla="*/ 13161 w 130204"/>
                  <a:gd name="connsiteY1" fmla="*/ 120437 h 345026"/>
                  <a:gd name="connsiteX2" fmla="*/ 125456 w 130204"/>
                  <a:gd name="connsiteY2" fmla="*/ 121 h 345026"/>
                  <a:gd name="connsiteX3" fmla="*/ 105403 w 130204"/>
                  <a:gd name="connsiteY3" fmla="*/ 100384 h 345026"/>
                  <a:gd name="connsiteX4" fmla="*/ 69308 w 130204"/>
                  <a:gd name="connsiteY4" fmla="*/ 224710 h 345026"/>
                  <a:gd name="connsiteX5" fmla="*/ 69308 w 130204"/>
                  <a:gd name="connsiteY5" fmla="*/ 312942 h 345026"/>
                  <a:gd name="connsiteX6" fmla="*/ 69308 w 130204"/>
                  <a:gd name="connsiteY6" fmla="*/ 345026 h 345026"/>
                  <a:gd name="connsiteX0" fmla="*/ 4025 w 131906"/>
                  <a:gd name="connsiteY0" fmla="*/ 430372 h 430372"/>
                  <a:gd name="connsiteX1" fmla="*/ 14863 w 131906"/>
                  <a:gd name="connsiteY1" fmla="*/ 120437 h 430372"/>
                  <a:gd name="connsiteX2" fmla="*/ 127158 w 131906"/>
                  <a:gd name="connsiteY2" fmla="*/ 121 h 430372"/>
                  <a:gd name="connsiteX3" fmla="*/ 107105 w 131906"/>
                  <a:gd name="connsiteY3" fmla="*/ 100384 h 430372"/>
                  <a:gd name="connsiteX4" fmla="*/ 71010 w 131906"/>
                  <a:gd name="connsiteY4" fmla="*/ 224710 h 430372"/>
                  <a:gd name="connsiteX5" fmla="*/ 71010 w 131906"/>
                  <a:gd name="connsiteY5" fmla="*/ 312942 h 430372"/>
                  <a:gd name="connsiteX6" fmla="*/ 71010 w 131906"/>
                  <a:gd name="connsiteY6" fmla="*/ 345026 h 43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906" h="430372">
                    <a:moveTo>
                      <a:pt x="4025" y="430372"/>
                    </a:moveTo>
                    <a:cubicBezTo>
                      <a:pt x="-320" y="373556"/>
                      <a:pt x="-5659" y="192145"/>
                      <a:pt x="14863" y="120437"/>
                    </a:cubicBezTo>
                    <a:cubicBezTo>
                      <a:pt x="35385" y="48729"/>
                      <a:pt x="111785" y="3463"/>
                      <a:pt x="127158" y="121"/>
                    </a:cubicBezTo>
                    <a:cubicBezTo>
                      <a:pt x="142531" y="-3221"/>
                      <a:pt x="116463" y="62952"/>
                      <a:pt x="107105" y="100384"/>
                    </a:cubicBezTo>
                    <a:cubicBezTo>
                      <a:pt x="97747" y="137815"/>
                      <a:pt x="77026" y="189284"/>
                      <a:pt x="71010" y="224710"/>
                    </a:cubicBezTo>
                    <a:cubicBezTo>
                      <a:pt x="64994" y="260136"/>
                      <a:pt x="71010" y="312942"/>
                      <a:pt x="71010" y="312942"/>
                    </a:cubicBezTo>
                    <a:lnTo>
                      <a:pt x="71010" y="345026"/>
                    </a:lnTo>
                  </a:path>
                </a:pathLst>
              </a:cu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4" name="フリーフォーム: 図形 23">
                <a:extLst>
                  <a:ext uri="{FF2B5EF4-FFF2-40B4-BE49-F238E27FC236}">
                    <a16:creationId xmlns:a16="http://schemas.microsoft.com/office/drawing/2014/main" id="{919BD1FD-4693-CF53-20C8-56354EE4BCB6}"/>
                  </a:ext>
                </a:extLst>
              </p:cNvPr>
              <p:cNvSpPr/>
              <p:nvPr/>
            </p:nvSpPr>
            <p:spPr>
              <a:xfrm rot="3306883" flipH="1">
                <a:off x="3993237" y="2752242"/>
                <a:ext cx="215470" cy="709822"/>
              </a:xfrm>
              <a:custGeom>
                <a:avLst/>
                <a:gdLst>
                  <a:gd name="connsiteX0" fmla="*/ 154230 w 154358"/>
                  <a:gd name="connsiteY0" fmla="*/ 301017 h 309038"/>
                  <a:gd name="connsiteX1" fmla="*/ 146209 w 154358"/>
                  <a:gd name="connsiteY1" fmla="*/ 176690 h 309038"/>
                  <a:gd name="connsiteX2" fmla="*/ 102093 w 154358"/>
                  <a:gd name="connsiteY2" fmla="*/ 80438 h 309038"/>
                  <a:gd name="connsiteX3" fmla="*/ 13861 w 154358"/>
                  <a:gd name="connsiteY3" fmla="*/ 227 h 309038"/>
                  <a:gd name="connsiteX4" fmla="*/ 5840 w 154358"/>
                  <a:gd name="connsiteY4" fmla="*/ 60385 h 309038"/>
                  <a:gd name="connsiteX5" fmla="*/ 70009 w 154358"/>
                  <a:gd name="connsiteY5" fmla="*/ 176690 h 309038"/>
                  <a:gd name="connsiteX6" fmla="*/ 86051 w 154358"/>
                  <a:gd name="connsiteY6" fmla="*/ 309038 h 309038"/>
                  <a:gd name="connsiteX0" fmla="*/ 154230 w 154358"/>
                  <a:gd name="connsiteY0" fmla="*/ 409301 h 409301"/>
                  <a:gd name="connsiteX1" fmla="*/ 146209 w 154358"/>
                  <a:gd name="connsiteY1" fmla="*/ 176690 h 409301"/>
                  <a:gd name="connsiteX2" fmla="*/ 102093 w 154358"/>
                  <a:gd name="connsiteY2" fmla="*/ 80438 h 409301"/>
                  <a:gd name="connsiteX3" fmla="*/ 13861 w 154358"/>
                  <a:gd name="connsiteY3" fmla="*/ 227 h 409301"/>
                  <a:gd name="connsiteX4" fmla="*/ 5840 w 154358"/>
                  <a:gd name="connsiteY4" fmla="*/ 60385 h 409301"/>
                  <a:gd name="connsiteX5" fmla="*/ 70009 w 154358"/>
                  <a:gd name="connsiteY5" fmla="*/ 176690 h 409301"/>
                  <a:gd name="connsiteX6" fmla="*/ 86051 w 154358"/>
                  <a:gd name="connsiteY6" fmla="*/ 309038 h 409301"/>
                  <a:gd name="connsiteX0" fmla="*/ 161586 w 161599"/>
                  <a:gd name="connsiteY0" fmla="*/ 532354 h 532354"/>
                  <a:gd name="connsiteX1" fmla="*/ 146209 w 161599"/>
                  <a:gd name="connsiteY1" fmla="*/ 176690 h 532354"/>
                  <a:gd name="connsiteX2" fmla="*/ 102093 w 161599"/>
                  <a:gd name="connsiteY2" fmla="*/ 80438 h 532354"/>
                  <a:gd name="connsiteX3" fmla="*/ 13861 w 161599"/>
                  <a:gd name="connsiteY3" fmla="*/ 227 h 532354"/>
                  <a:gd name="connsiteX4" fmla="*/ 5840 w 161599"/>
                  <a:gd name="connsiteY4" fmla="*/ 60385 h 532354"/>
                  <a:gd name="connsiteX5" fmla="*/ 70009 w 161599"/>
                  <a:gd name="connsiteY5" fmla="*/ 176690 h 532354"/>
                  <a:gd name="connsiteX6" fmla="*/ 86051 w 161599"/>
                  <a:gd name="connsiteY6" fmla="*/ 309038 h 532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599" h="532354">
                    <a:moveTo>
                      <a:pt x="161586" y="532354"/>
                    </a:moveTo>
                    <a:cubicBezTo>
                      <a:pt x="161920" y="488572"/>
                      <a:pt x="156125" y="252009"/>
                      <a:pt x="146209" y="176690"/>
                    </a:cubicBezTo>
                    <a:cubicBezTo>
                      <a:pt x="136293" y="101371"/>
                      <a:pt x="124151" y="109848"/>
                      <a:pt x="102093" y="80438"/>
                    </a:cubicBezTo>
                    <a:cubicBezTo>
                      <a:pt x="80035" y="51028"/>
                      <a:pt x="29903" y="3569"/>
                      <a:pt x="13861" y="227"/>
                    </a:cubicBezTo>
                    <a:cubicBezTo>
                      <a:pt x="-2181" y="-3115"/>
                      <a:pt x="-3518" y="30974"/>
                      <a:pt x="5840" y="60385"/>
                    </a:cubicBezTo>
                    <a:cubicBezTo>
                      <a:pt x="15198" y="89795"/>
                      <a:pt x="56641" y="135248"/>
                      <a:pt x="70009" y="176690"/>
                    </a:cubicBezTo>
                    <a:cubicBezTo>
                      <a:pt x="83377" y="218132"/>
                      <a:pt x="84714" y="263585"/>
                      <a:pt x="86051" y="309038"/>
                    </a:cubicBezTo>
                  </a:path>
                </a:pathLst>
              </a:cu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5" name="フリーフォーム: 図形 24">
                <a:extLst>
                  <a:ext uri="{FF2B5EF4-FFF2-40B4-BE49-F238E27FC236}">
                    <a16:creationId xmlns:a16="http://schemas.microsoft.com/office/drawing/2014/main" id="{35314BD4-E4A3-105B-0B0B-B33D4BDA65C4}"/>
                  </a:ext>
                </a:extLst>
              </p:cNvPr>
              <p:cNvSpPr/>
              <p:nvPr/>
            </p:nvSpPr>
            <p:spPr>
              <a:xfrm rot="3306883" flipH="1">
                <a:off x="3694737" y="2873098"/>
                <a:ext cx="182634" cy="458654"/>
              </a:xfrm>
              <a:custGeom>
                <a:avLst/>
                <a:gdLst>
                  <a:gd name="connsiteX0" fmla="*/ 24571 w 136912"/>
                  <a:gd name="connsiteY0" fmla="*/ 299221 h 311252"/>
                  <a:gd name="connsiteX1" fmla="*/ 508 w 136912"/>
                  <a:gd name="connsiteY1" fmla="*/ 186926 h 311252"/>
                  <a:gd name="connsiteX2" fmla="*/ 44624 w 136912"/>
                  <a:gd name="connsiteY2" fmla="*/ 66610 h 311252"/>
                  <a:gd name="connsiteX3" fmla="*/ 92750 w 136912"/>
                  <a:gd name="connsiteY3" fmla="*/ 26505 h 311252"/>
                  <a:gd name="connsiteX4" fmla="*/ 136866 w 136912"/>
                  <a:gd name="connsiteY4" fmla="*/ 2442 h 311252"/>
                  <a:gd name="connsiteX5" fmla="*/ 100771 w 136912"/>
                  <a:gd name="connsiteY5" fmla="*/ 86663 h 311252"/>
                  <a:gd name="connsiteX6" fmla="*/ 80719 w 136912"/>
                  <a:gd name="connsiteY6" fmla="*/ 194947 h 311252"/>
                  <a:gd name="connsiteX7" fmla="*/ 84729 w 136912"/>
                  <a:gd name="connsiteY7" fmla="*/ 311252 h 311252"/>
                  <a:gd name="connsiteX0" fmla="*/ 14382 w 138755"/>
                  <a:gd name="connsiteY0" fmla="*/ 295211 h 311252"/>
                  <a:gd name="connsiteX1" fmla="*/ 2351 w 138755"/>
                  <a:gd name="connsiteY1" fmla="*/ 186926 h 311252"/>
                  <a:gd name="connsiteX2" fmla="*/ 46467 w 138755"/>
                  <a:gd name="connsiteY2" fmla="*/ 66610 h 311252"/>
                  <a:gd name="connsiteX3" fmla="*/ 94593 w 138755"/>
                  <a:gd name="connsiteY3" fmla="*/ 26505 h 311252"/>
                  <a:gd name="connsiteX4" fmla="*/ 138709 w 138755"/>
                  <a:gd name="connsiteY4" fmla="*/ 2442 h 311252"/>
                  <a:gd name="connsiteX5" fmla="*/ 102614 w 138755"/>
                  <a:gd name="connsiteY5" fmla="*/ 86663 h 311252"/>
                  <a:gd name="connsiteX6" fmla="*/ 82562 w 138755"/>
                  <a:gd name="connsiteY6" fmla="*/ 194947 h 311252"/>
                  <a:gd name="connsiteX7" fmla="*/ 86572 w 138755"/>
                  <a:gd name="connsiteY7" fmla="*/ 311252 h 311252"/>
                  <a:gd name="connsiteX0" fmla="*/ 8067 w 144472"/>
                  <a:gd name="connsiteY0" fmla="*/ 399485 h 399485"/>
                  <a:gd name="connsiteX1" fmla="*/ 8068 w 144472"/>
                  <a:gd name="connsiteY1" fmla="*/ 186926 h 399485"/>
                  <a:gd name="connsiteX2" fmla="*/ 52184 w 144472"/>
                  <a:gd name="connsiteY2" fmla="*/ 66610 h 399485"/>
                  <a:gd name="connsiteX3" fmla="*/ 100310 w 144472"/>
                  <a:gd name="connsiteY3" fmla="*/ 26505 h 399485"/>
                  <a:gd name="connsiteX4" fmla="*/ 144426 w 144472"/>
                  <a:gd name="connsiteY4" fmla="*/ 2442 h 399485"/>
                  <a:gd name="connsiteX5" fmla="*/ 108331 w 144472"/>
                  <a:gd name="connsiteY5" fmla="*/ 86663 h 399485"/>
                  <a:gd name="connsiteX6" fmla="*/ 88279 w 144472"/>
                  <a:gd name="connsiteY6" fmla="*/ 194947 h 399485"/>
                  <a:gd name="connsiteX7" fmla="*/ 92289 w 144472"/>
                  <a:gd name="connsiteY7" fmla="*/ 311252 h 399485"/>
                  <a:gd name="connsiteX0" fmla="*/ 8067 w 144433"/>
                  <a:gd name="connsiteY0" fmla="*/ 401928 h 401928"/>
                  <a:gd name="connsiteX1" fmla="*/ 8068 w 144433"/>
                  <a:gd name="connsiteY1" fmla="*/ 189369 h 401928"/>
                  <a:gd name="connsiteX2" fmla="*/ 52184 w 144433"/>
                  <a:gd name="connsiteY2" fmla="*/ 69053 h 401928"/>
                  <a:gd name="connsiteX3" fmla="*/ 100310 w 144433"/>
                  <a:gd name="connsiteY3" fmla="*/ 28948 h 401928"/>
                  <a:gd name="connsiteX4" fmla="*/ 144426 w 144433"/>
                  <a:gd name="connsiteY4" fmla="*/ 4885 h 401928"/>
                  <a:gd name="connsiteX5" fmla="*/ 96987 w 144433"/>
                  <a:gd name="connsiteY5" fmla="*/ 128221 h 401928"/>
                  <a:gd name="connsiteX6" fmla="*/ 88279 w 144433"/>
                  <a:gd name="connsiteY6" fmla="*/ 197390 h 401928"/>
                  <a:gd name="connsiteX7" fmla="*/ 92289 w 144433"/>
                  <a:gd name="connsiteY7" fmla="*/ 313695 h 401928"/>
                  <a:gd name="connsiteX0" fmla="*/ 8067 w 144060"/>
                  <a:gd name="connsiteY0" fmla="*/ 380549 h 380549"/>
                  <a:gd name="connsiteX1" fmla="*/ 8068 w 144060"/>
                  <a:gd name="connsiteY1" fmla="*/ 167990 h 380549"/>
                  <a:gd name="connsiteX2" fmla="*/ 52184 w 144060"/>
                  <a:gd name="connsiteY2" fmla="*/ 47674 h 380549"/>
                  <a:gd name="connsiteX3" fmla="*/ 100310 w 144060"/>
                  <a:gd name="connsiteY3" fmla="*/ 7569 h 380549"/>
                  <a:gd name="connsiteX4" fmla="*/ 144053 w 144060"/>
                  <a:gd name="connsiteY4" fmla="*/ 9828 h 380549"/>
                  <a:gd name="connsiteX5" fmla="*/ 96987 w 144060"/>
                  <a:gd name="connsiteY5" fmla="*/ 106842 h 380549"/>
                  <a:gd name="connsiteX6" fmla="*/ 88279 w 144060"/>
                  <a:gd name="connsiteY6" fmla="*/ 176011 h 380549"/>
                  <a:gd name="connsiteX7" fmla="*/ 92289 w 144060"/>
                  <a:gd name="connsiteY7" fmla="*/ 292316 h 380549"/>
                  <a:gd name="connsiteX0" fmla="*/ 8067 w 144086"/>
                  <a:gd name="connsiteY0" fmla="*/ 376340 h 376340"/>
                  <a:gd name="connsiteX1" fmla="*/ 8068 w 144086"/>
                  <a:gd name="connsiteY1" fmla="*/ 163781 h 376340"/>
                  <a:gd name="connsiteX2" fmla="*/ 52184 w 144086"/>
                  <a:gd name="connsiteY2" fmla="*/ 43465 h 376340"/>
                  <a:gd name="connsiteX3" fmla="*/ 103597 w 144086"/>
                  <a:gd name="connsiteY3" fmla="*/ 15060 h 376340"/>
                  <a:gd name="connsiteX4" fmla="*/ 144053 w 144086"/>
                  <a:gd name="connsiteY4" fmla="*/ 5619 h 376340"/>
                  <a:gd name="connsiteX5" fmla="*/ 96987 w 144086"/>
                  <a:gd name="connsiteY5" fmla="*/ 102633 h 376340"/>
                  <a:gd name="connsiteX6" fmla="*/ 88279 w 144086"/>
                  <a:gd name="connsiteY6" fmla="*/ 171802 h 376340"/>
                  <a:gd name="connsiteX7" fmla="*/ 92289 w 144086"/>
                  <a:gd name="connsiteY7" fmla="*/ 288107 h 376340"/>
                  <a:gd name="connsiteX0" fmla="*/ 7934 w 143954"/>
                  <a:gd name="connsiteY0" fmla="*/ 377241 h 377241"/>
                  <a:gd name="connsiteX1" fmla="*/ 7935 w 143954"/>
                  <a:gd name="connsiteY1" fmla="*/ 164682 h 377241"/>
                  <a:gd name="connsiteX2" fmla="*/ 49483 w 143954"/>
                  <a:gd name="connsiteY2" fmla="*/ 73247 h 377241"/>
                  <a:gd name="connsiteX3" fmla="*/ 103464 w 143954"/>
                  <a:gd name="connsiteY3" fmla="*/ 15961 h 377241"/>
                  <a:gd name="connsiteX4" fmla="*/ 143920 w 143954"/>
                  <a:gd name="connsiteY4" fmla="*/ 6520 h 377241"/>
                  <a:gd name="connsiteX5" fmla="*/ 96854 w 143954"/>
                  <a:gd name="connsiteY5" fmla="*/ 103534 h 377241"/>
                  <a:gd name="connsiteX6" fmla="*/ 88146 w 143954"/>
                  <a:gd name="connsiteY6" fmla="*/ 172703 h 377241"/>
                  <a:gd name="connsiteX7" fmla="*/ 92156 w 143954"/>
                  <a:gd name="connsiteY7" fmla="*/ 289008 h 377241"/>
                  <a:gd name="connsiteX0" fmla="*/ 7934 w 147601"/>
                  <a:gd name="connsiteY0" fmla="*/ 366642 h 366642"/>
                  <a:gd name="connsiteX1" fmla="*/ 7935 w 147601"/>
                  <a:gd name="connsiteY1" fmla="*/ 154083 h 366642"/>
                  <a:gd name="connsiteX2" fmla="*/ 49483 w 147601"/>
                  <a:gd name="connsiteY2" fmla="*/ 62648 h 366642"/>
                  <a:gd name="connsiteX3" fmla="*/ 103464 w 147601"/>
                  <a:gd name="connsiteY3" fmla="*/ 5362 h 366642"/>
                  <a:gd name="connsiteX4" fmla="*/ 147571 w 147601"/>
                  <a:gd name="connsiteY4" fmla="*/ 12374 h 366642"/>
                  <a:gd name="connsiteX5" fmla="*/ 96854 w 147601"/>
                  <a:gd name="connsiteY5" fmla="*/ 92935 h 366642"/>
                  <a:gd name="connsiteX6" fmla="*/ 88146 w 147601"/>
                  <a:gd name="connsiteY6" fmla="*/ 162104 h 366642"/>
                  <a:gd name="connsiteX7" fmla="*/ 92156 w 147601"/>
                  <a:gd name="connsiteY7" fmla="*/ 278409 h 366642"/>
                  <a:gd name="connsiteX0" fmla="*/ 7934 w 137007"/>
                  <a:gd name="connsiteY0" fmla="*/ 362404 h 362404"/>
                  <a:gd name="connsiteX1" fmla="*/ 7935 w 137007"/>
                  <a:gd name="connsiteY1" fmla="*/ 149845 h 362404"/>
                  <a:gd name="connsiteX2" fmla="*/ 49483 w 137007"/>
                  <a:gd name="connsiteY2" fmla="*/ 58410 h 362404"/>
                  <a:gd name="connsiteX3" fmla="*/ 103464 w 137007"/>
                  <a:gd name="connsiteY3" fmla="*/ 1124 h 362404"/>
                  <a:gd name="connsiteX4" fmla="*/ 136964 w 137007"/>
                  <a:gd name="connsiteY4" fmla="*/ 25681 h 362404"/>
                  <a:gd name="connsiteX5" fmla="*/ 96854 w 137007"/>
                  <a:gd name="connsiteY5" fmla="*/ 88697 h 362404"/>
                  <a:gd name="connsiteX6" fmla="*/ 88146 w 137007"/>
                  <a:gd name="connsiteY6" fmla="*/ 157866 h 362404"/>
                  <a:gd name="connsiteX7" fmla="*/ 92156 w 137007"/>
                  <a:gd name="connsiteY7" fmla="*/ 274171 h 362404"/>
                  <a:gd name="connsiteX0" fmla="*/ 7934 w 136972"/>
                  <a:gd name="connsiteY0" fmla="*/ 343982 h 343982"/>
                  <a:gd name="connsiteX1" fmla="*/ 7935 w 136972"/>
                  <a:gd name="connsiteY1" fmla="*/ 131423 h 343982"/>
                  <a:gd name="connsiteX2" fmla="*/ 49483 w 136972"/>
                  <a:gd name="connsiteY2" fmla="*/ 39988 h 343982"/>
                  <a:gd name="connsiteX3" fmla="*/ 93221 w 136972"/>
                  <a:gd name="connsiteY3" fmla="*/ 5001 h 343982"/>
                  <a:gd name="connsiteX4" fmla="*/ 136964 w 136972"/>
                  <a:gd name="connsiteY4" fmla="*/ 7259 h 343982"/>
                  <a:gd name="connsiteX5" fmla="*/ 96854 w 136972"/>
                  <a:gd name="connsiteY5" fmla="*/ 70275 h 343982"/>
                  <a:gd name="connsiteX6" fmla="*/ 88146 w 136972"/>
                  <a:gd name="connsiteY6" fmla="*/ 139444 h 343982"/>
                  <a:gd name="connsiteX7" fmla="*/ 92156 w 136972"/>
                  <a:gd name="connsiteY7" fmla="*/ 255749 h 34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72" h="343982">
                    <a:moveTo>
                      <a:pt x="7934" y="343982"/>
                    </a:moveTo>
                    <a:cubicBezTo>
                      <a:pt x="-5769" y="307218"/>
                      <a:pt x="1010" y="182089"/>
                      <a:pt x="7935" y="131423"/>
                    </a:cubicBezTo>
                    <a:cubicBezTo>
                      <a:pt x="14860" y="80757"/>
                      <a:pt x="35269" y="61058"/>
                      <a:pt x="49483" y="39988"/>
                    </a:cubicBezTo>
                    <a:cubicBezTo>
                      <a:pt x="63697" y="18918"/>
                      <a:pt x="78641" y="10456"/>
                      <a:pt x="93221" y="5001"/>
                    </a:cubicBezTo>
                    <a:cubicBezTo>
                      <a:pt x="107801" y="-454"/>
                      <a:pt x="136359" y="-3620"/>
                      <a:pt x="136964" y="7259"/>
                    </a:cubicBezTo>
                    <a:cubicBezTo>
                      <a:pt x="137569" y="18138"/>
                      <a:pt x="104990" y="48244"/>
                      <a:pt x="96854" y="70275"/>
                    </a:cubicBezTo>
                    <a:cubicBezTo>
                      <a:pt x="88718" y="92306"/>
                      <a:pt x="88929" y="108532"/>
                      <a:pt x="88146" y="139444"/>
                    </a:cubicBezTo>
                    <a:cubicBezTo>
                      <a:pt x="87363" y="170356"/>
                      <a:pt x="88814" y="216312"/>
                      <a:pt x="92156" y="255749"/>
                    </a:cubicBezTo>
                  </a:path>
                </a:pathLst>
              </a:cu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6" name="フリーフォーム: 図形 25">
                <a:extLst>
                  <a:ext uri="{FF2B5EF4-FFF2-40B4-BE49-F238E27FC236}">
                    <a16:creationId xmlns:a16="http://schemas.microsoft.com/office/drawing/2014/main" id="{5158773B-AFD3-6F71-0544-41CE27E603EE}"/>
                  </a:ext>
                </a:extLst>
              </p:cNvPr>
              <p:cNvSpPr/>
              <p:nvPr/>
            </p:nvSpPr>
            <p:spPr>
              <a:xfrm rot="3306883" flipH="1">
                <a:off x="3757388" y="3006381"/>
                <a:ext cx="232992" cy="525603"/>
              </a:xfrm>
              <a:custGeom>
                <a:avLst/>
                <a:gdLst>
                  <a:gd name="connsiteX0" fmla="*/ 153170 w 153170"/>
                  <a:gd name="connsiteY0" fmla="*/ 240775 h 274811"/>
                  <a:gd name="connsiteX1" fmla="*/ 145149 w 153170"/>
                  <a:gd name="connsiteY1" fmla="*/ 124469 h 274811"/>
                  <a:gd name="connsiteX2" fmla="*/ 117075 w 153170"/>
                  <a:gd name="connsiteY2" fmla="*/ 44259 h 274811"/>
                  <a:gd name="connsiteX3" fmla="*/ 32854 w 153170"/>
                  <a:gd name="connsiteY3" fmla="*/ 143 h 274811"/>
                  <a:gd name="connsiteX4" fmla="*/ 770 w 153170"/>
                  <a:gd name="connsiteY4" fmla="*/ 32227 h 274811"/>
                  <a:gd name="connsiteX5" fmla="*/ 60928 w 153170"/>
                  <a:gd name="connsiteY5" fmla="*/ 88375 h 274811"/>
                  <a:gd name="connsiteX6" fmla="*/ 84991 w 153170"/>
                  <a:gd name="connsiteY6" fmla="*/ 168585 h 274811"/>
                  <a:gd name="connsiteX7" fmla="*/ 84991 w 153170"/>
                  <a:gd name="connsiteY7" fmla="*/ 260827 h 274811"/>
                  <a:gd name="connsiteX8" fmla="*/ 89001 w 153170"/>
                  <a:gd name="connsiteY8" fmla="*/ 272859 h 274811"/>
                  <a:gd name="connsiteX0" fmla="*/ 168845 w 168845"/>
                  <a:gd name="connsiteY0" fmla="*/ 391661 h 391661"/>
                  <a:gd name="connsiteX1" fmla="*/ 145149 w 168845"/>
                  <a:gd name="connsiteY1" fmla="*/ 124469 h 391661"/>
                  <a:gd name="connsiteX2" fmla="*/ 117075 w 168845"/>
                  <a:gd name="connsiteY2" fmla="*/ 44259 h 391661"/>
                  <a:gd name="connsiteX3" fmla="*/ 32854 w 168845"/>
                  <a:gd name="connsiteY3" fmla="*/ 143 h 391661"/>
                  <a:gd name="connsiteX4" fmla="*/ 770 w 168845"/>
                  <a:gd name="connsiteY4" fmla="*/ 32227 h 391661"/>
                  <a:gd name="connsiteX5" fmla="*/ 60928 w 168845"/>
                  <a:gd name="connsiteY5" fmla="*/ 88375 h 391661"/>
                  <a:gd name="connsiteX6" fmla="*/ 84991 w 168845"/>
                  <a:gd name="connsiteY6" fmla="*/ 168585 h 391661"/>
                  <a:gd name="connsiteX7" fmla="*/ 84991 w 168845"/>
                  <a:gd name="connsiteY7" fmla="*/ 260827 h 391661"/>
                  <a:gd name="connsiteX8" fmla="*/ 89001 w 168845"/>
                  <a:gd name="connsiteY8" fmla="*/ 272859 h 391661"/>
                  <a:gd name="connsiteX0" fmla="*/ 174740 w 174740"/>
                  <a:gd name="connsiteY0" fmla="*/ 394193 h 394193"/>
                  <a:gd name="connsiteX1" fmla="*/ 151044 w 174740"/>
                  <a:gd name="connsiteY1" fmla="*/ 127001 h 394193"/>
                  <a:gd name="connsiteX2" fmla="*/ 122970 w 174740"/>
                  <a:gd name="connsiteY2" fmla="*/ 46791 h 394193"/>
                  <a:gd name="connsiteX3" fmla="*/ 38749 w 174740"/>
                  <a:gd name="connsiteY3" fmla="*/ 2675 h 394193"/>
                  <a:gd name="connsiteX4" fmla="*/ 626 w 174740"/>
                  <a:gd name="connsiteY4" fmla="*/ 14269 h 394193"/>
                  <a:gd name="connsiteX5" fmla="*/ 66823 w 174740"/>
                  <a:gd name="connsiteY5" fmla="*/ 90907 h 394193"/>
                  <a:gd name="connsiteX6" fmla="*/ 90886 w 174740"/>
                  <a:gd name="connsiteY6" fmla="*/ 171117 h 394193"/>
                  <a:gd name="connsiteX7" fmla="*/ 90886 w 174740"/>
                  <a:gd name="connsiteY7" fmla="*/ 263359 h 394193"/>
                  <a:gd name="connsiteX8" fmla="*/ 94896 w 174740"/>
                  <a:gd name="connsiteY8" fmla="*/ 275391 h 394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740" h="394193">
                    <a:moveTo>
                      <a:pt x="174740" y="394193"/>
                    </a:moveTo>
                    <a:cubicBezTo>
                      <a:pt x="173737" y="352416"/>
                      <a:pt x="159672" y="184901"/>
                      <a:pt x="151044" y="127001"/>
                    </a:cubicBezTo>
                    <a:cubicBezTo>
                      <a:pt x="142416" y="69101"/>
                      <a:pt x="141686" y="67512"/>
                      <a:pt x="122970" y="46791"/>
                    </a:cubicBezTo>
                    <a:cubicBezTo>
                      <a:pt x="104254" y="26070"/>
                      <a:pt x="59140" y="8095"/>
                      <a:pt x="38749" y="2675"/>
                    </a:cubicBezTo>
                    <a:cubicBezTo>
                      <a:pt x="18358" y="-2745"/>
                      <a:pt x="-4053" y="-436"/>
                      <a:pt x="626" y="14269"/>
                    </a:cubicBezTo>
                    <a:cubicBezTo>
                      <a:pt x="5305" y="28974"/>
                      <a:pt x="51780" y="64766"/>
                      <a:pt x="66823" y="90907"/>
                    </a:cubicBezTo>
                    <a:cubicBezTo>
                      <a:pt x="81866" y="117048"/>
                      <a:pt x="86876" y="142375"/>
                      <a:pt x="90886" y="171117"/>
                    </a:cubicBezTo>
                    <a:cubicBezTo>
                      <a:pt x="94896" y="199859"/>
                      <a:pt x="90886" y="263359"/>
                      <a:pt x="90886" y="263359"/>
                    </a:cubicBezTo>
                    <a:cubicBezTo>
                      <a:pt x="91554" y="280738"/>
                      <a:pt x="93225" y="278064"/>
                      <a:pt x="94896" y="275391"/>
                    </a:cubicBezTo>
                  </a:path>
                </a:pathLst>
              </a:cu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7" name="フリーフォーム: 図形 26">
                <a:extLst>
                  <a:ext uri="{FF2B5EF4-FFF2-40B4-BE49-F238E27FC236}">
                    <a16:creationId xmlns:a16="http://schemas.microsoft.com/office/drawing/2014/main" id="{55EE00A4-3210-635C-DC90-6FCDD0F6A457}"/>
                  </a:ext>
                </a:extLst>
              </p:cNvPr>
              <p:cNvSpPr/>
              <p:nvPr/>
            </p:nvSpPr>
            <p:spPr>
              <a:xfrm rot="3306883" flipH="1">
                <a:off x="3493807" y="2989320"/>
                <a:ext cx="179036" cy="481234"/>
              </a:xfrm>
              <a:custGeom>
                <a:avLst/>
                <a:gdLst>
                  <a:gd name="connsiteX0" fmla="*/ 13888 w 134257"/>
                  <a:gd name="connsiteY0" fmla="*/ 340864 h 340864"/>
                  <a:gd name="connsiteX1" fmla="*/ 5867 w 134257"/>
                  <a:gd name="connsiteY1" fmla="*/ 128306 h 340864"/>
                  <a:gd name="connsiteX2" fmla="*/ 90088 w 134257"/>
                  <a:gd name="connsiteY2" fmla="*/ 20022 h 340864"/>
                  <a:gd name="connsiteX3" fmla="*/ 134204 w 134257"/>
                  <a:gd name="connsiteY3" fmla="*/ 12000 h 340864"/>
                  <a:gd name="connsiteX4" fmla="*/ 82067 w 134257"/>
                  <a:gd name="connsiteY4" fmla="*/ 148358 h 340864"/>
                  <a:gd name="connsiteX5" fmla="*/ 106130 w 134257"/>
                  <a:gd name="connsiteY5" fmla="*/ 308779 h 340864"/>
                  <a:gd name="connsiteX0" fmla="*/ 9200 w 137590"/>
                  <a:gd name="connsiteY0" fmla="*/ 441127 h 441127"/>
                  <a:gd name="connsiteX1" fmla="*/ 9200 w 137590"/>
                  <a:gd name="connsiteY1" fmla="*/ 128306 h 441127"/>
                  <a:gd name="connsiteX2" fmla="*/ 93421 w 137590"/>
                  <a:gd name="connsiteY2" fmla="*/ 20022 h 441127"/>
                  <a:gd name="connsiteX3" fmla="*/ 137537 w 137590"/>
                  <a:gd name="connsiteY3" fmla="*/ 12000 h 441127"/>
                  <a:gd name="connsiteX4" fmla="*/ 85400 w 137590"/>
                  <a:gd name="connsiteY4" fmla="*/ 148358 h 441127"/>
                  <a:gd name="connsiteX5" fmla="*/ 109463 w 137590"/>
                  <a:gd name="connsiteY5" fmla="*/ 308779 h 441127"/>
                  <a:gd name="connsiteX0" fmla="*/ 5884 w 134274"/>
                  <a:gd name="connsiteY0" fmla="*/ 441127 h 441127"/>
                  <a:gd name="connsiteX1" fmla="*/ 5884 w 134274"/>
                  <a:gd name="connsiteY1" fmla="*/ 128306 h 441127"/>
                  <a:gd name="connsiteX2" fmla="*/ 90105 w 134274"/>
                  <a:gd name="connsiteY2" fmla="*/ 20022 h 441127"/>
                  <a:gd name="connsiteX3" fmla="*/ 134221 w 134274"/>
                  <a:gd name="connsiteY3" fmla="*/ 12000 h 441127"/>
                  <a:gd name="connsiteX4" fmla="*/ 82084 w 134274"/>
                  <a:gd name="connsiteY4" fmla="*/ 148358 h 441127"/>
                  <a:gd name="connsiteX5" fmla="*/ 106147 w 134274"/>
                  <a:gd name="connsiteY5" fmla="*/ 308779 h 441127"/>
                  <a:gd name="connsiteX0" fmla="*/ 5884 w 134274"/>
                  <a:gd name="connsiteY0" fmla="*/ 441127 h 441127"/>
                  <a:gd name="connsiteX1" fmla="*/ 5884 w 134274"/>
                  <a:gd name="connsiteY1" fmla="*/ 128306 h 441127"/>
                  <a:gd name="connsiteX2" fmla="*/ 90105 w 134274"/>
                  <a:gd name="connsiteY2" fmla="*/ 20022 h 441127"/>
                  <a:gd name="connsiteX3" fmla="*/ 134221 w 134274"/>
                  <a:gd name="connsiteY3" fmla="*/ 12000 h 441127"/>
                  <a:gd name="connsiteX4" fmla="*/ 82084 w 134274"/>
                  <a:gd name="connsiteY4" fmla="*/ 148358 h 441127"/>
                  <a:gd name="connsiteX5" fmla="*/ 102136 w 134274"/>
                  <a:gd name="connsiteY5" fmla="*/ 344874 h 441127"/>
                  <a:gd name="connsiteX0" fmla="*/ 5884 w 134274"/>
                  <a:gd name="connsiteY0" fmla="*/ 360917 h 360917"/>
                  <a:gd name="connsiteX1" fmla="*/ 5884 w 134274"/>
                  <a:gd name="connsiteY1" fmla="*/ 128306 h 360917"/>
                  <a:gd name="connsiteX2" fmla="*/ 90105 w 134274"/>
                  <a:gd name="connsiteY2" fmla="*/ 20022 h 360917"/>
                  <a:gd name="connsiteX3" fmla="*/ 134221 w 134274"/>
                  <a:gd name="connsiteY3" fmla="*/ 12000 h 360917"/>
                  <a:gd name="connsiteX4" fmla="*/ 82084 w 134274"/>
                  <a:gd name="connsiteY4" fmla="*/ 148358 h 360917"/>
                  <a:gd name="connsiteX5" fmla="*/ 102136 w 134274"/>
                  <a:gd name="connsiteY5" fmla="*/ 344874 h 360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274" h="360917">
                    <a:moveTo>
                      <a:pt x="5884" y="360917"/>
                    </a:moveTo>
                    <a:cubicBezTo>
                      <a:pt x="7554" y="233249"/>
                      <a:pt x="-8153" y="185122"/>
                      <a:pt x="5884" y="128306"/>
                    </a:cubicBezTo>
                    <a:cubicBezTo>
                      <a:pt x="19921" y="71490"/>
                      <a:pt x="68716" y="39406"/>
                      <a:pt x="90105" y="20022"/>
                    </a:cubicBezTo>
                    <a:cubicBezTo>
                      <a:pt x="111495" y="638"/>
                      <a:pt x="135558" y="-9389"/>
                      <a:pt x="134221" y="12000"/>
                    </a:cubicBezTo>
                    <a:cubicBezTo>
                      <a:pt x="132884" y="33389"/>
                      <a:pt x="87431" y="92879"/>
                      <a:pt x="82084" y="148358"/>
                    </a:cubicBezTo>
                    <a:cubicBezTo>
                      <a:pt x="76737" y="203837"/>
                      <a:pt x="87765" y="289395"/>
                      <a:pt x="102136" y="344874"/>
                    </a:cubicBezTo>
                  </a:path>
                </a:pathLst>
              </a:cu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8" name="フリーフォーム: 図形 27">
                <a:extLst>
                  <a:ext uri="{FF2B5EF4-FFF2-40B4-BE49-F238E27FC236}">
                    <a16:creationId xmlns:a16="http://schemas.microsoft.com/office/drawing/2014/main" id="{D94F96E7-5CB6-143F-96C0-8D074CEC95E3}"/>
                  </a:ext>
                </a:extLst>
              </p:cNvPr>
              <p:cNvSpPr/>
              <p:nvPr/>
            </p:nvSpPr>
            <p:spPr>
              <a:xfrm rot="3306883" flipH="1">
                <a:off x="3540110" y="3233610"/>
                <a:ext cx="176723" cy="384602"/>
              </a:xfrm>
              <a:custGeom>
                <a:avLst/>
                <a:gdLst>
                  <a:gd name="connsiteX0" fmla="*/ 128905 w 132539"/>
                  <a:gd name="connsiteY0" fmla="*/ 256361 h 288445"/>
                  <a:gd name="connsiteX1" fmla="*/ 124894 w 132539"/>
                  <a:gd name="connsiteY1" fmla="*/ 71876 h 288445"/>
                  <a:gd name="connsiteX2" fmla="*/ 60726 w 132539"/>
                  <a:gd name="connsiteY2" fmla="*/ 15729 h 288445"/>
                  <a:gd name="connsiteX3" fmla="*/ 568 w 132539"/>
                  <a:gd name="connsiteY3" fmla="*/ 3698 h 288445"/>
                  <a:gd name="connsiteX4" fmla="*/ 32652 w 132539"/>
                  <a:gd name="connsiteY4" fmla="*/ 71876 h 288445"/>
                  <a:gd name="connsiteX5" fmla="*/ 68747 w 132539"/>
                  <a:gd name="connsiteY5" fmla="*/ 144066 h 288445"/>
                  <a:gd name="connsiteX6" fmla="*/ 76768 w 132539"/>
                  <a:gd name="connsiteY6" fmla="*/ 288445 h 28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539" h="288445">
                    <a:moveTo>
                      <a:pt x="128905" y="256361"/>
                    </a:moveTo>
                    <a:cubicBezTo>
                      <a:pt x="132581" y="184171"/>
                      <a:pt x="136257" y="111981"/>
                      <a:pt x="124894" y="71876"/>
                    </a:cubicBezTo>
                    <a:cubicBezTo>
                      <a:pt x="113531" y="31771"/>
                      <a:pt x="81447" y="27092"/>
                      <a:pt x="60726" y="15729"/>
                    </a:cubicBezTo>
                    <a:cubicBezTo>
                      <a:pt x="40005" y="4366"/>
                      <a:pt x="5247" y="-5660"/>
                      <a:pt x="568" y="3698"/>
                    </a:cubicBezTo>
                    <a:cubicBezTo>
                      <a:pt x="-4111" y="13056"/>
                      <a:pt x="21289" y="48481"/>
                      <a:pt x="32652" y="71876"/>
                    </a:cubicBezTo>
                    <a:cubicBezTo>
                      <a:pt x="44015" y="95271"/>
                      <a:pt x="61394" y="107971"/>
                      <a:pt x="68747" y="144066"/>
                    </a:cubicBezTo>
                    <a:cubicBezTo>
                      <a:pt x="76100" y="180161"/>
                      <a:pt x="76434" y="234303"/>
                      <a:pt x="76768" y="288445"/>
                    </a:cubicBezTo>
                  </a:path>
                </a:pathLst>
              </a:cu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grpSp>
            <p:nvGrpSpPr>
              <p:cNvPr id="2" name="グループ化 1">
                <a:extLst>
                  <a:ext uri="{FF2B5EF4-FFF2-40B4-BE49-F238E27FC236}">
                    <a16:creationId xmlns:a16="http://schemas.microsoft.com/office/drawing/2014/main" id="{0840BF61-56E8-1E67-D6B8-EE393526DFC3}"/>
                  </a:ext>
                </a:extLst>
              </p:cNvPr>
              <p:cNvGrpSpPr/>
              <p:nvPr/>
            </p:nvGrpSpPr>
            <p:grpSpPr>
              <a:xfrm rot="2421934">
                <a:off x="3683137" y="2130700"/>
                <a:ext cx="621521" cy="761616"/>
                <a:chOff x="3575983" y="2179916"/>
                <a:chExt cx="621521" cy="761616"/>
              </a:xfrm>
            </p:grpSpPr>
            <p:sp>
              <p:nvSpPr>
                <p:cNvPr id="19" name="テキスト ボックス 18">
                  <a:extLst>
                    <a:ext uri="{FF2B5EF4-FFF2-40B4-BE49-F238E27FC236}">
                      <a16:creationId xmlns:a16="http://schemas.microsoft.com/office/drawing/2014/main" id="{740E4B4C-F990-274F-F2F1-A1D23DABC678}"/>
                    </a:ext>
                  </a:extLst>
                </p:cNvPr>
                <p:cNvSpPr txBox="1"/>
                <p:nvPr/>
              </p:nvSpPr>
              <p:spPr>
                <a:xfrm>
                  <a:off x="3789310" y="2179916"/>
                  <a:ext cx="157575" cy="400110"/>
                </a:xfrm>
                <a:prstGeom prst="rect">
                  <a:avLst/>
                </a:prstGeom>
                <a:noFill/>
              </p:spPr>
              <p:txBody>
                <a:bodyPr wrap="square" rtlCol="0">
                  <a:spAutoFit/>
                </a:bodyPr>
                <a:lstStyle/>
                <a:p>
                  <a:r>
                    <a:rPr kumimoji="1" lang="en-US" altLang="ja-JP" sz="1350" dirty="0">
                      <a:latin typeface="Arial" panose="020B0604020202020204" pitchFamily="34" charset="0"/>
                      <a:cs typeface="Arial" panose="020B0604020202020204" pitchFamily="34" charset="0"/>
                    </a:rPr>
                    <a:t>*</a:t>
                  </a:r>
                  <a:endParaRPr kumimoji="1" lang="ja-JP" altLang="en-US" sz="1350" dirty="0">
                    <a:latin typeface="Arial" panose="020B0604020202020204" pitchFamily="34" charset="0"/>
                    <a:cs typeface="Arial" panose="020B0604020202020204" pitchFamily="34" charset="0"/>
                  </a:endParaRPr>
                </a:p>
              </p:txBody>
            </p:sp>
            <p:sp>
              <p:nvSpPr>
                <p:cNvPr id="29" name="フローチャート: 結合子 28">
                  <a:extLst>
                    <a:ext uri="{FF2B5EF4-FFF2-40B4-BE49-F238E27FC236}">
                      <a16:creationId xmlns:a16="http://schemas.microsoft.com/office/drawing/2014/main" id="{56239D41-6623-FD23-A6B7-3CA265C88B07}"/>
                    </a:ext>
                  </a:extLst>
                </p:cNvPr>
                <p:cNvSpPr/>
                <p:nvPr/>
              </p:nvSpPr>
              <p:spPr>
                <a:xfrm rot="19625171" flipH="1">
                  <a:off x="3792673" y="2482905"/>
                  <a:ext cx="404831" cy="404831"/>
                </a:xfrm>
                <a:prstGeom prst="flowChartConnector">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dirty="0">
                    <a:solidFill>
                      <a:schemeClr val="tx1"/>
                    </a:solidFill>
                    <a:latin typeface="Arial" panose="020B0604020202020204" pitchFamily="34" charset="0"/>
                    <a:cs typeface="Arial" panose="020B0604020202020204" pitchFamily="34" charset="0"/>
                  </a:endParaRPr>
                </a:p>
              </p:txBody>
            </p:sp>
            <p:sp>
              <p:nvSpPr>
                <p:cNvPr id="30" name="円弧 29">
                  <a:extLst>
                    <a:ext uri="{FF2B5EF4-FFF2-40B4-BE49-F238E27FC236}">
                      <a16:creationId xmlns:a16="http://schemas.microsoft.com/office/drawing/2014/main" id="{36FDFD1C-1504-880A-43BB-F55AAE66BDDE}"/>
                    </a:ext>
                  </a:extLst>
                </p:cNvPr>
                <p:cNvSpPr/>
                <p:nvPr/>
              </p:nvSpPr>
              <p:spPr>
                <a:xfrm rot="21060844" flipH="1">
                  <a:off x="3936181" y="2428818"/>
                  <a:ext cx="102728" cy="119759"/>
                </a:xfrm>
                <a:prstGeom prst="arc">
                  <a:avLst>
                    <a:gd name="adj1" fmla="val 9996462"/>
                    <a:gd name="adj2" fmla="val 0"/>
                  </a:avLst>
                </a:prstGeom>
                <a:solidFill>
                  <a:schemeClr val="accent1">
                    <a:lumMod val="20000"/>
                    <a:lumOff val="80000"/>
                  </a:schemeClr>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350">
                    <a:latin typeface="Arial" panose="020B0604020202020204" pitchFamily="34" charset="0"/>
                    <a:cs typeface="Arial" panose="020B0604020202020204" pitchFamily="34" charset="0"/>
                  </a:endParaRPr>
                </a:p>
              </p:txBody>
            </p:sp>
            <p:sp>
              <p:nvSpPr>
                <p:cNvPr id="31" name="円弧 30">
                  <a:extLst>
                    <a:ext uri="{FF2B5EF4-FFF2-40B4-BE49-F238E27FC236}">
                      <a16:creationId xmlns:a16="http://schemas.microsoft.com/office/drawing/2014/main" id="{66AD728C-CA72-BB26-618B-2DFF722849C6}"/>
                    </a:ext>
                  </a:extLst>
                </p:cNvPr>
                <p:cNvSpPr/>
                <p:nvPr/>
              </p:nvSpPr>
              <p:spPr>
                <a:xfrm rot="17981238" flipH="1">
                  <a:off x="3778785" y="2513167"/>
                  <a:ext cx="102728" cy="119759"/>
                </a:xfrm>
                <a:prstGeom prst="arc">
                  <a:avLst>
                    <a:gd name="adj1" fmla="val 9996462"/>
                    <a:gd name="adj2" fmla="val 0"/>
                  </a:avLst>
                </a:prstGeom>
                <a:solidFill>
                  <a:schemeClr val="accent1">
                    <a:lumMod val="20000"/>
                    <a:lumOff val="80000"/>
                  </a:schemeClr>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350">
                    <a:latin typeface="Arial" panose="020B0604020202020204" pitchFamily="34" charset="0"/>
                    <a:cs typeface="Arial" panose="020B0604020202020204" pitchFamily="34" charset="0"/>
                  </a:endParaRPr>
                </a:p>
              </p:txBody>
            </p:sp>
            <p:sp>
              <p:nvSpPr>
                <p:cNvPr id="32" name="円弧 31">
                  <a:extLst>
                    <a:ext uri="{FF2B5EF4-FFF2-40B4-BE49-F238E27FC236}">
                      <a16:creationId xmlns:a16="http://schemas.microsoft.com/office/drawing/2014/main" id="{2149C53C-5316-F6D3-1995-3C6ED2D4063D}"/>
                    </a:ext>
                  </a:extLst>
                </p:cNvPr>
                <p:cNvSpPr/>
                <p:nvPr/>
              </p:nvSpPr>
              <p:spPr>
                <a:xfrm rot="10430522" flipH="1">
                  <a:off x="3941060" y="2821773"/>
                  <a:ext cx="102728" cy="119759"/>
                </a:xfrm>
                <a:prstGeom prst="arc">
                  <a:avLst>
                    <a:gd name="adj1" fmla="val 9996462"/>
                    <a:gd name="adj2" fmla="val 0"/>
                  </a:avLst>
                </a:prstGeom>
                <a:solidFill>
                  <a:schemeClr val="accent1">
                    <a:lumMod val="20000"/>
                    <a:lumOff val="80000"/>
                  </a:schemeClr>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350">
                    <a:latin typeface="Arial" panose="020B0604020202020204" pitchFamily="34" charset="0"/>
                    <a:cs typeface="Arial" panose="020B0604020202020204" pitchFamily="34" charset="0"/>
                  </a:endParaRPr>
                </a:p>
              </p:txBody>
            </p:sp>
            <p:pic>
              <p:nvPicPr>
                <p:cNvPr id="33" name="図 32">
                  <a:extLst>
                    <a:ext uri="{FF2B5EF4-FFF2-40B4-BE49-F238E27FC236}">
                      <a16:creationId xmlns:a16="http://schemas.microsoft.com/office/drawing/2014/main" id="{C4457CE5-7A0A-9769-4515-9DECFBEA4739}"/>
                    </a:ext>
                  </a:extLst>
                </p:cNvPr>
                <p:cNvPicPr>
                  <a:picLocks noChangeAspect="1"/>
                </p:cNvPicPr>
                <p:nvPr/>
              </p:nvPicPr>
              <p:blipFill>
                <a:blip r:embed="rId2"/>
                <a:stretch>
                  <a:fillRect/>
                </a:stretch>
              </p:blipFill>
              <p:spPr>
                <a:xfrm rot="3010206">
                  <a:off x="4097998" y="2718351"/>
                  <a:ext cx="79334" cy="110425"/>
                </a:xfrm>
                <a:prstGeom prst="rect">
                  <a:avLst/>
                </a:prstGeom>
              </p:spPr>
            </p:pic>
            <p:sp>
              <p:nvSpPr>
                <p:cNvPr id="34" name="テキスト ボックス 33">
                  <a:extLst>
                    <a:ext uri="{FF2B5EF4-FFF2-40B4-BE49-F238E27FC236}">
                      <a16:creationId xmlns:a16="http://schemas.microsoft.com/office/drawing/2014/main" id="{F4B312D7-1DF0-547A-EE32-A6AB43D75007}"/>
                    </a:ext>
                  </a:extLst>
                </p:cNvPr>
                <p:cNvSpPr txBox="1"/>
                <p:nvPr/>
              </p:nvSpPr>
              <p:spPr>
                <a:xfrm flipH="1">
                  <a:off x="3575983" y="2371710"/>
                  <a:ext cx="157575" cy="400109"/>
                </a:xfrm>
                <a:prstGeom prst="rect">
                  <a:avLst/>
                </a:prstGeom>
                <a:noFill/>
              </p:spPr>
              <p:txBody>
                <a:bodyPr wrap="square" rtlCol="0">
                  <a:spAutoFit/>
                </a:bodyPr>
                <a:lstStyle/>
                <a:p>
                  <a:r>
                    <a:rPr kumimoji="1" lang="en-US" altLang="ja-JP" sz="1350" dirty="0">
                      <a:latin typeface="Arial" panose="020B0604020202020204" pitchFamily="34" charset="0"/>
                      <a:cs typeface="Arial" panose="020B0604020202020204" pitchFamily="34" charset="0"/>
                    </a:rPr>
                    <a:t>*</a:t>
                  </a:r>
                  <a:endParaRPr kumimoji="1" lang="ja-JP" altLang="en-US" sz="1350" dirty="0">
                    <a:latin typeface="Arial" panose="020B0604020202020204" pitchFamily="34" charset="0"/>
                    <a:cs typeface="Arial" panose="020B0604020202020204" pitchFamily="34" charset="0"/>
                  </a:endParaRPr>
                </a:p>
              </p:txBody>
            </p:sp>
          </p:grpSp>
          <p:sp>
            <p:nvSpPr>
              <p:cNvPr id="35" name="フローチャート: せん孔テープ 34">
                <a:extLst>
                  <a:ext uri="{FF2B5EF4-FFF2-40B4-BE49-F238E27FC236}">
                    <a16:creationId xmlns:a16="http://schemas.microsoft.com/office/drawing/2014/main" id="{B2AD7AE1-F782-FEF4-3B02-B4A2BF28E5C7}"/>
                  </a:ext>
                </a:extLst>
              </p:cNvPr>
              <p:cNvSpPr/>
              <p:nvPr/>
            </p:nvSpPr>
            <p:spPr>
              <a:xfrm rot="3613868">
                <a:off x="3273278" y="3378794"/>
                <a:ext cx="279761" cy="125220"/>
              </a:xfrm>
              <a:prstGeom prst="flowChartPunchedTap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grpSp>
        <p:sp>
          <p:nvSpPr>
            <p:cNvPr id="36" name="正方形/長方形 35">
              <a:extLst>
                <a:ext uri="{FF2B5EF4-FFF2-40B4-BE49-F238E27FC236}">
                  <a16:creationId xmlns:a16="http://schemas.microsoft.com/office/drawing/2014/main" id="{6364BC34-6787-8723-043B-8765BC198302}"/>
                </a:ext>
              </a:extLst>
            </p:cNvPr>
            <p:cNvSpPr/>
            <p:nvPr/>
          </p:nvSpPr>
          <p:spPr>
            <a:xfrm>
              <a:off x="985415" y="1870309"/>
              <a:ext cx="779122" cy="276999"/>
            </a:xfrm>
            <a:prstGeom prst="rect">
              <a:avLst/>
            </a:prstGeom>
          </p:spPr>
          <p:txBody>
            <a:bodyPr vert="horz" wrap="square">
              <a:spAutoFit/>
            </a:bodyPr>
            <a:lstStyle/>
            <a:p>
              <a:pPr algn="just"/>
              <a:r>
                <a:rPr lang="en-US" altLang="ja-JP" sz="1200" dirty="0">
                  <a:latin typeface="Arial" panose="020B0604020202020204" pitchFamily="34" charset="0"/>
                  <a:ea typeface="Adobe Heiti Std R" panose="020B0400000000000000" pitchFamily="34" charset="-128"/>
                  <a:cs typeface="Arial" panose="020B0604020202020204" pitchFamily="34" charset="0"/>
                </a:rPr>
                <a:t>anther</a:t>
              </a:r>
            </a:p>
          </p:txBody>
        </p:sp>
        <p:sp>
          <p:nvSpPr>
            <p:cNvPr id="37" name="フリーフォーム: 図形 36">
              <a:extLst>
                <a:ext uri="{FF2B5EF4-FFF2-40B4-BE49-F238E27FC236}">
                  <a16:creationId xmlns:a16="http://schemas.microsoft.com/office/drawing/2014/main" id="{E801EDF6-3131-925C-6D6B-1FDCD8680513}"/>
                </a:ext>
              </a:extLst>
            </p:cNvPr>
            <p:cNvSpPr/>
            <p:nvPr/>
          </p:nvSpPr>
          <p:spPr>
            <a:xfrm rot="1811933">
              <a:off x="966400" y="2562360"/>
              <a:ext cx="137936" cy="293904"/>
            </a:xfrm>
            <a:custGeom>
              <a:avLst/>
              <a:gdLst>
                <a:gd name="connsiteX0" fmla="*/ 331042 w 331099"/>
                <a:gd name="connsiteY0" fmla="*/ 469569 h 793432"/>
                <a:gd name="connsiteX1" fmla="*/ 283417 w 331099"/>
                <a:gd name="connsiteY1" fmla="*/ 326694 h 793432"/>
                <a:gd name="connsiteX2" fmla="*/ 226267 w 331099"/>
                <a:gd name="connsiteY2" fmla="*/ 164769 h 793432"/>
                <a:gd name="connsiteX3" fmla="*/ 178642 w 331099"/>
                <a:gd name="connsiteY3" fmla="*/ 50469 h 793432"/>
                <a:gd name="connsiteX4" fmla="*/ 102442 w 331099"/>
                <a:gd name="connsiteY4" fmla="*/ 2844 h 793432"/>
                <a:gd name="connsiteX5" fmla="*/ 54817 w 331099"/>
                <a:gd name="connsiteY5" fmla="*/ 12369 h 793432"/>
                <a:gd name="connsiteX6" fmla="*/ 7192 w 331099"/>
                <a:gd name="connsiteY6" fmla="*/ 69519 h 793432"/>
                <a:gd name="connsiteX7" fmla="*/ 7192 w 331099"/>
                <a:gd name="connsiteY7" fmla="*/ 145719 h 793432"/>
                <a:gd name="connsiteX8" fmla="*/ 73867 w 331099"/>
                <a:gd name="connsiteY8" fmla="*/ 393369 h 793432"/>
                <a:gd name="connsiteX9" fmla="*/ 140542 w 331099"/>
                <a:gd name="connsiteY9" fmla="*/ 602919 h 793432"/>
                <a:gd name="connsiteX10" fmla="*/ 216742 w 331099"/>
                <a:gd name="connsiteY10" fmla="*/ 793419 h 793432"/>
                <a:gd name="connsiteX11" fmla="*/ 254842 w 331099"/>
                <a:gd name="connsiteY11" fmla="*/ 612444 h 793432"/>
                <a:gd name="connsiteX12" fmla="*/ 273892 w 331099"/>
                <a:gd name="connsiteY12" fmla="*/ 545769 h 793432"/>
                <a:gd name="connsiteX13" fmla="*/ 331042 w 331099"/>
                <a:gd name="connsiteY13" fmla="*/ 469569 h 793432"/>
                <a:gd name="connsiteX0" fmla="*/ 388327 w 388350"/>
                <a:gd name="connsiteY0" fmla="*/ 674159 h 793432"/>
                <a:gd name="connsiteX1" fmla="*/ 283417 w 388350"/>
                <a:gd name="connsiteY1" fmla="*/ 326694 h 793432"/>
                <a:gd name="connsiteX2" fmla="*/ 226267 w 388350"/>
                <a:gd name="connsiteY2" fmla="*/ 164769 h 793432"/>
                <a:gd name="connsiteX3" fmla="*/ 178642 w 388350"/>
                <a:gd name="connsiteY3" fmla="*/ 50469 h 793432"/>
                <a:gd name="connsiteX4" fmla="*/ 102442 w 388350"/>
                <a:gd name="connsiteY4" fmla="*/ 2844 h 793432"/>
                <a:gd name="connsiteX5" fmla="*/ 54817 w 388350"/>
                <a:gd name="connsiteY5" fmla="*/ 12369 h 793432"/>
                <a:gd name="connsiteX6" fmla="*/ 7192 w 388350"/>
                <a:gd name="connsiteY6" fmla="*/ 69519 h 793432"/>
                <a:gd name="connsiteX7" fmla="*/ 7192 w 388350"/>
                <a:gd name="connsiteY7" fmla="*/ 145719 h 793432"/>
                <a:gd name="connsiteX8" fmla="*/ 73867 w 388350"/>
                <a:gd name="connsiteY8" fmla="*/ 393369 h 793432"/>
                <a:gd name="connsiteX9" fmla="*/ 140542 w 388350"/>
                <a:gd name="connsiteY9" fmla="*/ 602919 h 793432"/>
                <a:gd name="connsiteX10" fmla="*/ 216742 w 388350"/>
                <a:gd name="connsiteY10" fmla="*/ 793419 h 793432"/>
                <a:gd name="connsiteX11" fmla="*/ 254842 w 388350"/>
                <a:gd name="connsiteY11" fmla="*/ 612444 h 793432"/>
                <a:gd name="connsiteX12" fmla="*/ 273892 w 388350"/>
                <a:gd name="connsiteY12" fmla="*/ 545769 h 793432"/>
                <a:gd name="connsiteX13" fmla="*/ 388327 w 388350"/>
                <a:gd name="connsiteY13" fmla="*/ 674159 h 793432"/>
                <a:gd name="connsiteX0" fmla="*/ 388327 w 393303"/>
                <a:gd name="connsiteY0" fmla="*/ 674159 h 793432"/>
                <a:gd name="connsiteX1" fmla="*/ 283417 w 393303"/>
                <a:gd name="connsiteY1" fmla="*/ 326694 h 793432"/>
                <a:gd name="connsiteX2" fmla="*/ 226267 w 393303"/>
                <a:gd name="connsiteY2" fmla="*/ 164769 h 793432"/>
                <a:gd name="connsiteX3" fmla="*/ 178642 w 393303"/>
                <a:gd name="connsiteY3" fmla="*/ 50469 h 793432"/>
                <a:gd name="connsiteX4" fmla="*/ 102442 w 393303"/>
                <a:gd name="connsiteY4" fmla="*/ 2844 h 793432"/>
                <a:gd name="connsiteX5" fmla="*/ 54817 w 393303"/>
                <a:gd name="connsiteY5" fmla="*/ 12369 h 793432"/>
                <a:gd name="connsiteX6" fmla="*/ 7192 w 393303"/>
                <a:gd name="connsiteY6" fmla="*/ 69519 h 793432"/>
                <a:gd name="connsiteX7" fmla="*/ 7192 w 393303"/>
                <a:gd name="connsiteY7" fmla="*/ 145719 h 793432"/>
                <a:gd name="connsiteX8" fmla="*/ 73867 w 393303"/>
                <a:gd name="connsiteY8" fmla="*/ 393369 h 793432"/>
                <a:gd name="connsiteX9" fmla="*/ 140542 w 393303"/>
                <a:gd name="connsiteY9" fmla="*/ 602919 h 793432"/>
                <a:gd name="connsiteX10" fmla="*/ 216742 w 393303"/>
                <a:gd name="connsiteY10" fmla="*/ 793419 h 793432"/>
                <a:gd name="connsiteX11" fmla="*/ 254842 w 393303"/>
                <a:gd name="connsiteY11" fmla="*/ 612444 h 793432"/>
                <a:gd name="connsiteX12" fmla="*/ 363911 w 393303"/>
                <a:gd name="connsiteY12" fmla="*/ 791277 h 793432"/>
                <a:gd name="connsiteX13" fmla="*/ 388327 w 393303"/>
                <a:gd name="connsiteY13" fmla="*/ 674159 h 793432"/>
                <a:gd name="connsiteX0" fmla="*/ 388327 w 392925"/>
                <a:gd name="connsiteY0" fmla="*/ 674159 h 837216"/>
                <a:gd name="connsiteX1" fmla="*/ 283417 w 392925"/>
                <a:gd name="connsiteY1" fmla="*/ 326694 h 837216"/>
                <a:gd name="connsiteX2" fmla="*/ 226267 w 392925"/>
                <a:gd name="connsiteY2" fmla="*/ 164769 h 837216"/>
                <a:gd name="connsiteX3" fmla="*/ 178642 w 392925"/>
                <a:gd name="connsiteY3" fmla="*/ 50469 h 837216"/>
                <a:gd name="connsiteX4" fmla="*/ 102442 w 392925"/>
                <a:gd name="connsiteY4" fmla="*/ 2844 h 837216"/>
                <a:gd name="connsiteX5" fmla="*/ 54817 w 392925"/>
                <a:gd name="connsiteY5" fmla="*/ 12369 h 837216"/>
                <a:gd name="connsiteX6" fmla="*/ 7192 w 392925"/>
                <a:gd name="connsiteY6" fmla="*/ 69519 h 837216"/>
                <a:gd name="connsiteX7" fmla="*/ 7192 w 392925"/>
                <a:gd name="connsiteY7" fmla="*/ 145719 h 837216"/>
                <a:gd name="connsiteX8" fmla="*/ 73867 w 392925"/>
                <a:gd name="connsiteY8" fmla="*/ 393369 h 837216"/>
                <a:gd name="connsiteX9" fmla="*/ 140542 w 392925"/>
                <a:gd name="connsiteY9" fmla="*/ 602919 h 837216"/>
                <a:gd name="connsiteX10" fmla="*/ 216742 w 392925"/>
                <a:gd name="connsiteY10" fmla="*/ 793419 h 837216"/>
                <a:gd name="connsiteX11" fmla="*/ 271209 w 392925"/>
                <a:gd name="connsiteY11" fmla="*/ 817034 h 837216"/>
                <a:gd name="connsiteX12" fmla="*/ 363911 w 392925"/>
                <a:gd name="connsiteY12" fmla="*/ 791277 h 837216"/>
                <a:gd name="connsiteX13" fmla="*/ 388327 w 392925"/>
                <a:gd name="connsiteY13" fmla="*/ 674159 h 83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2925" h="837216">
                  <a:moveTo>
                    <a:pt x="388327" y="674159"/>
                  </a:moveTo>
                  <a:cubicBezTo>
                    <a:pt x="374911" y="596729"/>
                    <a:pt x="310427" y="411592"/>
                    <a:pt x="283417" y="326694"/>
                  </a:cubicBezTo>
                  <a:cubicBezTo>
                    <a:pt x="256407" y="241796"/>
                    <a:pt x="243729" y="210806"/>
                    <a:pt x="226267" y="164769"/>
                  </a:cubicBezTo>
                  <a:cubicBezTo>
                    <a:pt x="208805" y="118732"/>
                    <a:pt x="199280" y="77457"/>
                    <a:pt x="178642" y="50469"/>
                  </a:cubicBezTo>
                  <a:cubicBezTo>
                    <a:pt x="158004" y="23481"/>
                    <a:pt x="123079" y="9194"/>
                    <a:pt x="102442" y="2844"/>
                  </a:cubicBezTo>
                  <a:cubicBezTo>
                    <a:pt x="81805" y="-3506"/>
                    <a:pt x="70692" y="1256"/>
                    <a:pt x="54817" y="12369"/>
                  </a:cubicBezTo>
                  <a:cubicBezTo>
                    <a:pt x="38942" y="23481"/>
                    <a:pt x="15129" y="47294"/>
                    <a:pt x="7192" y="69519"/>
                  </a:cubicBezTo>
                  <a:cubicBezTo>
                    <a:pt x="-746" y="91744"/>
                    <a:pt x="-3920" y="91744"/>
                    <a:pt x="7192" y="145719"/>
                  </a:cubicBezTo>
                  <a:cubicBezTo>
                    <a:pt x="18304" y="199694"/>
                    <a:pt x="51642" y="317169"/>
                    <a:pt x="73867" y="393369"/>
                  </a:cubicBezTo>
                  <a:cubicBezTo>
                    <a:pt x="96092" y="469569"/>
                    <a:pt x="116729" y="536244"/>
                    <a:pt x="140542" y="602919"/>
                  </a:cubicBezTo>
                  <a:cubicBezTo>
                    <a:pt x="164354" y="669594"/>
                    <a:pt x="194964" y="757733"/>
                    <a:pt x="216742" y="793419"/>
                  </a:cubicBezTo>
                  <a:cubicBezTo>
                    <a:pt x="238520" y="829105"/>
                    <a:pt x="261684" y="858309"/>
                    <a:pt x="271209" y="817034"/>
                  </a:cubicBezTo>
                  <a:cubicBezTo>
                    <a:pt x="280734" y="775759"/>
                    <a:pt x="344391" y="815089"/>
                    <a:pt x="363911" y="791277"/>
                  </a:cubicBezTo>
                  <a:cubicBezTo>
                    <a:pt x="383431" y="767465"/>
                    <a:pt x="401743" y="751589"/>
                    <a:pt x="388327" y="674159"/>
                  </a:cubicBezTo>
                  <a:close/>
                </a:path>
              </a:pathLst>
            </a:cu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38" name="フリーフォーム: 図形 37">
              <a:extLst>
                <a:ext uri="{FF2B5EF4-FFF2-40B4-BE49-F238E27FC236}">
                  <a16:creationId xmlns:a16="http://schemas.microsoft.com/office/drawing/2014/main" id="{0784198F-C0DF-4434-94E6-2574A95C9173}"/>
                </a:ext>
              </a:extLst>
            </p:cNvPr>
            <p:cNvSpPr/>
            <p:nvPr/>
          </p:nvSpPr>
          <p:spPr>
            <a:xfrm rot="116200">
              <a:off x="611586" y="2679316"/>
              <a:ext cx="546939" cy="1188600"/>
            </a:xfrm>
            <a:custGeom>
              <a:avLst/>
              <a:gdLst>
                <a:gd name="connsiteX0" fmla="*/ 663571 w 1558012"/>
                <a:gd name="connsiteY0" fmla="*/ 1212 h 3385854"/>
                <a:gd name="connsiteX1" fmla="*/ 386845 w 1558012"/>
                <a:gd name="connsiteY1" fmla="*/ 193718 h 3385854"/>
                <a:gd name="connsiteX2" fmla="*/ 134182 w 1558012"/>
                <a:gd name="connsiteY2" fmla="*/ 470444 h 3385854"/>
                <a:gd name="connsiteX3" fmla="*/ 25897 w 1558012"/>
                <a:gd name="connsiteY3" fmla="*/ 747170 h 3385854"/>
                <a:gd name="connsiteX4" fmla="*/ 1834 w 1558012"/>
                <a:gd name="connsiteY4" fmla="*/ 1059991 h 3385854"/>
                <a:gd name="connsiteX5" fmla="*/ 13866 w 1558012"/>
                <a:gd name="connsiteY5" fmla="*/ 1384844 h 3385854"/>
                <a:gd name="connsiteX6" fmla="*/ 110118 w 1558012"/>
                <a:gd name="connsiteY6" fmla="*/ 1890170 h 3385854"/>
                <a:gd name="connsiteX7" fmla="*/ 194339 w 1558012"/>
                <a:gd name="connsiteY7" fmla="*/ 2251118 h 3385854"/>
                <a:gd name="connsiteX8" fmla="*/ 314655 w 1558012"/>
                <a:gd name="connsiteY8" fmla="*/ 2563939 h 3385854"/>
                <a:gd name="connsiteX9" fmla="*/ 507161 w 1558012"/>
                <a:gd name="connsiteY9" fmla="*/ 2756444 h 3385854"/>
                <a:gd name="connsiteX10" fmla="*/ 844045 w 1558012"/>
                <a:gd name="connsiteY10" fmla="*/ 2948949 h 3385854"/>
                <a:gd name="connsiteX11" fmla="*/ 1120771 w 1558012"/>
                <a:gd name="connsiteY11" fmla="*/ 3249739 h 3385854"/>
                <a:gd name="connsiteX12" fmla="*/ 1301245 w 1558012"/>
                <a:gd name="connsiteY12" fmla="*/ 3370054 h 3385854"/>
                <a:gd name="connsiteX13" fmla="*/ 1481718 w 1558012"/>
                <a:gd name="connsiteY13" fmla="*/ 3370054 h 3385854"/>
                <a:gd name="connsiteX14" fmla="*/ 1541876 w 1558012"/>
                <a:gd name="connsiteY14" fmla="*/ 3237707 h 3385854"/>
                <a:gd name="connsiteX15" fmla="*/ 1553908 w 1558012"/>
                <a:gd name="connsiteY15" fmla="*/ 3033170 h 3385854"/>
                <a:gd name="connsiteX16" fmla="*/ 1481718 w 1558012"/>
                <a:gd name="connsiteY16" fmla="*/ 2816602 h 3385854"/>
                <a:gd name="connsiteX17" fmla="*/ 1325308 w 1558012"/>
                <a:gd name="connsiteY17" fmla="*/ 2299244 h 3385854"/>
                <a:gd name="connsiteX18" fmla="*/ 1096708 w 1558012"/>
                <a:gd name="connsiteY18" fmla="*/ 1757823 h 3385854"/>
                <a:gd name="connsiteX19" fmla="*/ 928266 w 1558012"/>
                <a:gd name="connsiteY19" fmla="*/ 1180307 h 3385854"/>
                <a:gd name="connsiteX20" fmla="*/ 759824 w 1558012"/>
                <a:gd name="connsiteY20" fmla="*/ 735139 h 3385854"/>
                <a:gd name="connsiteX21" fmla="*/ 723729 w 1558012"/>
                <a:gd name="connsiteY21" fmla="*/ 530602 h 3385854"/>
                <a:gd name="connsiteX22" fmla="*/ 723729 w 1558012"/>
                <a:gd name="connsiteY22" fmla="*/ 289970 h 3385854"/>
                <a:gd name="connsiteX23" fmla="*/ 699666 w 1558012"/>
                <a:gd name="connsiteY23" fmla="*/ 121528 h 3385854"/>
                <a:gd name="connsiteX24" fmla="*/ 663571 w 1558012"/>
                <a:gd name="connsiteY24" fmla="*/ 1212 h 338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58012" h="3385854">
                  <a:moveTo>
                    <a:pt x="663571" y="1212"/>
                  </a:moveTo>
                  <a:cubicBezTo>
                    <a:pt x="611434" y="13244"/>
                    <a:pt x="475076" y="115513"/>
                    <a:pt x="386845" y="193718"/>
                  </a:cubicBezTo>
                  <a:cubicBezTo>
                    <a:pt x="298614" y="271923"/>
                    <a:pt x="194340" y="378202"/>
                    <a:pt x="134182" y="470444"/>
                  </a:cubicBezTo>
                  <a:cubicBezTo>
                    <a:pt x="74024" y="562686"/>
                    <a:pt x="47955" y="648912"/>
                    <a:pt x="25897" y="747170"/>
                  </a:cubicBezTo>
                  <a:cubicBezTo>
                    <a:pt x="3839" y="845428"/>
                    <a:pt x="3839" y="953712"/>
                    <a:pt x="1834" y="1059991"/>
                  </a:cubicBezTo>
                  <a:cubicBezTo>
                    <a:pt x="-171" y="1166270"/>
                    <a:pt x="-4181" y="1246481"/>
                    <a:pt x="13866" y="1384844"/>
                  </a:cubicBezTo>
                  <a:cubicBezTo>
                    <a:pt x="31913" y="1523207"/>
                    <a:pt x="80039" y="1745791"/>
                    <a:pt x="110118" y="1890170"/>
                  </a:cubicBezTo>
                  <a:cubicBezTo>
                    <a:pt x="140197" y="2034549"/>
                    <a:pt x="160250" y="2138823"/>
                    <a:pt x="194339" y="2251118"/>
                  </a:cubicBezTo>
                  <a:cubicBezTo>
                    <a:pt x="228428" y="2363413"/>
                    <a:pt x="262518" y="2479718"/>
                    <a:pt x="314655" y="2563939"/>
                  </a:cubicBezTo>
                  <a:cubicBezTo>
                    <a:pt x="366792" y="2648160"/>
                    <a:pt x="418929" y="2692276"/>
                    <a:pt x="507161" y="2756444"/>
                  </a:cubicBezTo>
                  <a:cubicBezTo>
                    <a:pt x="595393" y="2820612"/>
                    <a:pt x="741777" y="2866733"/>
                    <a:pt x="844045" y="2948949"/>
                  </a:cubicBezTo>
                  <a:cubicBezTo>
                    <a:pt x="946313" y="3031165"/>
                    <a:pt x="1044571" y="3179555"/>
                    <a:pt x="1120771" y="3249739"/>
                  </a:cubicBezTo>
                  <a:cubicBezTo>
                    <a:pt x="1196971" y="3319923"/>
                    <a:pt x="1241087" y="3350002"/>
                    <a:pt x="1301245" y="3370054"/>
                  </a:cubicBezTo>
                  <a:cubicBezTo>
                    <a:pt x="1361403" y="3390106"/>
                    <a:pt x="1441613" y="3392112"/>
                    <a:pt x="1481718" y="3370054"/>
                  </a:cubicBezTo>
                  <a:cubicBezTo>
                    <a:pt x="1521823" y="3347996"/>
                    <a:pt x="1529844" y="3293854"/>
                    <a:pt x="1541876" y="3237707"/>
                  </a:cubicBezTo>
                  <a:cubicBezTo>
                    <a:pt x="1553908" y="3181560"/>
                    <a:pt x="1563934" y="3103354"/>
                    <a:pt x="1553908" y="3033170"/>
                  </a:cubicBezTo>
                  <a:cubicBezTo>
                    <a:pt x="1543882" y="2962986"/>
                    <a:pt x="1519818" y="2938923"/>
                    <a:pt x="1481718" y="2816602"/>
                  </a:cubicBezTo>
                  <a:cubicBezTo>
                    <a:pt x="1443618" y="2694281"/>
                    <a:pt x="1389476" y="2475707"/>
                    <a:pt x="1325308" y="2299244"/>
                  </a:cubicBezTo>
                  <a:cubicBezTo>
                    <a:pt x="1261140" y="2122781"/>
                    <a:pt x="1162882" y="1944312"/>
                    <a:pt x="1096708" y="1757823"/>
                  </a:cubicBezTo>
                  <a:cubicBezTo>
                    <a:pt x="1030534" y="1571334"/>
                    <a:pt x="984413" y="1350754"/>
                    <a:pt x="928266" y="1180307"/>
                  </a:cubicBezTo>
                  <a:cubicBezTo>
                    <a:pt x="872119" y="1009860"/>
                    <a:pt x="793913" y="843423"/>
                    <a:pt x="759824" y="735139"/>
                  </a:cubicBezTo>
                  <a:cubicBezTo>
                    <a:pt x="725735" y="626855"/>
                    <a:pt x="729745" y="604797"/>
                    <a:pt x="723729" y="530602"/>
                  </a:cubicBezTo>
                  <a:cubicBezTo>
                    <a:pt x="717713" y="456407"/>
                    <a:pt x="727739" y="358149"/>
                    <a:pt x="723729" y="289970"/>
                  </a:cubicBezTo>
                  <a:cubicBezTo>
                    <a:pt x="719719" y="221791"/>
                    <a:pt x="703677" y="173665"/>
                    <a:pt x="699666" y="121528"/>
                  </a:cubicBezTo>
                  <a:cubicBezTo>
                    <a:pt x="695655" y="69391"/>
                    <a:pt x="715708" y="-10820"/>
                    <a:pt x="663571" y="1212"/>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39" name="フリーフォーム: 図形 38">
              <a:extLst>
                <a:ext uri="{FF2B5EF4-FFF2-40B4-BE49-F238E27FC236}">
                  <a16:creationId xmlns:a16="http://schemas.microsoft.com/office/drawing/2014/main" id="{DD44BCA2-BB62-945F-60CB-21947A86A53F}"/>
                </a:ext>
              </a:extLst>
            </p:cNvPr>
            <p:cNvSpPr/>
            <p:nvPr/>
          </p:nvSpPr>
          <p:spPr>
            <a:xfrm rot="116200">
              <a:off x="747456" y="2874706"/>
              <a:ext cx="311808" cy="996285"/>
            </a:xfrm>
            <a:custGeom>
              <a:avLst/>
              <a:gdLst>
                <a:gd name="connsiteX0" fmla="*/ 2315 w 888217"/>
                <a:gd name="connsiteY0" fmla="*/ 0 h 2838025"/>
                <a:gd name="connsiteX1" fmla="*/ 2315 w 888217"/>
                <a:gd name="connsiteY1" fmla="*/ 433137 h 2838025"/>
                <a:gd name="connsiteX2" fmla="*/ 26378 w 888217"/>
                <a:gd name="connsiteY2" fmla="*/ 757989 h 2838025"/>
                <a:gd name="connsiteX3" fmla="*/ 110600 w 888217"/>
                <a:gd name="connsiteY3" fmla="*/ 1203158 h 2838025"/>
                <a:gd name="connsiteX4" fmla="*/ 230915 w 888217"/>
                <a:gd name="connsiteY4" fmla="*/ 1600200 h 2838025"/>
                <a:gd name="connsiteX5" fmla="*/ 363263 w 888217"/>
                <a:gd name="connsiteY5" fmla="*/ 1949116 h 2838025"/>
                <a:gd name="connsiteX6" fmla="*/ 579831 w 888217"/>
                <a:gd name="connsiteY6" fmla="*/ 2346158 h 2838025"/>
                <a:gd name="connsiteX7" fmla="*/ 784368 w 888217"/>
                <a:gd name="connsiteY7" fmla="*/ 2646947 h 2838025"/>
                <a:gd name="connsiteX8" fmla="*/ 880621 w 888217"/>
                <a:gd name="connsiteY8" fmla="*/ 2827421 h 2838025"/>
                <a:gd name="connsiteX9" fmla="*/ 880621 w 888217"/>
                <a:gd name="connsiteY9" fmla="*/ 2815389 h 2838025"/>
                <a:gd name="connsiteX10" fmla="*/ 868589 w 888217"/>
                <a:gd name="connsiteY10" fmla="*/ 2803358 h 2838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88217" h="2838025">
                  <a:moveTo>
                    <a:pt x="2315" y="0"/>
                  </a:moveTo>
                  <a:cubicBezTo>
                    <a:pt x="310" y="153403"/>
                    <a:pt x="-1695" y="306806"/>
                    <a:pt x="2315" y="433137"/>
                  </a:cubicBezTo>
                  <a:cubicBezTo>
                    <a:pt x="6325" y="559468"/>
                    <a:pt x="8331" y="629652"/>
                    <a:pt x="26378" y="757989"/>
                  </a:cubicBezTo>
                  <a:cubicBezTo>
                    <a:pt x="44426" y="886326"/>
                    <a:pt x="76511" y="1062790"/>
                    <a:pt x="110600" y="1203158"/>
                  </a:cubicBezTo>
                  <a:cubicBezTo>
                    <a:pt x="144689" y="1343526"/>
                    <a:pt x="188805" y="1475874"/>
                    <a:pt x="230915" y="1600200"/>
                  </a:cubicBezTo>
                  <a:cubicBezTo>
                    <a:pt x="273025" y="1724526"/>
                    <a:pt x="305110" y="1824790"/>
                    <a:pt x="363263" y="1949116"/>
                  </a:cubicBezTo>
                  <a:cubicBezTo>
                    <a:pt x="421416" y="2073442"/>
                    <a:pt x="509647" y="2229853"/>
                    <a:pt x="579831" y="2346158"/>
                  </a:cubicBezTo>
                  <a:cubicBezTo>
                    <a:pt x="650015" y="2462463"/>
                    <a:pt x="734236" y="2566737"/>
                    <a:pt x="784368" y="2646947"/>
                  </a:cubicBezTo>
                  <a:cubicBezTo>
                    <a:pt x="834500" y="2727157"/>
                    <a:pt x="880621" y="2827421"/>
                    <a:pt x="880621" y="2827421"/>
                  </a:cubicBezTo>
                  <a:cubicBezTo>
                    <a:pt x="896663" y="2855495"/>
                    <a:pt x="882626" y="2819400"/>
                    <a:pt x="880621" y="2815389"/>
                  </a:cubicBezTo>
                  <a:cubicBezTo>
                    <a:pt x="878616" y="2811379"/>
                    <a:pt x="873602" y="2807368"/>
                    <a:pt x="868589" y="2803358"/>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40" name="フリーフォーム: 図形 39">
              <a:extLst>
                <a:ext uri="{FF2B5EF4-FFF2-40B4-BE49-F238E27FC236}">
                  <a16:creationId xmlns:a16="http://schemas.microsoft.com/office/drawing/2014/main" id="{30E24FC6-FC94-A4F6-1CA6-87700D35A4A0}"/>
                </a:ext>
              </a:extLst>
            </p:cNvPr>
            <p:cNvSpPr/>
            <p:nvPr/>
          </p:nvSpPr>
          <p:spPr>
            <a:xfrm rot="116200">
              <a:off x="828675" y="2826278"/>
              <a:ext cx="287210" cy="836287"/>
            </a:xfrm>
            <a:custGeom>
              <a:avLst/>
              <a:gdLst>
                <a:gd name="connsiteX0" fmla="*/ 0 w 818147"/>
                <a:gd name="connsiteY0" fmla="*/ 0 h 2382253"/>
                <a:gd name="connsiteX1" fmla="*/ 132347 w 818147"/>
                <a:gd name="connsiteY1" fmla="*/ 541421 h 2382253"/>
                <a:gd name="connsiteX2" fmla="*/ 228600 w 818147"/>
                <a:gd name="connsiteY2" fmla="*/ 794084 h 2382253"/>
                <a:gd name="connsiteX3" fmla="*/ 336884 w 818147"/>
                <a:gd name="connsiteY3" fmla="*/ 1106905 h 2382253"/>
                <a:gd name="connsiteX4" fmla="*/ 505326 w 818147"/>
                <a:gd name="connsiteY4" fmla="*/ 1552074 h 2382253"/>
                <a:gd name="connsiteX5" fmla="*/ 613610 w 818147"/>
                <a:gd name="connsiteY5" fmla="*/ 1864895 h 2382253"/>
                <a:gd name="connsiteX6" fmla="*/ 782052 w 818147"/>
                <a:gd name="connsiteY6" fmla="*/ 2261937 h 2382253"/>
                <a:gd name="connsiteX7" fmla="*/ 818147 w 818147"/>
                <a:gd name="connsiteY7" fmla="*/ 2382253 h 2382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8147" h="2382253">
                  <a:moveTo>
                    <a:pt x="0" y="0"/>
                  </a:moveTo>
                  <a:cubicBezTo>
                    <a:pt x="47123" y="204537"/>
                    <a:pt x="94247" y="409074"/>
                    <a:pt x="132347" y="541421"/>
                  </a:cubicBezTo>
                  <a:cubicBezTo>
                    <a:pt x="170447" y="673768"/>
                    <a:pt x="194511" y="699837"/>
                    <a:pt x="228600" y="794084"/>
                  </a:cubicBezTo>
                  <a:cubicBezTo>
                    <a:pt x="262689" y="888331"/>
                    <a:pt x="290763" y="980573"/>
                    <a:pt x="336884" y="1106905"/>
                  </a:cubicBezTo>
                  <a:cubicBezTo>
                    <a:pt x="383005" y="1233237"/>
                    <a:pt x="459205" y="1425742"/>
                    <a:pt x="505326" y="1552074"/>
                  </a:cubicBezTo>
                  <a:cubicBezTo>
                    <a:pt x="551447" y="1678406"/>
                    <a:pt x="567489" y="1746585"/>
                    <a:pt x="613610" y="1864895"/>
                  </a:cubicBezTo>
                  <a:cubicBezTo>
                    <a:pt x="659731" y="1983205"/>
                    <a:pt x="747963" y="2175711"/>
                    <a:pt x="782052" y="2261937"/>
                  </a:cubicBezTo>
                  <a:cubicBezTo>
                    <a:pt x="816142" y="2348163"/>
                    <a:pt x="817144" y="2365208"/>
                    <a:pt x="818147" y="2382253"/>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41" name="フリーフォーム: 図形 40">
              <a:extLst>
                <a:ext uri="{FF2B5EF4-FFF2-40B4-BE49-F238E27FC236}">
                  <a16:creationId xmlns:a16="http://schemas.microsoft.com/office/drawing/2014/main" id="{8623D988-FC93-E7B9-8D7D-F3E9ACACA068}"/>
                </a:ext>
              </a:extLst>
            </p:cNvPr>
            <p:cNvSpPr/>
            <p:nvPr/>
          </p:nvSpPr>
          <p:spPr>
            <a:xfrm rot="116200">
              <a:off x="817731" y="2902189"/>
              <a:ext cx="299881" cy="832064"/>
            </a:xfrm>
            <a:custGeom>
              <a:avLst/>
              <a:gdLst>
                <a:gd name="connsiteX0" fmla="*/ 0 w 854242"/>
                <a:gd name="connsiteY0" fmla="*/ 0 h 2370222"/>
                <a:gd name="connsiteX1" fmla="*/ 156410 w 854242"/>
                <a:gd name="connsiteY1" fmla="*/ 577516 h 2370222"/>
                <a:gd name="connsiteX2" fmla="*/ 288757 w 854242"/>
                <a:gd name="connsiteY2" fmla="*/ 1046748 h 2370222"/>
                <a:gd name="connsiteX3" fmla="*/ 409073 w 854242"/>
                <a:gd name="connsiteY3" fmla="*/ 1383632 h 2370222"/>
                <a:gd name="connsiteX4" fmla="*/ 625642 w 854242"/>
                <a:gd name="connsiteY4" fmla="*/ 1852864 h 2370222"/>
                <a:gd name="connsiteX5" fmla="*/ 782052 w 854242"/>
                <a:gd name="connsiteY5" fmla="*/ 2237874 h 2370222"/>
                <a:gd name="connsiteX6" fmla="*/ 854242 w 854242"/>
                <a:gd name="connsiteY6" fmla="*/ 2370222 h 2370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4242" h="2370222">
                  <a:moveTo>
                    <a:pt x="0" y="0"/>
                  </a:moveTo>
                  <a:cubicBezTo>
                    <a:pt x="54142" y="201529"/>
                    <a:pt x="108284" y="403058"/>
                    <a:pt x="156410" y="577516"/>
                  </a:cubicBezTo>
                  <a:cubicBezTo>
                    <a:pt x="204536" y="751974"/>
                    <a:pt x="246647" y="912395"/>
                    <a:pt x="288757" y="1046748"/>
                  </a:cubicBezTo>
                  <a:cubicBezTo>
                    <a:pt x="330868" y="1181101"/>
                    <a:pt x="352926" y="1249279"/>
                    <a:pt x="409073" y="1383632"/>
                  </a:cubicBezTo>
                  <a:cubicBezTo>
                    <a:pt x="465220" y="1517985"/>
                    <a:pt x="563479" y="1710490"/>
                    <a:pt x="625642" y="1852864"/>
                  </a:cubicBezTo>
                  <a:cubicBezTo>
                    <a:pt x="687805" y="1995238"/>
                    <a:pt x="743952" y="2151648"/>
                    <a:pt x="782052" y="2237874"/>
                  </a:cubicBezTo>
                  <a:cubicBezTo>
                    <a:pt x="820152" y="2324100"/>
                    <a:pt x="837197" y="2347161"/>
                    <a:pt x="854242" y="2370222"/>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42" name="フリーフォーム: 図形 41">
              <a:extLst>
                <a:ext uri="{FF2B5EF4-FFF2-40B4-BE49-F238E27FC236}">
                  <a16:creationId xmlns:a16="http://schemas.microsoft.com/office/drawing/2014/main" id="{342212A2-4964-0B09-F8A7-1D23006F79F3}"/>
                </a:ext>
              </a:extLst>
            </p:cNvPr>
            <p:cNvSpPr/>
            <p:nvPr/>
          </p:nvSpPr>
          <p:spPr>
            <a:xfrm rot="116200">
              <a:off x="1189918" y="2750184"/>
              <a:ext cx="104066" cy="811297"/>
            </a:xfrm>
            <a:custGeom>
              <a:avLst/>
              <a:gdLst>
                <a:gd name="connsiteX0" fmla="*/ 267308 w 267727"/>
                <a:gd name="connsiteY0" fmla="*/ 1944 h 2311066"/>
                <a:gd name="connsiteX1" fmla="*/ 146992 w 267727"/>
                <a:gd name="connsiteY1" fmla="*/ 266639 h 2311066"/>
                <a:gd name="connsiteX2" fmla="*/ 74802 w 267727"/>
                <a:gd name="connsiteY2" fmla="*/ 699776 h 2311066"/>
                <a:gd name="connsiteX3" fmla="*/ 2613 w 267727"/>
                <a:gd name="connsiteY3" fmla="*/ 1265260 h 2311066"/>
                <a:gd name="connsiteX4" fmla="*/ 14645 w 267727"/>
                <a:gd name="connsiteY4" fmla="*/ 1614176 h 2311066"/>
                <a:gd name="connsiteX5" fmla="*/ 2613 w 267727"/>
                <a:gd name="connsiteY5" fmla="*/ 2095439 h 2311066"/>
                <a:gd name="connsiteX6" fmla="*/ 14645 w 267727"/>
                <a:gd name="connsiteY6" fmla="*/ 2299976 h 2311066"/>
                <a:gd name="connsiteX7" fmla="*/ 74802 w 267727"/>
                <a:gd name="connsiteY7" fmla="*/ 1782618 h 2311066"/>
                <a:gd name="connsiteX8" fmla="*/ 98866 w 267727"/>
                <a:gd name="connsiteY8" fmla="*/ 1325418 h 2311066"/>
                <a:gd name="connsiteX9" fmla="*/ 98866 w 267727"/>
                <a:gd name="connsiteY9" fmla="*/ 964471 h 2311066"/>
                <a:gd name="connsiteX10" fmla="*/ 183087 w 267727"/>
                <a:gd name="connsiteY10" fmla="*/ 398987 h 2311066"/>
                <a:gd name="connsiteX11" fmla="*/ 267308 w 267727"/>
                <a:gd name="connsiteY11" fmla="*/ 1944 h 231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7727" h="2311066">
                  <a:moveTo>
                    <a:pt x="267308" y="1944"/>
                  </a:moveTo>
                  <a:cubicBezTo>
                    <a:pt x="261292" y="-20114"/>
                    <a:pt x="179076" y="150334"/>
                    <a:pt x="146992" y="266639"/>
                  </a:cubicBezTo>
                  <a:cubicBezTo>
                    <a:pt x="114908" y="382944"/>
                    <a:pt x="98865" y="533339"/>
                    <a:pt x="74802" y="699776"/>
                  </a:cubicBezTo>
                  <a:cubicBezTo>
                    <a:pt x="50739" y="866213"/>
                    <a:pt x="12639" y="1112860"/>
                    <a:pt x="2613" y="1265260"/>
                  </a:cubicBezTo>
                  <a:cubicBezTo>
                    <a:pt x="-7413" y="1417660"/>
                    <a:pt x="14645" y="1475813"/>
                    <a:pt x="14645" y="1614176"/>
                  </a:cubicBezTo>
                  <a:cubicBezTo>
                    <a:pt x="14645" y="1752539"/>
                    <a:pt x="2613" y="1981139"/>
                    <a:pt x="2613" y="2095439"/>
                  </a:cubicBezTo>
                  <a:cubicBezTo>
                    <a:pt x="2613" y="2209739"/>
                    <a:pt x="2614" y="2352113"/>
                    <a:pt x="14645" y="2299976"/>
                  </a:cubicBezTo>
                  <a:cubicBezTo>
                    <a:pt x="26676" y="2247839"/>
                    <a:pt x="60765" y="1945044"/>
                    <a:pt x="74802" y="1782618"/>
                  </a:cubicBezTo>
                  <a:cubicBezTo>
                    <a:pt x="88839" y="1620192"/>
                    <a:pt x="94855" y="1461776"/>
                    <a:pt x="98866" y="1325418"/>
                  </a:cubicBezTo>
                  <a:cubicBezTo>
                    <a:pt x="102877" y="1189060"/>
                    <a:pt x="84829" y="1118876"/>
                    <a:pt x="98866" y="964471"/>
                  </a:cubicBezTo>
                  <a:cubicBezTo>
                    <a:pt x="112903" y="810066"/>
                    <a:pt x="153008" y="557403"/>
                    <a:pt x="183087" y="398987"/>
                  </a:cubicBezTo>
                  <a:cubicBezTo>
                    <a:pt x="213166" y="240571"/>
                    <a:pt x="273324" y="24002"/>
                    <a:pt x="267308" y="1944"/>
                  </a:cubicBezTo>
                  <a:close/>
                </a:path>
              </a:pathLst>
            </a:cu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43" name="フリーフォーム: 図形 42">
              <a:extLst>
                <a:ext uri="{FF2B5EF4-FFF2-40B4-BE49-F238E27FC236}">
                  <a16:creationId xmlns:a16="http://schemas.microsoft.com/office/drawing/2014/main" id="{611AFF20-25D0-34B0-7A5C-DACE71288B5B}"/>
                </a:ext>
              </a:extLst>
            </p:cNvPr>
            <p:cNvSpPr/>
            <p:nvPr/>
          </p:nvSpPr>
          <p:spPr>
            <a:xfrm rot="116200">
              <a:off x="922164" y="2468377"/>
              <a:ext cx="84416" cy="409015"/>
            </a:xfrm>
            <a:custGeom>
              <a:avLst/>
              <a:gdLst>
                <a:gd name="connsiteX0" fmla="*/ 47873 w 240467"/>
                <a:gd name="connsiteY0" fmla="*/ 156 h 1165122"/>
                <a:gd name="connsiteX1" fmla="*/ 19298 w 240467"/>
                <a:gd name="connsiteY1" fmla="*/ 85881 h 1165122"/>
                <a:gd name="connsiteX2" fmla="*/ 248 w 240467"/>
                <a:gd name="connsiteY2" fmla="*/ 304956 h 1165122"/>
                <a:gd name="connsiteX3" fmla="*/ 9773 w 240467"/>
                <a:gd name="connsiteY3" fmla="*/ 571656 h 1165122"/>
                <a:gd name="connsiteX4" fmla="*/ 28823 w 240467"/>
                <a:gd name="connsiteY4" fmla="*/ 847881 h 1165122"/>
                <a:gd name="connsiteX5" fmla="*/ 95498 w 240467"/>
                <a:gd name="connsiteY5" fmla="*/ 1047906 h 1165122"/>
                <a:gd name="connsiteX6" fmla="*/ 190748 w 240467"/>
                <a:gd name="connsiteY6" fmla="*/ 1162206 h 1165122"/>
                <a:gd name="connsiteX7" fmla="*/ 238373 w 240467"/>
                <a:gd name="connsiteY7" fmla="*/ 1124106 h 1165122"/>
                <a:gd name="connsiteX8" fmla="*/ 228848 w 240467"/>
                <a:gd name="connsiteY8" fmla="*/ 1047906 h 1165122"/>
                <a:gd name="connsiteX9" fmla="*/ 200273 w 240467"/>
                <a:gd name="connsiteY9" fmla="*/ 924081 h 1165122"/>
                <a:gd name="connsiteX10" fmla="*/ 190748 w 240467"/>
                <a:gd name="connsiteY10" fmla="*/ 819306 h 1165122"/>
                <a:gd name="connsiteX11" fmla="*/ 181223 w 240467"/>
                <a:gd name="connsiteY11" fmla="*/ 752631 h 1165122"/>
                <a:gd name="connsiteX12" fmla="*/ 162173 w 240467"/>
                <a:gd name="connsiteY12" fmla="*/ 676431 h 1165122"/>
                <a:gd name="connsiteX13" fmla="*/ 171698 w 240467"/>
                <a:gd name="connsiteY13" fmla="*/ 514506 h 1165122"/>
                <a:gd name="connsiteX14" fmla="*/ 171698 w 240467"/>
                <a:gd name="connsiteY14" fmla="*/ 314481 h 1165122"/>
                <a:gd name="connsiteX15" fmla="*/ 152648 w 240467"/>
                <a:gd name="connsiteY15" fmla="*/ 152556 h 1165122"/>
                <a:gd name="connsiteX16" fmla="*/ 124073 w 240467"/>
                <a:gd name="connsiteY16" fmla="*/ 66831 h 1165122"/>
                <a:gd name="connsiteX17" fmla="*/ 47873 w 240467"/>
                <a:gd name="connsiteY17" fmla="*/ 156 h 1165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0467" h="1165122">
                  <a:moveTo>
                    <a:pt x="47873" y="156"/>
                  </a:moveTo>
                  <a:cubicBezTo>
                    <a:pt x="30410" y="3331"/>
                    <a:pt x="27236" y="35081"/>
                    <a:pt x="19298" y="85881"/>
                  </a:cubicBezTo>
                  <a:cubicBezTo>
                    <a:pt x="11360" y="136681"/>
                    <a:pt x="1835" y="223994"/>
                    <a:pt x="248" y="304956"/>
                  </a:cubicBezTo>
                  <a:cubicBezTo>
                    <a:pt x="-1339" y="385918"/>
                    <a:pt x="5011" y="481169"/>
                    <a:pt x="9773" y="571656"/>
                  </a:cubicBezTo>
                  <a:cubicBezTo>
                    <a:pt x="14535" y="662143"/>
                    <a:pt x="14536" y="768506"/>
                    <a:pt x="28823" y="847881"/>
                  </a:cubicBezTo>
                  <a:cubicBezTo>
                    <a:pt x="43110" y="927256"/>
                    <a:pt x="68511" y="995519"/>
                    <a:pt x="95498" y="1047906"/>
                  </a:cubicBezTo>
                  <a:cubicBezTo>
                    <a:pt x="122486" y="1100294"/>
                    <a:pt x="166936" y="1149506"/>
                    <a:pt x="190748" y="1162206"/>
                  </a:cubicBezTo>
                  <a:cubicBezTo>
                    <a:pt x="214561" y="1174906"/>
                    <a:pt x="232023" y="1143156"/>
                    <a:pt x="238373" y="1124106"/>
                  </a:cubicBezTo>
                  <a:cubicBezTo>
                    <a:pt x="244723" y="1105056"/>
                    <a:pt x="235198" y="1081244"/>
                    <a:pt x="228848" y="1047906"/>
                  </a:cubicBezTo>
                  <a:cubicBezTo>
                    <a:pt x="222498" y="1014569"/>
                    <a:pt x="206623" y="962181"/>
                    <a:pt x="200273" y="924081"/>
                  </a:cubicBezTo>
                  <a:cubicBezTo>
                    <a:pt x="193923" y="885981"/>
                    <a:pt x="193923" y="847881"/>
                    <a:pt x="190748" y="819306"/>
                  </a:cubicBezTo>
                  <a:cubicBezTo>
                    <a:pt x="187573" y="790731"/>
                    <a:pt x="185985" y="776443"/>
                    <a:pt x="181223" y="752631"/>
                  </a:cubicBezTo>
                  <a:cubicBezTo>
                    <a:pt x="176461" y="728819"/>
                    <a:pt x="163760" y="716118"/>
                    <a:pt x="162173" y="676431"/>
                  </a:cubicBezTo>
                  <a:cubicBezTo>
                    <a:pt x="160586" y="636744"/>
                    <a:pt x="170111" y="574831"/>
                    <a:pt x="171698" y="514506"/>
                  </a:cubicBezTo>
                  <a:cubicBezTo>
                    <a:pt x="173285" y="454181"/>
                    <a:pt x="174873" y="374806"/>
                    <a:pt x="171698" y="314481"/>
                  </a:cubicBezTo>
                  <a:cubicBezTo>
                    <a:pt x="168523" y="254156"/>
                    <a:pt x="160585" y="193831"/>
                    <a:pt x="152648" y="152556"/>
                  </a:cubicBezTo>
                  <a:cubicBezTo>
                    <a:pt x="144711" y="111281"/>
                    <a:pt x="138360" y="90643"/>
                    <a:pt x="124073" y="66831"/>
                  </a:cubicBezTo>
                  <a:cubicBezTo>
                    <a:pt x="109786" y="43019"/>
                    <a:pt x="65336" y="-3019"/>
                    <a:pt x="47873" y="156"/>
                  </a:cubicBezTo>
                  <a:close/>
                </a:path>
              </a:pathLst>
            </a:cu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44" name="フリーフォーム: 図形 43">
              <a:extLst>
                <a:ext uri="{FF2B5EF4-FFF2-40B4-BE49-F238E27FC236}">
                  <a16:creationId xmlns:a16="http://schemas.microsoft.com/office/drawing/2014/main" id="{F0CE34CC-7301-0001-F47D-253ED5DBD732}"/>
                </a:ext>
              </a:extLst>
            </p:cNvPr>
            <p:cNvSpPr/>
            <p:nvPr/>
          </p:nvSpPr>
          <p:spPr>
            <a:xfrm rot="900034">
              <a:off x="979707" y="2598992"/>
              <a:ext cx="96968" cy="251604"/>
            </a:xfrm>
            <a:custGeom>
              <a:avLst/>
              <a:gdLst>
                <a:gd name="connsiteX0" fmla="*/ 276225 w 276225"/>
                <a:gd name="connsiteY0" fmla="*/ 411408 h 716721"/>
                <a:gd name="connsiteX1" fmla="*/ 257175 w 276225"/>
                <a:gd name="connsiteY1" fmla="*/ 316158 h 716721"/>
                <a:gd name="connsiteX2" fmla="*/ 219075 w 276225"/>
                <a:gd name="connsiteY2" fmla="*/ 239958 h 716721"/>
                <a:gd name="connsiteX3" fmla="*/ 209550 w 276225"/>
                <a:gd name="connsiteY3" fmla="*/ 182808 h 716721"/>
                <a:gd name="connsiteX4" fmla="*/ 171450 w 276225"/>
                <a:gd name="connsiteY4" fmla="*/ 116133 h 716721"/>
                <a:gd name="connsiteX5" fmla="*/ 171450 w 276225"/>
                <a:gd name="connsiteY5" fmla="*/ 78033 h 716721"/>
                <a:gd name="connsiteX6" fmla="*/ 152400 w 276225"/>
                <a:gd name="connsiteY6" fmla="*/ 11358 h 716721"/>
                <a:gd name="connsiteX7" fmla="*/ 142875 w 276225"/>
                <a:gd name="connsiteY7" fmla="*/ 1833 h 716721"/>
                <a:gd name="connsiteX8" fmla="*/ 114300 w 276225"/>
                <a:gd name="connsiteY8" fmla="*/ 1833 h 716721"/>
                <a:gd name="connsiteX9" fmla="*/ 47625 w 276225"/>
                <a:gd name="connsiteY9" fmla="*/ 20883 h 716721"/>
                <a:gd name="connsiteX10" fmla="*/ 9525 w 276225"/>
                <a:gd name="connsiteY10" fmla="*/ 97083 h 716721"/>
                <a:gd name="connsiteX11" fmla="*/ 0 w 276225"/>
                <a:gd name="connsiteY11" fmla="*/ 211383 h 716721"/>
                <a:gd name="connsiteX12" fmla="*/ 9525 w 276225"/>
                <a:gd name="connsiteY12" fmla="*/ 335208 h 716721"/>
                <a:gd name="connsiteX13" fmla="*/ 38100 w 276225"/>
                <a:gd name="connsiteY13" fmla="*/ 487608 h 716721"/>
                <a:gd name="connsiteX14" fmla="*/ 104775 w 276225"/>
                <a:gd name="connsiteY14" fmla="*/ 630483 h 716721"/>
                <a:gd name="connsiteX15" fmla="*/ 200025 w 276225"/>
                <a:gd name="connsiteY15" fmla="*/ 716208 h 716721"/>
                <a:gd name="connsiteX16" fmla="*/ 228600 w 276225"/>
                <a:gd name="connsiteY16" fmla="*/ 592383 h 716721"/>
                <a:gd name="connsiteX17" fmla="*/ 257175 w 276225"/>
                <a:gd name="connsiteY17" fmla="*/ 506658 h 716721"/>
                <a:gd name="connsiteX18" fmla="*/ 276225 w 276225"/>
                <a:gd name="connsiteY18" fmla="*/ 411408 h 716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6225" h="716721">
                  <a:moveTo>
                    <a:pt x="276225" y="411408"/>
                  </a:moveTo>
                  <a:cubicBezTo>
                    <a:pt x="276225" y="379658"/>
                    <a:pt x="266700" y="344733"/>
                    <a:pt x="257175" y="316158"/>
                  </a:cubicBezTo>
                  <a:cubicBezTo>
                    <a:pt x="247650" y="287583"/>
                    <a:pt x="227012" y="262183"/>
                    <a:pt x="219075" y="239958"/>
                  </a:cubicBezTo>
                  <a:cubicBezTo>
                    <a:pt x="211137" y="217733"/>
                    <a:pt x="217487" y="203445"/>
                    <a:pt x="209550" y="182808"/>
                  </a:cubicBezTo>
                  <a:cubicBezTo>
                    <a:pt x="201612" y="162170"/>
                    <a:pt x="171450" y="116133"/>
                    <a:pt x="171450" y="116133"/>
                  </a:cubicBezTo>
                  <a:cubicBezTo>
                    <a:pt x="165100" y="98671"/>
                    <a:pt x="174625" y="95495"/>
                    <a:pt x="171450" y="78033"/>
                  </a:cubicBezTo>
                  <a:cubicBezTo>
                    <a:pt x="168275" y="60570"/>
                    <a:pt x="152400" y="11358"/>
                    <a:pt x="152400" y="11358"/>
                  </a:cubicBezTo>
                  <a:cubicBezTo>
                    <a:pt x="147637" y="-1342"/>
                    <a:pt x="142875" y="1833"/>
                    <a:pt x="142875" y="1833"/>
                  </a:cubicBezTo>
                  <a:cubicBezTo>
                    <a:pt x="136525" y="245"/>
                    <a:pt x="130175" y="-1342"/>
                    <a:pt x="114300" y="1833"/>
                  </a:cubicBezTo>
                  <a:cubicBezTo>
                    <a:pt x="98425" y="5008"/>
                    <a:pt x="65087" y="5008"/>
                    <a:pt x="47625" y="20883"/>
                  </a:cubicBezTo>
                  <a:cubicBezTo>
                    <a:pt x="30163" y="36758"/>
                    <a:pt x="17462" y="65333"/>
                    <a:pt x="9525" y="97083"/>
                  </a:cubicBezTo>
                  <a:cubicBezTo>
                    <a:pt x="1588" y="128833"/>
                    <a:pt x="0" y="171696"/>
                    <a:pt x="0" y="211383"/>
                  </a:cubicBezTo>
                  <a:cubicBezTo>
                    <a:pt x="0" y="251070"/>
                    <a:pt x="3175" y="289170"/>
                    <a:pt x="9525" y="335208"/>
                  </a:cubicBezTo>
                  <a:cubicBezTo>
                    <a:pt x="15875" y="381246"/>
                    <a:pt x="22225" y="438396"/>
                    <a:pt x="38100" y="487608"/>
                  </a:cubicBezTo>
                  <a:cubicBezTo>
                    <a:pt x="53975" y="536820"/>
                    <a:pt x="77788" y="592383"/>
                    <a:pt x="104775" y="630483"/>
                  </a:cubicBezTo>
                  <a:cubicBezTo>
                    <a:pt x="131762" y="668583"/>
                    <a:pt x="179388" y="722558"/>
                    <a:pt x="200025" y="716208"/>
                  </a:cubicBezTo>
                  <a:cubicBezTo>
                    <a:pt x="220662" y="709858"/>
                    <a:pt x="219075" y="627308"/>
                    <a:pt x="228600" y="592383"/>
                  </a:cubicBezTo>
                  <a:cubicBezTo>
                    <a:pt x="238125" y="557458"/>
                    <a:pt x="250825" y="532058"/>
                    <a:pt x="257175" y="506658"/>
                  </a:cubicBezTo>
                  <a:cubicBezTo>
                    <a:pt x="263525" y="481258"/>
                    <a:pt x="276225" y="443158"/>
                    <a:pt x="276225" y="411408"/>
                  </a:cubicBezTo>
                  <a:close/>
                </a:path>
              </a:pathLst>
            </a:cu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45" name="フリーフォーム: 図形 44">
              <a:extLst>
                <a:ext uri="{FF2B5EF4-FFF2-40B4-BE49-F238E27FC236}">
                  <a16:creationId xmlns:a16="http://schemas.microsoft.com/office/drawing/2014/main" id="{27735193-6415-79F8-6887-E2E4AFAECFF9}"/>
                </a:ext>
              </a:extLst>
            </p:cNvPr>
            <p:cNvSpPr/>
            <p:nvPr/>
          </p:nvSpPr>
          <p:spPr>
            <a:xfrm rot="116200">
              <a:off x="1176838" y="2456826"/>
              <a:ext cx="114353" cy="448384"/>
            </a:xfrm>
            <a:custGeom>
              <a:avLst/>
              <a:gdLst>
                <a:gd name="connsiteX0" fmla="*/ 267429 w 325748"/>
                <a:gd name="connsiteY0" fmla="*/ 699 h 1277270"/>
                <a:gd name="connsiteX1" fmla="*/ 210279 w 325748"/>
                <a:gd name="connsiteY1" fmla="*/ 29274 h 1277270"/>
                <a:gd name="connsiteX2" fmla="*/ 219804 w 325748"/>
                <a:gd name="connsiteY2" fmla="*/ 76899 h 1277270"/>
                <a:gd name="connsiteX3" fmla="*/ 191229 w 325748"/>
                <a:gd name="connsiteY3" fmla="*/ 76899 h 1277270"/>
                <a:gd name="connsiteX4" fmla="*/ 153129 w 325748"/>
                <a:gd name="connsiteY4" fmla="*/ 172149 h 1277270"/>
                <a:gd name="connsiteX5" fmla="*/ 134079 w 325748"/>
                <a:gd name="connsiteY5" fmla="*/ 305499 h 1277270"/>
                <a:gd name="connsiteX6" fmla="*/ 124554 w 325748"/>
                <a:gd name="connsiteY6" fmla="*/ 429324 h 1277270"/>
                <a:gd name="connsiteX7" fmla="*/ 86454 w 325748"/>
                <a:gd name="connsiteY7" fmla="*/ 572199 h 1277270"/>
                <a:gd name="connsiteX8" fmla="*/ 48354 w 325748"/>
                <a:gd name="connsiteY8" fmla="*/ 781749 h 1277270"/>
                <a:gd name="connsiteX9" fmla="*/ 48354 w 325748"/>
                <a:gd name="connsiteY9" fmla="*/ 962724 h 1277270"/>
                <a:gd name="connsiteX10" fmla="*/ 29304 w 325748"/>
                <a:gd name="connsiteY10" fmla="*/ 1038924 h 1277270"/>
                <a:gd name="connsiteX11" fmla="*/ 729 w 325748"/>
                <a:gd name="connsiteY11" fmla="*/ 1143699 h 1277270"/>
                <a:gd name="connsiteX12" fmla="*/ 10254 w 325748"/>
                <a:gd name="connsiteY12" fmla="*/ 1229424 h 1277270"/>
                <a:gd name="connsiteX13" fmla="*/ 29304 w 325748"/>
                <a:gd name="connsiteY13" fmla="*/ 1277049 h 1277270"/>
                <a:gd name="connsiteX14" fmla="*/ 86454 w 325748"/>
                <a:gd name="connsiteY14" fmla="*/ 1238949 h 1277270"/>
                <a:gd name="connsiteX15" fmla="*/ 172179 w 325748"/>
                <a:gd name="connsiteY15" fmla="*/ 1077024 h 1277270"/>
                <a:gd name="connsiteX16" fmla="*/ 229329 w 325748"/>
                <a:gd name="connsiteY16" fmla="*/ 810324 h 1277270"/>
                <a:gd name="connsiteX17" fmla="*/ 286479 w 325748"/>
                <a:gd name="connsiteY17" fmla="*/ 505524 h 1277270"/>
                <a:gd name="connsiteX18" fmla="*/ 324579 w 325748"/>
                <a:gd name="connsiteY18" fmla="*/ 286449 h 1277270"/>
                <a:gd name="connsiteX19" fmla="*/ 315054 w 325748"/>
                <a:gd name="connsiteY19" fmla="*/ 95949 h 1277270"/>
                <a:gd name="connsiteX20" fmla="*/ 305529 w 325748"/>
                <a:gd name="connsiteY20" fmla="*/ 57849 h 1277270"/>
                <a:gd name="connsiteX21" fmla="*/ 267429 w 325748"/>
                <a:gd name="connsiteY21" fmla="*/ 699 h 127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5748" h="1277270">
                  <a:moveTo>
                    <a:pt x="267429" y="699"/>
                  </a:moveTo>
                  <a:cubicBezTo>
                    <a:pt x="251554" y="-4063"/>
                    <a:pt x="218216" y="16574"/>
                    <a:pt x="210279" y="29274"/>
                  </a:cubicBezTo>
                  <a:cubicBezTo>
                    <a:pt x="202342" y="41974"/>
                    <a:pt x="219804" y="76899"/>
                    <a:pt x="219804" y="76899"/>
                  </a:cubicBezTo>
                  <a:cubicBezTo>
                    <a:pt x="216629" y="84837"/>
                    <a:pt x="202341" y="61024"/>
                    <a:pt x="191229" y="76899"/>
                  </a:cubicBezTo>
                  <a:cubicBezTo>
                    <a:pt x="180116" y="92774"/>
                    <a:pt x="162654" y="134049"/>
                    <a:pt x="153129" y="172149"/>
                  </a:cubicBezTo>
                  <a:cubicBezTo>
                    <a:pt x="143604" y="210249"/>
                    <a:pt x="138841" y="262637"/>
                    <a:pt x="134079" y="305499"/>
                  </a:cubicBezTo>
                  <a:cubicBezTo>
                    <a:pt x="129316" y="348362"/>
                    <a:pt x="132491" y="384874"/>
                    <a:pt x="124554" y="429324"/>
                  </a:cubicBezTo>
                  <a:cubicBezTo>
                    <a:pt x="116617" y="473774"/>
                    <a:pt x="99154" y="513462"/>
                    <a:pt x="86454" y="572199"/>
                  </a:cubicBezTo>
                  <a:cubicBezTo>
                    <a:pt x="73754" y="630937"/>
                    <a:pt x="54704" y="716662"/>
                    <a:pt x="48354" y="781749"/>
                  </a:cubicBezTo>
                  <a:cubicBezTo>
                    <a:pt x="42004" y="846836"/>
                    <a:pt x="51529" y="919862"/>
                    <a:pt x="48354" y="962724"/>
                  </a:cubicBezTo>
                  <a:cubicBezTo>
                    <a:pt x="45179" y="1005586"/>
                    <a:pt x="37242" y="1008761"/>
                    <a:pt x="29304" y="1038924"/>
                  </a:cubicBezTo>
                  <a:cubicBezTo>
                    <a:pt x="21366" y="1069087"/>
                    <a:pt x="3904" y="1111949"/>
                    <a:pt x="729" y="1143699"/>
                  </a:cubicBezTo>
                  <a:cubicBezTo>
                    <a:pt x="-2446" y="1175449"/>
                    <a:pt x="5491" y="1207199"/>
                    <a:pt x="10254" y="1229424"/>
                  </a:cubicBezTo>
                  <a:cubicBezTo>
                    <a:pt x="15016" y="1251649"/>
                    <a:pt x="16604" y="1275462"/>
                    <a:pt x="29304" y="1277049"/>
                  </a:cubicBezTo>
                  <a:cubicBezTo>
                    <a:pt x="42004" y="1278636"/>
                    <a:pt x="62642" y="1272286"/>
                    <a:pt x="86454" y="1238949"/>
                  </a:cubicBezTo>
                  <a:cubicBezTo>
                    <a:pt x="110266" y="1205612"/>
                    <a:pt x="148367" y="1148461"/>
                    <a:pt x="172179" y="1077024"/>
                  </a:cubicBezTo>
                  <a:cubicBezTo>
                    <a:pt x="195991" y="1005587"/>
                    <a:pt x="210279" y="905574"/>
                    <a:pt x="229329" y="810324"/>
                  </a:cubicBezTo>
                  <a:cubicBezTo>
                    <a:pt x="248379" y="715074"/>
                    <a:pt x="270604" y="592836"/>
                    <a:pt x="286479" y="505524"/>
                  </a:cubicBezTo>
                  <a:cubicBezTo>
                    <a:pt x="302354" y="418212"/>
                    <a:pt x="319817" y="354711"/>
                    <a:pt x="324579" y="286449"/>
                  </a:cubicBezTo>
                  <a:cubicBezTo>
                    <a:pt x="329341" y="218187"/>
                    <a:pt x="318229" y="134049"/>
                    <a:pt x="315054" y="95949"/>
                  </a:cubicBezTo>
                  <a:cubicBezTo>
                    <a:pt x="311879" y="57849"/>
                    <a:pt x="311879" y="72137"/>
                    <a:pt x="305529" y="57849"/>
                  </a:cubicBezTo>
                  <a:cubicBezTo>
                    <a:pt x="299179" y="43561"/>
                    <a:pt x="283304" y="5461"/>
                    <a:pt x="267429" y="699"/>
                  </a:cubicBezTo>
                  <a:close/>
                </a:path>
              </a:pathLst>
            </a:cu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46" name="フリーフォーム: 図形 45">
              <a:extLst>
                <a:ext uri="{FF2B5EF4-FFF2-40B4-BE49-F238E27FC236}">
                  <a16:creationId xmlns:a16="http://schemas.microsoft.com/office/drawing/2014/main" id="{B825ED98-A360-1944-4475-9CC1F918209C}"/>
                </a:ext>
              </a:extLst>
            </p:cNvPr>
            <p:cNvSpPr/>
            <p:nvPr/>
          </p:nvSpPr>
          <p:spPr>
            <a:xfrm rot="116200">
              <a:off x="1244670" y="2471920"/>
              <a:ext cx="83594" cy="428261"/>
            </a:xfrm>
            <a:custGeom>
              <a:avLst/>
              <a:gdLst>
                <a:gd name="connsiteX0" fmla="*/ 133350 w 238125"/>
                <a:gd name="connsiteY0" fmla="*/ 560 h 1219945"/>
                <a:gd name="connsiteX1" fmla="*/ 133350 w 238125"/>
                <a:gd name="connsiteY1" fmla="*/ 57710 h 1219945"/>
                <a:gd name="connsiteX2" fmla="*/ 152400 w 238125"/>
                <a:gd name="connsiteY2" fmla="*/ 229160 h 1219945"/>
                <a:gd name="connsiteX3" fmla="*/ 95250 w 238125"/>
                <a:gd name="connsiteY3" fmla="*/ 581585 h 1219945"/>
                <a:gd name="connsiteX4" fmla="*/ 57150 w 238125"/>
                <a:gd name="connsiteY4" fmla="*/ 838760 h 1219945"/>
                <a:gd name="connsiteX5" fmla="*/ 28575 w 238125"/>
                <a:gd name="connsiteY5" fmla="*/ 1038785 h 1219945"/>
                <a:gd name="connsiteX6" fmla="*/ 0 w 238125"/>
                <a:gd name="connsiteY6" fmla="*/ 1134035 h 1219945"/>
                <a:gd name="connsiteX7" fmla="*/ 28575 w 238125"/>
                <a:gd name="connsiteY7" fmla="*/ 1219760 h 1219945"/>
                <a:gd name="connsiteX8" fmla="*/ 104775 w 238125"/>
                <a:gd name="connsiteY8" fmla="*/ 1153085 h 1219945"/>
                <a:gd name="connsiteX9" fmla="*/ 142875 w 238125"/>
                <a:gd name="connsiteY9" fmla="*/ 1029260 h 1219945"/>
                <a:gd name="connsiteX10" fmla="*/ 161925 w 238125"/>
                <a:gd name="connsiteY10" fmla="*/ 934010 h 1219945"/>
                <a:gd name="connsiteX11" fmla="*/ 180975 w 238125"/>
                <a:gd name="connsiteY11" fmla="*/ 800660 h 1219945"/>
                <a:gd name="connsiteX12" fmla="*/ 200025 w 238125"/>
                <a:gd name="connsiteY12" fmla="*/ 600635 h 1219945"/>
                <a:gd name="connsiteX13" fmla="*/ 219075 w 238125"/>
                <a:gd name="connsiteY13" fmla="*/ 429185 h 1219945"/>
                <a:gd name="connsiteX14" fmla="*/ 228600 w 238125"/>
                <a:gd name="connsiteY14" fmla="*/ 305360 h 1219945"/>
                <a:gd name="connsiteX15" fmla="*/ 238125 w 238125"/>
                <a:gd name="connsiteY15" fmla="*/ 257735 h 1219945"/>
                <a:gd name="connsiteX16" fmla="*/ 228600 w 238125"/>
                <a:gd name="connsiteY16" fmla="*/ 219635 h 1219945"/>
                <a:gd name="connsiteX17" fmla="*/ 209550 w 238125"/>
                <a:gd name="connsiteY17" fmla="*/ 124385 h 1219945"/>
                <a:gd name="connsiteX18" fmla="*/ 209550 w 238125"/>
                <a:gd name="connsiteY18" fmla="*/ 86285 h 1219945"/>
                <a:gd name="connsiteX19" fmla="*/ 200025 w 238125"/>
                <a:gd name="connsiteY19" fmla="*/ 48185 h 1219945"/>
                <a:gd name="connsiteX20" fmla="*/ 190500 w 238125"/>
                <a:gd name="connsiteY20" fmla="*/ 29135 h 1219945"/>
                <a:gd name="connsiteX21" fmla="*/ 133350 w 238125"/>
                <a:gd name="connsiteY21" fmla="*/ 560 h 121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8125" h="1219945">
                  <a:moveTo>
                    <a:pt x="133350" y="560"/>
                  </a:moveTo>
                  <a:cubicBezTo>
                    <a:pt x="123825" y="5323"/>
                    <a:pt x="130175" y="19610"/>
                    <a:pt x="133350" y="57710"/>
                  </a:cubicBezTo>
                  <a:cubicBezTo>
                    <a:pt x="136525" y="95810"/>
                    <a:pt x="158750" y="141848"/>
                    <a:pt x="152400" y="229160"/>
                  </a:cubicBezTo>
                  <a:cubicBezTo>
                    <a:pt x="146050" y="316473"/>
                    <a:pt x="111125" y="479985"/>
                    <a:pt x="95250" y="581585"/>
                  </a:cubicBezTo>
                  <a:cubicBezTo>
                    <a:pt x="79375" y="683185"/>
                    <a:pt x="68262" y="762560"/>
                    <a:pt x="57150" y="838760"/>
                  </a:cubicBezTo>
                  <a:cubicBezTo>
                    <a:pt x="46038" y="914960"/>
                    <a:pt x="38100" y="989572"/>
                    <a:pt x="28575" y="1038785"/>
                  </a:cubicBezTo>
                  <a:cubicBezTo>
                    <a:pt x="19050" y="1087998"/>
                    <a:pt x="0" y="1103873"/>
                    <a:pt x="0" y="1134035"/>
                  </a:cubicBezTo>
                  <a:cubicBezTo>
                    <a:pt x="0" y="1164197"/>
                    <a:pt x="11112" y="1216585"/>
                    <a:pt x="28575" y="1219760"/>
                  </a:cubicBezTo>
                  <a:cubicBezTo>
                    <a:pt x="46037" y="1222935"/>
                    <a:pt x="85725" y="1184835"/>
                    <a:pt x="104775" y="1153085"/>
                  </a:cubicBezTo>
                  <a:cubicBezTo>
                    <a:pt x="123825" y="1121335"/>
                    <a:pt x="133350" y="1065772"/>
                    <a:pt x="142875" y="1029260"/>
                  </a:cubicBezTo>
                  <a:cubicBezTo>
                    <a:pt x="152400" y="992748"/>
                    <a:pt x="155575" y="972110"/>
                    <a:pt x="161925" y="934010"/>
                  </a:cubicBezTo>
                  <a:cubicBezTo>
                    <a:pt x="168275" y="895910"/>
                    <a:pt x="174625" y="856222"/>
                    <a:pt x="180975" y="800660"/>
                  </a:cubicBezTo>
                  <a:cubicBezTo>
                    <a:pt x="187325" y="745098"/>
                    <a:pt x="193675" y="662548"/>
                    <a:pt x="200025" y="600635"/>
                  </a:cubicBezTo>
                  <a:cubicBezTo>
                    <a:pt x="206375" y="538723"/>
                    <a:pt x="214313" y="478398"/>
                    <a:pt x="219075" y="429185"/>
                  </a:cubicBezTo>
                  <a:cubicBezTo>
                    <a:pt x="223838" y="379973"/>
                    <a:pt x="225425" y="333935"/>
                    <a:pt x="228600" y="305360"/>
                  </a:cubicBezTo>
                  <a:cubicBezTo>
                    <a:pt x="231775" y="276785"/>
                    <a:pt x="238125" y="257735"/>
                    <a:pt x="238125" y="257735"/>
                  </a:cubicBezTo>
                  <a:cubicBezTo>
                    <a:pt x="238125" y="243448"/>
                    <a:pt x="233363" y="241860"/>
                    <a:pt x="228600" y="219635"/>
                  </a:cubicBezTo>
                  <a:cubicBezTo>
                    <a:pt x="223838" y="197410"/>
                    <a:pt x="209550" y="124385"/>
                    <a:pt x="209550" y="124385"/>
                  </a:cubicBezTo>
                  <a:cubicBezTo>
                    <a:pt x="206375" y="102160"/>
                    <a:pt x="209550" y="86285"/>
                    <a:pt x="209550" y="86285"/>
                  </a:cubicBezTo>
                  <a:cubicBezTo>
                    <a:pt x="207963" y="73585"/>
                    <a:pt x="200025" y="48185"/>
                    <a:pt x="200025" y="48185"/>
                  </a:cubicBezTo>
                  <a:cubicBezTo>
                    <a:pt x="196850" y="38660"/>
                    <a:pt x="200025" y="35485"/>
                    <a:pt x="190500" y="29135"/>
                  </a:cubicBezTo>
                  <a:cubicBezTo>
                    <a:pt x="180975" y="22785"/>
                    <a:pt x="142875" y="-4203"/>
                    <a:pt x="133350" y="560"/>
                  </a:cubicBezTo>
                  <a:close/>
                </a:path>
              </a:pathLst>
            </a:cu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47" name="フリーフォーム: 図形 46">
              <a:extLst>
                <a:ext uri="{FF2B5EF4-FFF2-40B4-BE49-F238E27FC236}">
                  <a16:creationId xmlns:a16="http://schemas.microsoft.com/office/drawing/2014/main" id="{D24072CA-EE01-5BC3-3FC3-0067CC07761D}"/>
                </a:ext>
              </a:extLst>
            </p:cNvPr>
            <p:cNvSpPr/>
            <p:nvPr/>
          </p:nvSpPr>
          <p:spPr>
            <a:xfrm rot="116200">
              <a:off x="1175094" y="2610843"/>
              <a:ext cx="269746" cy="1324753"/>
            </a:xfrm>
            <a:custGeom>
              <a:avLst/>
              <a:gdLst>
                <a:gd name="connsiteX0" fmla="*/ 527446 w 768398"/>
                <a:gd name="connsiteY0" fmla="*/ 48 h 3773702"/>
                <a:gd name="connsiteX1" fmla="*/ 441721 w 768398"/>
                <a:gd name="connsiteY1" fmla="*/ 57198 h 3773702"/>
                <a:gd name="connsiteX2" fmla="*/ 384571 w 768398"/>
                <a:gd name="connsiteY2" fmla="*/ 152448 h 3773702"/>
                <a:gd name="connsiteX3" fmla="*/ 346471 w 768398"/>
                <a:gd name="connsiteY3" fmla="*/ 285798 h 3773702"/>
                <a:gd name="connsiteX4" fmla="*/ 298846 w 768398"/>
                <a:gd name="connsiteY4" fmla="*/ 428673 h 3773702"/>
                <a:gd name="connsiteX5" fmla="*/ 241696 w 768398"/>
                <a:gd name="connsiteY5" fmla="*/ 676323 h 3773702"/>
                <a:gd name="connsiteX6" fmla="*/ 194071 w 768398"/>
                <a:gd name="connsiteY6" fmla="*/ 895398 h 3773702"/>
                <a:gd name="connsiteX7" fmla="*/ 146446 w 768398"/>
                <a:gd name="connsiteY7" fmla="*/ 1143048 h 3773702"/>
                <a:gd name="connsiteX8" fmla="*/ 136921 w 768398"/>
                <a:gd name="connsiteY8" fmla="*/ 1304973 h 3773702"/>
                <a:gd name="connsiteX9" fmla="*/ 136921 w 768398"/>
                <a:gd name="connsiteY9" fmla="*/ 1485948 h 3773702"/>
                <a:gd name="connsiteX10" fmla="*/ 127396 w 768398"/>
                <a:gd name="connsiteY10" fmla="*/ 1733598 h 3773702"/>
                <a:gd name="connsiteX11" fmla="*/ 117871 w 768398"/>
                <a:gd name="connsiteY11" fmla="*/ 2000298 h 3773702"/>
                <a:gd name="connsiteX12" fmla="*/ 89296 w 768398"/>
                <a:gd name="connsiteY12" fmla="*/ 2333673 h 3773702"/>
                <a:gd name="connsiteX13" fmla="*/ 51196 w 768398"/>
                <a:gd name="connsiteY13" fmla="*/ 2628948 h 3773702"/>
                <a:gd name="connsiteX14" fmla="*/ 32146 w 768398"/>
                <a:gd name="connsiteY14" fmla="*/ 2924223 h 3773702"/>
                <a:gd name="connsiteX15" fmla="*/ 3571 w 768398"/>
                <a:gd name="connsiteY15" fmla="*/ 3209973 h 3773702"/>
                <a:gd name="connsiteX16" fmla="*/ 3571 w 768398"/>
                <a:gd name="connsiteY16" fmla="*/ 3476673 h 3773702"/>
                <a:gd name="connsiteX17" fmla="*/ 32146 w 768398"/>
                <a:gd name="connsiteY17" fmla="*/ 3676698 h 3773702"/>
                <a:gd name="connsiteX18" fmla="*/ 70246 w 768398"/>
                <a:gd name="connsiteY18" fmla="*/ 3771948 h 3773702"/>
                <a:gd name="connsiteX19" fmla="*/ 213121 w 768398"/>
                <a:gd name="connsiteY19" fmla="*/ 3600498 h 3773702"/>
                <a:gd name="connsiteX20" fmla="*/ 298846 w 768398"/>
                <a:gd name="connsiteY20" fmla="*/ 3448098 h 3773702"/>
                <a:gd name="connsiteX21" fmla="*/ 355996 w 768398"/>
                <a:gd name="connsiteY21" fmla="*/ 3314748 h 3773702"/>
                <a:gd name="connsiteX22" fmla="*/ 384571 w 768398"/>
                <a:gd name="connsiteY22" fmla="*/ 3238548 h 3773702"/>
                <a:gd name="connsiteX23" fmla="*/ 508396 w 768398"/>
                <a:gd name="connsiteY23" fmla="*/ 2971848 h 3773702"/>
                <a:gd name="connsiteX24" fmla="*/ 584596 w 768398"/>
                <a:gd name="connsiteY24" fmla="*/ 2790873 h 3773702"/>
                <a:gd name="connsiteX25" fmla="*/ 651271 w 768398"/>
                <a:gd name="connsiteY25" fmla="*/ 2428923 h 3773702"/>
                <a:gd name="connsiteX26" fmla="*/ 698896 w 768398"/>
                <a:gd name="connsiteY26" fmla="*/ 2038398 h 3773702"/>
                <a:gd name="connsiteX27" fmla="*/ 765571 w 768398"/>
                <a:gd name="connsiteY27" fmla="*/ 1533573 h 3773702"/>
                <a:gd name="connsiteX28" fmla="*/ 756046 w 768398"/>
                <a:gd name="connsiteY28" fmla="*/ 1304973 h 3773702"/>
                <a:gd name="connsiteX29" fmla="*/ 756046 w 768398"/>
                <a:gd name="connsiteY29" fmla="*/ 1009698 h 3773702"/>
                <a:gd name="connsiteX30" fmla="*/ 689371 w 768398"/>
                <a:gd name="connsiteY30" fmla="*/ 752523 h 3773702"/>
                <a:gd name="connsiteX31" fmla="*/ 622696 w 768398"/>
                <a:gd name="connsiteY31" fmla="*/ 590598 h 3773702"/>
                <a:gd name="connsiteX32" fmla="*/ 584596 w 768398"/>
                <a:gd name="connsiteY32" fmla="*/ 514398 h 3773702"/>
                <a:gd name="connsiteX33" fmla="*/ 546496 w 768398"/>
                <a:gd name="connsiteY33" fmla="*/ 381048 h 3773702"/>
                <a:gd name="connsiteX34" fmla="*/ 546496 w 768398"/>
                <a:gd name="connsiteY34" fmla="*/ 257223 h 3773702"/>
                <a:gd name="connsiteX35" fmla="*/ 575071 w 768398"/>
                <a:gd name="connsiteY35" fmla="*/ 133398 h 3773702"/>
                <a:gd name="connsiteX36" fmla="*/ 584596 w 768398"/>
                <a:gd name="connsiteY36" fmla="*/ 76248 h 3773702"/>
                <a:gd name="connsiteX37" fmla="*/ 584596 w 768398"/>
                <a:gd name="connsiteY37" fmla="*/ 47673 h 3773702"/>
                <a:gd name="connsiteX38" fmla="*/ 527446 w 768398"/>
                <a:gd name="connsiteY38" fmla="*/ 48 h 3773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68398" h="3773702">
                  <a:moveTo>
                    <a:pt x="527446" y="48"/>
                  </a:moveTo>
                  <a:cubicBezTo>
                    <a:pt x="503633" y="1636"/>
                    <a:pt x="465533" y="31798"/>
                    <a:pt x="441721" y="57198"/>
                  </a:cubicBezTo>
                  <a:cubicBezTo>
                    <a:pt x="417908" y="82598"/>
                    <a:pt x="400446" y="114348"/>
                    <a:pt x="384571" y="152448"/>
                  </a:cubicBezTo>
                  <a:cubicBezTo>
                    <a:pt x="368696" y="190548"/>
                    <a:pt x="360758" y="239761"/>
                    <a:pt x="346471" y="285798"/>
                  </a:cubicBezTo>
                  <a:cubicBezTo>
                    <a:pt x="332184" y="331835"/>
                    <a:pt x="316308" y="363586"/>
                    <a:pt x="298846" y="428673"/>
                  </a:cubicBezTo>
                  <a:cubicBezTo>
                    <a:pt x="281384" y="493760"/>
                    <a:pt x="259158" y="598536"/>
                    <a:pt x="241696" y="676323"/>
                  </a:cubicBezTo>
                  <a:cubicBezTo>
                    <a:pt x="224234" y="754110"/>
                    <a:pt x="209946" y="817611"/>
                    <a:pt x="194071" y="895398"/>
                  </a:cubicBezTo>
                  <a:cubicBezTo>
                    <a:pt x="178196" y="973185"/>
                    <a:pt x="155971" y="1074786"/>
                    <a:pt x="146446" y="1143048"/>
                  </a:cubicBezTo>
                  <a:cubicBezTo>
                    <a:pt x="136921" y="1211310"/>
                    <a:pt x="138508" y="1247823"/>
                    <a:pt x="136921" y="1304973"/>
                  </a:cubicBezTo>
                  <a:cubicBezTo>
                    <a:pt x="135333" y="1362123"/>
                    <a:pt x="138508" y="1414511"/>
                    <a:pt x="136921" y="1485948"/>
                  </a:cubicBezTo>
                  <a:cubicBezTo>
                    <a:pt x="135333" y="1557386"/>
                    <a:pt x="130571" y="1647873"/>
                    <a:pt x="127396" y="1733598"/>
                  </a:cubicBezTo>
                  <a:cubicBezTo>
                    <a:pt x="124221" y="1819323"/>
                    <a:pt x="124221" y="1900286"/>
                    <a:pt x="117871" y="2000298"/>
                  </a:cubicBezTo>
                  <a:cubicBezTo>
                    <a:pt x="111521" y="2100310"/>
                    <a:pt x="100409" y="2228898"/>
                    <a:pt x="89296" y="2333673"/>
                  </a:cubicBezTo>
                  <a:cubicBezTo>
                    <a:pt x="78183" y="2438448"/>
                    <a:pt x="60721" y="2530523"/>
                    <a:pt x="51196" y="2628948"/>
                  </a:cubicBezTo>
                  <a:cubicBezTo>
                    <a:pt x="41671" y="2727373"/>
                    <a:pt x="40083" y="2827386"/>
                    <a:pt x="32146" y="2924223"/>
                  </a:cubicBezTo>
                  <a:cubicBezTo>
                    <a:pt x="24208" y="3021061"/>
                    <a:pt x="8333" y="3117898"/>
                    <a:pt x="3571" y="3209973"/>
                  </a:cubicBezTo>
                  <a:cubicBezTo>
                    <a:pt x="-1191" y="3302048"/>
                    <a:pt x="-1191" y="3398886"/>
                    <a:pt x="3571" y="3476673"/>
                  </a:cubicBezTo>
                  <a:cubicBezTo>
                    <a:pt x="8333" y="3554460"/>
                    <a:pt x="21034" y="3627486"/>
                    <a:pt x="32146" y="3676698"/>
                  </a:cubicBezTo>
                  <a:cubicBezTo>
                    <a:pt x="43258" y="3725910"/>
                    <a:pt x="40083" y="3784648"/>
                    <a:pt x="70246" y="3771948"/>
                  </a:cubicBezTo>
                  <a:cubicBezTo>
                    <a:pt x="100408" y="3759248"/>
                    <a:pt x="175021" y="3654473"/>
                    <a:pt x="213121" y="3600498"/>
                  </a:cubicBezTo>
                  <a:cubicBezTo>
                    <a:pt x="251221" y="3546523"/>
                    <a:pt x="275033" y="3495723"/>
                    <a:pt x="298846" y="3448098"/>
                  </a:cubicBezTo>
                  <a:cubicBezTo>
                    <a:pt x="322658" y="3400473"/>
                    <a:pt x="341708" y="3349673"/>
                    <a:pt x="355996" y="3314748"/>
                  </a:cubicBezTo>
                  <a:cubicBezTo>
                    <a:pt x="370283" y="3279823"/>
                    <a:pt x="359171" y="3295698"/>
                    <a:pt x="384571" y="3238548"/>
                  </a:cubicBezTo>
                  <a:cubicBezTo>
                    <a:pt x="409971" y="3181398"/>
                    <a:pt x="475058" y="3046461"/>
                    <a:pt x="508396" y="2971848"/>
                  </a:cubicBezTo>
                  <a:cubicBezTo>
                    <a:pt x="541734" y="2897236"/>
                    <a:pt x="560784" y="2881360"/>
                    <a:pt x="584596" y="2790873"/>
                  </a:cubicBezTo>
                  <a:cubicBezTo>
                    <a:pt x="608408" y="2700386"/>
                    <a:pt x="632221" y="2554335"/>
                    <a:pt x="651271" y="2428923"/>
                  </a:cubicBezTo>
                  <a:cubicBezTo>
                    <a:pt x="670321" y="2303511"/>
                    <a:pt x="679846" y="2187623"/>
                    <a:pt x="698896" y="2038398"/>
                  </a:cubicBezTo>
                  <a:cubicBezTo>
                    <a:pt x="717946" y="1889173"/>
                    <a:pt x="756046" y="1655811"/>
                    <a:pt x="765571" y="1533573"/>
                  </a:cubicBezTo>
                  <a:cubicBezTo>
                    <a:pt x="775096" y="1411336"/>
                    <a:pt x="757633" y="1392285"/>
                    <a:pt x="756046" y="1304973"/>
                  </a:cubicBezTo>
                  <a:cubicBezTo>
                    <a:pt x="754459" y="1217661"/>
                    <a:pt x="767158" y="1101773"/>
                    <a:pt x="756046" y="1009698"/>
                  </a:cubicBezTo>
                  <a:cubicBezTo>
                    <a:pt x="744934" y="917623"/>
                    <a:pt x="711596" y="822373"/>
                    <a:pt x="689371" y="752523"/>
                  </a:cubicBezTo>
                  <a:cubicBezTo>
                    <a:pt x="667146" y="682673"/>
                    <a:pt x="640159" y="630286"/>
                    <a:pt x="622696" y="590598"/>
                  </a:cubicBezTo>
                  <a:cubicBezTo>
                    <a:pt x="605234" y="550911"/>
                    <a:pt x="597296" y="549323"/>
                    <a:pt x="584596" y="514398"/>
                  </a:cubicBezTo>
                  <a:cubicBezTo>
                    <a:pt x="571896" y="479473"/>
                    <a:pt x="552846" y="423910"/>
                    <a:pt x="546496" y="381048"/>
                  </a:cubicBezTo>
                  <a:cubicBezTo>
                    <a:pt x="540146" y="338186"/>
                    <a:pt x="541734" y="298498"/>
                    <a:pt x="546496" y="257223"/>
                  </a:cubicBezTo>
                  <a:cubicBezTo>
                    <a:pt x="551258" y="215948"/>
                    <a:pt x="568721" y="163560"/>
                    <a:pt x="575071" y="133398"/>
                  </a:cubicBezTo>
                  <a:cubicBezTo>
                    <a:pt x="581421" y="103236"/>
                    <a:pt x="584596" y="76248"/>
                    <a:pt x="584596" y="76248"/>
                  </a:cubicBezTo>
                  <a:cubicBezTo>
                    <a:pt x="586183" y="61961"/>
                    <a:pt x="584596" y="47673"/>
                    <a:pt x="584596" y="47673"/>
                  </a:cubicBezTo>
                  <a:cubicBezTo>
                    <a:pt x="579834" y="36561"/>
                    <a:pt x="551259" y="-1540"/>
                    <a:pt x="527446" y="48"/>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48" name="フリーフォーム: 図形 47">
              <a:extLst>
                <a:ext uri="{FF2B5EF4-FFF2-40B4-BE49-F238E27FC236}">
                  <a16:creationId xmlns:a16="http://schemas.microsoft.com/office/drawing/2014/main" id="{50FBD5C4-F47B-02BF-A407-CA83BFB273E9}"/>
                </a:ext>
              </a:extLst>
            </p:cNvPr>
            <p:cNvSpPr/>
            <p:nvPr/>
          </p:nvSpPr>
          <p:spPr>
            <a:xfrm rot="116200">
              <a:off x="1388967" y="2648567"/>
              <a:ext cx="113759" cy="939825"/>
            </a:xfrm>
            <a:custGeom>
              <a:avLst/>
              <a:gdLst>
                <a:gd name="connsiteX0" fmla="*/ 28575 w 324052"/>
                <a:gd name="connsiteY0" fmla="*/ 429293 h 2677193"/>
                <a:gd name="connsiteX1" fmla="*/ 28575 w 324052"/>
                <a:gd name="connsiteY1" fmla="*/ 191168 h 2677193"/>
                <a:gd name="connsiteX2" fmla="*/ 9525 w 324052"/>
                <a:gd name="connsiteY2" fmla="*/ 668 h 2677193"/>
                <a:gd name="connsiteX3" fmla="*/ 47625 w 324052"/>
                <a:gd name="connsiteY3" fmla="*/ 257843 h 2677193"/>
                <a:gd name="connsiteX4" fmla="*/ 38100 w 324052"/>
                <a:gd name="connsiteY4" fmla="*/ 486443 h 2677193"/>
                <a:gd name="connsiteX5" fmla="*/ 57150 w 324052"/>
                <a:gd name="connsiteY5" fmla="*/ 543593 h 2677193"/>
                <a:gd name="connsiteX6" fmla="*/ 85725 w 324052"/>
                <a:gd name="connsiteY6" fmla="*/ 410243 h 2677193"/>
                <a:gd name="connsiteX7" fmla="*/ 114300 w 324052"/>
                <a:gd name="connsiteY7" fmla="*/ 305468 h 2677193"/>
                <a:gd name="connsiteX8" fmla="*/ 142875 w 324052"/>
                <a:gd name="connsiteY8" fmla="*/ 153068 h 2677193"/>
                <a:gd name="connsiteX9" fmla="*/ 161925 w 324052"/>
                <a:gd name="connsiteY9" fmla="*/ 29243 h 2677193"/>
                <a:gd name="connsiteX10" fmla="*/ 142875 w 324052"/>
                <a:gd name="connsiteY10" fmla="*/ 257843 h 2677193"/>
                <a:gd name="connsiteX11" fmla="*/ 142875 w 324052"/>
                <a:gd name="connsiteY11" fmla="*/ 372143 h 2677193"/>
                <a:gd name="connsiteX12" fmla="*/ 104775 w 324052"/>
                <a:gd name="connsiteY12" fmla="*/ 572168 h 2677193"/>
                <a:gd name="connsiteX13" fmla="*/ 114300 w 324052"/>
                <a:gd name="connsiteY13" fmla="*/ 629318 h 2677193"/>
                <a:gd name="connsiteX14" fmla="*/ 104775 w 324052"/>
                <a:gd name="connsiteY14" fmla="*/ 648368 h 2677193"/>
                <a:gd name="connsiteX15" fmla="*/ 161925 w 324052"/>
                <a:gd name="connsiteY15" fmla="*/ 524543 h 2677193"/>
                <a:gd name="connsiteX16" fmla="*/ 190500 w 324052"/>
                <a:gd name="connsiteY16" fmla="*/ 391193 h 2677193"/>
                <a:gd name="connsiteX17" fmla="*/ 209550 w 324052"/>
                <a:gd name="connsiteY17" fmla="*/ 276893 h 2677193"/>
                <a:gd name="connsiteX18" fmla="*/ 209550 w 324052"/>
                <a:gd name="connsiteY18" fmla="*/ 419768 h 2677193"/>
                <a:gd name="connsiteX19" fmla="*/ 161925 w 324052"/>
                <a:gd name="connsiteY19" fmla="*/ 619793 h 2677193"/>
                <a:gd name="connsiteX20" fmla="*/ 114300 w 324052"/>
                <a:gd name="connsiteY20" fmla="*/ 734093 h 2677193"/>
                <a:gd name="connsiteX21" fmla="*/ 152400 w 324052"/>
                <a:gd name="connsiteY21" fmla="*/ 810293 h 2677193"/>
                <a:gd name="connsiteX22" fmla="*/ 200025 w 324052"/>
                <a:gd name="connsiteY22" fmla="*/ 686468 h 2677193"/>
                <a:gd name="connsiteX23" fmla="*/ 228600 w 324052"/>
                <a:gd name="connsiteY23" fmla="*/ 543593 h 2677193"/>
                <a:gd name="connsiteX24" fmla="*/ 257175 w 324052"/>
                <a:gd name="connsiteY24" fmla="*/ 448343 h 2677193"/>
                <a:gd name="connsiteX25" fmla="*/ 257175 w 324052"/>
                <a:gd name="connsiteY25" fmla="*/ 581693 h 2677193"/>
                <a:gd name="connsiteX26" fmla="*/ 209550 w 324052"/>
                <a:gd name="connsiteY26" fmla="*/ 762668 h 2677193"/>
                <a:gd name="connsiteX27" fmla="*/ 171450 w 324052"/>
                <a:gd name="connsiteY27" fmla="*/ 857918 h 2677193"/>
                <a:gd name="connsiteX28" fmla="*/ 152400 w 324052"/>
                <a:gd name="connsiteY28" fmla="*/ 838868 h 2677193"/>
                <a:gd name="connsiteX29" fmla="*/ 161925 w 324052"/>
                <a:gd name="connsiteY29" fmla="*/ 962693 h 2677193"/>
                <a:gd name="connsiteX30" fmla="*/ 228600 w 324052"/>
                <a:gd name="connsiteY30" fmla="*/ 819818 h 2677193"/>
                <a:gd name="connsiteX31" fmla="*/ 276225 w 324052"/>
                <a:gd name="connsiteY31" fmla="*/ 734093 h 2677193"/>
                <a:gd name="connsiteX32" fmla="*/ 323850 w 324052"/>
                <a:gd name="connsiteY32" fmla="*/ 648368 h 2677193"/>
                <a:gd name="connsiteX33" fmla="*/ 257175 w 324052"/>
                <a:gd name="connsiteY33" fmla="*/ 800768 h 2677193"/>
                <a:gd name="connsiteX34" fmla="*/ 190500 w 324052"/>
                <a:gd name="connsiteY34" fmla="*/ 934118 h 2677193"/>
                <a:gd name="connsiteX35" fmla="*/ 171450 w 324052"/>
                <a:gd name="connsiteY35" fmla="*/ 1029368 h 2677193"/>
                <a:gd name="connsiteX36" fmla="*/ 171450 w 324052"/>
                <a:gd name="connsiteY36" fmla="*/ 1115093 h 2677193"/>
                <a:gd name="connsiteX37" fmla="*/ 238125 w 324052"/>
                <a:gd name="connsiteY37" fmla="*/ 981743 h 2677193"/>
                <a:gd name="connsiteX38" fmla="*/ 200025 w 324052"/>
                <a:gd name="connsiteY38" fmla="*/ 1115093 h 2677193"/>
                <a:gd name="connsiteX39" fmla="*/ 161925 w 324052"/>
                <a:gd name="connsiteY39" fmla="*/ 1162718 h 2677193"/>
                <a:gd name="connsiteX40" fmla="*/ 180975 w 324052"/>
                <a:gd name="connsiteY40" fmla="*/ 1286543 h 2677193"/>
                <a:gd name="connsiteX41" fmla="*/ 257175 w 324052"/>
                <a:gd name="connsiteY41" fmla="*/ 1143668 h 2677193"/>
                <a:gd name="connsiteX42" fmla="*/ 238125 w 324052"/>
                <a:gd name="connsiteY42" fmla="*/ 1248443 h 2677193"/>
                <a:gd name="connsiteX43" fmla="*/ 171450 w 324052"/>
                <a:gd name="connsiteY43" fmla="*/ 1353218 h 2677193"/>
                <a:gd name="connsiteX44" fmla="*/ 171450 w 324052"/>
                <a:gd name="connsiteY44" fmla="*/ 1496093 h 2677193"/>
                <a:gd name="connsiteX45" fmla="*/ 171450 w 324052"/>
                <a:gd name="connsiteY45" fmla="*/ 1562768 h 2677193"/>
                <a:gd name="connsiteX46" fmla="*/ 247650 w 324052"/>
                <a:gd name="connsiteY46" fmla="*/ 1448468 h 2677193"/>
                <a:gd name="connsiteX47" fmla="*/ 190500 w 324052"/>
                <a:gd name="connsiteY47" fmla="*/ 1572293 h 2677193"/>
                <a:gd name="connsiteX48" fmla="*/ 152400 w 324052"/>
                <a:gd name="connsiteY48" fmla="*/ 1638968 h 2677193"/>
                <a:gd name="connsiteX49" fmla="*/ 142875 w 324052"/>
                <a:gd name="connsiteY49" fmla="*/ 1724693 h 2677193"/>
                <a:gd name="connsiteX50" fmla="*/ 209550 w 324052"/>
                <a:gd name="connsiteY50" fmla="*/ 1629443 h 2677193"/>
                <a:gd name="connsiteX51" fmla="*/ 266700 w 324052"/>
                <a:gd name="connsiteY51" fmla="*/ 1477043 h 2677193"/>
                <a:gd name="connsiteX52" fmla="*/ 247650 w 324052"/>
                <a:gd name="connsiteY52" fmla="*/ 1591343 h 2677193"/>
                <a:gd name="connsiteX53" fmla="*/ 190500 w 324052"/>
                <a:gd name="connsiteY53" fmla="*/ 1715168 h 2677193"/>
                <a:gd name="connsiteX54" fmla="*/ 114300 w 324052"/>
                <a:gd name="connsiteY54" fmla="*/ 1762793 h 2677193"/>
                <a:gd name="connsiteX55" fmla="*/ 114300 w 324052"/>
                <a:gd name="connsiteY55" fmla="*/ 1867568 h 2677193"/>
                <a:gd name="connsiteX56" fmla="*/ 228600 w 324052"/>
                <a:gd name="connsiteY56" fmla="*/ 1772318 h 2677193"/>
                <a:gd name="connsiteX57" fmla="*/ 285750 w 324052"/>
                <a:gd name="connsiteY57" fmla="*/ 1705643 h 2677193"/>
                <a:gd name="connsiteX58" fmla="*/ 200025 w 324052"/>
                <a:gd name="connsiteY58" fmla="*/ 1819943 h 2677193"/>
                <a:gd name="connsiteX59" fmla="*/ 123825 w 324052"/>
                <a:gd name="connsiteY59" fmla="*/ 1886618 h 2677193"/>
                <a:gd name="connsiteX60" fmla="*/ 104775 w 324052"/>
                <a:gd name="connsiteY60" fmla="*/ 1972343 h 2677193"/>
                <a:gd name="connsiteX61" fmla="*/ 228600 w 324052"/>
                <a:gd name="connsiteY61" fmla="*/ 1848518 h 2677193"/>
                <a:gd name="connsiteX62" fmla="*/ 142875 w 324052"/>
                <a:gd name="connsiteY62" fmla="*/ 1972343 h 2677193"/>
                <a:gd name="connsiteX63" fmla="*/ 95250 w 324052"/>
                <a:gd name="connsiteY63" fmla="*/ 2010443 h 2677193"/>
                <a:gd name="connsiteX64" fmla="*/ 85725 w 324052"/>
                <a:gd name="connsiteY64" fmla="*/ 2058068 h 2677193"/>
                <a:gd name="connsiteX65" fmla="*/ 209550 w 324052"/>
                <a:gd name="connsiteY65" fmla="*/ 1962818 h 2677193"/>
                <a:gd name="connsiteX66" fmla="*/ 123825 w 324052"/>
                <a:gd name="connsiteY66" fmla="*/ 2077118 h 2677193"/>
                <a:gd name="connsiteX67" fmla="*/ 76200 w 324052"/>
                <a:gd name="connsiteY67" fmla="*/ 2105693 h 2677193"/>
                <a:gd name="connsiteX68" fmla="*/ 66675 w 324052"/>
                <a:gd name="connsiteY68" fmla="*/ 2191418 h 2677193"/>
                <a:gd name="connsiteX69" fmla="*/ 219075 w 324052"/>
                <a:gd name="connsiteY69" fmla="*/ 2058068 h 2677193"/>
                <a:gd name="connsiteX70" fmla="*/ 123825 w 324052"/>
                <a:gd name="connsiteY70" fmla="*/ 2172368 h 2677193"/>
                <a:gd name="connsiteX71" fmla="*/ 57150 w 324052"/>
                <a:gd name="connsiteY71" fmla="*/ 2229518 h 2677193"/>
                <a:gd name="connsiteX72" fmla="*/ 152400 w 324052"/>
                <a:gd name="connsiteY72" fmla="*/ 2172368 h 2677193"/>
                <a:gd name="connsiteX73" fmla="*/ 85725 w 324052"/>
                <a:gd name="connsiteY73" fmla="*/ 2248568 h 2677193"/>
                <a:gd name="connsiteX74" fmla="*/ 85725 w 324052"/>
                <a:gd name="connsiteY74" fmla="*/ 2277143 h 2677193"/>
                <a:gd name="connsiteX75" fmla="*/ 171450 w 324052"/>
                <a:gd name="connsiteY75" fmla="*/ 2200943 h 2677193"/>
                <a:gd name="connsiteX76" fmla="*/ 114300 w 324052"/>
                <a:gd name="connsiteY76" fmla="*/ 2277143 h 2677193"/>
                <a:gd name="connsiteX77" fmla="*/ 57150 w 324052"/>
                <a:gd name="connsiteY77" fmla="*/ 2305718 h 2677193"/>
                <a:gd name="connsiteX78" fmla="*/ 57150 w 324052"/>
                <a:gd name="connsiteY78" fmla="*/ 2372393 h 2677193"/>
                <a:gd name="connsiteX79" fmla="*/ 161925 w 324052"/>
                <a:gd name="connsiteY79" fmla="*/ 2267618 h 2677193"/>
                <a:gd name="connsiteX80" fmla="*/ 133350 w 324052"/>
                <a:gd name="connsiteY80" fmla="*/ 2334293 h 2677193"/>
                <a:gd name="connsiteX81" fmla="*/ 57150 w 324052"/>
                <a:gd name="connsiteY81" fmla="*/ 2410493 h 2677193"/>
                <a:gd name="connsiteX82" fmla="*/ 57150 w 324052"/>
                <a:gd name="connsiteY82" fmla="*/ 2448593 h 2677193"/>
                <a:gd name="connsiteX83" fmla="*/ 123825 w 324052"/>
                <a:gd name="connsiteY83" fmla="*/ 2391443 h 2677193"/>
                <a:gd name="connsiteX84" fmla="*/ 47625 w 324052"/>
                <a:gd name="connsiteY84" fmla="*/ 2477168 h 2677193"/>
                <a:gd name="connsiteX85" fmla="*/ 38100 w 324052"/>
                <a:gd name="connsiteY85" fmla="*/ 2505743 h 2677193"/>
                <a:gd name="connsiteX86" fmla="*/ 123825 w 324052"/>
                <a:gd name="connsiteY86" fmla="*/ 2448593 h 2677193"/>
                <a:gd name="connsiteX87" fmla="*/ 66675 w 324052"/>
                <a:gd name="connsiteY87" fmla="*/ 2515268 h 2677193"/>
                <a:gd name="connsiteX88" fmla="*/ 28575 w 324052"/>
                <a:gd name="connsiteY88" fmla="*/ 2543843 h 2677193"/>
                <a:gd name="connsiteX89" fmla="*/ 19050 w 324052"/>
                <a:gd name="connsiteY89" fmla="*/ 2600993 h 2677193"/>
                <a:gd name="connsiteX90" fmla="*/ 95250 w 324052"/>
                <a:gd name="connsiteY90" fmla="*/ 2581943 h 2677193"/>
                <a:gd name="connsiteX91" fmla="*/ 19050 w 324052"/>
                <a:gd name="connsiteY91" fmla="*/ 2639093 h 2677193"/>
                <a:gd name="connsiteX92" fmla="*/ 0 w 324052"/>
                <a:gd name="connsiteY92" fmla="*/ 2677193 h 2677193"/>
                <a:gd name="connsiteX0" fmla="*/ 28575 w 324052"/>
                <a:gd name="connsiteY0" fmla="*/ 429293 h 2677193"/>
                <a:gd name="connsiteX1" fmla="*/ 28575 w 324052"/>
                <a:gd name="connsiteY1" fmla="*/ 191168 h 2677193"/>
                <a:gd name="connsiteX2" fmla="*/ 9525 w 324052"/>
                <a:gd name="connsiteY2" fmla="*/ 668 h 2677193"/>
                <a:gd name="connsiteX3" fmla="*/ 47625 w 324052"/>
                <a:gd name="connsiteY3" fmla="*/ 257843 h 2677193"/>
                <a:gd name="connsiteX4" fmla="*/ 38100 w 324052"/>
                <a:gd name="connsiteY4" fmla="*/ 486443 h 2677193"/>
                <a:gd name="connsiteX5" fmla="*/ 57150 w 324052"/>
                <a:gd name="connsiteY5" fmla="*/ 543593 h 2677193"/>
                <a:gd name="connsiteX6" fmla="*/ 85725 w 324052"/>
                <a:gd name="connsiteY6" fmla="*/ 410243 h 2677193"/>
                <a:gd name="connsiteX7" fmla="*/ 114300 w 324052"/>
                <a:gd name="connsiteY7" fmla="*/ 305468 h 2677193"/>
                <a:gd name="connsiteX8" fmla="*/ 142875 w 324052"/>
                <a:gd name="connsiteY8" fmla="*/ 153068 h 2677193"/>
                <a:gd name="connsiteX9" fmla="*/ 161925 w 324052"/>
                <a:gd name="connsiteY9" fmla="*/ 29243 h 2677193"/>
                <a:gd name="connsiteX10" fmla="*/ 142875 w 324052"/>
                <a:gd name="connsiteY10" fmla="*/ 257843 h 2677193"/>
                <a:gd name="connsiteX11" fmla="*/ 142875 w 324052"/>
                <a:gd name="connsiteY11" fmla="*/ 372143 h 2677193"/>
                <a:gd name="connsiteX12" fmla="*/ 104775 w 324052"/>
                <a:gd name="connsiteY12" fmla="*/ 572168 h 2677193"/>
                <a:gd name="connsiteX13" fmla="*/ 114300 w 324052"/>
                <a:gd name="connsiteY13" fmla="*/ 629318 h 2677193"/>
                <a:gd name="connsiteX14" fmla="*/ 104775 w 324052"/>
                <a:gd name="connsiteY14" fmla="*/ 648368 h 2677193"/>
                <a:gd name="connsiteX15" fmla="*/ 161925 w 324052"/>
                <a:gd name="connsiteY15" fmla="*/ 524543 h 2677193"/>
                <a:gd name="connsiteX16" fmla="*/ 182594 w 324052"/>
                <a:gd name="connsiteY16" fmla="*/ 439092 h 2677193"/>
                <a:gd name="connsiteX17" fmla="*/ 209550 w 324052"/>
                <a:gd name="connsiteY17" fmla="*/ 276893 h 2677193"/>
                <a:gd name="connsiteX18" fmla="*/ 209550 w 324052"/>
                <a:gd name="connsiteY18" fmla="*/ 419768 h 2677193"/>
                <a:gd name="connsiteX19" fmla="*/ 161925 w 324052"/>
                <a:gd name="connsiteY19" fmla="*/ 619793 h 2677193"/>
                <a:gd name="connsiteX20" fmla="*/ 114300 w 324052"/>
                <a:gd name="connsiteY20" fmla="*/ 734093 h 2677193"/>
                <a:gd name="connsiteX21" fmla="*/ 152400 w 324052"/>
                <a:gd name="connsiteY21" fmla="*/ 810293 h 2677193"/>
                <a:gd name="connsiteX22" fmla="*/ 200025 w 324052"/>
                <a:gd name="connsiteY22" fmla="*/ 686468 h 2677193"/>
                <a:gd name="connsiteX23" fmla="*/ 228600 w 324052"/>
                <a:gd name="connsiteY23" fmla="*/ 543593 h 2677193"/>
                <a:gd name="connsiteX24" fmla="*/ 257175 w 324052"/>
                <a:gd name="connsiteY24" fmla="*/ 448343 h 2677193"/>
                <a:gd name="connsiteX25" fmla="*/ 257175 w 324052"/>
                <a:gd name="connsiteY25" fmla="*/ 581693 h 2677193"/>
                <a:gd name="connsiteX26" fmla="*/ 209550 w 324052"/>
                <a:gd name="connsiteY26" fmla="*/ 762668 h 2677193"/>
                <a:gd name="connsiteX27" fmla="*/ 171450 w 324052"/>
                <a:gd name="connsiteY27" fmla="*/ 857918 h 2677193"/>
                <a:gd name="connsiteX28" fmla="*/ 152400 w 324052"/>
                <a:gd name="connsiteY28" fmla="*/ 838868 h 2677193"/>
                <a:gd name="connsiteX29" fmla="*/ 161925 w 324052"/>
                <a:gd name="connsiteY29" fmla="*/ 962693 h 2677193"/>
                <a:gd name="connsiteX30" fmla="*/ 228600 w 324052"/>
                <a:gd name="connsiteY30" fmla="*/ 819818 h 2677193"/>
                <a:gd name="connsiteX31" fmla="*/ 276225 w 324052"/>
                <a:gd name="connsiteY31" fmla="*/ 734093 h 2677193"/>
                <a:gd name="connsiteX32" fmla="*/ 323850 w 324052"/>
                <a:gd name="connsiteY32" fmla="*/ 648368 h 2677193"/>
                <a:gd name="connsiteX33" fmla="*/ 257175 w 324052"/>
                <a:gd name="connsiteY33" fmla="*/ 800768 h 2677193"/>
                <a:gd name="connsiteX34" fmla="*/ 190500 w 324052"/>
                <a:gd name="connsiteY34" fmla="*/ 934118 h 2677193"/>
                <a:gd name="connsiteX35" fmla="*/ 171450 w 324052"/>
                <a:gd name="connsiteY35" fmla="*/ 1029368 h 2677193"/>
                <a:gd name="connsiteX36" fmla="*/ 171450 w 324052"/>
                <a:gd name="connsiteY36" fmla="*/ 1115093 h 2677193"/>
                <a:gd name="connsiteX37" fmla="*/ 238125 w 324052"/>
                <a:gd name="connsiteY37" fmla="*/ 981743 h 2677193"/>
                <a:gd name="connsiteX38" fmla="*/ 200025 w 324052"/>
                <a:gd name="connsiteY38" fmla="*/ 1115093 h 2677193"/>
                <a:gd name="connsiteX39" fmla="*/ 161925 w 324052"/>
                <a:gd name="connsiteY39" fmla="*/ 1162718 h 2677193"/>
                <a:gd name="connsiteX40" fmla="*/ 180975 w 324052"/>
                <a:gd name="connsiteY40" fmla="*/ 1286543 h 2677193"/>
                <a:gd name="connsiteX41" fmla="*/ 257175 w 324052"/>
                <a:gd name="connsiteY41" fmla="*/ 1143668 h 2677193"/>
                <a:gd name="connsiteX42" fmla="*/ 238125 w 324052"/>
                <a:gd name="connsiteY42" fmla="*/ 1248443 h 2677193"/>
                <a:gd name="connsiteX43" fmla="*/ 171450 w 324052"/>
                <a:gd name="connsiteY43" fmla="*/ 1353218 h 2677193"/>
                <a:gd name="connsiteX44" fmla="*/ 171450 w 324052"/>
                <a:gd name="connsiteY44" fmla="*/ 1496093 h 2677193"/>
                <a:gd name="connsiteX45" fmla="*/ 171450 w 324052"/>
                <a:gd name="connsiteY45" fmla="*/ 1562768 h 2677193"/>
                <a:gd name="connsiteX46" fmla="*/ 247650 w 324052"/>
                <a:gd name="connsiteY46" fmla="*/ 1448468 h 2677193"/>
                <a:gd name="connsiteX47" fmla="*/ 190500 w 324052"/>
                <a:gd name="connsiteY47" fmla="*/ 1572293 h 2677193"/>
                <a:gd name="connsiteX48" fmla="*/ 152400 w 324052"/>
                <a:gd name="connsiteY48" fmla="*/ 1638968 h 2677193"/>
                <a:gd name="connsiteX49" fmla="*/ 142875 w 324052"/>
                <a:gd name="connsiteY49" fmla="*/ 1724693 h 2677193"/>
                <a:gd name="connsiteX50" fmla="*/ 209550 w 324052"/>
                <a:gd name="connsiteY50" fmla="*/ 1629443 h 2677193"/>
                <a:gd name="connsiteX51" fmla="*/ 266700 w 324052"/>
                <a:gd name="connsiteY51" fmla="*/ 1477043 h 2677193"/>
                <a:gd name="connsiteX52" fmla="*/ 247650 w 324052"/>
                <a:gd name="connsiteY52" fmla="*/ 1591343 h 2677193"/>
                <a:gd name="connsiteX53" fmla="*/ 190500 w 324052"/>
                <a:gd name="connsiteY53" fmla="*/ 1715168 h 2677193"/>
                <a:gd name="connsiteX54" fmla="*/ 114300 w 324052"/>
                <a:gd name="connsiteY54" fmla="*/ 1762793 h 2677193"/>
                <a:gd name="connsiteX55" fmla="*/ 114300 w 324052"/>
                <a:gd name="connsiteY55" fmla="*/ 1867568 h 2677193"/>
                <a:gd name="connsiteX56" fmla="*/ 228600 w 324052"/>
                <a:gd name="connsiteY56" fmla="*/ 1772318 h 2677193"/>
                <a:gd name="connsiteX57" fmla="*/ 285750 w 324052"/>
                <a:gd name="connsiteY57" fmla="*/ 1705643 h 2677193"/>
                <a:gd name="connsiteX58" fmla="*/ 200025 w 324052"/>
                <a:gd name="connsiteY58" fmla="*/ 1819943 h 2677193"/>
                <a:gd name="connsiteX59" fmla="*/ 123825 w 324052"/>
                <a:gd name="connsiteY59" fmla="*/ 1886618 h 2677193"/>
                <a:gd name="connsiteX60" fmla="*/ 104775 w 324052"/>
                <a:gd name="connsiteY60" fmla="*/ 1972343 h 2677193"/>
                <a:gd name="connsiteX61" fmla="*/ 228600 w 324052"/>
                <a:gd name="connsiteY61" fmla="*/ 1848518 h 2677193"/>
                <a:gd name="connsiteX62" fmla="*/ 142875 w 324052"/>
                <a:gd name="connsiteY62" fmla="*/ 1972343 h 2677193"/>
                <a:gd name="connsiteX63" fmla="*/ 95250 w 324052"/>
                <a:gd name="connsiteY63" fmla="*/ 2010443 h 2677193"/>
                <a:gd name="connsiteX64" fmla="*/ 85725 w 324052"/>
                <a:gd name="connsiteY64" fmla="*/ 2058068 h 2677193"/>
                <a:gd name="connsiteX65" fmla="*/ 209550 w 324052"/>
                <a:gd name="connsiteY65" fmla="*/ 1962818 h 2677193"/>
                <a:gd name="connsiteX66" fmla="*/ 123825 w 324052"/>
                <a:gd name="connsiteY66" fmla="*/ 2077118 h 2677193"/>
                <a:gd name="connsiteX67" fmla="*/ 76200 w 324052"/>
                <a:gd name="connsiteY67" fmla="*/ 2105693 h 2677193"/>
                <a:gd name="connsiteX68" fmla="*/ 66675 w 324052"/>
                <a:gd name="connsiteY68" fmla="*/ 2191418 h 2677193"/>
                <a:gd name="connsiteX69" fmla="*/ 219075 w 324052"/>
                <a:gd name="connsiteY69" fmla="*/ 2058068 h 2677193"/>
                <a:gd name="connsiteX70" fmla="*/ 123825 w 324052"/>
                <a:gd name="connsiteY70" fmla="*/ 2172368 h 2677193"/>
                <a:gd name="connsiteX71" fmla="*/ 57150 w 324052"/>
                <a:gd name="connsiteY71" fmla="*/ 2229518 h 2677193"/>
                <a:gd name="connsiteX72" fmla="*/ 152400 w 324052"/>
                <a:gd name="connsiteY72" fmla="*/ 2172368 h 2677193"/>
                <a:gd name="connsiteX73" fmla="*/ 85725 w 324052"/>
                <a:gd name="connsiteY73" fmla="*/ 2248568 h 2677193"/>
                <a:gd name="connsiteX74" fmla="*/ 85725 w 324052"/>
                <a:gd name="connsiteY74" fmla="*/ 2277143 h 2677193"/>
                <a:gd name="connsiteX75" fmla="*/ 171450 w 324052"/>
                <a:gd name="connsiteY75" fmla="*/ 2200943 h 2677193"/>
                <a:gd name="connsiteX76" fmla="*/ 114300 w 324052"/>
                <a:gd name="connsiteY76" fmla="*/ 2277143 h 2677193"/>
                <a:gd name="connsiteX77" fmla="*/ 57150 w 324052"/>
                <a:gd name="connsiteY77" fmla="*/ 2305718 h 2677193"/>
                <a:gd name="connsiteX78" fmla="*/ 57150 w 324052"/>
                <a:gd name="connsiteY78" fmla="*/ 2372393 h 2677193"/>
                <a:gd name="connsiteX79" fmla="*/ 161925 w 324052"/>
                <a:gd name="connsiteY79" fmla="*/ 2267618 h 2677193"/>
                <a:gd name="connsiteX80" fmla="*/ 133350 w 324052"/>
                <a:gd name="connsiteY80" fmla="*/ 2334293 h 2677193"/>
                <a:gd name="connsiteX81" fmla="*/ 57150 w 324052"/>
                <a:gd name="connsiteY81" fmla="*/ 2410493 h 2677193"/>
                <a:gd name="connsiteX82" fmla="*/ 57150 w 324052"/>
                <a:gd name="connsiteY82" fmla="*/ 2448593 h 2677193"/>
                <a:gd name="connsiteX83" fmla="*/ 123825 w 324052"/>
                <a:gd name="connsiteY83" fmla="*/ 2391443 h 2677193"/>
                <a:gd name="connsiteX84" fmla="*/ 47625 w 324052"/>
                <a:gd name="connsiteY84" fmla="*/ 2477168 h 2677193"/>
                <a:gd name="connsiteX85" fmla="*/ 38100 w 324052"/>
                <a:gd name="connsiteY85" fmla="*/ 2505743 h 2677193"/>
                <a:gd name="connsiteX86" fmla="*/ 123825 w 324052"/>
                <a:gd name="connsiteY86" fmla="*/ 2448593 h 2677193"/>
                <a:gd name="connsiteX87" fmla="*/ 66675 w 324052"/>
                <a:gd name="connsiteY87" fmla="*/ 2515268 h 2677193"/>
                <a:gd name="connsiteX88" fmla="*/ 28575 w 324052"/>
                <a:gd name="connsiteY88" fmla="*/ 2543843 h 2677193"/>
                <a:gd name="connsiteX89" fmla="*/ 19050 w 324052"/>
                <a:gd name="connsiteY89" fmla="*/ 2600993 h 2677193"/>
                <a:gd name="connsiteX90" fmla="*/ 95250 w 324052"/>
                <a:gd name="connsiteY90" fmla="*/ 2581943 h 2677193"/>
                <a:gd name="connsiteX91" fmla="*/ 19050 w 324052"/>
                <a:gd name="connsiteY91" fmla="*/ 2639093 h 2677193"/>
                <a:gd name="connsiteX92" fmla="*/ 0 w 324052"/>
                <a:gd name="connsiteY92" fmla="*/ 2677193 h 2677193"/>
                <a:gd name="connsiteX0" fmla="*/ 28575 w 324052"/>
                <a:gd name="connsiteY0" fmla="*/ 429293 h 2677193"/>
                <a:gd name="connsiteX1" fmla="*/ 28575 w 324052"/>
                <a:gd name="connsiteY1" fmla="*/ 191168 h 2677193"/>
                <a:gd name="connsiteX2" fmla="*/ 9525 w 324052"/>
                <a:gd name="connsiteY2" fmla="*/ 668 h 2677193"/>
                <a:gd name="connsiteX3" fmla="*/ 47625 w 324052"/>
                <a:gd name="connsiteY3" fmla="*/ 257843 h 2677193"/>
                <a:gd name="connsiteX4" fmla="*/ 38100 w 324052"/>
                <a:gd name="connsiteY4" fmla="*/ 486443 h 2677193"/>
                <a:gd name="connsiteX5" fmla="*/ 57150 w 324052"/>
                <a:gd name="connsiteY5" fmla="*/ 543593 h 2677193"/>
                <a:gd name="connsiteX6" fmla="*/ 85725 w 324052"/>
                <a:gd name="connsiteY6" fmla="*/ 410243 h 2677193"/>
                <a:gd name="connsiteX7" fmla="*/ 114300 w 324052"/>
                <a:gd name="connsiteY7" fmla="*/ 305468 h 2677193"/>
                <a:gd name="connsiteX8" fmla="*/ 142875 w 324052"/>
                <a:gd name="connsiteY8" fmla="*/ 153068 h 2677193"/>
                <a:gd name="connsiteX9" fmla="*/ 161925 w 324052"/>
                <a:gd name="connsiteY9" fmla="*/ 29243 h 2677193"/>
                <a:gd name="connsiteX10" fmla="*/ 142875 w 324052"/>
                <a:gd name="connsiteY10" fmla="*/ 257843 h 2677193"/>
                <a:gd name="connsiteX11" fmla="*/ 111020 w 324052"/>
                <a:gd name="connsiteY11" fmla="*/ 416087 h 2677193"/>
                <a:gd name="connsiteX12" fmla="*/ 104775 w 324052"/>
                <a:gd name="connsiteY12" fmla="*/ 572168 h 2677193"/>
                <a:gd name="connsiteX13" fmla="*/ 114300 w 324052"/>
                <a:gd name="connsiteY13" fmla="*/ 629318 h 2677193"/>
                <a:gd name="connsiteX14" fmla="*/ 104775 w 324052"/>
                <a:gd name="connsiteY14" fmla="*/ 648368 h 2677193"/>
                <a:gd name="connsiteX15" fmla="*/ 161925 w 324052"/>
                <a:gd name="connsiteY15" fmla="*/ 524543 h 2677193"/>
                <a:gd name="connsiteX16" fmla="*/ 182594 w 324052"/>
                <a:gd name="connsiteY16" fmla="*/ 439092 h 2677193"/>
                <a:gd name="connsiteX17" fmla="*/ 209550 w 324052"/>
                <a:gd name="connsiteY17" fmla="*/ 276893 h 2677193"/>
                <a:gd name="connsiteX18" fmla="*/ 209550 w 324052"/>
                <a:gd name="connsiteY18" fmla="*/ 419768 h 2677193"/>
                <a:gd name="connsiteX19" fmla="*/ 161925 w 324052"/>
                <a:gd name="connsiteY19" fmla="*/ 619793 h 2677193"/>
                <a:gd name="connsiteX20" fmla="*/ 114300 w 324052"/>
                <a:gd name="connsiteY20" fmla="*/ 734093 h 2677193"/>
                <a:gd name="connsiteX21" fmla="*/ 152400 w 324052"/>
                <a:gd name="connsiteY21" fmla="*/ 810293 h 2677193"/>
                <a:gd name="connsiteX22" fmla="*/ 200025 w 324052"/>
                <a:gd name="connsiteY22" fmla="*/ 686468 h 2677193"/>
                <a:gd name="connsiteX23" fmla="*/ 228600 w 324052"/>
                <a:gd name="connsiteY23" fmla="*/ 543593 h 2677193"/>
                <a:gd name="connsiteX24" fmla="*/ 257175 w 324052"/>
                <a:gd name="connsiteY24" fmla="*/ 448343 h 2677193"/>
                <a:gd name="connsiteX25" fmla="*/ 257175 w 324052"/>
                <a:gd name="connsiteY25" fmla="*/ 581693 h 2677193"/>
                <a:gd name="connsiteX26" fmla="*/ 209550 w 324052"/>
                <a:gd name="connsiteY26" fmla="*/ 762668 h 2677193"/>
                <a:gd name="connsiteX27" fmla="*/ 171450 w 324052"/>
                <a:gd name="connsiteY27" fmla="*/ 857918 h 2677193"/>
                <a:gd name="connsiteX28" fmla="*/ 152400 w 324052"/>
                <a:gd name="connsiteY28" fmla="*/ 838868 h 2677193"/>
                <a:gd name="connsiteX29" fmla="*/ 161925 w 324052"/>
                <a:gd name="connsiteY29" fmla="*/ 962693 h 2677193"/>
                <a:gd name="connsiteX30" fmla="*/ 228600 w 324052"/>
                <a:gd name="connsiteY30" fmla="*/ 819818 h 2677193"/>
                <a:gd name="connsiteX31" fmla="*/ 276225 w 324052"/>
                <a:gd name="connsiteY31" fmla="*/ 734093 h 2677193"/>
                <a:gd name="connsiteX32" fmla="*/ 323850 w 324052"/>
                <a:gd name="connsiteY32" fmla="*/ 648368 h 2677193"/>
                <a:gd name="connsiteX33" fmla="*/ 257175 w 324052"/>
                <a:gd name="connsiteY33" fmla="*/ 800768 h 2677193"/>
                <a:gd name="connsiteX34" fmla="*/ 190500 w 324052"/>
                <a:gd name="connsiteY34" fmla="*/ 934118 h 2677193"/>
                <a:gd name="connsiteX35" fmla="*/ 171450 w 324052"/>
                <a:gd name="connsiteY35" fmla="*/ 1029368 h 2677193"/>
                <a:gd name="connsiteX36" fmla="*/ 171450 w 324052"/>
                <a:gd name="connsiteY36" fmla="*/ 1115093 h 2677193"/>
                <a:gd name="connsiteX37" fmla="*/ 238125 w 324052"/>
                <a:gd name="connsiteY37" fmla="*/ 981743 h 2677193"/>
                <a:gd name="connsiteX38" fmla="*/ 200025 w 324052"/>
                <a:gd name="connsiteY38" fmla="*/ 1115093 h 2677193"/>
                <a:gd name="connsiteX39" fmla="*/ 161925 w 324052"/>
                <a:gd name="connsiteY39" fmla="*/ 1162718 h 2677193"/>
                <a:gd name="connsiteX40" fmla="*/ 180975 w 324052"/>
                <a:gd name="connsiteY40" fmla="*/ 1286543 h 2677193"/>
                <a:gd name="connsiteX41" fmla="*/ 257175 w 324052"/>
                <a:gd name="connsiteY41" fmla="*/ 1143668 h 2677193"/>
                <a:gd name="connsiteX42" fmla="*/ 238125 w 324052"/>
                <a:gd name="connsiteY42" fmla="*/ 1248443 h 2677193"/>
                <a:gd name="connsiteX43" fmla="*/ 171450 w 324052"/>
                <a:gd name="connsiteY43" fmla="*/ 1353218 h 2677193"/>
                <a:gd name="connsiteX44" fmla="*/ 171450 w 324052"/>
                <a:gd name="connsiteY44" fmla="*/ 1496093 h 2677193"/>
                <a:gd name="connsiteX45" fmla="*/ 171450 w 324052"/>
                <a:gd name="connsiteY45" fmla="*/ 1562768 h 2677193"/>
                <a:gd name="connsiteX46" fmla="*/ 247650 w 324052"/>
                <a:gd name="connsiteY46" fmla="*/ 1448468 h 2677193"/>
                <a:gd name="connsiteX47" fmla="*/ 190500 w 324052"/>
                <a:gd name="connsiteY47" fmla="*/ 1572293 h 2677193"/>
                <a:gd name="connsiteX48" fmla="*/ 152400 w 324052"/>
                <a:gd name="connsiteY48" fmla="*/ 1638968 h 2677193"/>
                <a:gd name="connsiteX49" fmla="*/ 142875 w 324052"/>
                <a:gd name="connsiteY49" fmla="*/ 1724693 h 2677193"/>
                <a:gd name="connsiteX50" fmla="*/ 209550 w 324052"/>
                <a:gd name="connsiteY50" fmla="*/ 1629443 h 2677193"/>
                <a:gd name="connsiteX51" fmla="*/ 266700 w 324052"/>
                <a:gd name="connsiteY51" fmla="*/ 1477043 h 2677193"/>
                <a:gd name="connsiteX52" fmla="*/ 247650 w 324052"/>
                <a:gd name="connsiteY52" fmla="*/ 1591343 h 2677193"/>
                <a:gd name="connsiteX53" fmla="*/ 190500 w 324052"/>
                <a:gd name="connsiteY53" fmla="*/ 1715168 h 2677193"/>
                <a:gd name="connsiteX54" fmla="*/ 114300 w 324052"/>
                <a:gd name="connsiteY54" fmla="*/ 1762793 h 2677193"/>
                <a:gd name="connsiteX55" fmla="*/ 114300 w 324052"/>
                <a:gd name="connsiteY55" fmla="*/ 1867568 h 2677193"/>
                <a:gd name="connsiteX56" fmla="*/ 228600 w 324052"/>
                <a:gd name="connsiteY56" fmla="*/ 1772318 h 2677193"/>
                <a:gd name="connsiteX57" fmla="*/ 285750 w 324052"/>
                <a:gd name="connsiteY57" fmla="*/ 1705643 h 2677193"/>
                <a:gd name="connsiteX58" fmla="*/ 200025 w 324052"/>
                <a:gd name="connsiteY58" fmla="*/ 1819943 h 2677193"/>
                <a:gd name="connsiteX59" fmla="*/ 123825 w 324052"/>
                <a:gd name="connsiteY59" fmla="*/ 1886618 h 2677193"/>
                <a:gd name="connsiteX60" fmla="*/ 104775 w 324052"/>
                <a:gd name="connsiteY60" fmla="*/ 1972343 h 2677193"/>
                <a:gd name="connsiteX61" fmla="*/ 228600 w 324052"/>
                <a:gd name="connsiteY61" fmla="*/ 1848518 h 2677193"/>
                <a:gd name="connsiteX62" fmla="*/ 142875 w 324052"/>
                <a:gd name="connsiteY62" fmla="*/ 1972343 h 2677193"/>
                <a:gd name="connsiteX63" fmla="*/ 95250 w 324052"/>
                <a:gd name="connsiteY63" fmla="*/ 2010443 h 2677193"/>
                <a:gd name="connsiteX64" fmla="*/ 85725 w 324052"/>
                <a:gd name="connsiteY64" fmla="*/ 2058068 h 2677193"/>
                <a:gd name="connsiteX65" fmla="*/ 209550 w 324052"/>
                <a:gd name="connsiteY65" fmla="*/ 1962818 h 2677193"/>
                <a:gd name="connsiteX66" fmla="*/ 123825 w 324052"/>
                <a:gd name="connsiteY66" fmla="*/ 2077118 h 2677193"/>
                <a:gd name="connsiteX67" fmla="*/ 76200 w 324052"/>
                <a:gd name="connsiteY67" fmla="*/ 2105693 h 2677193"/>
                <a:gd name="connsiteX68" fmla="*/ 66675 w 324052"/>
                <a:gd name="connsiteY68" fmla="*/ 2191418 h 2677193"/>
                <a:gd name="connsiteX69" fmla="*/ 219075 w 324052"/>
                <a:gd name="connsiteY69" fmla="*/ 2058068 h 2677193"/>
                <a:gd name="connsiteX70" fmla="*/ 123825 w 324052"/>
                <a:gd name="connsiteY70" fmla="*/ 2172368 h 2677193"/>
                <a:gd name="connsiteX71" fmla="*/ 57150 w 324052"/>
                <a:gd name="connsiteY71" fmla="*/ 2229518 h 2677193"/>
                <a:gd name="connsiteX72" fmla="*/ 152400 w 324052"/>
                <a:gd name="connsiteY72" fmla="*/ 2172368 h 2677193"/>
                <a:gd name="connsiteX73" fmla="*/ 85725 w 324052"/>
                <a:gd name="connsiteY73" fmla="*/ 2248568 h 2677193"/>
                <a:gd name="connsiteX74" fmla="*/ 85725 w 324052"/>
                <a:gd name="connsiteY74" fmla="*/ 2277143 h 2677193"/>
                <a:gd name="connsiteX75" fmla="*/ 171450 w 324052"/>
                <a:gd name="connsiteY75" fmla="*/ 2200943 h 2677193"/>
                <a:gd name="connsiteX76" fmla="*/ 114300 w 324052"/>
                <a:gd name="connsiteY76" fmla="*/ 2277143 h 2677193"/>
                <a:gd name="connsiteX77" fmla="*/ 57150 w 324052"/>
                <a:gd name="connsiteY77" fmla="*/ 2305718 h 2677193"/>
                <a:gd name="connsiteX78" fmla="*/ 57150 w 324052"/>
                <a:gd name="connsiteY78" fmla="*/ 2372393 h 2677193"/>
                <a:gd name="connsiteX79" fmla="*/ 161925 w 324052"/>
                <a:gd name="connsiteY79" fmla="*/ 2267618 h 2677193"/>
                <a:gd name="connsiteX80" fmla="*/ 133350 w 324052"/>
                <a:gd name="connsiteY80" fmla="*/ 2334293 h 2677193"/>
                <a:gd name="connsiteX81" fmla="*/ 57150 w 324052"/>
                <a:gd name="connsiteY81" fmla="*/ 2410493 h 2677193"/>
                <a:gd name="connsiteX82" fmla="*/ 57150 w 324052"/>
                <a:gd name="connsiteY82" fmla="*/ 2448593 h 2677193"/>
                <a:gd name="connsiteX83" fmla="*/ 123825 w 324052"/>
                <a:gd name="connsiteY83" fmla="*/ 2391443 h 2677193"/>
                <a:gd name="connsiteX84" fmla="*/ 47625 w 324052"/>
                <a:gd name="connsiteY84" fmla="*/ 2477168 h 2677193"/>
                <a:gd name="connsiteX85" fmla="*/ 38100 w 324052"/>
                <a:gd name="connsiteY85" fmla="*/ 2505743 h 2677193"/>
                <a:gd name="connsiteX86" fmla="*/ 123825 w 324052"/>
                <a:gd name="connsiteY86" fmla="*/ 2448593 h 2677193"/>
                <a:gd name="connsiteX87" fmla="*/ 66675 w 324052"/>
                <a:gd name="connsiteY87" fmla="*/ 2515268 h 2677193"/>
                <a:gd name="connsiteX88" fmla="*/ 28575 w 324052"/>
                <a:gd name="connsiteY88" fmla="*/ 2543843 h 2677193"/>
                <a:gd name="connsiteX89" fmla="*/ 19050 w 324052"/>
                <a:gd name="connsiteY89" fmla="*/ 2600993 h 2677193"/>
                <a:gd name="connsiteX90" fmla="*/ 95250 w 324052"/>
                <a:gd name="connsiteY90" fmla="*/ 2581943 h 2677193"/>
                <a:gd name="connsiteX91" fmla="*/ 19050 w 324052"/>
                <a:gd name="connsiteY91" fmla="*/ 2639093 h 2677193"/>
                <a:gd name="connsiteX92" fmla="*/ 0 w 324052"/>
                <a:gd name="connsiteY92" fmla="*/ 2677193 h 2677193"/>
                <a:gd name="connsiteX0" fmla="*/ 28575 w 324052"/>
                <a:gd name="connsiteY0" fmla="*/ 429293 h 2677193"/>
                <a:gd name="connsiteX1" fmla="*/ 28575 w 324052"/>
                <a:gd name="connsiteY1" fmla="*/ 191168 h 2677193"/>
                <a:gd name="connsiteX2" fmla="*/ 9525 w 324052"/>
                <a:gd name="connsiteY2" fmla="*/ 668 h 2677193"/>
                <a:gd name="connsiteX3" fmla="*/ 47625 w 324052"/>
                <a:gd name="connsiteY3" fmla="*/ 257843 h 2677193"/>
                <a:gd name="connsiteX4" fmla="*/ 38100 w 324052"/>
                <a:gd name="connsiteY4" fmla="*/ 486443 h 2677193"/>
                <a:gd name="connsiteX5" fmla="*/ 57150 w 324052"/>
                <a:gd name="connsiteY5" fmla="*/ 543593 h 2677193"/>
                <a:gd name="connsiteX6" fmla="*/ 85725 w 324052"/>
                <a:gd name="connsiteY6" fmla="*/ 410243 h 2677193"/>
                <a:gd name="connsiteX7" fmla="*/ 114300 w 324052"/>
                <a:gd name="connsiteY7" fmla="*/ 305468 h 2677193"/>
                <a:gd name="connsiteX8" fmla="*/ 142875 w 324052"/>
                <a:gd name="connsiteY8" fmla="*/ 153068 h 2677193"/>
                <a:gd name="connsiteX9" fmla="*/ 161925 w 324052"/>
                <a:gd name="connsiteY9" fmla="*/ 29243 h 2677193"/>
                <a:gd name="connsiteX10" fmla="*/ 142875 w 324052"/>
                <a:gd name="connsiteY10" fmla="*/ 257843 h 2677193"/>
                <a:gd name="connsiteX11" fmla="*/ 111020 w 324052"/>
                <a:gd name="connsiteY11" fmla="*/ 416087 h 2677193"/>
                <a:gd name="connsiteX12" fmla="*/ 61797 w 324052"/>
                <a:gd name="connsiteY12" fmla="*/ 568857 h 2677193"/>
                <a:gd name="connsiteX13" fmla="*/ 114300 w 324052"/>
                <a:gd name="connsiteY13" fmla="*/ 629318 h 2677193"/>
                <a:gd name="connsiteX14" fmla="*/ 104775 w 324052"/>
                <a:gd name="connsiteY14" fmla="*/ 648368 h 2677193"/>
                <a:gd name="connsiteX15" fmla="*/ 161925 w 324052"/>
                <a:gd name="connsiteY15" fmla="*/ 524543 h 2677193"/>
                <a:gd name="connsiteX16" fmla="*/ 182594 w 324052"/>
                <a:gd name="connsiteY16" fmla="*/ 439092 h 2677193"/>
                <a:gd name="connsiteX17" fmla="*/ 209550 w 324052"/>
                <a:gd name="connsiteY17" fmla="*/ 276893 h 2677193"/>
                <a:gd name="connsiteX18" fmla="*/ 209550 w 324052"/>
                <a:gd name="connsiteY18" fmla="*/ 419768 h 2677193"/>
                <a:gd name="connsiteX19" fmla="*/ 161925 w 324052"/>
                <a:gd name="connsiteY19" fmla="*/ 619793 h 2677193"/>
                <a:gd name="connsiteX20" fmla="*/ 114300 w 324052"/>
                <a:gd name="connsiteY20" fmla="*/ 734093 h 2677193"/>
                <a:gd name="connsiteX21" fmla="*/ 152400 w 324052"/>
                <a:gd name="connsiteY21" fmla="*/ 810293 h 2677193"/>
                <a:gd name="connsiteX22" fmla="*/ 200025 w 324052"/>
                <a:gd name="connsiteY22" fmla="*/ 686468 h 2677193"/>
                <a:gd name="connsiteX23" fmla="*/ 228600 w 324052"/>
                <a:gd name="connsiteY23" fmla="*/ 543593 h 2677193"/>
                <a:gd name="connsiteX24" fmla="*/ 257175 w 324052"/>
                <a:gd name="connsiteY24" fmla="*/ 448343 h 2677193"/>
                <a:gd name="connsiteX25" fmla="*/ 257175 w 324052"/>
                <a:gd name="connsiteY25" fmla="*/ 581693 h 2677193"/>
                <a:gd name="connsiteX26" fmla="*/ 209550 w 324052"/>
                <a:gd name="connsiteY26" fmla="*/ 762668 h 2677193"/>
                <a:gd name="connsiteX27" fmla="*/ 171450 w 324052"/>
                <a:gd name="connsiteY27" fmla="*/ 857918 h 2677193"/>
                <a:gd name="connsiteX28" fmla="*/ 152400 w 324052"/>
                <a:gd name="connsiteY28" fmla="*/ 838868 h 2677193"/>
                <a:gd name="connsiteX29" fmla="*/ 161925 w 324052"/>
                <a:gd name="connsiteY29" fmla="*/ 962693 h 2677193"/>
                <a:gd name="connsiteX30" fmla="*/ 228600 w 324052"/>
                <a:gd name="connsiteY30" fmla="*/ 819818 h 2677193"/>
                <a:gd name="connsiteX31" fmla="*/ 276225 w 324052"/>
                <a:gd name="connsiteY31" fmla="*/ 734093 h 2677193"/>
                <a:gd name="connsiteX32" fmla="*/ 323850 w 324052"/>
                <a:gd name="connsiteY32" fmla="*/ 648368 h 2677193"/>
                <a:gd name="connsiteX33" fmla="*/ 257175 w 324052"/>
                <a:gd name="connsiteY33" fmla="*/ 800768 h 2677193"/>
                <a:gd name="connsiteX34" fmla="*/ 190500 w 324052"/>
                <a:gd name="connsiteY34" fmla="*/ 934118 h 2677193"/>
                <a:gd name="connsiteX35" fmla="*/ 171450 w 324052"/>
                <a:gd name="connsiteY35" fmla="*/ 1029368 h 2677193"/>
                <a:gd name="connsiteX36" fmla="*/ 171450 w 324052"/>
                <a:gd name="connsiteY36" fmla="*/ 1115093 h 2677193"/>
                <a:gd name="connsiteX37" fmla="*/ 238125 w 324052"/>
                <a:gd name="connsiteY37" fmla="*/ 981743 h 2677193"/>
                <a:gd name="connsiteX38" fmla="*/ 200025 w 324052"/>
                <a:gd name="connsiteY38" fmla="*/ 1115093 h 2677193"/>
                <a:gd name="connsiteX39" fmla="*/ 161925 w 324052"/>
                <a:gd name="connsiteY39" fmla="*/ 1162718 h 2677193"/>
                <a:gd name="connsiteX40" fmla="*/ 180975 w 324052"/>
                <a:gd name="connsiteY40" fmla="*/ 1286543 h 2677193"/>
                <a:gd name="connsiteX41" fmla="*/ 257175 w 324052"/>
                <a:gd name="connsiteY41" fmla="*/ 1143668 h 2677193"/>
                <a:gd name="connsiteX42" fmla="*/ 238125 w 324052"/>
                <a:gd name="connsiteY42" fmla="*/ 1248443 h 2677193"/>
                <a:gd name="connsiteX43" fmla="*/ 171450 w 324052"/>
                <a:gd name="connsiteY43" fmla="*/ 1353218 h 2677193"/>
                <a:gd name="connsiteX44" fmla="*/ 171450 w 324052"/>
                <a:gd name="connsiteY44" fmla="*/ 1496093 h 2677193"/>
                <a:gd name="connsiteX45" fmla="*/ 171450 w 324052"/>
                <a:gd name="connsiteY45" fmla="*/ 1562768 h 2677193"/>
                <a:gd name="connsiteX46" fmla="*/ 247650 w 324052"/>
                <a:gd name="connsiteY46" fmla="*/ 1448468 h 2677193"/>
                <a:gd name="connsiteX47" fmla="*/ 190500 w 324052"/>
                <a:gd name="connsiteY47" fmla="*/ 1572293 h 2677193"/>
                <a:gd name="connsiteX48" fmla="*/ 152400 w 324052"/>
                <a:gd name="connsiteY48" fmla="*/ 1638968 h 2677193"/>
                <a:gd name="connsiteX49" fmla="*/ 142875 w 324052"/>
                <a:gd name="connsiteY49" fmla="*/ 1724693 h 2677193"/>
                <a:gd name="connsiteX50" fmla="*/ 209550 w 324052"/>
                <a:gd name="connsiteY50" fmla="*/ 1629443 h 2677193"/>
                <a:gd name="connsiteX51" fmla="*/ 266700 w 324052"/>
                <a:gd name="connsiteY51" fmla="*/ 1477043 h 2677193"/>
                <a:gd name="connsiteX52" fmla="*/ 247650 w 324052"/>
                <a:gd name="connsiteY52" fmla="*/ 1591343 h 2677193"/>
                <a:gd name="connsiteX53" fmla="*/ 190500 w 324052"/>
                <a:gd name="connsiteY53" fmla="*/ 1715168 h 2677193"/>
                <a:gd name="connsiteX54" fmla="*/ 114300 w 324052"/>
                <a:gd name="connsiteY54" fmla="*/ 1762793 h 2677193"/>
                <a:gd name="connsiteX55" fmla="*/ 114300 w 324052"/>
                <a:gd name="connsiteY55" fmla="*/ 1867568 h 2677193"/>
                <a:gd name="connsiteX56" fmla="*/ 228600 w 324052"/>
                <a:gd name="connsiteY56" fmla="*/ 1772318 h 2677193"/>
                <a:gd name="connsiteX57" fmla="*/ 285750 w 324052"/>
                <a:gd name="connsiteY57" fmla="*/ 1705643 h 2677193"/>
                <a:gd name="connsiteX58" fmla="*/ 200025 w 324052"/>
                <a:gd name="connsiteY58" fmla="*/ 1819943 h 2677193"/>
                <a:gd name="connsiteX59" fmla="*/ 123825 w 324052"/>
                <a:gd name="connsiteY59" fmla="*/ 1886618 h 2677193"/>
                <a:gd name="connsiteX60" fmla="*/ 104775 w 324052"/>
                <a:gd name="connsiteY60" fmla="*/ 1972343 h 2677193"/>
                <a:gd name="connsiteX61" fmla="*/ 228600 w 324052"/>
                <a:gd name="connsiteY61" fmla="*/ 1848518 h 2677193"/>
                <a:gd name="connsiteX62" fmla="*/ 142875 w 324052"/>
                <a:gd name="connsiteY62" fmla="*/ 1972343 h 2677193"/>
                <a:gd name="connsiteX63" fmla="*/ 95250 w 324052"/>
                <a:gd name="connsiteY63" fmla="*/ 2010443 h 2677193"/>
                <a:gd name="connsiteX64" fmla="*/ 85725 w 324052"/>
                <a:gd name="connsiteY64" fmla="*/ 2058068 h 2677193"/>
                <a:gd name="connsiteX65" fmla="*/ 209550 w 324052"/>
                <a:gd name="connsiteY65" fmla="*/ 1962818 h 2677193"/>
                <a:gd name="connsiteX66" fmla="*/ 123825 w 324052"/>
                <a:gd name="connsiteY66" fmla="*/ 2077118 h 2677193"/>
                <a:gd name="connsiteX67" fmla="*/ 76200 w 324052"/>
                <a:gd name="connsiteY67" fmla="*/ 2105693 h 2677193"/>
                <a:gd name="connsiteX68" fmla="*/ 66675 w 324052"/>
                <a:gd name="connsiteY68" fmla="*/ 2191418 h 2677193"/>
                <a:gd name="connsiteX69" fmla="*/ 219075 w 324052"/>
                <a:gd name="connsiteY69" fmla="*/ 2058068 h 2677193"/>
                <a:gd name="connsiteX70" fmla="*/ 123825 w 324052"/>
                <a:gd name="connsiteY70" fmla="*/ 2172368 h 2677193"/>
                <a:gd name="connsiteX71" fmla="*/ 57150 w 324052"/>
                <a:gd name="connsiteY71" fmla="*/ 2229518 h 2677193"/>
                <a:gd name="connsiteX72" fmla="*/ 152400 w 324052"/>
                <a:gd name="connsiteY72" fmla="*/ 2172368 h 2677193"/>
                <a:gd name="connsiteX73" fmla="*/ 85725 w 324052"/>
                <a:gd name="connsiteY73" fmla="*/ 2248568 h 2677193"/>
                <a:gd name="connsiteX74" fmla="*/ 85725 w 324052"/>
                <a:gd name="connsiteY74" fmla="*/ 2277143 h 2677193"/>
                <a:gd name="connsiteX75" fmla="*/ 171450 w 324052"/>
                <a:gd name="connsiteY75" fmla="*/ 2200943 h 2677193"/>
                <a:gd name="connsiteX76" fmla="*/ 114300 w 324052"/>
                <a:gd name="connsiteY76" fmla="*/ 2277143 h 2677193"/>
                <a:gd name="connsiteX77" fmla="*/ 57150 w 324052"/>
                <a:gd name="connsiteY77" fmla="*/ 2305718 h 2677193"/>
                <a:gd name="connsiteX78" fmla="*/ 57150 w 324052"/>
                <a:gd name="connsiteY78" fmla="*/ 2372393 h 2677193"/>
                <a:gd name="connsiteX79" fmla="*/ 161925 w 324052"/>
                <a:gd name="connsiteY79" fmla="*/ 2267618 h 2677193"/>
                <a:gd name="connsiteX80" fmla="*/ 133350 w 324052"/>
                <a:gd name="connsiteY80" fmla="*/ 2334293 h 2677193"/>
                <a:gd name="connsiteX81" fmla="*/ 57150 w 324052"/>
                <a:gd name="connsiteY81" fmla="*/ 2410493 h 2677193"/>
                <a:gd name="connsiteX82" fmla="*/ 57150 w 324052"/>
                <a:gd name="connsiteY82" fmla="*/ 2448593 h 2677193"/>
                <a:gd name="connsiteX83" fmla="*/ 123825 w 324052"/>
                <a:gd name="connsiteY83" fmla="*/ 2391443 h 2677193"/>
                <a:gd name="connsiteX84" fmla="*/ 47625 w 324052"/>
                <a:gd name="connsiteY84" fmla="*/ 2477168 h 2677193"/>
                <a:gd name="connsiteX85" fmla="*/ 38100 w 324052"/>
                <a:gd name="connsiteY85" fmla="*/ 2505743 h 2677193"/>
                <a:gd name="connsiteX86" fmla="*/ 123825 w 324052"/>
                <a:gd name="connsiteY86" fmla="*/ 2448593 h 2677193"/>
                <a:gd name="connsiteX87" fmla="*/ 66675 w 324052"/>
                <a:gd name="connsiteY87" fmla="*/ 2515268 h 2677193"/>
                <a:gd name="connsiteX88" fmla="*/ 28575 w 324052"/>
                <a:gd name="connsiteY88" fmla="*/ 2543843 h 2677193"/>
                <a:gd name="connsiteX89" fmla="*/ 19050 w 324052"/>
                <a:gd name="connsiteY89" fmla="*/ 2600993 h 2677193"/>
                <a:gd name="connsiteX90" fmla="*/ 95250 w 324052"/>
                <a:gd name="connsiteY90" fmla="*/ 2581943 h 2677193"/>
                <a:gd name="connsiteX91" fmla="*/ 19050 w 324052"/>
                <a:gd name="connsiteY91" fmla="*/ 2639093 h 2677193"/>
                <a:gd name="connsiteX92" fmla="*/ 0 w 324052"/>
                <a:gd name="connsiteY92" fmla="*/ 2677193 h 2677193"/>
                <a:gd name="connsiteX0" fmla="*/ 28575 w 324052"/>
                <a:gd name="connsiteY0" fmla="*/ 429293 h 2677193"/>
                <a:gd name="connsiteX1" fmla="*/ 28575 w 324052"/>
                <a:gd name="connsiteY1" fmla="*/ 191168 h 2677193"/>
                <a:gd name="connsiteX2" fmla="*/ 9525 w 324052"/>
                <a:gd name="connsiteY2" fmla="*/ 668 h 2677193"/>
                <a:gd name="connsiteX3" fmla="*/ 47625 w 324052"/>
                <a:gd name="connsiteY3" fmla="*/ 257843 h 2677193"/>
                <a:gd name="connsiteX4" fmla="*/ 38100 w 324052"/>
                <a:gd name="connsiteY4" fmla="*/ 486443 h 2677193"/>
                <a:gd name="connsiteX5" fmla="*/ 57150 w 324052"/>
                <a:gd name="connsiteY5" fmla="*/ 543593 h 2677193"/>
                <a:gd name="connsiteX6" fmla="*/ 85725 w 324052"/>
                <a:gd name="connsiteY6" fmla="*/ 410243 h 2677193"/>
                <a:gd name="connsiteX7" fmla="*/ 114300 w 324052"/>
                <a:gd name="connsiteY7" fmla="*/ 305468 h 2677193"/>
                <a:gd name="connsiteX8" fmla="*/ 142875 w 324052"/>
                <a:gd name="connsiteY8" fmla="*/ 153068 h 2677193"/>
                <a:gd name="connsiteX9" fmla="*/ 161925 w 324052"/>
                <a:gd name="connsiteY9" fmla="*/ 29243 h 2677193"/>
                <a:gd name="connsiteX10" fmla="*/ 142875 w 324052"/>
                <a:gd name="connsiteY10" fmla="*/ 257843 h 2677193"/>
                <a:gd name="connsiteX11" fmla="*/ 111020 w 324052"/>
                <a:gd name="connsiteY11" fmla="*/ 416087 h 2677193"/>
                <a:gd name="connsiteX12" fmla="*/ 61797 w 324052"/>
                <a:gd name="connsiteY12" fmla="*/ 568857 h 2677193"/>
                <a:gd name="connsiteX13" fmla="*/ 114300 w 324052"/>
                <a:gd name="connsiteY13" fmla="*/ 629318 h 2677193"/>
                <a:gd name="connsiteX14" fmla="*/ 104775 w 324052"/>
                <a:gd name="connsiteY14" fmla="*/ 648368 h 2677193"/>
                <a:gd name="connsiteX15" fmla="*/ 161925 w 324052"/>
                <a:gd name="connsiteY15" fmla="*/ 524543 h 2677193"/>
                <a:gd name="connsiteX16" fmla="*/ 182594 w 324052"/>
                <a:gd name="connsiteY16" fmla="*/ 439092 h 2677193"/>
                <a:gd name="connsiteX17" fmla="*/ 209550 w 324052"/>
                <a:gd name="connsiteY17" fmla="*/ 276893 h 2677193"/>
                <a:gd name="connsiteX18" fmla="*/ 209550 w 324052"/>
                <a:gd name="connsiteY18" fmla="*/ 419768 h 2677193"/>
                <a:gd name="connsiteX19" fmla="*/ 128625 w 324052"/>
                <a:gd name="connsiteY19" fmla="*/ 620918 h 2677193"/>
                <a:gd name="connsiteX20" fmla="*/ 114300 w 324052"/>
                <a:gd name="connsiteY20" fmla="*/ 734093 h 2677193"/>
                <a:gd name="connsiteX21" fmla="*/ 152400 w 324052"/>
                <a:gd name="connsiteY21" fmla="*/ 810293 h 2677193"/>
                <a:gd name="connsiteX22" fmla="*/ 200025 w 324052"/>
                <a:gd name="connsiteY22" fmla="*/ 686468 h 2677193"/>
                <a:gd name="connsiteX23" fmla="*/ 228600 w 324052"/>
                <a:gd name="connsiteY23" fmla="*/ 543593 h 2677193"/>
                <a:gd name="connsiteX24" fmla="*/ 257175 w 324052"/>
                <a:gd name="connsiteY24" fmla="*/ 448343 h 2677193"/>
                <a:gd name="connsiteX25" fmla="*/ 257175 w 324052"/>
                <a:gd name="connsiteY25" fmla="*/ 581693 h 2677193"/>
                <a:gd name="connsiteX26" fmla="*/ 209550 w 324052"/>
                <a:gd name="connsiteY26" fmla="*/ 762668 h 2677193"/>
                <a:gd name="connsiteX27" fmla="*/ 171450 w 324052"/>
                <a:gd name="connsiteY27" fmla="*/ 857918 h 2677193"/>
                <a:gd name="connsiteX28" fmla="*/ 152400 w 324052"/>
                <a:gd name="connsiteY28" fmla="*/ 838868 h 2677193"/>
                <a:gd name="connsiteX29" fmla="*/ 161925 w 324052"/>
                <a:gd name="connsiteY29" fmla="*/ 962693 h 2677193"/>
                <a:gd name="connsiteX30" fmla="*/ 228600 w 324052"/>
                <a:gd name="connsiteY30" fmla="*/ 819818 h 2677193"/>
                <a:gd name="connsiteX31" fmla="*/ 276225 w 324052"/>
                <a:gd name="connsiteY31" fmla="*/ 734093 h 2677193"/>
                <a:gd name="connsiteX32" fmla="*/ 323850 w 324052"/>
                <a:gd name="connsiteY32" fmla="*/ 648368 h 2677193"/>
                <a:gd name="connsiteX33" fmla="*/ 257175 w 324052"/>
                <a:gd name="connsiteY33" fmla="*/ 800768 h 2677193"/>
                <a:gd name="connsiteX34" fmla="*/ 190500 w 324052"/>
                <a:gd name="connsiteY34" fmla="*/ 934118 h 2677193"/>
                <a:gd name="connsiteX35" fmla="*/ 171450 w 324052"/>
                <a:gd name="connsiteY35" fmla="*/ 1029368 h 2677193"/>
                <a:gd name="connsiteX36" fmla="*/ 171450 w 324052"/>
                <a:gd name="connsiteY36" fmla="*/ 1115093 h 2677193"/>
                <a:gd name="connsiteX37" fmla="*/ 238125 w 324052"/>
                <a:gd name="connsiteY37" fmla="*/ 981743 h 2677193"/>
                <a:gd name="connsiteX38" fmla="*/ 200025 w 324052"/>
                <a:gd name="connsiteY38" fmla="*/ 1115093 h 2677193"/>
                <a:gd name="connsiteX39" fmla="*/ 161925 w 324052"/>
                <a:gd name="connsiteY39" fmla="*/ 1162718 h 2677193"/>
                <a:gd name="connsiteX40" fmla="*/ 180975 w 324052"/>
                <a:gd name="connsiteY40" fmla="*/ 1286543 h 2677193"/>
                <a:gd name="connsiteX41" fmla="*/ 257175 w 324052"/>
                <a:gd name="connsiteY41" fmla="*/ 1143668 h 2677193"/>
                <a:gd name="connsiteX42" fmla="*/ 238125 w 324052"/>
                <a:gd name="connsiteY42" fmla="*/ 1248443 h 2677193"/>
                <a:gd name="connsiteX43" fmla="*/ 171450 w 324052"/>
                <a:gd name="connsiteY43" fmla="*/ 1353218 h 2677193"/>
                <a:gd name="connsiteX44" fmla="*/ 171450 w 324052"/>
                <a:gd name="connsiteY44" fmla="*/ 1496093 h 2677193"/>
                <a:gd name="connsiteX45" fmla="*/ 171450 w 324052"/>
                <a:gd name="connsiteY45" fmla="*/ 1562768 h 2677193"/>
                <a:gd name="connsiteX46" fmla="*/ 247650 w 324052"/>
                <a:gd name="connsiteY46" fmla="*/ 1448468 h 2677193"/>
                <a:gd name="connsiteX47" fmla="*/ 190500 w 324052"/>
                <a:gd name="connsiteY47" fmla="*/ 1572293 h 2677193"/>
                <a:gd name="connsiteX48" fmla="*/ 152400 w 324052"/>
                <a:gd name="connsiteY48" fmla="*/ 1638968 h 2677193"/>
                <a:gd name="connsiteX49" fmla="*/ 142875 w 324052"/>
                <a:gd name="connsiteY49" fmla="*/ 1724693 h 2677193"/>
                <a:gd name="connsiteX50" fmla="*/ 209550 w 324052"/>
                <a:gd name="connsiteY50" fmla="*/ 1629443 h 2677193"/>
                <a:gd name="connsiteX51" fmla="*/ 266700 w 324052"/>
                <a:gd name="connsiteY51" fmla="*/ 1477043 h 2677193"/>
                <a:gd name="connsiteX52" fmla="*/ 247650 w 324052"/>
                <a:gd name="connsiteY52" fmla="*/ 1591343 h 2677193"/>
                <a:gd name="connsiteX53" fmla="*/ 190500 w 324052"/>
                <a:gd name="connsiteY53" fmla="*/ 1715168 h 2677193"/>
                <a:gd name="connsiteX54" fmla="*/ 114300 w 324052"/>
                <a:gd name="connsiteY54" fmla="*/ 1762793 h 2677193"/>
                <a:gd name="connsiteX55" fmla="*/ 114300 w 324052"/>
                <a:gd name="connsiteY55" fmla="*/ 1867568 h 2677193"/>
                <a:gd name="connsiteX56" fmla="*/ 228600 w 324052"/>
                <a:gd name="connsiteY56" fmla="*/ 1772318 h 2677193"/>
                <a:gd name="connsiteX57" fmla="*/ 285750 w 324052"/>
                <a:gd name="connsiteY57" fmla="*/ 1705643 h 2677193"/>
                <a:gd name="connsiteX58" fmla="*/ 200025 w 324052"/>
                <a:gd name="connsiteY58" fmla="*/ 1819943 h 2677193"/>
                <a:gd name="connsiteX59" fmla="*/ 123825 w 324052"/>
                <a:gd name="connsiteY59" fmla="*/ 1886618 h 2677193"/>
                <a:gd name="connsiteX60" fmla="*/ 104775 w 324052"/>
                <a:gd name="connsiteY60" fmla="*/ 1972343 h 2677193"/>
                <a:gd name="connsiteX61" fmla="*/ 228600 w 324052"/>
                <a:gd name="connsiteY61" fmla="*/ 1848518 h 2677193"/>
                <a:gd name="connsiteX62" fmla="*/ 142875 w 324052"/>
                <a:gd name="connsiteY62" fmla="*/ 1972343 h 2677193"/>
                <a:gd name="connsiteX63" fmla="*/ 95250 w 324052"/>
                <a:gd name="connsiteY63" fmla="*/ 2010443 h 2677193"/>
                <a:gd name="connsiteX64" fmla="*/ 85725 w 324052"/>
                <a:gd name="connsiteY64" fmla="*/ 2058068 h 2677193"/>
                <a:gd name="connsiteX65" fmla="*/ 209550 w 324052"/>
                <a:gd name="connsiteY65" fmla="*/ 1962818 h 2677193"/>
                <a:gd name="connsiteX66" fmla="*/ 123825 w 324052"/>
                <a:gd name="connsiteY66" fmla="*/ 2077118 h 2677193"/>
                <a:gd name="connsiteX67" fmla="*/ 76200 w 324052"/>
                <a:gd name="connsiteY67" fmla="*/ 2105693 h 2677193"/>
                <a:gd name="connsiteX68" fmla="*/ 66675 w 324052"/>
                <a:gd name="connsiteY68" fmla="*/ 2191418 h 2677193"/>
                <a:gd name="connsiteX69" fmla="*/ 219075 w 324052"/>
                <a:gd name="connsiteY69" fmla="*/ 2058068 h 2677193"/>
                <a:gd name="connsiteX70" fmla="*/ 123825 w 324052"/>
                <a:gd name="connsiteY70" fmla="*/ 2172368 h 2677193"/>
                <a:gd name="connsiteX71" fmla="*/ 57150 w 324052"/>
                <a:gd name="connsiteY71" fmla="*/ 2229518 h 2677193"/>
                <a:gd name="connsiteX72" fmla="*/ 152400 w 324052"/>
                <a:gd name="connsiteY72" fmla="*/ 2172368 h 2677193"/>
                <a:gd name="connsiteX73" fmla="*/ 85725 w 324052"/>
                <a:gd name="connsiteY73" fmla="*/ 2248568 h 2677193"/>
                <a:gd name="connsiteX74" fmla="*/ 85725 w 324052"/>
                <a:gd name="connsiteY74" fmla="*/ 2277143 h 2677193"/>
                <a:gd name="connsiteX75" fmla="*/ 171450 w 324052"/>
                <a:gd name="connsiteY75" fmla="*/ 2200943 h 2677193"/>
                <a:gd name="connsiteX76" fmla="*/ 114300 w 324052"/>
                <a:gd name="connsiteY76" fmla="*/ 2277143 h 2677193"/>
                <a:gd name="connsiteX77" fmla="*/ 57150 w 324052"/>
                <a:gd name="connsiteY77" fmla="*/ 2305718 h 2677193"/>
                <a:gd name="connsiteX78" fmla="*/ 57150 w 324052"/>
                <a:gd name="connsiteY78" fmla="*/ 2372393 h 2677193"/>
                <a:gd name="connsiteX79" fmla="*/ 161925 w 324052"/>
                <a:gd name="connsiteY79" fmla="*/ 2267618 h 2677193"/>
                <a:gd name="connsiteX80" fmla="*/ 133350 w 324052"/>
                <a:gd name="connsiteY80" fmla="*/ 2334293 h 2677193"/>
                <a:gd name="connsiteX81" fmla="*/ 57150 w 324052"/>
                <a:gd name="connsiteY81" fmla="*/ 2410493 h 2677193"/>
                <a:gd name="connsiteX82" fmla="*/ 57150 w 324052"/>
                <a:gd name="connsiteY82" fmla="*/ 2448593 h 2677193"/>
                <a:gd name="connsiteX83" fmla="*/ 123825 w 324052"/>
                <a:gd name="connsiteY83" fmla="*/ 2391443 h 2677193"/>
                <a:gd name="connsiteX84" fmla="*/ 47625 w 324052"/>
                <a:gd name="connsiteY84" fmla="*/ 2477168 h 2677193"/>
                <a:gd name="connsiteX85" fmla="*/ 38100 w 324052"/>
                <a:gd name="connsiteY85" fmla="*/ 2505743 h 2677193"/>
                <a:gd name="connsiteX86" fmla="*/ 123825 w 324052"/>
                <a:gd name="connsiteY86" fmla="*/ 2448593 h 2677193"/>
                <a:gd name="connsiteX87" fmla="*/ 66675 w 324052"/>
                <a:gd name="connsiteY87" fmla="*/ 2515268 h 2677193"/>
                <a:gd name="connsiteX88" fmla="*/ 28575 w 324052"/>
                <a:gd name="connsiteY88" fmla="*/ 2543843 h 2677193"/>
                <a:gd name="connsiteX89" fmla="*/ 19050 w 324052"/>
                <a:gd name="connsiteY89" fmla="*/ 2600993 h 2677193"/>
                <a:gd name="connsiteX90" fmla="*/ 95250 w 324052"/>
                <a:gd name="connsiteY90" fmla="*/ 2581943 h 2677193"/>
                <a:gd name="connsiteX91" fmla="*/ 19050 w 324052"/>
                <a:gd name="connsiteY91" fmla="*/ 2639093 h 2677193"/>
                <a:gd name="connsiteX92" fmla="*/ 0 w 324052"/>
                <a:gd name="connsiteY92" fmla="*/ 2677193 h 2677193"/>
                <a:gd name="connsiteX0" fmla="*/ 28575 w 324052"/>
                <a:gd name="connsiteY0" fmla="*/ 429293 h 2677193"/>
                <a:gd name="connsiteX1" fmla="*/ 28575 w 324052"/>
                <a:gd name="connsiteY1" fmla="*/ 191168 h 2677193"/>
                <a:gd name="connsiteX2" fmla="*/ 9525 w 324052"/>
                <a:gd name="connsiteY2" fmla="*/ 668 h 2677193"/>
                <a:gd name="connsiteX3" fmla="*/ 47625 w 324052"/>
                <a:gd name="connsiteY3" fmla="*/ 257843 h 2677193"/>
                <a:gd name="connsiteX4" fmla="*/ 38100 w 324052"/>
                <a:gd name="connsiteY4" fmla="*/ 486443 h 2677193"/>
                <a:gd name="connsiteX5" fmla="*/ 57150 w 324052"/>
                <a:gd name="connsiteY5" fmla="*/ 543593 h 2677193"/>
                <a:gd name="connsiteX6" fmla="*/ 85725 w 324052"/>
                <a:gd name="connsiteY6" fmla="*/ 410243 h 2677193"/>
                <a:gd name="connsiteX7" fmla="*/ 114300 w 324052"/>
                <a:gd name="connsiteY7" fmla="*/ 305468 h 2677193"/>
                <a:gd name="connsiteX8" fmla="*/ 142875 w 324052"/>
                <a:gd name="connsiteY8" fmla="*/ 153068 h 2677193"/>
                <a:gd name="connsiteX9" fmla="*/ 161925 w 324052"/>
                <a:gd name="connsiteY9" fmla="*/ 29243 h 2677193"/>
                <a:gd name="connsiteX10" fmla="*/ 142875 w 324052"/>
                <a:gd name="connsiteY10" fmla="*/ 257843 h 2677193"/>
                <a:gd name="connsiteX11" fmla="*/ 111020 w 324052"/>
                <a:gd name="connsiteY11" fmla="*/ 416087 h 2677193"/>
                <a:gd name="connsiteX12" fmla="*/ 61797 w 324052"/>
                <a:gd name="connsiteY12" fmla="*/ 568857 h 2677193"/>
                <a:gd name="connsiteX13" fmla="*/ 114300 w 324052"/>
                <a:gd name="connsiteY13" fmla="*/ 629318 h 2677193"/>
                <a:gd name="connsiteX14" fmla="*/ 104775 w 324052"/>
                <a:gd name="connsiteY14" fmla="*/ 648368 h 2677193"/>
                <a:gd name="connsiteX15" fmla="*/ 161925 w 324052"/>
                <a:gd name="connsiteY15" fmla="*/ 524543 h 2677193"/>
                <a:gd name="connsiteX16" fmla="*/ 182594 w 324052"/>
                <a:gd name="connsiteY16" fmla="*/ 439092 h 2677193"/>
                <a:gd name="connsiteX17" fmla="*/ 209550 w 324052"/>
                <a:gd name="connsiteY17" fmla="*/ 276893 h 2677193"/>
                <a:gd name="connsiteX18" fmla="*/ 209550 w 324052"/>
                <a:gd name="connsiteY18" fmla="*/ 419768 h 2677193"/>
                <a:gd name="connsiteX19" fmla="*/ 128625 w 324052"/>
                <a:gd name="connsiteY19" fmla="*/ 620918 h 2677193"/>
                <a:gd name="connsiteX20" fmla="*/ 246891 w 324052"/>
                <a:gd name="connsiteY20" fmla="*/ 429544 h 2677193"/>
                <a:gd name="connsiteX21" fmla="*/ 152400 w 324052"/>
                <a:gd name="connsiteY21" fmla="*/ 810293 h 2677193"/>
                <a:gd name="connsiteX22" fmla="*/ 200025 w 324052"/>
                <a:gd name="connsiteY22" fmla="*/ 686468 h 2677193"/>
                <a:gd name="connsiteX23" fmla="*/ 228600 w 324052"/>
                <a:gd name="connsiteY23" fmla="*/ 543593 h 2677193"/>
                <a:gd name="connsiteX24" fmla="*/ 257175 w 324052"/>
                <a:gd name="connsiteY24" fmla="*/ 448343 h 2677193"/>
                <a:gd name="connsiteX25" fmla="*/ 257175 w 324052"/>
                <a:gd name="connsiteY25" fmla="*/ 581693 h 2677193"/>
                <a:gd name="connsiteX26" fmla="*/ 209550 w 324052"/>
                <a:gd name="connsiteY26" fmla="*/ 762668 h 2677193"/>
                <a:gd name="connsiteX27" fmla="*/ 171450 w 324052"/>
                <a:gd name="connsiteY27" fmla="*/ 857918 h 2677193"/>
                <a:gd name="connsiteX28" fmla="*/ 152400 w 324052"/>
                <a:gd name="connsiteY28" fmla="*/ 838868 h 2677193"/>
                <a:gd name="connsiteX29" fmla="*/ 161925 w 324052"/>
                <a:gd name="connsiteY29" fmla="*/ 962693 h 2677193"/>
                <a:gd name="connsiteX30" fmla="*/ 228600 w 324052"/>
                <a:gd name="connsiteY30" fmla="*/ 819818 h 2677193"/>
                <a:gd name="connsiteX31" fmla="*/ 276225 w 324052"/>
                <a:gd name="connsiteY31" fmla="*/ 734093 h 2677193"/>
                <a:gd name="connsiteX32" fmla="*/ 323850 w 324052"/>
                <a:gd name="connsiteY32" fmla="*/ 648368 h 2677193"/>
                <a:gd name="connsiteX33" fmla="*/ 257175 w 324052"/>
                <a:gd name="connsiteY33" fmla="*/ 800768 h 2677193"/>
                <a:gd name="connsiteX34" fmla="*/ 190500 w 324052"/>
                <a:gd name="connsiteY34" fmla="*/ 934118 h 2677193"/>
                <a:gd name="connsiteX35" fmla="*/ 171450 w 324052"/>
                <a:gd name="connsiteY35" fmla="*/ 1029368 h 2677193"/>
                <a:gd name="connsiteX36" fmla="*/ 171450 w 324052"/>
                <a:gd name="connsiteY36" fmla="*/ 1115093 h 2677193"/>
                <a:gd name="connsiteX37" fmla="*/ 238125 w 324052"/>
                <a:gd name="connsiteY37" fmla="*/ 981743 h 2677193"/>
                <a:gd name="connsiteX38" fmla="*/ 200025 w 324052"/>
                <a:gd name="connsiteY38" fmla="*/ 1115093 h 2677193"/>
                <a:gd name="connsiteX39" fmla="*/ 161925 w 324052"/>
                <a:gd name="connsiteY39" fmla="*/ 1162718 h 2677193"/>
                <a:gd name="connsiteX40" fmla="*/ 180975 w 324052"/>
                <a:gd name="connsiteY40" fmla="*/ 1286543 h 2677193"/>
                <a:gd name="connsiteX41" fmla="*/ 257175 w 324052"/>
                <a:gd name="connsiteY41" fmla="*/ 1143668 h 2677193"/>
                <a:gd name="connsiteX42" fmla="*/ 238125 w 324052"/>
                <a:gd name="connsiteY42" fmla="*/ 1248443 h 2677193"/>
                <a:gd name="connsiteX43" fmla="*/ 171450 w 324052"/>
                <a:gd name="connsiteY43" fmla="*/ 1353218 h 2677193"/>
                <a:gd name="connsiteX44" fmla="*/ 171450 w 324052"/>
                <a:gd name="connsiteY44" fmla="*/ 1496093 h 2677193"/>
                <a:gd name="connsiteX45" fmla="*/ 171450 w 324052"/>
                <a:gd name="connsiteY45" fmla="*/ 1562768 h 2677193"/>
                <a:gd name="connsiteX46" fmla="*/ 247650 w 324052"/>
                <a:gd name="connsiteY46" fmla="*/ 1448468 h 2677193"/>
                <a:gd name="connsiteX47" fmla="*/ 190500 w 324052"/>
                <a:gd name="connsiteY47" fmla="*/ 1572293 h 2677193"/>
                <a:gd name="connsiteX48" fmla="*/ 152400 w 324052"/>
                <a:gd name="connsiteY48" fmla="*/ 1638968 h 2677193"/>
                <a:gd name="connsiteX49" fmla="*/ 142875 w 324052"/>
                <a:gd name="connsiteY49" fmla="*/ 1724693 h 2677193"/>
                <a:gd name="connsiteX50" fmla="*/ 209550 w 324052"/>
                <a:gd name="connsiteY50" fmla="*/ 1629443 h 2677193"/>
                <a:gd name="connsiteX51" fmla="*/ 266700 w 324052"/>
                <a:gd name="connsiteY51" fmla="*/ 1477043 h 2677193"/>
                <a:gd name="connsiteX52" fmla="*/ 247650 w 324052"/>
                <a:gd name="connsiteY52" fmla="*/ 1591343 h 2677193"/>
                <a:gd name="connsiteX53" fmla="*/ 190500 w 324052"/>
                <a:gd name="connsiteY53" fmla="*/ 1715168 h 2677193"/>
                <a:gd name="connsiteX54" fmla="*/ 114300 w 324052"/>
                <a:gd name="connsiteY54" fmla="*/ 1762793 h 2677193"/>
                <a:gd name="connsiteX55" fmla="*/ 114300 w 324052"/>
                <a:gd name="connsiteY55" fmla="*/ 1867568 h 2677193"/>
                <a:gd name="connsiteX56" fmla="*/ 228600 w 324052"/>
                <a:gd name="connsiteY56" fmla="*/ 1772318 h 2677193"/>
                <a:gd name="connsiteX57" fmla="*/ 285750 w 324052"/>
                <a:gd name="connsiteY57" fmla="*/ 1705643 h 2677193"/>
                <a:gd name="connsiteX58" fmla="*/ 200025 w 324052"/>
                <a:gd name="connsiteY58" fmla="*/ 1819943 h 2677193"/>
                <a:gd name="connsiteX59" fmla="*/ 123825 w 324052"/>
                <a:gd name="connsiteY59" fmla="*/ 1886618 h 2677193"/>
                <a:gd name="connsiteX60" fmla="*/ 104775 w 324052"/>
                <a:gd name="connsiteY60" fmla="*/ 1972343 h 2677193"/>
                <a:gd name="connsiteX61" fmla="*/ 228600 w 324052"/>
                <a:gd name="connsiteY61" fmla="*/ 1848518 h 2677193"/>
                <a:gd name="connsiteX62" fmla="*/ 142875 w 324052"/>
                <a:gd name="connsiteY62" fmla="*/ 1972343 h 2677193"/>
                <a:gd name="connsiteX63" fmla="*/ 95250 w 324052"/>
                <a:gd name="connsiteY63" fmla="*/ 2010443 h 2677193"/>
                <a:gd name="connsiteX64" fmla="*/ 85725 w 324052"/>
                <a:gd name="connsiteY64" fmla="*/ 2058068 h 2677193"/>
                <a:gd name="connsiteX65" fmla="*/ 209550 w 324052"/>
                <a:gd name="connsiteY65" fmla="*/ 1962818 h 2677193"/>
                <a:gd name="connsiteX66" fmla="*/ 123825 w 324052"/>
                <a:gd name="connsiteY66" fmla="*/ 2077118 h 2677193"/>
                <a:gd name="connsiteX67" fmla="*/ 76200 w 324052"/>
                <a:gd name="connsiteY67" fmla="*/ 2105693 h 2677193"/>
                <a:gd name="connsiteX68" fmla="*/ 66675 w 324052"/>
                <a:gd name="connsiteY68" fmla="*/ 2191418 h 2677193"/>
                <a:gd name="connsiteX69" fmla="*/ 219075 w 324052"/>
                <a:gd name="connsiteY69" fmla="*/ 2058068 h 2677193"/>
                <a:gd name="connsiteX70" fmla="*/ 123825 w 324052"/>
                <a:gd name="connsiteY70" fmla="*/ 2172368 h 2677193"/>
                <a:gd name="connsiteX71" fmla="*/ 57150 w 324052"/>
                <a:gd name="connsiteY71" fmla="*/ 2229518 h 2677193"/>
                <a:gd name="connsiteX72" fmla="*/ 152400 w 324052"/>
                <a:gd name="connsiteY72" fmla="*/ 2172368 h 2677193"/>
                <a:gd name="connsiteX73" fmla="*/ 85725 w 324052"/>
                <a:gd name="connsiteY73" fmla="*/ 2248568 h 2677193"/>
                <a:gd name="connsiteX74" fmla="*/ 85725 w 324052"/>
                <a:gd name="connsiteY74" fmla="*/ 2277143 h 2677193"/>
                <a:gd name="connsiteX75" fmla="*/ 171450 w 324052"/>
                <a:gd name="connsiteY75" fmla="*/ 2200943 h 2677193"/>
                <a:gd name="connsiteX76" fmla="*/ 114300 w 324052"/>
                <a:gd name="connsiteY76" fmla="*/ 2277143 h 2677193"/>
                <a:gd name="connsiteX77" fmla="*/ 57150 w 324052"/>
                <a:gd name="connsiteY77" fmla="*/ 2305718 h 2677193"/>
                <a:gd name="connsiteX78" fmla="*/ 57150 w 324052"/>
                <a:gd name="connsiteY78" fmla="*/ 2372393 h 2677193"/>
                <a:gd name="connsiteX79" fmla="*/ 161925 w 324052"/>
                <a:gd name="connsiteY79" fmla="*/ 2267618 h 2677193"/>
                <a:gd name="connsiteX80" fmla="*/ 133350 w 324052"/>
                <a:gd name="connsiteY80" fmla="*/ 2334293 h 2677193"/>
                <a:gd name="connsiteX81" fmla="*/ 57150 w 324052"/>
                <a:gd name="connsiteY81" fmla="*/ 2410493 h 2677193"/>
                <a:gd name="connsiteX82" fmla="*/ 57150 w 324052"/>
                <a:gd name="connsiteY82" fmla="*/ 2448593 h 2677193"/>
                <a:gd name="connsiteX83" fmla="*/ 123825 w 324052"/>
                <a:gd name="connsiteY83" fmla="*/ 2391443 h 2677193"/>
                <a:gd name="connsiteX84" fmla="*/ 47625 w 324052"/>
                <a:gd name="connsiteY84" fmla="*/ 2477168 h 2677193"/>
                <a:gd name="connsiteX85" fmla="*/ 38100 w 324052"/>
                <a:gd name="connsiteY85" fmla="*/ 2505743 h 2677193"/>
                <a:gd name="connsiteX86" fmla="*/ 123825 w 324052"/>
                <a:gd name="connsiteY86" fmla="*/ 2448593 h 2677193"/>
                <a:gd name="connsiteX87" fmla="*/ 66675 w 324052"/>
                <a:gd name="connsiteY87" fmla="*/ 2515268 h 2677193"/>
                <a:gd name="connsiteX88" fmla="*/ 28575 w 324052"/>
                <a:gd name="connsiteY88" fmla="*/ 2543843 h 2677193"/>
                <a:gd name="connsiteX89" fmla="*/ 19050 w 324052"/>
                <a:gd name="connsiteY89" fmla="*/ 2600993 h 2677193"/>
                <a:gd name="connsiteX90" fmla="*/ 95250 w 324052"/>
                <a:gd name="connsiteY90" fmla="*/ 2581943 h 2677193"/>
                <a:gd name="connsiteX91" fmla="*/ 19050 w 324052"/>
                <a:gd name="connsiteY91" fmla="*/ 2639093 h 2677193"/>
                <a:gd name="connsiteX92" fmla="*/ 0 w 324052"/>
                <a:gd name="connsiteY92" fmla="*/ 2677193 h 2677193"/>
                <a:gd name="connsiteX0" fmla="*/ 28575 w 324052"/>
                <a:gd name="connsiteY0" fmla="*/ 429293 h 2677193"/>
                <a:gd name="connsiteX1" fmla="*/ 28575 w 324052"/>
                <a:gd name="connsiteY1" fmla="*/ 191168 h 2677193"/>
                <a:gd name="connsiteX2" fmla="*/ 9525 w 324052"/>
                <a:gd name="connsiteY2" fmla="*/ 668 h 2677193"/>
                <a:gd name="connsiteX3" fmla="*/ 47625 w 324052"/>
                <a:gd name="connsiteY3" fmla="*/ 257843 h 2677193"/>
                <a:gd name="connsiteX4" fmla="*/ 38100 w 324052"/>
                <a:gd name="connsiteY4" fmla="*/ 486443 h 2677193"/>
                <a:gd name="connsiteX5" fmla="*/ 57150 w 324052"/>
                <a:gd name="connsiteY5" fmla="*/ 543593 h 2677193"/>
                <a:gd name="connsiteX6" fmla="*/ 85725 w 324052"/>
                <a:gd name="connsiteY6" fmla="*/ 410243 h 2677193"/>
                <a:gd name="connsiteX7" fmla="*/ 114300 w 324052"/>
                <a:gd name="connsiteY7" fmla="*/ 305468 h 2677193"/>
                <a:gd name="connsiteX8" fmla="*/ 142875 w 324052"/>
                <a:gd name="connsiteY8" fmla="*/ 153068 h 2677193"/>
                <a:gd name="connsiteX9" fmla="*/ 161925 w 324052"/>
                <a:gd name="connsiteY9" fmla="*/ 29243 h 2677193"/>
                <a:gd name="connsiteX10" fmla="*/ 142875 w 324052"/>
                <a:gd name="connsiteY10" fmla="*/ 257843 h 2677193"/>
                <a:gd name="connsiteX11" fmla="*/ 111020 w 324052"/>
                <a:gd name="connsiteY11" fmla="*/ 416087 h 2677193"/>
                <a:gd name="connsiteX12" fmla="*/ 61797 w 324052"/>
                <a:gd name="connsiteY12" fmla="*/ 568857 h 2677193"/>
                <a:gd name="connsiteX13" fmla="*/ 114300 w 324052"/>
                <a:gd name="connsiteY13" fmla="*/ 629318 h 2677193"/>
                <a:gd name="connsiteX14" fmla="*/ 104775 w 324052"/>
                <a:gd name="connsiteY14" fmla="*/ 648368 h 2677193"/>
                <a:gd name="connsiteX15" fmla="*/ 161925 w 324052"/>
                <a:gd name="connsiteY15" fmla="*/ 524543 h 2677193"/>
                <a:gd name="connsiteX16" fmla="*/ 182594 w 324052"/>
                <a:gd name="connsiteY16" fmla="*/ 439092 h 2677193"/>
                <a:gd name="connsiteX17" fmla="*/ 209550 w 324052"/>
                <a:gd name="connsiteY17" fmla="*/ 276893 h 2677193"/>
                <a:gd name="connsiteX18" fmla="*/ 209550 w 324052"/>
                <a:gd name="connsiteY18" fmla="*/ 419768 h 2677193"/>
                <a:gd name="connsiteX19" fmla="*/ 128625 w 324052"/>
                <a:gd name="connsiteY19" fmla="*/ 620918 h 2677193"/>
                <a:gd name="connsiteX20" fmla="*/ 246891 w 324052"/>
                <a:gd name="connsiteY20" fmla="*/ 429544 h 2677193"/>
                <a:gd name="connsiteX21" fmla="*/ 152400 w 324052"/>
                <a:gd name="connsiteY21" fmla="*/ 810293 h 2677193"/>
                <a:gd name="connsiteX22" fmla="*/ 200025 w 324052"/>
                <a:gd name="connsiteY22" fmla="*/ 686468 h 2677193"/>
                <a:gd name="connsiteX23" fmla="*/ 228600 w 324052"/>
                <a:gd name="connsiteY23" fmla="*/ 543593 h 2677193"/>
                <a:gd name="connsiteX24" fmla="*/ 124744 w 324052"/>
                <a:gd name="connsiteY24" fmla="*/ 757651 h 2677193"/>
                <a:gd name="connsiteX25" fmla="*/ 257175 w 324052"/>
                <a:gd name="connsiteY25" fmla="*/ 581693 h 2677193"/>
                <a:gd name="connsiteX26" fmla="*/ 209550 w 324052"/>
                <a:gd name="connsiteY26" fmla="*/ 762668 h 2677193"/>
                <a:gd name="connsiteX27" fmla="*/ 171450 w 324052"/>
                <a:gd name="connsiteY27" fmla="*/ 857918 h 2677193"/>
                <a:gd name="connsiteX28" fmla="*/ 152400 w 324052"/>
                <a:gd name="connsiteY28" fmla="*/ 838868 h 2677193"/>
                <a:gd name="connsiteX29" fmla="*/ 161925 w 324052"/>
                <a:gd name="connsiteY29" fmla="*/ 962693 h 2677193"/>
                <a:gd name="connsiteX30" fmla="*/ 228600 w 324052"/>
                <a:gd name="connsiteY30" fmla="*/ 819818 h 2677193"/>
                <a:gd name="connsiteX31" fmla="*/ 276225 w 324052"/>
                <a:gd name="connsiteY31" fmla="*/ 734093 h 2677193"/>
                <a:gd name="connsiteX32" fmla="*/ 323850 w 324052"/>
                <a:gd name="connsiteY32" fmla="*/ 648368 h 2677193"/>
                <a:gd name="connsiteX33" fmla="*/ 257175 w 324052"/>
                <a:gd name="connsiteY33" fmla="*/ 800768 h 2677193"/>
                <a:gd name="connsiteX34" fmla="*/ 190500 w 324052"/>
                <a:gd name="connsiteY34" fmla="*/ 934118 h 2677193"/>
                <a:gd name="connsiteX35" fmla="*/ 171450 w 324052"/>
                <a:gd name="connsiteY35" fmla="*/ 1029368 h 2677193"/>
                <a:gd name="connsiteX36" fmla="*/ 171450 w 324052"/>
                <a:gd name="connsiteY36" fmla="*/ 1115093 h 2677193"/>
                <a:gd name="connsiteX37" fmla="*/ 238125 w 324052"/>
                <a:gd name="connsiteY37" fmla="*/ 981743 h 2677193"/>
                <a:gd name="connsiteX38" fmla="*/ 200025 w 324052"/>
                <a:gd name="connsiteY38" fmla="*/ 1115093 h 2677193"/>
                <a:gd name="connsiteX39" fmla="*/ 161925 w 324052"/>
                <a:gd name="connsiteY39" fmla="*/ 1162718 h 2677193"/>
                <a:gd name="connsiteX40" fmla="*/ 180975 w 324052"/>
                <a:gd name="connsiteY40" fmla="*/ 1286543 h 2677193"/>
                <a:gd name="connsiteX41" fmla="*/ 257175 w 324052"/>
                <a:gd name="connsiteY41" fmla="*/ 1143668 h 2677193"/>
                <a:gd name="connsiteX42" fmla="*/ 238125 w 324052"/>
                <a:gd name="connsiteY42" fmla="*/ 1248443 h 2677193"/>
                <a:gd name="connsiteX43" fmla="*/ 171450 w 324052"/>
                <a:gd name="connsiteY43" fmla="*/ 1353218 h 2677193"/>
                <a:gd name="connsiteX44" fmla="*/ 171450 w 324052"/>
                <a:gd name="connsiteY44" fmla="*/ 1496093 h 2677193"/>
                <a:gd name="connsiteX45" fmla="*/ 171450 w 324052"/>
                <a:gd name="connsiteY45" fmla="*/ 1562768 h 2677193"/>
                <a:gd name="connsiteX46" fmla="*/ 247650 w 324052"/>
                <a:gd name="connsiteY46" fmla="*/ 1448468 h 2677193"/>
                <a:gd name="connsiteX47" fmla="*/ 190500 w 324052"/>
                <a:gd name="connsiteY47" fmla="*/ 1572293 h 2677193"/>
                <a:gd name="connsiteX48" fmla="*/ 152400 w 324052"/>
                <a:gd name="connsiteY48" fmla="*/ 1638968 h 2677193"/>
                <a:gd name="connsiteX49" fmla="*/ 142875 w 324052"/>
                <a:gd name="connsiteY49" fmla="*/ 1724693 h 2677193"/>
                <a:gd name="connsiteX50" fmla="*/ 209550 w 324052"/>
                <a:gd name="connsiteY50" fmla="*/ 1629443 h 2677193"/>
                <a:gd name="connsiteX51" fmla="*/ 266700 w 324052"/>
                <a:gd name="connsiteY51" fmla="*/ 1477043 h 2677193"/>
                <a:gd name="connsiteX52" fmla="*/ 247650 w 324052"/>
                <a:gd name="connsiteY52" fmla="*/ 1591343 h 2677193"/>
                <a:gd name="connsiteX53" fmla="*/ 190500 w 324052"/>
                <a:gd name="connsiteY53" fmla="*/ 1715168 h 2677193"/>
                <a:gd name="connsiteX54" fmla="*/ 114300 w 324052"/>
                <a:gd name="connsiteY54" fmla="*/ 1762793 h 2677193"/>
                <a:gd name="connsiteX55" fmla="*/ 114300 w 324052"/>
                <a:gd name="connsiteY55" fmla="*/ 1867568 h 2677193"/>
                <a:gd name="connsiteX56" fmla="*/ 228600 w 324052"/>
                <a:gd name="connsiteY56" fmla="*/ 1772318 h 2677193"/>
                <a:gd name="connsiteX57" fmla="*/ 285750 w 324052"/>
                <a:gd name="connsiteY57" fmla="*/ 1705643 h 2677193"/>
                <a:gd name="connsiteX58" fmla="*/ 200025 w 324052"/>
                <a:gd name="connsiteY58" fmla="*/ 1819943 h 2677193"/>
                <a:gd name="connsiteX59" fmla="*/ 123825 w 324052"/>
                <a:gd name="connsiteY59" fmla="*/ 1886618 h 2677193"/>
                <a:gd name="connsiteX60" fmla="*/ 104775 w 324052"/>
                <a:gd name="connsiteY60" fmla="*/ 1972343 h 2677193"/>
                <a:gd name="connsiteX61" fmla="*/ 228600 w 324052"/>
                <a:gd name="connsiteY61" fmla="*/ 1848518 h 2677193"/>
                <a:gd name="connsiteX62" fmla="*/ 142875 w 324052"/>
                <a:gd name="connsiteY62" fmla="*/ 1972343 h 2677193"/>
                <a:gd name="connsiteX63" fmla="*/ 95250 w 324052"/>
                <a:gd name="connsiteY63" fmla="*/ 2010443 h 2677193"/>
                <a:gd name="connsiteX64" fmla="*/ 85725 w 324052"/>
                <a:gd name="connsiteY64" fmla="*/ 2058068 h 2677193"/>
                <a:gd name="connsiteX65" fmla="*/ 209550 w 324052"/>
                <a:gd name="connsiteY65" fmla="*/ 1962818 h 2677193"/>
                <a:gd name="connsiteX66" fmla="*/ 123825 w 324052"/>
                <a:gd name="connsiteY66" fmla="*/ 2077118 h 2677193"/>
                <a:gd name="connsiteX67" fmla="*/ 76200 w 324052"/>
                <a:gd name="connsiteY67" fmla="*/ 2105693 h 2677193"/>
                <a:gd name="connsiteX68" fmla="*/ 66675 w 324052"/>
                <a:gd name="connsiteY68" fmla="*/ 2191418 h 2677193"/>
                <a:gd name="connsiteX69" fmla="*/ 219075 w 324052"/>
                <a:gd name="connsiteY69" fmla="*/ 2058068 h 2677193"/>
                <a:gd name="connsiteX70" fmla="*/ 123825 w 324052"/>
                <a:gd name="connsiteY70" fmla="*/ 2172368 h 2677193"/>
                <a:gd name="connsiteX71" fmla="*/ 57150 w 324052"/>
                <a:gd name="connsiteY71" fmla="*/ 2229518 h 2677193"/>
                <a:gd name="connsiteX72" fmla="*/ 152400 w 324052"/>
                <a:gd name="connsiteY72" fmla="*/ 2172368 h 2677193"/>
                <a:gd name="connsiteX73" fmla="*/ 85725 w 324052"/>
                <a:gd name="connsiteY73" fmla="*/ 2248568 h 2677193"/>
                <a:gd name="connsiteX74" fmla="*/ 85725 w 324052"/>
                <a:gd name="connsiteY74" fmla="*/ 2277143 h 2677193"/>
                <a:gd name="connsiteX75" fmla="*/ 171450 w 324052"/>
                <a:gd name="connsiteY75" fmla="*/ 2200943 h 2677193"/>
                <a:gd name="connsiteX76" fmla="*/ 114300 w 324052"/>
                <a:gd name="connsiteY76" fmla="*/ 2277143 h 2677193"/>
                <a:gd name="connsiteX77" fmla="*/ 57150 w 324052"/>
                <a:gd name="connsiteY77" fmla="*/ 2305718 h 2677193"/>
                <a:gd name="connsiteX78" fmla="*/ 57150 w 324052"/>
                <a:gd name="connsiteY78" fmla="*/ 2372393 h 2677193"/>
                <a:gd name="connsiteX79" fmla="*/ 161925 w 324052"/>
                <a:gd name="connsiteY79" fmla="*/ 2267618 h 2677193"/>
                <a:gd name="connsiteX80" fmla="*/ 133350 w 324052"/>
                <a:gd name="connsiteY80" fmla="*/ 2334293 h 2677193"/>
                <a:gd name="connsiteX81" fmla="*/ 57150 w 324052"/>
                <a:gd name="connsiteY81" fmla="*/ 2410493 h 2677193"/>
                <a:gd name="connsiteX82" fmla="*/ 57150 w 324052"/>
                <a:gd name="connsiteY82" fmla="*/ 2448593 h 2677193"/>
                <a:gd name="connsiteX83" fmla="*/ 123825 w 324052"/>
                <a:gd name="connsiteY83" fmla="*/ 2391443 h 2677193"/>
                <a:gd name="connsiteX84" fmla="*/ 47625 w 324052"/>
                <a:gd name="connsiteY84" fmla="*/ 2477168 h 2677193"/>
                <a:gd name="connsiteX85" fmla="*/ 38100 w 324052"/>
                <a:gd name="connsiteY85" fmla="*/ 2505743 h 2677193"/>
                <a:gd name="connsiteX86" fmla="*/ 123825 w 324052"/>
                <a:gd name="connsiteY86" fmla="*/ 2448593 h 2677193"/>
                <a:gd name="connsiteX87" fmla="*/ 66675 w 324052"/>
                <a:gd name="connsiteY87" fmla="*/ 2515268 h 2677193"/>
                <a:gd name="connsiteX88" fmla="*/ 28575 w 324052"/>
                <a:gd name="connsiteY88" fmla="*/ 2543843 h 2677193"/>
                <a:gd name="connsiteX89" fmla="*/ 19050 w 324052"/>
                <a:gd name="connsiteY89" fmla="*/ 2600993 h 2677193"/>
                <a:gd name="connsiteX90" fmla="*/ 95250 w 324052"/>
                <a:gd name="connsiteY90" fmla="*/ 2581943 h 2677193"/>
                <a:gd name="connsiteX91" fmla="*/ 19050 w 324052"/>
                <a:gd name="connsiteY91" fmla="*/ 2639093 h 2677193"/>
                <a:gd name="connsiteX92" fmla="*/ 0 w 324052"/>
                <a:gd name="connsiteY92" fmla="*/ 2677193 h 2677193"/>
                <a:gd name="connsiteX0" fmla="*/ 28575 w 324052"/>
                <a:gd name="connsiteY0" fmla="*/ 429293 h 2677193"/>
                <a:gd name="connsiteX1" fmla="*/ 28575 w 324052"/>
                <a:gd name="connsiteY1" fmla="*/ 191168 h 2677193"/>
                <a:gd name="connsiteX2" fmla="*/ 9525 w 324052"/>
                <a:gd name="connsiteY2" fmla="*/ 668 h 2677193"/>
                <a:gd name="connsiteX3" fmla="*/ 47625 w 324052"/>
                <a:gd name="connsiteY3" fmla="*/ 257843 h 2677193"/>
                <a:gd name="connsiteX4" fmla="*/ 38100 w 324052"/>
                <a:gd name="connsiteY4" fmla="*/ 486443 h 2677193"/>
                <a:gd name="connsiteX5" fmla="*/ 57150 w 324052"/>
                <a:gd name="connsiteY5" fmla="*/ 543593 h 2677193"/>
                <a:gd name="connsiteX6" fmla="*/ 85725 w 324052"/>
                <a:gd name="connsiteY6" fmla="*/ 410243 h 2677193"/>
                <a:gd name="connsiteX7" fmla="*/ 114300 w 324052"/>
                <a:gd name="connsiteY7" fmla="*/ 305468 h 2677193"/>
                <a:gd name="connsiteX8" fmla="*/ 142875 w 324052"/>
                <a:gd name="connsiteY8" fmla="*/ 153068 h 2677193"/>
                <a:gd name="connsiteX9" fmla="*/ 161925 w 324052"/>
                <a:gd name="connsiteY9" fmla="*/ 29243 h 2677193"/>
                <a:gd name="connsiteX10" fmla="*/ 142875 w 324052"/>
                <a:gd name="connsiteY10" fmla="*/ 257843 h 2677193"/>
                <a:gd name="connsiteX11" fmla="*/ 111020 w 324052"/>
                <a:gd name="connsiteY11" fmla="*/ 416087 h 2677193"/>
                <a:gd name="connsiteX12" fmla="*/ 61797 w 324052"/>
                <a:gd name="connsiteY12" fmla="*/ 568857 h 2677193"/>
                <a:gd name="connsiteX13" fmla="*/ 114300 w 324052"/>
                <a:gd name="connsiteY13" fmla="*/ 629318 h 2677193"/>
                <a:gd name="connsiteX14" fmla="*/ 104775 w 324052"/>
                <a:gd name="connsiteY14" fmla="*/ 648368 h 2677193"/>
                <a:gd name="connsiteX15" fmla="*/ 161925 w 324052"/>
                <a:gd name="connsiteY15" fmla="*/ 524543 h 2677193"/>
                <a:gd name="connsiteX16" fmla="*/ 182594 w 324052"/>
                <a:gd name="connsiteY16" fmla="*/ 439092 h 2677193"/>
                <a:gd name="connsiteX17" fmla="*/ 209550 w 324052"/>
                <a:gd name="connsiteY17" fmla="*/ 276893 h 2677193"/>
                <a:gd name="connsiteX18" fmla="*/ 209550 w 324052"/>
                <a:gd name="connsiteY18" fmla="*/ 419768 h 2677193"/>
                <a:gd name="connsiteX19" fmla="*/ 128625 w 324052"/>
                <a:gd name="connsiteY19" fmla="*/ 620918 h 2677193"/>
                <a:gd name="connsiteX20" fmla="*/ 246891 w 324052"/>
                <a:gd name="connsiteY20" fmla="*/ 429544 h 2677193"/>
                <a:gd name="connsiteX21" fmla="*/ 152400 w 324052"/>
                <a:gd name="connsiteY21" fmla="*/ 810293 h 2677193"/>
                <a:gd name="connsiteX22" fmla="*/ 200025 w 324052"/>
                <a:gd name="connsiteY22" fmla="*/ 686468 h 2677193"/>
                <a:gd name="connsiteX23" fmla="*/ 228600 w 324052"/>
                <a:gd name="connsiteY23" fmla="*/ 543593 h 2677193"/>
                <a:gd name="connsiteX24" fmla="*/ 124744 w 324052"/>
                <a:gd name="connsiteY24" fmla="*/ 757651 h 2677193"/>
                <a:gd name="connsiteX25" fmla="*/ 308705 w 324052"/>
                <a:gd name="connsiteY25" fmla="*/ 556135 h 2677193"/>
                <a:gd name="connsiteX26" fmla="*/ 209550 w 324052"/>
                <a:gd name="connsiteY26" fmla="*/ 762668 h 2677193"/>
                <a:gd name="connsiteX27" fmla="*/ 171450 w 324052"/>
                <a:gd name="connsiteY27" fmla="*/ 857918 h 2677193"/>
                <a:gd name="connsiteX28" fmla="*/ 152400 w 324052"/>
                <a:gd name="connsiteY28" fmla="*/ 838868 h 2677193"/>
                <a:gd name="connsiteX29" fmla="*/ 161925 w 324052"/>
                <a:gd name="connsiteY29" fmla="*/ 962693 h 2677193"/>
                <a:gd name="connsiteX30" fmla="*/ 228600 w 324052"/>
                <a:gd name="connsiteY30" fmla="*/ 819818 h 2677193"/>
                <a:gd name="connsiteX31" fmla="*/ 276225 w 324052"/>
                <a:gd name="connsiteY31" fmla="*/ 734093 h 2677193"/>
                <a:gd name="connsiteX32" fmla="*/ 323850 w 324052"/>
                <a:gd name="connsiteY32" fmla="*/ 648368 h 2677193"/>
                <a:gd name="connsiteX33" fmla="*/ 257175 w 324052"/>
                <a:gd name="connsiteY33" fmla="*/ 800768 h 2677193"/>
                <a:gd name="connsiteX34" fmla="*/ 190500 w 324052"/>
                <a:gd name="connsiteY34" fmla="*/ 934118 h 2677193"/>
                <a:gd name="connsiteX35" fmla="*/ 171450 w 324052"/>
                <a:gd name="connsiteY35" fmla="*/ 1029368 h 2677193"/>
                <a:gd name="connsiteX36" fmla="*/ 171450 w 324052"/>
                <a:gd name="connsiteY36" fmla="*/ 1115093 h 2677193"/>
                <a:gd name="connsiteX37" fmla="*/ 238125 w 324052"/>
                <a:gd name="connsiteY37" fmla="*/ 981743 h 2677193"/>
                <a:gd name="connsiteX38" fmla="*/ 200025 w 324052"/>
                <a:gd name="connsiteY38" fmla="*/ 1115093 h 2677193"/>
                <a:gd name="connsiteX39" fmla="*/ 161925 w 324052"/>
                <a:gd name="connsiteY39" fmla="*/ 1162718 h 2677193"/>
                <a:gd name="connsiteX40" fmla="*/ 180975 w 324052"/>
                <a:gd name="connsiteY40" fmla="*/ 1286543 h 2677193"/>
                <a:gd name="connsiteX41" fmla="*/ 257175 w 324052"/>
                <a:gd name="connsiteY41" fmla="*/ 1143668 h 2677193"/>
                <a:gd name="connsiteX42" fmla="*/ 238125 w 324052"/>
                <a:gd name="connsiteY42" fmla="*/ 1248443 h 2677193"/>
                <a:gd name="connsiteX43" fmla="*/ 171450 w 324052"/>
                <a:gd name="connsiteY43" fmla="*/ 1353218 h 2677193"/>
                <a:gd name="connsiteX44" fmla="*/ 171450 w 324052"/>
                <a:gd name="connsiteY44" fmla="*/ 1496093 h 2677193"/>
                <a:gd name="connsiteX45" fmla="*/ 171450 w 324052"/>
                <a:gd name="connsiteY45" fmla="*/ 1562768 h 2677193"/>
                <a:gd name="connsiteX46" fmla="*/ 247650 w 324052"/>
                <a:gd name="connsiteY46" fmla="*/ 1448468 h 2677193"/>
                <a:gd name="connsiteX47" fmla="*/ 190500 w 324052"/>
                <a:gd name="connsiteY47" fmla="*/ 1572293 h 2677193"/>
                <a:gd name="connsiteX48" fmla="*/ 152400 w 324052"/>
                <a:gd name="connsiteY48" fmla="*/ 1638968 h 2677193"/>
                <a:gd name="connsiteX49" fmla="*/ 142875 w 324052"/>
                <a:gd name="connsiteY49" fmla="*/ 1724693 h 2677193"/>
                <a:gd name="connsiteX50" fmla="*/ 209550 w 324052"/>
                <a:gd name="connsiteY50" fmla="*/ 1629443 h 2677193"/>
                <a:gd name="connsiteX51" fmla="*/ 266700 w 324052"/>
                <a:gd name="connsiteY51" fmla="*/ 1477043 h 2677193"/>
                <a:gd name="connsiteX52" fmla="*/ 247650 w 324052"/>
                <a:gd name="connsiteY52" fmla="*/ 1591343 h 2677193"/>
                <a:gd name="connsiteX53" fmla="*/ 190500 w 324052"/>
                <a:gd name="connsiteY53" fmla="*/ 1715168 h 2677193"/>
                <a:gd name="connsiteX54" fmla="*/ 114300 w 324052"/>
                <a:gd name="connsiteY54" fmla="*/ 1762793 h 2677193"/>
                <a:gd name="connsiteX55" fmla="*/ 114300 w 324052"/>
                <a:gd name="connsiteY55" fmla="*/ 1867568 h 2677193"/>
                <a:gd name="connsiteX56" fmla="*/ 228600 w 324052"/>
                <a:gd name="connsiteY56" fmla="*/ 1772318 h 2677193"/>
                <a:gd name="connsiteX57" fmla="*/ 285750 w 324052"/>
                <a:gd name="connsiteY57" fmla="*/ 1705643 h 2677193"/>
                <a:gd name="connsiteX58" fmla="*/ 200025 w 324052"/>
                <a:gd name="connsiteY58" fmla="*/ 1819943 h 2677193"/>
                <a:gd name="connsiteX59" fmla="*/ 123825 w 324052"/>
                <a:gd name="connsiteY59" fmla="*/ 1886618 h 2677193"/>
                <a:gd name="connsiteX60" fmla="*/ 104775 w 324052"/>
                <a:gd name="connsiteY60" fmla="*/ 1972343 h 2677193"/>
                <a:gd name="connsiteX61" fmla="*/ 228600 w 324052"/>
                <a:gd name="connsiteY61" fmla="*/ 1848518 h 2677193"/>
                <a:gd name="connsiteX62" fmla="*/ 142875 w 324052"/>
                <a:gd name="connsiteY62" fmla="*/ 1972343 h 2677193"/>
                <a:gd name="connsiteX63" fmla="*/ 95250 w 324052"/>
                <a:gd name="connsiteY63" fmla="*/ 2010443 h 2677193"/>
                <a:gd name="connsiteX64" fmla="*/ 85725 w 324052"/>
                <a:gd name="connsiteY64" fmla="*/ 2058068 h 2677193"/>
                <a:gd name="connsiteX65" fmla="*/ 209550 w 324052"/>
                <a:gd name="connsiteY65" fmla="*/ 1962818 h 2677193"/>
                <a:gd name="connsiteX66" fmla="*/ 123825 w 324052"/>
                <a:gd name="connsiteY66" fmla="*/ 2077118 h 2677193"/>
                <a:gd name="connsiteX67" fmla="*/ 76200 w 324052"/>
                <a:gd name="connsiteY67" fmla="*/ 2105693 h 2677193"/>
                <a:gd name="connsiteX68" fmla="*/ 66675 w 324052"/>
                <a:gd name="connsiteY68" fmla="*/ 2191418 h 2677193"/>
                <a:gd name="connsiteX69" fmla="*/ 219075 w 324052"/>
                <a:gd name="connsiteY69" fmla="*/ 2058068 h 2677193"/>
                <a:gd name="connsiteX70" fmla="*/ 123825 w 324052"/>
                <a:gd name="connsiteY70" fmla="*/ 2172368 h 2677193"/>
                <a:gd name="connsiteX71" fmla="*/ 57150 w 324052"/>
                <a:gd name="connsiteY71" fmla="*/ 2229518 h 2677193"/>
                <a:gd name="connsiteX72" fmla="*/ 152400 w 324052"/>
                <a:gd name="connsiteY72" fmla="*/ 2172368 h 2677193"/>
                <a:gd name="connsiteX73" fmla="*/ 85725 w 324052"/>
                <a:gd name="connsiteY73" fmla="*/ 2248568 h 2677193"/>
                <a:gd name="connsiteX74" fmla="*/ 85725 w 324052"/>
                <a:gd name="connsiteY74" fmla="*/ 2277143 h 2677193"/>
                <a:gd name="connsiteX75" fmla="*/ 171450 w 324052"/>
                <a:gd name="connsiteY75" fmla="*/ 2200943 h 2677193"/>
                <a:gd name="connsiteX76" fmla="*/ 114300 w 324052"/>
                <a:gd name="connsiteY76" fmla="*/ 2277143 h 2677193"/>
                <a:gd name="connsiteX77" fmla="*/ 57150 w 324052"/>
                <a:gd name="connsiteY77" fmla="*/ 2305718 h 2677193"/>
                <a:gd name="connsiteX78" fmla="*/ 57150 w 324052"/>
                <a:gd name="connsiteY78" fmla="*/ 2372393 h 2677193"/>
                <a:gd name="connsiteX79" fmla="*/ 161925 w 324052"/>
                <a:gd name="connsiteY79" fmla="*/ 2267618 h 2677193"/>
                <a:gd name="connsiteX80" fmla="*/ 133350 w 324052"/>
                <a:gd name="connsiteY80" fmla="*/ 2334293 h 2677193"/>
                <a:gd name="connsiteX81" fmla="*/ 57150 w 324052"/>
                <a:gd name="connsiteY81" fmla="*/ 2410493 h 2677193"/>
                <a:gd name="connsiteX82" fmla="*/ 57150 w 324052"/>
                <a:gd name="connsiteY82" fmla="*/ 2448593 h 2677193"/>
                <a:gd name="connsiteX83" fmla="*/ 123825 w 324052"/>
                <a:gd name="connsiteY83" fmla="*/ 2391443 h 2677193"/>
                <a:gd name="connsiteX84" fmla="*/ 47625 w 324052"/>
                <a:gd name="connsiteY84" fmla="*/ 2477168 h 2677193"/>
                <a:gd name="connsiteX85" fmla="*/ 38100 w 324052"/>
                <a:gd name="connsiteY85" fmla="*/ 2505743 h 2677193"/>
                <a:gd name="connsiteX86" fmla="*/ 123825 w 324052"/>
                <a:gd name="connsiteY86" fmla="*/ 2448593 h 2677193"/>
                <a:gd name="connsiteX87" fmla="*/ 66675 w 324052"/>
                <a:gd name="connsiteY87" fmla="*/ 2515268 h 2677193"/>
                <a:gd name="connsiteX88" fmla="*/ 28575 w 324052"/>
                <a:gd name="connsiteY88" fmla="*/ 2543843 h 2677193"/>
                <a:gd name="connsiteX89" fmla="*/ 19050 w 324052"/>
                <a:gd name="connsiteY89" fmla="*/ 2600993 h 2677193"/>
                <a:gd name="connsiteX90" fmla="*/ 95250 w 324052"/>
                <a:gd name="connsiteY90" fmla="*/ 2581943 h 2677193"/>
                <a:gd name="connsiteX91" fmla="*/ 19050 w 324052"/>
                <a:gd name="connsiteY91" fmla="*/ 2639093 h 2677193"/>
                <a:gd name="connsiteX92" fmla="*/ 0 w 324052"/>
                <a:gd name="connsiteY92" fmla="*/ 2677193 h 2677193"/>
                <a:gd name="connsiteX0" fmla="*/ 28575 w 324052"/>
                <a:gd name="connsiteY0" fmla="*/ 429293 h 2677193"/>
                <a:gd name="connsiteX1" fmla="*/ 28575 w 324052"/>
                <a:gd name="connsiteY1" fmla="*/ 191168 h 2677193"/>
                <a:gd name="connsiteX2" fmla="*/ 9525 w 324052"/>
                <a:gd name="connsiteY2" fmla="*/ 668 h 2677193"/>
                <a:gd name="connsiteX3" fmla="*/ 47625 w 324052"/>
                <a:gd name="connsiteY3" fmla="*/ 257843 h 2677193"/>
                <a:gd name="connsiteX4" fmla="*/ 38100 w 324052"/>
                <a:gd name="connsiteY4" fmla="*/ 486443 h 2677193"/>
                <a:gd name="connsiteX5" fmla="*/ 57150 w 324052"/>
                <a:gd name="connsiteY5" fmla="*/ 543593 h 2677193"/>
                <a:gd name="connsiteX6" fmla="*/ 85725 w 324052"/>
                <a:gd name="connsiteY6" fmla="*/ 410243 h 2677193"/>
                <a:gd name="connsiteX7" fmla="*/ 114300 w 324052"/>
                <a:gd name="connsiteY7" fmla="*/ 305468 h 2677193"/>
                <a:gd name="connsiteX8" fmla="*/ 142875 w 324052"/>
                <a:gd name="connsiteY8" fmla="*/ 153068 h 2677193"/>
                <a:gd name="connsiteX9" fmla="*/ 161925 w 324052"/>
                <a:gd name="connsiteY9" fmla="*/ 29243 h 2677193"/>
                <a:gd name="connsiteX10" fmla="*/ 142875 w 324052"/>
                <a:gd name="connsiteY10" fmla="*/ 257843 h 2677193"/>
                <a:gd name="connsiteX11" fmla="*/ 111020 w 324052"/>
                <a:gd name="connsiteY11" fmla="*/ 416087 h 2677193"/>
                <a:gd name="connsiteX12" fmla="*/ 61797 w 324052"/>
                <a:gd name="connsiteY12" fmla="*/ 568857 h 2677193"/>
                <a:gd name="connsiteX13" fmla="*/ 114300 w 324052"/>
                <a:gd name="connsiteY13" fmla="*/ 629318 h 2677193"/>
                <a:gd name="connsiteX14" fmla="*/ 104775 w 324052"/>
                <a:gd name="connsiteY14" fmla="*/ 648368 h 2677193"/>
                <a:gd name="connsiteX15" fmla="*/ 161925 w 324052"/>
                <a:gd name="connsiteY15" fmla="*/ 524543 h 2677193"/>
                <a:gd name="connsiteX16" fmla="*/ 182594 w 324052"/>
                <a:gd name="connsiteY16" fmla="*/ 439092 h 2677193"/>
                <a:gd name="connsiteX17" fmla="*/ 209550 w 324052"/>
                <a:gd name="connsiteY17" fmla="*/ 276893 h 2677193"/>
                <a:gd name="connsiteX18" fmla="*/ 209550 w 324052"/>
                <a:gd name="connsiteY18" fmla="*/ 419768 h 2677193"/>
                <a:gd name="connsiteX19" fmla="*/ 128625 w 324052"/>
                <a:gd name="connsiteY19" fmla="*/ 620918 h 2677193"/>
                <a:gd name="connsiteX20" fmla="*/ 246891 w 324052"/>
                <a:gd name="connsiteY20" fmla="*/ 429544 h 2677193"/>
                <a:gd name="connsiteX21" fmla="*/ 152400 w 324052"/>
                <a:gd name="connsiteY21" fmla="*/ 810293 h 2677193"/>
                <a:gd name="connsiteX22" fmla="*/ 219537 w 324052"/>
                <a:gd name="connsiteY22" fmla="*/ 700097 h 2677193"/>
                <a:gd name="connsiteX23" fmla="*/ 228600 w 324052"/>
                <a:gd name="connsiteY23" fmla="*/ 543593 h 2677193"/>
                <a:gd name="connsiteX24" fmla="*/ 124744 w 324052"/>
                <a:gd name="connsiteY24" fmla="*/ 757651 h 2677193"/>
                <a:gd name="connsiteX25" fmla="*/ 308705 w 324052"/>
                <a:gd name="connsiteY25" fmla="*/ 556135 h 2677193"/>
                <a:gd name="connsiteX26" fmla="*/ 209550 w 324052"/>
                <a:gd name="connsiteY26" fmla="*/ 762668 h 2677193"/>
                <a:gd name="connsiteX27" fmla="*/ 171450 w 324052"/>
                <a:gd name="connsiteY27" fmla="*/ 857918 h 2677193"/>
                <a:gd name="connsiteX28" fmla="*/ 152400 w 324052"/>
                <a:gd name="connsiteY28" fmla="*/ 838868 h 2677193"/>
                <a:gd name="connsiteX29" fmla="*/ 161925 w 324052"/>
                <a:gd name="connsiteY29" fmla="*/ 962693 h 2677193"/>
                <a:gd name="connsiteX30" fmla="*/ 228600 w 324052"/>
                <a:gd name="connsiteY30" fmla="*/ 819818 h 2677193"/>
                <a:gd name="connsiteX31" fmla="*/ 276225 w 324052"/>
                <a:gd name="connsiteY31" fmla="*/ 734093 h 2677193"/>
                <a:gd name="connsiteX32" fmla="*/ 323850 w 324052"/>
                <a:gd name="connsiteY32" fmla="*/ 648368 h 2677193"/>
                <a:gd name="connsiteX33" fmla="*/ 257175 w 324052"/>
                <a:gd name="connsiteY33" fmla="*/ 800768 h 2677193"/>
                <a:gd name="connsiteX34" fmla="*/ 190500 w 324052"/>
                <a:gd name="connsiteY34" fmla="*/ 934118 h 2677193"/>
                <a:gd name="connsiteX35" fmla="*/ 171450 w 324052"/>
                <a:gd name="connsiteY35" fmla="*/ 1029368 h 2677193"/>
                <a:gd name="connsiteX36" fmla="*/ 171450 w 324052"/>
                <a:gd name="connsiteY36" fmla="*/ 1115093 h 2677193"/>
                <a:gd name="connsiteX37" fmla="*/ 238125 w 324052"/>
                <a:gd name="connsiteY37" fmla="*/ 981743 h 2677193"/>
                <a:gd name="connsiteX38" fmla="*/ 200025 w 324052"/>
                <a:gd name="connsiteY38" fmla="*/ 1115093 h 2677193"/>
                <a:gd name="connsiteX39" fmla="*/ 161925 w 324052"/>
                <a:gd name="connsiteY39" fmla="*/ 1162718 h 2677193"/>
                <a:gd name="connsiteX40" fmla="*/ 180975 w 324052"/>
                <a:gd name="connsiteY40" fmla="*/ 1286543 h 2677193"/>
                <a:gd name="connsiteX41" fmla="*/ 257175 w 324052"/>
                <a:gd name="connsiteY41" fmla="*/ 1143668 h 2677193"/>
                <a:gd name="connsiteX42" fmla="*/ 238125 w 324052"/>
                <a:gd name="connsiteY42" fmla="*/ 1248443 h 2677193"/>
                <a:gd name="connsiteX43" fmla="*/ 171450 w 324052"/>
                <a:gd name="connsiteY43" fmla="*/ 1353218 h 2677193"/>
                <a:gd name="connsiteX44" fmla="*/ 171450 w 324052"/>
                <a:gd name="connsiteY44" fmla="*/ 1496093 h 2677193"/>
                <a:gd name="connsiteX45" fmla="*/ 171450 w 324052"/>
                <a:gd name="connsiteY45" fmla="*/ 1562768 h 2677193"/>
                <a:gd name="connsiteX46" fmla="*/ 247650 w 324052"/>
                <a:gd name="connsiteY46" fmla="*/ 1448468 h 2677193"/>
                <a:gd name="connsiteX47" fmla="*/ 190500 w 324052"/>
                <a:gd name="connsiteY47" fmla="*/ 1572293 h 2677193"/>
                <a:gd name="connsiteX48" fmla="*/ 152400 w 324052"/>
                <a:gd name="connsiteY48" fmla="*/ 1638968 h 2677193"/>
                <a:gd name="connsiteX49" fmla="*/ 142875 w 324052"/>
                <a:gd name="connsiteY49" fmla="*/ 1724693 h 2677193"/>
                <a:gd name="connsiteX50" fmla="*/ 209550 w 324052"/>
                <a:gd name="connsiteY50" fmla="*/ 1629443 h 2677193"/>
                <a:gd name="connsiteX51" fmla="*/ 266700 w 324052"/>
                <a:gd name="connsiteY51" fmla="*/ 1477043 h 2677193"/>
                <a:gd name="connsiteX52" fmla="*/ 247650 w 324052"/>
                <a:gd name="connsiteY52" fmla="*/ 1591343 h 2677193"/>
                <a:gd name="connsiteX53" fmla="*/ 190500 w 324052"/>
                <a:gd name="connsiteY53" fmla="*/ 1715168 h 2677193"/>
                <a:gd name="connsiteX54" fmla="*/ 114300 w 324052"/>
                <a:gd name="connsiteY54" fmla="*/ 1762793 h 2677193"/>
                <a:gd name="connsiteX55" fmla="*/ 114300 w 324052"/>
                <a:gd name="connsiteY55" fmla="*/ 1867568 h 2677193"/>
                <a:gd name="connsiteX56" fmla="*/ 228600 w 324052"/>
                <a:gd name="connsiteY56" fmla="*/ 1772318 h 2677193"/>
                <a:gd name="connsiteX57" fmla="*/ 285750 w 324052"/>
                <a:gd name="connsiteY57" fmla="*/ 1705643 h 2677193"/>
                <a:gd name="connsiteX58" fmla="*/ 200025 w 324052"/>
                <a:gd name="connsiteY58" fmla="*/ 1819943 h 2677193"/>
                <a:gd name="connsiteX59" fmla="*/ 123825 w 324052"/>
                <a:gd name="connsiteY59" fmla="*/ 1886618 h 2677193"/>
                <a:gd name="connsiteX60" fmla="*/ 104775 w 324052"/>
                <a:gd name="connsiteY60" fmla="*/ 1972343 h 2677193"/>
                <a:gd name="connsiteX61" fmla="*/ 228600 w 324052"/>
                <a:gd name="connsiteY61" fmla="*/ 1848518 h 2677193"/>
                <a:gd name="connsiteX62" fmla="*/ 142875 w 324052"/>
                <a:gd name="connsiteY62" fmla="*/ 1972343 h 2677193"/>
                <a:gd name="connsiteX63" fmla="*/ 95250 w 324052"/>
                <a:gd name="connsiteY63" fmla="*/ 2010443 h 2677193"/>
                <a:gd name="connsiteX64" fmla="*/ 85725 w 324052"/>
                <a:gd name="connsiteY64" fmla="*/ 2058068 h 2677193"/>
                <a:gd name="connsiteX65" fmla="*/ 209550 w 324052"/>
                <a:gd name="connsiteY65" fmla="*/ 1962818 h 2677193"/>
                <a:gd name="connsiteX66" fmla="*/ 123825 w 324052"/>
                <a:gd name="connsiteY66" fmla="*/ 2077118 h 2677193"/>
                <a:gd name="connsiteX67" fmla="*/ 76200 w 324052"/>
                <a:gd name="connsiteY67" fmla="*/ 2105693 h 2677193"/>
                <a:gd name="connsiteX68" fmla="*/ 66675 w 324052"/>
                <a:gd name="connsiteY68" fmla="*/ 2191418 h 2677193"/>
                <a:gd name="connsiteX69" fmla="*/ 219075 w 324052"/>
                <a:gd name="connsiteY69" fmla="*/ 2058068 h 2677193"/>
                <a:gd name="connsiteX70" fmla="*/ 123825 w 324052"/>
                <a:gd name="connsiteY70" fmla="*/ 2172368 h 2677193"/>
                <a:gd name="connsiteX71" fmla="*/ 57150 w 324052"/>
                <a:gd name="connsiteY71" fmla="*/ 2229518 h 2677193"/>
                <a:gd name="connsiteX72" fmla="*/ 152400 w 324052"/>
                <a:gd name="connsiteY72" fmla="*/ 2172368 h 2677193"/>
                <a:gd name="connsiteX73" fmla="*/ 85725 w 324052"/>
                <a:gd name="connsiteY73" fmla="*/ 2248568 h 2677193"/>
                <a:gd name="connsiteX74" fmla="*/ 85725 w 324052"/>
                <a:gd name="connsiteY74" fmla="*/ 2277143 h 2677193"/>
                <a:gd name="connsiteX75" fmla="*/ 171450 w 324052"/>
                <a:gd name="connsiteY75" fmla="*/ 2200943 h 2677193"/>
                <a:gd name="connsiteX76" fmla="*/ 114300 w 324052"/>
                <a:gd name="connsiteY76" fmla="*/ 2277143 h 2677193"/>
                <a:gd name="connsiteX77" fmla="*/ 57150 w 324052"/>
                <a:gd name="connsiteY77" fmla="*/ 2305718 h 2677193"/>
                <a:gd name="connsiteX78" fmla="*/ 57150 w 324052"/>
                <a:gd name="connsiteY78" fmla="*/ 2372393 h 2677193"/>
                <a:gd name="connsiteX79" fmla="*/ 161925 w 324052"/>
                <a:gd name="connsiteY79" fmla="*/ 2267618 h 2677193"/>
                <a:gd name="connsiteX80" fmla="*/ 133350 w 324052"/>
                <a:gd name="connsiteY80" fmla="*/ 2334293 h 2677193"/>
                <a:gd name="connsiteX81" fmla="*/ 57150 w 324052"/>
                <a:gd name="connsiteY81" fmla="*/ 2410493 h 2677193"/>
                <a:gd name="connsiteX82" fmla="*/ 57150 w 324052"/>
                <a:gd name="connsiteY82" fmla="*/ 2448593 h 2677193"/>
                <a:gd name="connsiteX83" fmla="*/ 123825 w 324052"/>
                <a:gd name="connsiteY83" fmla="*/ 2391443 h 2677193"/>
                <a:gd name="connsiteX84" fmla="*/ 47625 w 324052"/>
                <a:gd name="connsiteY84" fmla="*/ 2477168 h 2677193"/>
                <a:gd name="connsiteX85" fmla="*/ 38100 w 324052"/>
                <a:gd name="connsiteY85" fmla="*/ 2505743 h 2677193"/>
                <a:gd name="connsiteX86" fmla="*/ 123825 w 324052"/>
                <a:gd name="connsiteY86" fmla="*/ 2448593 h 2677193"/>
                <a:gd name="connsiteX87" fmla="*/ 66675 w 324052"/>
                <a:gd name="connsiteY87" fmla="*/ 2515268 h 2677193"/>
                <a:gd name="connsiteX88" fmla="*/ 28575 w 324052"/>
                <a:gd name="connsiteY88" fmla="*/ 2543843 h 2677193"/>
                <a:gd name="connsiteX89" fmla="*/ 19050 w 324052"/>
                <a:gd name="connsiteY89" fmla="*/ 2600993 h 2677193"/>
                <a:gd name="connsiteX90" fmla="*/ 95250 w 324052"/>
                <a:gd name="connsiteY90" fmla="*/ 2581943 h 2677193"/>
                <a:gd name="connsiteX91" fmla="*/ 19050 w 324052"/>
                <a:gd name="connsiteY91" fmla="*/ 2639093 h 2677193"/>
                <a:gd name="connsiteX92" fmla="*/ 0 w 324052"/>
                <a:gd name="connsiteY92" fmla="*/ 2677193 h 2677193"/>
                <a:gd name="connsiteX0" fmla="*/ 28575 w 324052"/>
                <a:gd name="connsiteY0" fmla="*/ 429293 h 2677193"/>
                <a:gd name="connsiteX1" fmla="*/ 28575 w 324052"/>
                <a:gd name="connsiteY1" fmla="*/ 191168 h 2677193"/>
                <a:gd name="connsiteX2" fmla="*/ 9525 w 324052"/>
                <a:gd name="connsiteY2" fmla="*/ 668 h 2677193"/>
                <a:gd name="connsiteX3" fmla="*/ 47625 w 324052"/>
                <a:gd name="connsiteY3" fmla="*/ 257843 h 2677193"/>
                <a:gd name="connsiteX4" fmla="*/ 38100 w 324052"/>
                <a:gd name="connsiteY4" fmla="*/ 486443 h 2677193"/>
                <a:gd name="connsiteX5" fmla="*/ 57150 w 324052"/>
                <a:gd name="connsiteY5" fmla="*/ 543593 h 2677193"/>
                <a:gd name="connsiteX6" fmla="*/ 85725 w 324052"/>
                <a:gd name="connsiteY6" fmla="*/ 410243 h 2677193"/>
                <a:gd name="connsiteX7" fmla="*/ 114300 w 324052"/>
                <a:gd name="connsiteY7" fmla="*/ 305468 h 2677193"/>
                <a:gd name="connsiteX8" fmla="*/ 142875 w 324052"/>
                <a:gd name="connsiteY8" fmla="*/ 153068 h 2677193"/>
                <a:gd name="connsiteX9" fmla="*/ 161925 w 324052"/>
                <a:gd name="connsiteY9" fmla="*/ 29243 h 2677193"/>
                <a:gd name="connsiteX10" fmla="*/ 142875 w 324052"/>
                <a:gd name="connsiteY10" fmla="*/ 257843 h 2677193"/>
                <a:gd name="connsiteX11" fmla="*/ 111020 w 324052"/>
                <a:gd name="connsiteY11" fmla="*/ 416087 h 2677193"/>
                <a:gd name="connsiteX12" fmla="*/ 61797 w 324052"/>
                <a:gd name="connsiteY12" fmla="*/ 568857 h 2677193"/>
                <a:gd name="connsiteX13" fmla="*/ 114300 w 324052"/>
                <a:gd name="connsiteY13" fmla="*/ 629318 h 2677193"/>
                <a:gd name="connsiteX14" fmla="*/ 104775 w 324052"/>
                <a:gd name="connsiteY14" fmla="*/ 648368 h 2677193"/>
                <a:gd name="connsiteX15" fmla="*/ 161925 w 324052"/>
                <a:gd name="connsiteY15" fmla="*/ 524543 h 2677193"/>
                <a:gd name="connsiteX16" fmla="*/ 182594 w 324052"/>
                <a:gd name="connsiteY16" fmla="*/ 439092 h 2677193"/>
                <a:gd name="connsiteX17" fmla="*/ 209550 w 324052"/>
                <a:gd name="connsiteY17" fmla="*/ 276893 h 2677193"/>
                <a:gd name="connsiteX18" fmla="*/ 209550 w 324052"/>
                <a:gd name="connsiteY18" fmla="*/ 419768 h 2677193"/>
                <a:gd name="connsiteX19" fmla="*/ 128625 w 324052"/>
                <a:gd name="connsiteY19" fmla="*/ 620918 h 2677193"/>
                <a:gd name="connsiteX20" fmla="*/ 246891 w 324052"/>
                <a:gd name="connsiteY20" fmla="*/ 429544 h 2677193"/>
                <a:gd name="connsiteX21" fmla="*/ 152400 w 324052"/>
                <a:gd name="connsiteY21" fmla="*/ 810293 h 2677193"/>
                <a:gd name="connsiteX22" fmla="*/ 147369 w 324052"/>
                <a:gd name="connsiteY22" fmla="*/ 678723 h 2677193"/>
                <a:gd name="connsiteX23" fmla="*/ 228600 w 324052"/>
                <a:gd name="connsiteY23" fmla="*/ 543593 h 2677193"/>
                <a:gd name="connsiteX24" fmla="*/ 124744 w 324052"/>
                <a:gd name="connsiteY24" fmla="*/ 757651 h 2677193"/>
                <a:gd name="connsiteX25" fmla="*/ 308705 w 324052"/>
                <a:gd name="connsiteY25" fmla="*/ 556135 h 2677193"/>
                <a:gd name="connsiteX26" fmla="*/ 209550 w 324052"/>
                <a:gd name="connsiteY26" fmla="*/ 762668 h 2677193"/>
                <a:gd name="connsiteX27" fmla="*/ 171450 w 324052"/>
                <a:gd name="connsiteY27" fmla="*/ 857918 h 2677193"/>
                <a:gd name="connsiteX28" fmla="*/ 152400 w 324052"/>
                <a:gd name="connsiteY28" fmla="*/ 838868 h 2677193"/>
                <a:gd name="connsiteX29" fmla="*/ 161925 w 324052"/>
                <a:gd name="connsiteY29" fmla="*/ 962693 h 2677193"/>
                <a:gd name="connsiteX30" fmla="*/ 228600 w 324052"/>
                <a:gd name="connsiteY30" fmla="*/ 819818 h 2677193"/>
                <a:gd name="connsiteX31" fmla="*/ 276225 w 324052"/>
                <a:gd name="connsiteY31" fmla="*/ 734093 h 2677193"/>
                <a:gd name="connsiteX32" fmla="*/ 323850 w 324052"/>
                <a:gd name="connsiteY32" fmla="*/ 648368 h 2677193"/>
                <a:gd name="connsiteX33" fmla="*/ 257175 w 324052"/>
                <a:gd name="connsiteY33" fmla="*/ 800768 h 2677193"/>
                <a:gd name="connsiteX34" fmla="*/ 190500 w 324052"/>
                <a:gd name="connsiteY34" fmla="*/ 934118 h 2677193"/>
                <a:gd name="connsiteX35" fmla="*/ 171450 w 324052"/>
                <a:gd name="connsiteY35" fmla="*/ 1029368 h 2677193"/>
                <a:gd name="connsiteX36" fmla="*/ 171450 w 324052"/>
                <a:gd name="connsiteY36" fmla="*/ 1115093 h 2677193"/>
                <a:gd name="connsiteX37" fmla="*/ 238125 w 324052"/>
                <a:gd name="connsiteY37" fmla="*/ 981743 h 2677193"/>
                <a:gd name="connsiteX38" fmla="*/ 200025 w 324052"/>
                <a:gd name="connsiteY38" fmla="*/ 1115093 h 2677193"/>
                <a:gd name="connsiteX39" fmla="*/ 161925 w 324052"/>
                <a:gd name="connsiteY39" fmla="*/ 1162718 h 2677193"/>
                <a:gd name="connsiteX40" fmla="*/ 180975 w 324052"/>
                <a:gd name="connsiteY40" fmla="*/ 1286543 h 2677193"/>
                <a:gd name="connsiteX41" fmla="*/ 257175 w 324052"/>
                <a:gd name="connsiteY41" fmla="*/ 1143668 h 2677193"/>
                <a:gd name="connsiteX42" fmla="*/ 238125 w 324052"/>
                <a:gd name="connsiteY42" fmla="*/ 1248443 h 2677193"/>
                <a:gd name="connsiteX43" fmla="*/ 171450 w 324052"/>
                <a:gd name="connsiteY43" fmla="*/ 1353218 h 2677193"/>
                <a:gd name="connsiteX44" fmla="*/ 171450 w 324052"/>
                <a:gd name="connsiteY44" fmla="*/ 1496093 h 2677193"/>
                <a:gd name="connsiteX45" fmla="*/ 171450 w 324052"/>
                <a:gd name="connsiteY45" fmla="*/ 1562768 h 2677193"/>
                <a:gd name="connsiteX46" fmla="*/ 247650 w 324052"/>
                <a:gd name="connsiteY46" fmla="*/ 1448468 h 2677193"/>
                <a:gd name="connsiteX47" fmla="*/ 190500 w 324052"/>
                <a:gd name="connsiteY47" fmla="*/ 1572293 h 2677193"/>
                <a:gd name="connsiteX48" fmla="*/ 152400 w 324052"/>
                <a:gd name="connsiteY48" fmla="*/ 1638968 h 2677193"/>
                <a:gd name="connsiteX49" fmla="*/ 142875 w 324052"/>
                <a:gd name="connsiteY49" fmla="*/ 1724693 h 2677193"/>
                <a:gd name="connsiteX50" fmla="*/ 209550 w 324052"/>
                <a:gd name="connsiteY50" fmla="*/ 1629443 h 2677193"/>
                <a:gd name="connsiteX51" fmla="*/ 266700 w 324052"/>
                <a:gd name="connsiteY51" fmla="*/ 1477043 h 2677193"/>
                <a:gd name="connsiteX52" fmla="*/ 247650 w 324052"/>
                <a:gd name="connsiteY52" fmla="*/ 1591343 h 2677193"/>
                <a:gd name="connsiteX53" fmla="*/ 190500 w 324052"/>
                <a:gd name="connsiteY53" fmla="*/ 1715168 h 2677193"/>
                <a:gd name="connsiteX54" fmla="*/ 114300 w 324052"/>
                <a:gd name="connsiteY54" fmla="*/ 1762793 h 2677193"/>
                <a:gd name="connsiteX55" fmla="*/ 114300 w 324052"/>
                <a:gd name="connsiteY55" fmla="*/ 1867568 h 2677193"/>
                <a:gd name="connsiteX56" fmla="*/ 228600 w 324052"/>
                <a:gd name="connsiteY56" fmla="*/ 1772318 h 2677193"/>
                <a:gd name="connsiteX57" fmla="*/ 285750 w 324052"/>
                <a:gd name="connsiteY57" fmla="*/ 1705643 h 2677193"/>
                <a:gd name="connsiteX58" fmla="*/ 200025 w 324052"/>
                <a:gd name="connsiteY58" fmla="*/ 1819943 h 2677193"/>
                <a:gd name="connsiteX59" fmla="*/ 123825 w 324052"/>
                <a:gd name="connsiteY59" fmla="*/ 1886618 h 2677193"/>
                <a:gd name="connsiteX60" fmla="*/ 104775 w 324052"/>
                <a:gd name="connsiteY60" fmla="*/ 1972343 h 2677193"/>
                <a:gd name="connsiteX61" fmla="*/ 228600 w 324052"/>
                <a:gd name="connsiteY61" fmla="*/ 1848518 h 2677193"/>
                <a:gd name="connsiteX62" fmla="*/ 142875 w 324052"/>
                <a:gd name="connsiteY62" fmla="*/ 1972343 h 2677193"/>
                <a:gd name="connsiteX63" fmla="*/ 95250 w 324052"/>
                <a:gd name="connsiteY63" fmla="*/ 2010443 h 2677193"/>
                <a:gd name="connsiteX64" fmla="*/ 85725 w 324052"/>
                <a:gd name="connsiteY64" fmla="*/ 2058068 h 2677193"/>
                <a:gd name="connsiteX65" fmla="*/ 209550 w 324052"/>
                <a:gd name="connsiteY65" fmla="*/ 1962818 h 2677193"/>
                <a:gd name="connsiteX66" fmla="*/ 123825 w 324052"/>
                <a:gd name="connsiteY66" fmla="*/ 2077118 h 2677193"/>
                <a:gd name="connsiteX67" fmla="*/ 76200 w 324052"/>
                <a:gd name="connsiteY67" fmla="*/ 2105693 h 2677193"/>
                <a:gd name="connsiteX68" fmla="*/ 66675 w 324052"/>
                <a:gd name="connsiteY68" fmla="*/ 2191418 h 2677193"/>
                <a:gd name="connsiteX69" fmla="*/ 219075 w 324052"/>
                <a:gd name="connsiteY69" fmla="*/ 2058068 h 2677193"/>
                <a:gd name="connsiteX70" fmla="*/ 123825 w 324052"/>
                <a:gd name="connsiteY70" fmla="*/ 2172368 h 2677193"/>
                <a:gd name="connsiteX71" fmla="*/ 57150 w 324052"/>
                <a:gd name="connsiteY71" fmla="*/ 2229518 h 2677193"/>
                <a:gd name="connsiteX72" fmla="*/ 152400 w 324052"/>
                <a:gd name="connsiteY72" fmla="*/ 2172368 h 2677193"/>
                <a:gd name="connsiteX73" fmla="*/ 85725 w 324052"/>
                <a:gd name="connsiteY73" fmla="*/ 2248568 h 2677193"/>
                <a:gd name="connsiteX74" fmla="*/ 85725 w 324052"/>
                <a:gd name="connsiteY74" fmla="*/ 2277143 h 2677193"/>
                <a:gd name="connsiteX75" fmla="*/ 171450 w 324052"/>
                <a:gd name="connsiteY75" fmla="*/ 2200943 h 2677193"/>
                <a:gd name="connsiteX76" fmla="*/ 114300 w 324052"/>
                <a:gd name="connsiteY76" fmla="*/ 2277143 h 2677193"/>
                <a:gd name="connsiteX77" fmla="*/ 57150 w 324052"/>
                <a:gd name="connsiteY77" fmla="*/ 2305718 h 2677193"/>
                <a:gd name="connsiteX78" fmla="*/ 57150 w 324052"/>
                <a:gd name="connsiteY78" fmla="*/ 2372393 h 2677193"/>
                <a:gd name="connsiteX79" fmla="*/ 161925 w 324052"/>
                <a:gd name="connsiteY79" fmla="*/ 2267618 h 2677193"/>
                <a:gd name="connsiteX80" fmla="*/ 133350 w 324052"/>
                <a:gd name="connsiteY80" fmla="*/ 2334293 h 2677193"/>
                <a:gd name="connsiteX81" fmla="*/ 57150 w 324052"/>
                <a:gd name="connsiteY81" fmla="*/ 2410493 h 2677193"/>
                <a:gd name="connsiteX82" fmla="*/ 57150 w 324052"/>
                <a:gd name="connsiteY82" fmla="*/ 2448593 h 2677193"/>
                <a:gd name="connsiteX83" fmla="*/ 123825 w 324052"/>
                <a:gd name="connsiteY83" fmla="*/ 2391443 h 2677193"/>
                <a:gd name="connsiteX84" fmla="*/ 47625 w 324052"/>
                <a:gd name="connsiteY84" fmla="*/ 2477168 h 2677193"/>
                <a:gd name="connsiteX85" fmla="*/ 38100 w 324052"/>
                <a:gd name="connsiteY85" fmla="*/ 2505743 h 2677193"/>
                <a:gd name="connsiteX86" fmla="*/ 123825 w 324052"/>
                <a:gd name="connsiteY86" fmla="*/ 2448593 h 2677193"/>
                <a:gd name="connsiteX87" fmla="*/ 66675 w 324052"/>
                <a:gd name="connsiteY87" fmla="*/ 2515268 h 2677193"/>
                <a:gd name="connsiteX88" fmla="*/ 28575 w 324052"/>
                <a:gd name="connsiteY88" fmla="*/ 2543843 h 2677193"/>
                <a:gd name="connsiteX89" fmla="*/ 19050 w 324052"/>
                <a:gd name="connsiteY89" fmla="*/ 2600993 h 2677193"/>
                <a:gd name="connsiteX90" fmla="*/ 95250 w 324052"/>
                <a:gd name="connsiteY90" fmla="*/ 2581943 h 2677193"/>
                <a:gd name="connsiteX91" fmla="*/ 19050 w 324052"/>
                <a:gd name="connsiteY91" fmla="*/ 2639093 h 2677193"/>
                <a:gd name="connsiteX92" fmla="*/ 0 w 324052"/>
                <a:gd name="connsiteY92" fmla="*/ 2677193 h 2677193"/>
                <a:gd name="connsiteX0" fmla="*/ 28575 w 324052"/>
                <a:gd name="connsiteY0" fmla="*/ 429293 h 2677193"/>
                <a:gd name="connsiteX1" fmla="*/ 28575 w 324052"/>
                <a:gd name="connsiteY1" fmla="*/ 191168 h 2677193"/>
                <a:gd name="connsiteX2" fmla="*/ 9525 w 324052"/>
                <a:gd name="connsiteY2" fmla="*/ 668 h 2677193"/>
                <a:gd name="connsiteX3" fmla="*/ 47625 w 324052"/>
                <a:gd name="connsiteY3" fmla="*/ 257843 h 2677193"/>
                <a:gd name="connsiteX4" fmla="*/ 38100 w 324052"/>
                <a:gd name="connsiteY4" fmla="*/ 486443 h 2677193"/>
                <a:gd name="connsiteX5" fmla="*/ 57150 w 324052"/>
                <a:gd name="connsiteY5" fmla="*/ 543593 h 2677193"/>
                <a:gd name="connsiteX6" fmla="*/ 85725 w 324052"/>
                <a:gd name="connsiteY6" fmla="*/ 410243 h 2677193"/>
                <a:gd name="connsiteX7" fmla="*/ 114300 w 324052"/>
                <a:gd name="connsiteY7" fmla="*/ 305468 h 2677193"/>
                <a:gd name="connsiteX8" fmla="*/ 142875 w 324052"/>
                <a:gd name="connsiteY8" fmla="*/ 153068 h 2677193"/>
                <a:gd name="connsiteX9" fmla="*/ 161925 w 324052"/>
                <a:gd name="connsiteY9" fmla="*/ 29243 h 2677193"/>
                <a:gd name="connsiteX10" fmla="*/ 142875 w 324052"/>
                <a:gd name="connsiteY10" fmla="*/ 257843 h 2677193"/>
                <a:gd name="connsiteX11" fmla="*/ 111020 w 324052"/>
                <a:gd name="connsiteY11" fmla="*/ 416087 h 2677193"/>
                <a:gd name="connsiteX12" fmla="*/ 61797 w 324052"/>
                <a:gd name="connsiteY12" fmla="*/ 568857 h 2677193"/>
                <a:gd name="connsiteX13" fmla="*/ 114300 w 324052"/>
                <a:gd name="connsiteY13" fmla="*/ 629318 h 2677193"/>
                <a:gd name="connsiteX14" fmla="*/ 104775 w 324052"/>
                <a:gd name="connsiteY14" fmla="*/ 648368 h 2677193"/>
                <a:gd name="connsiteX15" fmla="*/ 161925 w 324052"/>
                <a:gd name="connsiteY15" fmla="*/ 524543 h 2677193"/>
                <a:gd name="connsiteX16" fmla="*/ 182594 w 324052"/>
                <a:gd name="connsiteY16" fmla="*/ 439092 h 2677193"/>
                <a:gd name="connsiteX17" fmla="*/ 209550 w 324052"/>
                <a:gd name="connsiteY17" fmla="*/ 276893 h 2677193"/>
                <a:gd name="connsiteX18" fmla="*/ 209550 w 324052"/>
                <a:gd name="connsiteY18" fmla="*/ 419768 h 2677193"/>
                <a:gd name="connsiteX19" fmla="*/ 128625 w 324052"/>
                <a:gd name="connsiteY19" fmla="*/ 620918 h 2677193"/>
                <a:gd name="connsiteX20" fmla="*/ 246891 w 324052"/>
                <a:gd name="connsiteY20" fmla="*/ 429544 h 2677193"/>
                <a:gd name="connsiteX21" fmla="*/ 152400 w 324052"/>
                <a:gd name="connsiteY21" fmla="*/ 810293 h 2677193"/>
                <a:gd name="connsiteX22" fmla="*/ 147369 w 324052"/>
                <a:gd name="connsiteY22" fmla="*/ 678723 h 2677193"/>
                <a:gd name="connsiteX23" fmla="*/ 228600 w 324052"/>
                <a:gd name="connsiteY23" fmla="*/ 543593 h 2677193"/>
                <a:gd name="connsiteX24" fmla="*/ 164895 w 324052"/>
                <a:gd name="connsiteY24" fmla="*/ 818212 h 2677193"/>
                <a:gd name="connsiteX25" fmla="*/ 308705 w 324052"/>
                <a:gd name="connsiteY25" fmla="*/ 556135 h 2677193"/>
                <a:gd name="connsiteX26" fmla="*/ 209550 w 324052"/>
                <a:gd name="connsiteY26" fmla="*/ 762668 h 2677193"/>
                <a:gd name="connsiteX27" fmla="*/ 171450 w 324052"/>
                <a:gd name="connsiteY27" fmla="*/ 857918 h 2677193"/>
                <a:gd name="connsiteX28" fmla="*/ 152400 w 324052"/>
                <a:gd name="connsiteY28" fmla="*/ 838868 h 2677193"/>
                <a:gd name="connsiteX29" fmla="*/ 161925 w 324052"/>
                <a:gd name="connsiteY29" fmla="*/ 962693 h 2677193"/>
                <a:gd name="connsiteX30" fmla="*/ 228600 w 324052"/>
                <a:gd name="connsiteY30" fmla="*/ 819818 h 2677193"/>
                <a:gd name="connsiteX31" fmla="*/ 276225 w 324052"/>
                <a:gd name="connsiteY31" fmla="*/ 734093 h 2677193"/>
                <a:gd name="connsiteX32" fmla="*/ 323850 w 324052"/>
                <a:gd name="connsiteY32" fmla="*/ 648368 h 2677193"/>
                <a:gd name="connsiteX33" fmla="*/ 257175 w 324052"/>
                <a:gd name="connsiteY33" fmla="*/ 800768 h 2677193"/>
                <a:gd name="connsiteX34" fmla="*/ 190500 w 324052"/>
                <a:gd name="connsiteY34" fmla="*/ 934118 h 2677193"/>
                <a:gd name="connsiteX35" fmla="*/ 171450 w 324052"/>
                <a:gd name="connsiteY35" fmla="*/ 1029368 h 2677193"/>
                <a:gd name="connsiteX36" fmla="*/ 171450 w 324052"/>
                <a:gd name="connsiteY36" fmla="*/ 1115093 h 2677193"/>
                <a:gd name="connsiteX37" fmla="*/ 238125 w 324052"/>
                <a:gd name="connsiteY37" fmla="*/ 981743 h 2677193"/>
                <a:gd name="connsiteX38" fmla="*/ 200025 w 324052"/>
                <a:gd name="connsiteY38" fmla="*/ 1115093 h 2677193"/>
                <a:gd name="connsiteX39" fmla="*/ 161925 w 324052"/>
                <a:gd name="connsiteY39" fmla="*/ 1162718 h 2677193"/>
                <a:gd name="connsiteX40" fmla="*/ 180975 w 324052"/>
                <a:gd name="connsiteY40" fmla="*/ 1286543 h 2677193"/>
                <a:gd name="connsiteX41" fmla="*/ 257175 w 324052"/>
                <a:gd name="connsiteY41" fmla="*/ 1143668 h 2677193"/>
                <a:gd name="connsiteX42" fmla="*/ 238125 w 324052"/>
                <a:gd name="connsiteY42" fmla="*/ 1248443 h 2677193"/>
                <a:gd name="connsiteX43" fmla="*/ 171450 w 324052"/>
                <a:gd name="connsiteY43" fmla="*/ 1353218 h 2677193"/>
                <a:gd name="connsiteX44" fmla="*/ 171450 w 324052"/>
                <a:gd name="connsiteY44" fmla="*/ 1496093 h 2677193"/>
                <a:gd name="connsiteX45" fmla="*/ 171450 w 324052"/>
                <a:gd name="connsiteY45" fmla="*/ 1562768 h 2677193"/>
                <a:gd name="connsiteX46" fmla="*/ 247650 w 324052"/>
                <a:gd name="connsiteY46" fmla="*/ 1448468 h 2677193"/>
                <a:gd name="connsiteX47" fmla="*/ 190500 w 324052"/>
                <a:gd name="connsiteY47" fmla="*/ 1572293 h 2677193"/>
                <a:gd name="connsiteX48" fmla="*/ 152400 w 324052"/>
                <a:gd name="connsiteY48" fmla="*/ 1638968 h 2677193"/>
                <a:gd name="connsiteX49" fmla="*/ 142875 w 324052"/>
                <a:gd name="connsiteY49" fmla="*/ 1724693 h 2677193"/>
                <a:gd name="connsiteX50" fmla="*/ 209550 w 324052"/>
                <a:gd name="connsiteY50" fmla="*/ 1629443 h 2677193"/>
                <a:gd name="connsiteX51" fmla="*/ 266700 w 324052"/>
                <a:gd name="connsiteY51" fmla="*/ 1477043 h 2677193"/>
                <a:gd name="connsiteX52" fmla="*/ 247650 w 324052"/>
                <a:gd name="connsiteY52" fmla="*/ 1591343 h 2677193"/>
                <a:gd name="connsiteX53" fmla="*/ 190500 w 324052"/>
                <a:gd name="connsiteY53" fmla="*/ 1715168 h 2677193"/>
                <a:gd name="connsiteX54" fmla="*/ 114300 w 324052"/>
                <a:gd name="connsiteY54" fmla="*/ 1762793 h 2677193"/>
                <a:gd name="connsiteX55" fmla="*/ 114300 w 324052"/>
                <a:gd name="connsiteY55" fmla="*/ 1867568 h 2677193"/>
                <a:gd name="connsiteX56" fmla="*/ 228600 w 324052"/>
                <a:gd name="connsiteY56" fmla="*/ 1772318 h 2677193"/>
                <a:gd name="connsiteX57" fmla="*/ 285750 w 324052"/>
                <a:gd name="connsiteY57" fmla="*/ 1705643 h 2677193"/>
                <a:gd name="connsiteX58" fmla="*/ 200025 w 324052"/>
                <a:gd name="connsiteY58" fmla="*/ 1819943 h 2677193"/>
                <a:gd name="connsiteX59" fmla="*/ 123825 w 324052"/>
                <a:gd name="connsiteY59" fmla="*/ 1886618 h 2677193"/>
                <a:gd name="connsiteX60" fmla="*/ 104775 w 324052"/>
                <a:gd name="connsiteY60" fmla="*/ 1972343 h 2677193"/>
                <a:gd name="connsiteX61" fmla="*/ 228600 w 324052"/>
                <a:gd name="connsiteY61" fmla="*/ 1848518 h 2677193"/>
                <a:gd name="connsiteX62" fmla="*/ 142875 w 324052"/>
                <a:gd name="connsiteY62" fmla="*/ 1972343 h 2677193"/>
                <a:gd name="connsiteX63" fmla="*/ 95250 w 324052"/>
                <a:gd name="connsiteY63" fmla="*/ 2010443 h 2677193"/>
                <a:gd name="connsiteX64" fmla="*/ 85725 w 324052"/>
                <a:gd name="connsiteY64" fmla="*/ 2058068 h 2677193"/>
                <a:gd name="connsiteX65" fmla="*/ 209550 w 324052"/>
                <a:gd name="connsiteY65" fmla="*/ 1962818 h 2677193"/>
                <a:gd name="connsiteX66" fmla="*/ 123825 w 324052"/>
                <a:gd name="connsiteY66" fmla="*/ 2077118 h 2677193"/>
                <a:gd name="connsiteX67" fmla="*/ 76200 w 324052"/>
                <a:gd name="connsiteY67" fmla="*/ 2105693 h 2677193"/>
                <a:gd name="connsiteX68" fmla="*/ 66675 w 324052"/>
                <a:gd name="connsiteY68" fmla="*/ 2191418 h 2677193"/>
                <a:gd name="connsiteX69" fmla="*/ 219075 w 324052"/>
                <a:gd name="connsiteY69" fmla="*/ 2058068 h 2677193"/>
                <a:gd name="connsiteX70" fmla="*/ 123825 w 324052"/>
                <a:gd name="connsiteY70" fmla="*/ 2172368 h 2677193"/>
                <a:gd name="connsiteX71" fmla="*/ 57150 w 324052"/>
                <a:gd name="connsiteY71" fmla="*/ 2229518 h 2677193"/>
                <a:gd name="connsiteX72" fmla="*/ 152400 w 324052"/>
                <a:gd name="connsiteY72" fmla="*/ 2172368 h 2677193"/>
                <a:gd name="connsiteX73" fmla="*/ 85725 w 324052"/>
                <a:gd name="connsiteY73" fmla="*/ 2248568 h 2677193"/>
                <a:gd name="connsiteX74" fmla="*/ 85725 w 324052"/>
                <a:gd name="connsiteY74" fmla="*/ 2277143 h 2677193"/>
                <a:gd name="connsiteX75" fmla="*/ 171450 w 324052"/>
                <a:gd name="connsiteY75" fmla="*/ 2200943 h 2677193"/>
                <a:gd name="connsiteX76" fmla="*/ 114300 w 324052"/>
                <a:gd name="connsiteY76" fmla="*/ 2277143 h 2677193"/>
                <a:gd name="connsiteX77" fmla="*/ 57150 w 324052"/>
                <a:gd name="connsiteY77" fmla="*/ 2305718 h 2677193"/>
                <a:gd name="connsiteX78" fmla="*/ 57150 w 324052"/>
                <a:gd name="connsiteY78" fmla="*/ 2372393 h 2677193"/>
                <a:gd name="connsiteX79" fmla="*/ 161925 w 324052"/>
                <a:gd name="connsiteY79" fmla="*/ 2267618 h 2677193"/>
                <a:gd name="connsiteX80" fmla="*/ 133350 w 324052"/>
                <a:gd name="connsiteY80" fmla="*/ 2334293 h 2677193"/>
                <a:gd name="connsiteX81" fmla="*/ 57150 w 324052"/>
                <a:gd name="connsiteY81" fmla="*/ 2410493 h 2677193"/>
                <a:gd name="connsiteX82" fmla="*/ 57150 w 324052"/>
                <a:gd name="connsiteY82" fmla="*/ 2448593 h 2677193"/>
                <a:gd name="connsiteX83" fmla="*/ 123825 w 324052"/>
                <a:gd name="connsiteY83" fmla="*/ 2391443 h 2677193"/>
                <a:gd name="connsiteX84" fmla="*/ 47625 w 324052"/>
                <a:gd name="connsiteY84" fmla="*/ 2477168 h 2677193"/>
                <a:gd name="connsiteX85" fmla="*/ 38100 w 324052"/>
                <a:gd name="connsiteY85" fmla="*/ 2505743 h 2677193"/>
                <a:gd name="connsiteX86" fmla="*/ 123825 w 324052"/>
                <a:gd name="connsiteY86" fmla="*/ 2448593 h 2677193"/>
                <a:gd name="connsiteX87" fmla="*/ 66675 w 324052"/>
                <a:gd name="connsiteY87" fmla="*/ 2515268 h 2677193"/>
                <a:gd name="connsiteX88" fmla="*/ 28575 w 324052"/>
                <a:gd name="connsiteY88" fmla="*/ 2543843 h 2677193"/>
                <a:gd name="connsiteX89" fmla="*/ 19050 w 324052"/>
                <a:gd name="connsiteY89" fmla="*/ 2600993 h 2677193"/>
                <a:gd name="connsiteX90" fmla="*/ 95250 w 324052"/>
                <a:gd name="connsiteY90" fmla="*/ 2581943 h 2677193"/>
                <a:gd name="connsiteX91" fmla="*/ 19050 w 324052"/>
                <a:gd name="connsiteY91" fmla="*/ 2639093 h 2677193"/>
                <a:gd name="connsiteX92" fmla="*/ 0 w 324052"/>
                <a:gd name="connsiteY92" fmla="*/ 2677193 h 2677193"/>
                <a:gd name="connsiteX0" fmla="*/ 28575 w 324052"/>
                <a:gd name="connsiteY0" fmla="*/ 429293 h 2677193"/>
                <a:gd name="connsiteX1" fmla="*/ 28575 w 324052"/>
                <a:gd name="connsiteY1" fmla="*/ 191168 h 2677193"/>
                <a:gd name="connsiteX2" fmla="*/ 9525 w 324052"/>
                <a:gd name="connsiteY2" fmla="*/ 668 h 2677193"/>
                <a:gd name="connsiteX3" fmla="*/ 47625 w 324052"/>
                <a:gd name="connsiteY3" fmla="*/ 257843 h 2677193"/>
                <a:gd name="connsiteX4" fmla="*/ 38100 w 324052"/>
                <a:gd name="connsiteY4" fmla="*/ 486443 h 2677193"/>
                <a:gd name="connsiteX5" fmla="*/ 57150 w 324052"/>
                <a:gd name="connsiteY5" fmla="*/ 543593 h 2677193"/>
                <a:gd name="connsiteX6" fmla="*/ 85725 w 324052"/>
                <a:gd name="connsiteY6" fmla="*/ 410243 h 2677193"/>
                <a:gd name="connsiteX7" fmla="*/ 114300 w 324052"/>
                <a:gd name="connsiteY7" fmla="*/ 305468 h 2677193"/>
                <a:gd name="connsiteX8" fmla="*/ 142875 w 324052"/>
                <a:gd name="connsiteY8" fmla="*/ 153068 h 2677193"/>
                <a:gd name="connsiteX9" fmla="*/ 161925 w 324052"/>
                <a:gd name="connsiteY9" fmla="*/ 29243 h 2677193"/>
                <a:gd name="connsiteX10" fmla="*/ 142875 w 324052"/>
                <a:gd name="connsiteY10" fmla="*/ 257843 h 2677193"/>
                <a:gd name="connsiteX11" fmla="*/ 111020 w 324052"/>
                <a:gd name="connsiteY11" fmla="*/ 416087 h 2677193"/>
                <a:gd name="connsiteX12" fmla="*/ 61797 w 324052"/>
                <a:gd name="connsiteY12" fmla="*/ 568857 h 2677193"/>
                <a:gd name="connsiteX13" fmla="*/ 114300 w 324052"/>
                <a:gd name="connsiteY13" fmla="*/ 629318 h 2677193"/>
                <a:gd name="connsiteX14" fmla="*/ 104775 w 324052"/>
                <a:gd name="connsiteY14" fmla="*/ 648368 h 2677193"/>
                <a:gd name="connsiteX15" fmla="*/ 161925 w 324052"/>
                <a:gd name="connsiteY15" fmla="*/ 524543 h 2677193"/>
                <a:gd name="connsiteX16" fmla="*/ 182594 w 324052"/>
                <a:gd name="connsiteY16" fmla="*/ 439092 h 2677193"/>
                <a:gd name="connsiteX17" fmla="*/ 209550 w 324052"/>
                <a:gd name="connsiteY17" fmla="*/ 276893 h 2677193"/>
                <a:gd name="connsiteX18" fmla="*/ 209550 w 324052"/>
                <a:gd name="connsiteY18" fmla="*/ 419768 h 2677193"/>
                <a:gd name="connsiteX19" fmla="*/ 128625 w 324052"/>
                <a:gd name="connsiteY19" fmla="*/ 620918 h 2677193"/>
                <a:gd name="connsiteX20" fmla="*/ 246891 w 324052"/>
                <a:gd name="connsiteY20" fmla="*/ 429544 h 2677193"/>
                <a:gd name="connsiteX21" fmla="*/ 152400 w 324052"/>
                <a:gd name="connsiteY21" fmla="*/ 810293 h 2677193"/>
                <a:gd name="connsiteX22" fmla="*/ 147369 w 324052"/>
                <a:gd name="connsiteY22" fmla="*/ 678723 h 2677193"/>
                <a:gd name="connsiteX23" fmla="*/ 266016 w 324052"/>
                <a:gd name="connsiteY23" fmla="*/ 523275 h 2677193"/>
                <a:gd name="connsiteX24" fmla="*/ 164895 w 324052"/>
                <a:gd name="connsiteY24" fmla="*/ 818212 h 2677193"/>
                <a:gd name="connsiteX25" fmla="*/ 308705 w 324052"/>
                <a:gd name="connsiteY25" fmla="*/ 556135 h 2677193"/>
                <a:gd name="connsiteX26" fmla="*/ 209550 w 324052"/>
                <a:gd name="connsiteY26" fmla="*/ 762668 h 2677193"/>
                <a:gd name="connsiteX27" fmla="*/ 171450 w 324052"/>
                <a:gd name="connsiteY27" fmla="*/ 857918 h 2677193"/>
                <a:gd name="connsiteX28" fmla="*/ 152400 w 324052"/>
                <a:gd name="connsiteY28" fmla="*/ 838868 h 2677193"/>
                <a:gd name="connsiteX29" fmla="*/ 161925 w 324052"/>
                <a:gd name="connsiteY29" fmla="*/ 962693 h 2677193"/>
                <a:gd name="connsiteX30" fmla="*/ 228600 w 324052"/>
                <a:gd name="connsiteY30" fmla="*/ 819818 h 2677193"/>
                <a:gd name="connsiteX31" fmla="*/ 276225 w 324052"/>
                <a:gd name="connsiteY31" fmla="*/ 734093 h 2677193"/>
                <a:gd name="connsiteX32" fmla="*/ 323850 w 324052"/>
                <a:gd name="connsiteY32" fmla="*/ 648368 h 2677193"/>
                <a:gd name="connsiteX33" fmla="*/ 257175 w 324052"/>
                <a:gd name="connsiteY33" fmla="*/ 800768 h 2677193"/>
                <a:gd name="connsiteX34" fmla="*/ 190500 w 324052"/>
                <a:gd name="connsiteY34" fmla="*/ 934118 h 2677193"/>
                <a:gd name="connsiteX35" fmla="*/ 171450 w 324052"/>
                <a:gd name="connsiteY35" fmla="*/ 1029368 h 2677193"/>
                <a:gd name="connsiteX36" fmla="*/ 171450 w 324052"/>
                <a:gd name="connsiteY36" fmla="*/ 1115093 h 2677193"/>
                <a:gd name="connsiteX37" fmla="*/ 238125 w 324052"/>
                <a:gd name="connsiteY37" fmla="*/ 981743 h 2677193"/>
                <a:gd name="connsiteX38" fmla="*/ 200025 w 324052"/>
                <a:gd name="connsiteY38" fmla="*/ 1115093 h 2677193"/>
                <a:gd name="connsiteX39" fmla="*/ 161925 w 324052"/>
                <a:gd name="connsiteY39" fmla="*/ 1162718 h 2677193"/>
                <a:gd name="connsiteX40" fmla="*/ 180975 w 324052"/>
                <a:gd name="connsiteY40" fmla="*/ 1286543 h 2677193"/>
                <a:gd name="connsiteX41" fmla="*/ 257175 w 324052"/>
                <a:gd name="connsiteY41" fmla="*/ 1143668 h 2677193"/>
                <a:gd name="connsiteX42" fmla="*/ 238125 w 324052"/>
                <a:gd name="connsiteY42" fmla="*/ 1248443 h 2677193"/>
                <a:gd name="connsiteX43" fmla="*/ 171450 w 324052"/>
                <a:gd name="connsiteY43" fmla="*/ 1353218 h 2677193"/>
                <a:gd name="connsiteX44" fmla="*/ 171450 w 324052"/>
                <a:gd name="connsiteY44" fmla="*/ 1496093 h 2677193"/>
                <a:gd name="connsiteX45" fmla="*/ 171450 w 324052"/>
                <a:gd name="connsiteY45" fmla="*/ 1562768 h 2677193"/>
                <a:gd name="connsiteX46" fmla="*/ 247650 w 324052"/>
                <a:gd name="connsiteY46" fmla="*/ 1448468 h 2677193"/>
                <a:gd name="connsiteX47" fmla="*/ 190500 w 324052"/>
                <a:gd name="connsiteY47" fmla="*/ 1572293 h 2677193"/>
                <a:gd name="connsiteX48" fmla="*/ 152400 w 324052"/>
                <a:gd name="connsiteY48" fmla="*/ 1638968 h 2677193"/>
                <a:gd name="connsiteX49" fmla="*/ 142875 w 324052"/>
                <a:gd name="connsiteY49" fmla="*/ 1724693 h 2677193"/>
                <a:gd name="connsiteX50" fmla="*/ 209550 w 324052"/>
                <a:gd name="connsiteY50" fmla="*/ 1629443 h 2677193"/>
                <a:gd name="connsiteX51" fmla="*/ 266700 w 324052"/>
                <a:gd name="connsiteY51" fmla="*/ 1477043 h 2677193"/>
                <a:gd name="connsiteX52" fmla="*/ 247650 w 324052"/>
                <a:gd name="connsiteY52" fmla="*/ 1591343 h 2677193"/>
                <a:gd name="connsiteX53" fmla="*/ 190500 w 324052"/>
                <a:gd name="connsiteY53" fmla="*/ 1715168 h 2677193"/>
                <a:gd name="connsiteX54" fmla="*/ 114300 w 324052"/>
                <a:gd name="connsiteY54" fmla="*/ 1762793 h 2677193"/>
                <a:gd name="connsiteX55" fmla="*/ 114300 w 324052"/>
                <a:gd name="connsiteY55" fmla="*/ 1867568 h 2677193"/>
                <a:gd name="connsiteX56" fmla="*/ 228600 w 324052"/>
                <a:gd name="connsiteY56" fmla="*/ 1772318 h 2677193"/>
                <a:gd name="connsiteX57" fmla="*/ 285750 w 324052"/>
                <a:gd name="connsiteY57" fmla="*/ 1705643 h 2677193"/>
                <a:gd name="connsiteX58" fmla="*/ 200025 w 324052"/>
                <a:gd name="connsiteY58" fmla="*/ 1819943 h 2677193"/>
                <a:gd name="connsiteX59" fmla="*/ 123825 w 324052"/>
                <a:gd name="connsiteY59" fmla="*/ 1886618 h 2677193"/>
                <a:gd name="connsiteX60" fmla="*/ 104775 w 324052"/>
                <a:gd name="connsiteY60" fmla="*/ 1972343 h 2677193"/>
                <a:gd name="connsiteX61" fmla="*/ 228600 w 324052"/>
                <a:gd name="connsiteY61" fmla="*/ 1848518 h 2677193"/>
                <a:gd name="connsiteX62" fmla="*/ 142875 w 324052"/>
                <a:gd name="connsiteY62" fmla="*/ 1972343 h 2677193"/>
                <a:gd name="connsiteX63" fmla="*/ 95250 w 324052"/>
                <a:gd name="connsiteY63" fmla="*/ 2010443 h 2677193"/>
                <a:gd name="connsiteX64" fmla="*/ 85725 w 324052"/>
                <a:gd name="connsiteY64" fmla="*/ 2058068 h 2677193"/>
                <a:gd name="connsiteX65" fmla="*/ 209550 w 324052"/>
                <a:gd name="connsiteY65" fmla="*/ 1962818 h 2677193"/>
                <a:gd name="connsiteX66" fmla="*/ 123825 w 324052"/>
                <a:gd name="connsiteY66" fmla="*/ 2077118 h 2677193"/>
                <a:gd name="connsiteX67" fmla="*/ 76200 w 324052"/>
                <a:gd name="connsiteY67" fmla="*/ 2105693 h 2677193"/>
                <a:gd name="connsiteX68" fmla="*/ 66675 w 324052"/>
                <a:gd name="connsiteY68" fmla="*/ 2191418 h 2677193"/>
                <a:gd name="connsiteX69" fmla="*/ 219075 w 324052"/>
                <a:gd name="connsiteY69" fmla="*/ 2058068 h 2677193"/>
                <a:gd name="connsiteX70" fmla="*/ 123825 w 324052"/>
                <a:gd name="connsiteY70" fmla="*/ 2172368 h 2677193"/>
                <a:gd name="connsiteX71" fmla="*/ 57150 w 324052"/>
                <a:gd name="connsiteY71" fmla="*/ 2229518 h 2677193"/>
                <a:gd name="connsiteX72" fmla="*/ 152400 w 324052"/>
                <a:gd name="connsiteY72" fmla="*/ 2172368 h 2677193"/>
                <a:gd name="connsiteX73" fmla="*/ 85725 w 324052"/>
                <a:gd name="connsiteY73" fmla="*/ 2248568 h 2677193"/>
                <a:gd name="connsiteX74" fmla="*/ 85725 w 324052"/>
                <a:gd name="connsiteY74" fmla="*/ 2277143 h 2677193"/>
                <a:gd name="connsiteX75" fmla="*/ 171450 w 324052"/>
                <a:gd name="connsiteY75" fmla="*/ 2200943 h 2677193"/>
                <a:gd name="connsiteX76" fmla="*/ 114300 w 324052"/>
                <a:gd name="connsiteY76" fmla="*/ 2277143 h 2677193"/>
                <a:gd name="connsiteX77" fmla="*/ 57150 w 324052"/>
                <a:gd name="connsiteY77" fmla="*/ 2305718 h 2677193"/>
                <a:gd name="connsiteX78" fmla="*/ 57150 w 324052"/>
                <a:gd name="connsiteY78" fmla="*/ 2372393 h 2677193"/>
                <a:gd name="connsiteX79" fmla="*/ 161925 w 324052"/>
                <a:gd name="connsiteY79" fmla="*/ 2267618 h 2677193"/>
                <a:gd name="connsiteX80" fmla="*/ 133350 w 324052"/>
                <a:gd name="connsiteY80" fmla="*/ 2334293 h 2677193"/>
                <a:gd name="connsiteX81" fmla="*/ 57150 w 324052"/>
                <a:gd name="connsiteY81" fmla="*/ 2410493 h 2677193"/>
                <a:gd name="connsiteX82" fmla="*/ 57150 w 324052"/>
                <a:gd name="connsiteY82" fmla="*/ 2448593 h 2677193"/>
                <a:gd name="connsiteX83" fmla="*/ 123825 w 324052"/>
                <a:gd name="connsiteY83" fmla="*/ 2391443 h 2677193"/>
                <a:gd name="connsiteX84" fmla="*/ 47625 w 324052"/>
                <a:gd name="connsiteY84" fmla="*/ 2477168 h 2677193"/>
                <a:gd name="connsiteX85" fmla="*/ 38100 w 324052"/>
                <a:gd name="connsiteY85" fmla="*/ 2505743 h 2677193"/>
                <a:gd name="connsiteX86" fmla="*/ 123825 w 324052"/>
                <a:gd name="connsiteY86" fmla="*/ 2448593 h 2677193"/>
                <a:gd name="connsiteX87" fmla="*/ 66675 w 324052"/>
                <a:gd name="connsiteY87" fmla="*/ 2515268 h 2677193"/>
                <a:gd name="connsiteX88" fmla="*/ 28575 w 324052"/>
                <a:gd name="connsiteY88" fmla="*/ 2543843 h 2677193"/>
                <a:gd name="connsiteX89" fmla="*/ 19050 w 324052"/>
                <a:gd name="connsiteY89" fmla="*/ 2600993 h 2677193"/>
                <a:gd name="connsiteX90" fmla="*/ 95250 w 324052"/>
                <a:gd name="connsiteY90" fmla="*/ 2581943 h 2677193"/>
                <a:gd name="connsiteX91" fmla="*/ 19050 w 324052"/>
                <a:gd name="connsiteY91" fmla="*/ 2639093 h 2677193"/>
                <a:gd name="connsiteX92" fmla="*/ 0 w 324052"/>
                <a:gd name="connsiteY92" fmla="*/ 2677193 h 2677193"/>
                <a:gd name="connsiteX0" fmla="*/ 28575 w 324052"/>
                <a:gd name="connsiteY0" fmla="*/ 429293 h 2677193"/>
                <a:gd name="connsiteX1" fmla="*/ 28575 w 324052"/>
                <a:gd name="connsiteY1" fmla="*/ 191168 h 2677193"/>
                <a:gd name="connsiteX2" fmla="*/ 9525 w 324052"/>
                <a:gd name="connsiteY2" fmla="*/ 668 h 2677193"/>
                <a:gd name="connsiteX3" fmla="*/ 47625 w 324052"/>
                <a:gd name="connsiteY3" fmla="*/ 257843 h 2677193"/>
                <a:gd name="connsiteX4" fmla="*/ 38100 w 324052"/>
                <a:gd name="connsiteY4" fmla="*/ 486443 h 2677193"/>
                <a:gd name="connsiteX5" fmla="*/ 57150 w 324052"/>
                <a:gd name="connsiteY5" fmla="*/ 543593 h 2677193"/>
                <a:gd name="connsiteX6" fmla="*/ 85725 w 324052"/>
                <a:gd name="connsiteY6" fmla="*/ 410243 h 2677193"/>
                <a:gd name="connsiteX7" fmla="*/ 114300 w 324052"/>
                <a:gd name="connsiteY7" fmla="*/ 305468 h 2677193"/>
                <a:gd name="connsiteX8" fmla="*/ 142875 w 324052"/>
                <a:gd name="connsiteY8" fmla="*/ 153068 h 2677193"/>
                <a:gd name="connsiteX9" fmla="*/ 161925 w 324052"/>
                <a:gd name="connsiteY9" fmla="*/ 29243 h 2677193"/>
                <a:gd name="connsiteX10" fmla="*/ 142875 w 324052"/>
                <a:gd name="connsiteY10" fmla="*/ 257843 h 2677193"/>
                <a:gd name="connsiteX11" fmla="*/ 111020 w 324052"/>
                <a:gd name="connsiteY11" fmla="*/ 416087 h 2677193"/>
                <a:gd name="connsiteX12" fmla="*/ 61797 w 324052"/>
                <a:gd name="connsiteY12" fmla="*/ 568857 h 2677193"/>
                <a:gd name="connsiteX13" fmla="*/ 114300 w 324052"/>
                <a:gd name="connsiteY13" fmla="*/ 629318 h 2677193"/>
                <a:gd name="connsiteX14" fmla="*/ 104775 w 324052"/>
                <a:gd name="connsiteY14" fmla="*/ 648368 h 2677193"/>
                <a:gd name="connsiteX15" fmla="*/ 161925 w 324052"/>
                <a:gd name="connsiteY15" fmla="*/ 524543 h 2677193"/>
                <a:gd name="connsiteX16" fmla="*/ 182594 w 324052"/>
                <a:gd name="connsiteY16" fmla="*/ 439092 h 2677193"/>
                <a:gd name="connsiteX17" fmla="*/ 209550 w 324052"/>
                <a:gd name="connsiteY17" fmla="*/ 276893 h 2677193"/>
                <a:gd name="connsiteX18" fmla="*/ 209550 w 324052"/>
                <a:gd name="connsiteY18" fmla="*/ 419768 h 2677193"/>
                <a:gd name="connsiteX19" fmla="*/ 128625 w 324052"/>
                <a:gd name="connsiteY19" fmla="*/ 620918 h 2677193"/>
                <a:gd name="connsiteX20" fmla="*/ 120919 w 324052"/>
                <a:gd name="connsiteY20" fmla="*/ 648139 h 2677193"/>
                <a:gd name="connsiteX21" fmla="*/ 152400 w 324052"/>
                <a:gd name="connsiteY21" fmla="*/ 810293 h 2677193"/>
                <a:gd name="connsiteX22" fmla="*/ 147369 w 324052"/>
                <a:gd name="connsiteY22" fmla="*/ 678723 h 2677193"/>
                <a:gd name="connsiteX23" fmla="*/ 266016 w 324052"/>
                <a:gd name="connsiteY23" fmla="*/ 523275 h 2677193"/>
                <a:gd name="connsiteX24" fmla="*/ 164895 w 324052"/>
                <a:gd name="connsiteY24" fmla="*/ 818212 h 2677193"/>
                <a:gd name="connsiteX25" fmla="*/ 308705 w 324052"/>
                <a:gd name="connsiteY25" fmla="*/ 556135 h 2677193"/>
                <a:gd name="connsiteX26" fmla="*/ 209550 w 324052"/>
                <a:gd name="connsiteY26" fmla="*/ 762668 h 2677193"/>
                <a:gd name="connsiteX27" fmla="*/ 171450 w 324052"/>
                <a:gd name="connsiteY27" fmla="*/ 857918 h 2677193"/>
                <a:gd name="connsiteX28" fmla="*/ 152400 w 324052"/>
                <a:gd name="connsiteY28" fmla="*/ 838868 h 2677193"/>
                <a:gd name="connsiteX29" fmla="*/ 161925 w 324052"/>
                <a:gd name="connsiteY29" fmla="*/ 962693 h 2677193"/>
                <a:gd name="connsiteX30" fmla="*/ 228600 w 324052"/>
                <a:gd name="connsiteY30" fmla="*/ 819818 h 2677193"/>
                <a:gd name="connsiteX31" fmla="*/ 276225 w 324052"/>
                <a:gd name="connsiteY31" fmla="*/ 734093 h 2677193"/>
                <a:gd name="connsiteX32" fmla="*/ 323850 w 324052"/>
                <a:gd name="connsiteY32" fmla="*/ 648368 h 2677193"/>
                <a:gd name="connsiteX33" fmla="*/ 257175 w 324052"/>
                <a:gd name="connsiteY33" fmla="*/ 800768 h 2677193"/>
                <a:gd name="connsiteX34" fmla="*/ 190500 w 324052"/>
                <a:gd name="connsiteY34" fmla="*/ 934118 h 2677193"/>
                <a:gd name="connsiteX35" fmla="*/ 171450 w 324052"/>
                <a:gd name="connsiteY35" fmla="*/ 1029368 h 2677193"/>
                <a:gd name="connsiteX36" fmla="*/ 171450 w 324052"/>
                <a:gd name="connsiteY36" fmla="*/ 1115093 h 2677193"/>
                <a:gd name="connsiteX37" fmla="*/ 238125 w 324052"/>
                <a:gd name="connsiteY37" fmla="*/ 981743 h 2677193"/>
                <a:gd name="connsiteX38" fmla="*/ 200025 w 324052"/>
                <a:gd name="connsiteY38" fmla="*/ 1115093 h 2677193"/>
                <a:gd name="connsiteX39" fmla="*/ 161925 w 324052"/>
                <a:gd name="connsiteY39" fmla="*/ 1162718 h 2677193"/>
                <a:gd name="connsiteX40" fmla="*/ 180975 w 324052"/>
                <a:gd name="connsiteY40" fmla="*/ 1286543 h 2677193"/>
                <a:gd name="connsiteX41" fmla="*/ 257175 w 324052"/>
                <a:gd name="connsiteY41" fmla="*/ 1143668 h 2677193"/>
                <a:gd name="connsiteX42" fmla="*/ 238125 w 324052"/>
                <a:gd name="connsiteY42" fmla="*/ 1248443 h 2677193"/>
                <a:gd name="connsiteX43" fmla="*/ 171450 w 324052"/>
                <a:gd name="connsiteY43" fmla="*/ 1353218 h 2677193"/>
                <a:gd name="connsiteX44" fmla="*/ 171450 w 324052"/>
                <a:gd name="connsiteY44" fmla="*/ 1496093 h 2677193"/>
                <a:gd name="connsiteX45" fmla="*/ 171450 w 324052"/>
                <a:gd name="connsiteY45" fmla="*/ 1562768 h 2677193"/>
                <a:gd name="connsiteX46" fmla="*/ 247650 w 324052"/>
                <a:gd name="connsiteY46" fmla="*/ 1448468 h 2677193"/>
                <a:gd name="connsiteX47" fmla="*/ 190500 w 324052"/>
                <a:gd name="connsiteY47" fmla="*/ 1572293 h 2677193"/>
                <a:gd name="connsiteX48" fmla="*/ 152400 w 324052"/>
                <a:gd name="connsiteY48" fmla="*/ 1638968 h 2677193"/>
                <a:gd name="connsiteX49" fmla="*/ 142875 w 324052"/>
                <a:gd name="connsiteY49" fmla="*/ 1724693 h 2677193"/>
                <a:gd name="connsiteX50" fmla="*/ 209550 w 324052"/>
                <a:gd name="connsiteY50" fmla="*/ 1629443 h 2677193"/>
                <a:gd name="connsiteX51" fmla="*/ 266700 w 324052"/>
                <a:gd name="connsiteY51" fmla="*/ 1477043 h 2677193"/>
                <a:gd name="connsiteX52" fmla="*/ 247650 w 324052"/>
                <a:gd name="connsiteY52" fmla="*/ 1591343 h 2677193"/>
                <a:gd name="connsiteX53" fmla="*/ 190500 w 324052"/>
                <a:gd name="connsiteY53" fmla="*/ 1715168 h 2677193"/>
                <a:gd name="connsiteX54" fmla="*/ 114300 w 324052"/>
                <a:gd name="connsiteY54" fmla="*/ 1762793 h 2677193"/>
                <a:gd name="connsiteX55" fmla="*/ 114300 w 324052"/>
                <a:gd name="connsiteY55" fmla="*/ 1867568 h 2677193"/>
                <a:gd name="connsiteX56" fmla="*/ 228600 w 324052"/>
                <a:gd name="connsiteY56" fmla="*/ 1772318 h 2677193"/>
                <a:gd name="connsiteX57" fmla="*/ 285750 w 324052"/>
                <a:gd name="connsiteY57" fmla="*/ 1705643 h 2677193"/>
                <a:gd name="connsiteX58" fmla="*/ 200025 w 324052"/>
                <a:gd name="connsiteY58" fmla="*/ 1819943 h 2677193"/>
                <a:gd name="connsiteX59" fmla="*/ 123825 w 324052"/>
                <a:gd name="connsiteY59" fmla="*/ 1886618 h 2677193"/>
                <a:gd name="connsiteX60" fmla="*/ 104775 w 324052"/>
                <a:gd name="connsiteY60" fmla="*/ 1972343 h 2677193"/>
                <a:gd name="connsiteX61" fmla="*/ 228600 w 324052"/>
                <a:gd name="connsiteY61" fmla="*/ 1848518 h 2677193"/>
                <a:gd name="connsiteX62" fmla="*/ 142875 w 324052"/>
                <a:gd name="connsiteY62" fmla="*/ 1972343 h 2677193"/>
                <a:gd name="connsiteX63" fmla="*/ 95250 w 324052"/>
                <a:gd name="connsiteY63" fmla="*/ 2010443 h 2677193"/>
                <a:gd name="connsiteX64" fmla="*/ 85725 w 324052"/>
                <a:gd name="connsiteY64" fmla="*/ 2058068 h 2677193"/>
                <a:gd name="connsiteX65" fmla="*/ 209550 w 324052"/>
                <a:gd name="connsiteY65" fmla="*/ 1962818 h 2677193"/>
                <a:gd name="connsiteX66" fmla="*/ 123825 w 324052"/>
                <a:gd name="connsiteY66" fmla="*/ 2077118 h 2677193"/>
                <a:gd name="connsiteX67" fmla="*/ 76200 w 324052"/>
                <a:gd name="connsiteY67" fmla="*/ 2105693 h 2677193"/>
                <a:gd name="connsiteX68" fmla="*/ 66675 w 324052"/>
                <a:gd name="connsiteY68" fmla="*/ 2191418 h 2677193"/>
                <a:gd name="connsiteX69" fmla="*/ 219075 w 324052"/>
                <a:gd name="connsiteY69" fmla="*/ 2058068 h 2677193"/>
                <a:gd name="connsiteX70" fmla="*/ 123825 w 324052"/>
                <a:gd name="connsiteY70" fmla="*/ 2172368 h 2677193"/>
                <a:gd name="connsiteX71" fmla="*/ 57150 w 324052"/>
                <a:gd name="connsiteY71" fmla="*/ 2229518 h 2677193"/>
                <a:gd name="connsiteX72" fmla="*/ 152400 w 324052"/>
                <a:gd name="connsiteY72" fmla="*/ 2172368 h 2677193"/>
                <a:gd name="connsiteX73" fmla="*/ 85725 w 324052"/>
                <a:gd name="connsiteY73" fmla="*/ 2248568 h 2677193"/>
                <a:gd name="connsiteX74" fmla="*/ 85725 w 324052"/>
                <a:gd name="connsiteY74" fmla="*/ 2277143 h 2677193"/>
                <a:gd name="connsiteX75" fmla="*/ 171450 w 324052"/>
                <a:gd name="connsiteY75" fmla="*/ 2200943 h 2677193"/>
                <a:gd name="connsiteX76" fmla="*/ 114300 w 324052"/>
                <a:gd name="connsiteY76" fmla="*/ 2277143 h 2677193"/>
                <a:gd name="connsiteX77" fmla="*/ 57150 w 324052"/>
                <a:gd name="connsiteY77" fmla="*/ 2305718 h 2677193"/>
                <a:gd name="connsiteX78" fmla="*/ 57150 w 324052"/>
                <a:gd name="connsiteY78" fmla="*/ 2372393 h 2677193"/>
                <a:gd name="connsiteX79" fmla="*/ 161925 w 324052"/>
                <a:gd name="connsiteY79" fmla="*/ 2267618 h 2677193"/>
                <a:gd name="connsiteX80" fmla="*/ 133350 w 324052"/>
                <a:gd name="connsiteY80" fmla="*/ 2334293 h 2677193"/>
                <a:gd name="connsiteX81" fmla="*/ 57150 w 324052"/>
                <a:gd name="connsiteY81" fmla="*/ 2410493 h 2677193"/>
                <a:gd name="connsiteX82" fmla="*/ 57150 w 324052"/>
                <a:gd name="connsiteY82" fmla="*/ 2448593 h 2677193"/>
                <a:gd name="connsiteX83" fmla="*/ 123825 w 324052"/>
                <a:gd name="connsiteY83" fmla="*/ 2391443 h 2677193"/>
                <a:gd name="connsiteX84" fmla="*/ 47625 w 324052"/>
                <a:gd name="connsiteY84" fmla="*/ 2477168 h 2677193"/>
                <a:gd name="connsiteX85" fmla="*/ 38100 w 324052"/>
                <a:gd name="connsiteY85" fmla="*/ 2505743 h 2677193"/>
                <a:gd name="connsiteX86" fmla="*/ 123825 w 324052"/>
                <a:gd name="connsiteY86" fmla="*/ 2448593 h 2677193"/>
                <a:gd name="connsiteX87" fmla="*/ 66675 w 324052"/>
                <a:gd name="connsiteY87" fmla="*/ 2515268 h 2677193"/>
                <a:gd name="connsiteX88" fmla="*/ 28575 w 324052"/>
                <a:gd name="connsiteY88" fmla="*/ 2543843 h 2677193"/>
                <a:gd name="connsiteX89" fmla="*/ 19050 w 324052"/>
                <a:gd name="connsiteY89" fmla="*/ 2600993 h 2677193"/>
                <a:gd name="connsiteX90" fmla="*/ 95250 w 324052"/>
                <a:gd name="connsiteY90" fmla="*/ 2581943 h 2677193"/>
                <a:gd name="connsiteX91" fmla="*/ 19050 w 324052"/>
                <a:gd name="connsiteY91" fmla="*/ 2639093 h 2677193"/>
                <a:gd name="connsiteX92" fmla="*/ 0 w 324052"/>
                <a:gd name="connsiteY92" fmla="*/ 2677193 h 2677193"/>
                <a:gd name="connsiteX0" fmla="*/ 28575 w 324052"/>
                <a:gd name="connsiteY0" fmla="*/ 429293 h 2677193"/>
                <a:gd name="connsiteX1" fmla="*/ 28575 w 324052"/>
                <a:gd name="connsiteY1" fmla="*/ 191168 h 2677193"/>
                <a:gd name="connsiteX2" fmla="*/ 9525 w 324052"/>
                <a:gd name="connsiteY2" fmla="*/ 668 h 2677193"/>
                <a:gd name="connsiteX3" fmla="*/ 47625 w 324052"/>
                <a:gd name="connsiteY3" fmla="*/ 257843 h 2677193"/>
                <a:gd name="connsiteX4" fmla="*/ 38100 w 324052"/>
                <a:gd name="connsiteY4" fmla="*/ 486443 h 2677193"/>
                <a:gd name="connsiteX5" fmla="*/ 57150 w 324052"/>
                <a:gd name="connsiteY5" fmla="*/ 543593 h 2677193"/>
                <a:gd name="connsiteX6" fmla="*/ 85725 w 324052"/>
                <a:gd name="connsiteY6" fmla="*/ 410243 h 2677193"/>
                <a:gd name="connsiteX7" fmla="*/ 114300 w 324052"/>
                <a:gd name="connsiteY7" fmla="*/ 305468 h 2677193"/>
                <a:gd name="connsiteX8" fmla="*/ 142875 w 324052"/>
                <a:gd name="connsiteY8" fmla="*/ 153068 h 2677193"/>
                <a:gd name="connsiteX9" fmla="*/ 161925 w 324052"/>
                <a:gd name="connsiteY9" fmla="*/ 29243 h 2677193"/>
                <a:gd name="connsiteX10" fmla="*/ 142875 w 324052"/>
                <a:gd name="connsiteY10" fmla="*/ 257843 h 2677193"/>
                <a:gd name="connsiteX11" fmla="*/ 111020 w 324052"/>
                <a:gd name="connsiteY11" fmla="*/ 416087 h 2677193"/>
                <a:gd name="connsiteX12" fmla="*/ 61797 w 324052"/>
                <a:gd name="connsiteY12" fmla="*/ 568857 h 2677193"/>
                <a:gd name="connsiteX13" fmla="*/ 114300 w 324052"/>
                <a:gd name="connsiteY13" fmla="*/ 629318 h 2677193"/>
                <a:gd name="connsiteX14" fmla="*/ 104775 w 324052"/>
                <a:gd name="connsiteY14" fmla="*/ 648368 h 2677193"/>
                <a:gd name="connsiteX15" fmla="*/ 161925 w 324052"/>
                <a:gd name="connsiteY15" fmla="*/ 524543 h 2677193"/>
                <a:gd name="connsiteX16" fmla="*/ 182594 w 324052"/>
                <a:gd name="connsiteY16" fmla="*/ 439092 h 2677193"/>
                <a:gd name="connsiteX17" fmla="*/ 209550 w 324052"/>
                <a:gd name="connsiteY17" fmla="*/ 276893 h 2677193"/>
                <a:gd name="connsiteX18" fmla="*/ 209550 w 324052"/>
                <a:gd name="connsiteY18" fmla="*/ 419768 h 2677193"/>
                <a:gd name="connsiteX19" fmla="*/ 128625 w 324052"/>
                <a:gd name="connsiteY19" fmla="*/ 620918 h 2677193"/>
                <a:gd name="connsiteX20" fmla="*/ 120919 w 324052"/>
                <a:gd name="connsiteY20" fmla="*/ 648139 h 2677193"/>
                <a:gd name="connsiteX21" fmla="*/ 152400 w 324052"/>
                <a:gd name="connsiteY21" fmla="*/ 810293 h 2677193"/>
                <a:gd name="connsiteX22" fmla="*/ 187040 w 324052"/>
                <a:gd name="connsiteY22" fmla="*/ 725011 h 2677193"/>
                <a:gd name="connsiteX23" fmla="*/ 266016 w 324052"/>
                <a:gd name="connsiteY23" fmla="*/ 523275 h 2677193"/>
                <a:gd name="connsiteX24" fmla="*/ 164895 w 324052"/>
                <a:gd name="connsiteY24" fmla="*/ 818212 h 2677193"/>
                <a:gd name="connsiteX25" fmla="*/ 308705 w 324052"/>
                <a:gd name="connsiteY25" fmla="*/ 556135 h 2677193"/>
                <a:gd name="connsiteX26" fmla="*/ 209550 w 324052"/>
                <a:gd name="connsiteY26" fmla="*/ 762668 h 2677193"/>
                <a:gd name="connsiteX27" fmla="*/ 171450 w 324052"/>
                <a:gd name="connsiteY27" fmla="*/ 857918 h 2677193"/>
                <a:gd name="connsiteX28" fmla="*/ 152400 w 324052"/>
                <a:gd name="connsiteY28" fmla="*/ 838868 h 2677193"/>
                <a:gd name="connsiteX29" fmla="*/ 161925 w 324052"/>
                <a:gd name="connsiteY29" fmla="*/ 962693 h 2677193"/>
                <a:gd name="connsiteX30" fmla="*/ 228600 w 324052"/>
                <a:gd name="connsiteY30" fmla="*/ 819818 h 2677193"/>
                <a:gd name="connsiteX31" fmla="*/ 276225 w 324052"/>
                <a:gd name="connsiteY31" fmla="*/ 734093 h 2677193"/>
                <a:gd name="connsiteX32" fmla="*/ 323850 w 324052"/>
                <a:gd name="connsiteY32" fmla="*/ 648368 h 2677193"/>
                <a:gd name="connsiteX33" fmla="*/ 257175 w 324052"/>
                <a:gd name="connsiteY33" fmla="*/ 800768 h 2677193"/>
                <a:gd name="connsiteX34" fmla="*/ 190500 w 324052"/>
                <a:gd name="connsiteY34" fmla="*/ 934118 h 2677193"/>
                <a:gd name="connsiteX35" fmla="*/ 171450 w 324052"/>
                <a:gd name="connsiteY35" fmla="*/ 1029368 h 2677193"/>
                <a:gd name="connsiteX36" fmla="*/ 171450 w 324052"/>
                <a:gd name="connsiteY36" fmla="*/ 1115093 h 2677193"/>
                <a:gd name="connsiteX37" fmla="*/ 238125 w 324052"/>
                <a:gd name="connsiteY37" fmla="*/ 981743 h 2677193"/>
                <a:gd name="connsiteX38" fmla="*/ 200025 w 324052"/>
                <a:gd name="connsiteY38" fmla="*/ 1115093 h 2677193"/>
                <a:gd name="connsiteX39" fmla="*/ 161925 w 324052"/>
                <a:gd name="connsiteY39" fmla="*/ 1162718 h 2677193"/>
                <a:gd name="connsiteX40" fmla="*/ 180975 w 324052"/>
                <a:gd name="connsiteY40" fmla="*/ 1286543 h 2677193"/>
                <a:gd name="connsiteX41" fmla="*/ 257175 w 324052"/>
                <a:gd name="connsiteY41" fmla="*/ 1143668 h 2677193"/>
                <a:gd name="connsiteX42" fmla="*/ 238125 w 324052"/>
                <a:gd name="connsiteY42" fmla="*/ 1248443 h 2677193"/>
                <a:gd name="connsiteX43" fmla="*/ 171450 w 324052"/>
                <a:gd name="connsiteY43" fmla="*/ 1353218 h 2677193"/>
                <a:gd name="connsiteX44" fmla="*/ 171450 w 324052"/>
                <a:gd name="connsiteY44" fmla="*/ 1496093 h 2677193"/>
                <a:gd name="connsiteX45" fmla="*/ 171450 w 324052"/>
                <a:gd name="connsiteY45" fmla="*/ 1562768 h 2677193"/>
                <a:gd name="connsiteX46" fmla="*/ 247650 w 324052"/>
                <a:gd name="connsiteY46" fmla="*/ 1448468 h 2677193"/>
                <a:gd name="connsiteX47" fmla="*/ 190500 w 324052"/>
                <a:gd name="connsiteY47" fmla="*/ 1572293 h 2677193"/>
                <a:gd name="connsiteX48" fmla="*/ 152400 w 324052"/>
                <a:gd name="connsiteY48" fmla="*/ 1638968 h 2677193"/>
                <a:gd name="connsiteX49" fmla="*/ 142875 w 324052"/>
                <a:gd name="connsiteY49" fmla="*/ 1724693 h 2677193"/>
                <a:gd name="connsiteX50" fmla="*/ 209550 w 324052"/>
                <a:gd name="connsiteY50" fmla="*/ 1629443 h 2677193"/>
                <a:gd name="connsiteX51" fmla="*/ 266700 w 324052"/>
                <a:gd name="connsiteY51" fmla="*/ 1477043 h 2677193"/>
                <a:gd name="connsiteX52" fmla="*/ 247650 w 324052"/>
                <a:gd name="connsiteY52" fmla="*/ 1591343 h 2677193"/>
                <a:gd name="connsiteX53" fmla="*/ 190500 w 324052"/>
                <a:gd name="connsiteY53" fmla="*/ 1715168 h 2677193"/>
                <a:gd name="connsiteX54" fmla="*/ 114300 w 324052"/>
                <a:gd name="connsiteY54" fmla="*/ 1762793 h 2677193"/>
                <a:gd name="connsiteX55" fmla="*/ 114300 w 324052"/>
                <a:gd name="connsiteY55" fmla="*/ 1867568 h 2677193"/>
                <a:gd name="connsiteX56" fmla="*/ 228600 w 324052"/>
                <a:gd name="connsiteY56" fmla="*/ 1772318 h 2677193"/>
                <a:gd name="connsiteX57" fmla="*/ 285750 w 324052"/>
                <a:gd name="connsiteY57" fmla="*/ 1705643 h 2677193"/>
                <a:gd name="connsiteX58" fmla="*/ 200025 w 324052"/>
                <a:gd name="connsiteY58" fmla="*/ 1819943 h 2677193"/>
                <a:gd name="connsiteX59" fmla="*/ 123825 w 324052"/>
                <a:gd name="connsiteY59" fmla="*/ 1886618 h 2677193"/>
                <a:gd name="connsiteX60" fmla="*/ 104775 w 324052"/>
                <a:gd name="connsiteY60" fmla="*/ 1972343 h 2677193"/>
                <a:gd name="connsiteX61" fmla="*/ 228600 w 324052"/>
                <a:gd name="connsiteY61" fmla="*/ 1848518 h 2677193"/>
                <a:gd name="connsiteX62" fmla="*/ 142875 w 324052"/>
                <a:gd name="connsiteY62" fmla="*/ 1972343 h 2677193"/>
                <a:gd name="connsiteX63" fmla="*/ 95250 w 324052"/>
                <a:gd name="connsiteY63" fmla="*/ 2010443 h 2677193"/>
                <a:gd name="connsiteX64" fmla="*/ 85725 w 324052"/>
                <a:gd name="connsiteY64" fmla="*/ 2058068 h 2677193"/>
                <a:gd name="connsiteX65" fmla="*/ 209550 w 324052"/>
                <a:gd name="connsiteY65" fmla="*/ 1962818 h 2677193"/>
                <a:gd name="connsiteX66" fmla="*/ 123825 w 324052"/>
                <a:gd name="connsiteY66" fmla="*/ 2077118 h 2677193"/>
                <a:gd name="connsiteX67" fmla="*/ 76200 w 324052"/>
                <a:gd name="connsiteY67" fmla="*/ 2105693 h 2677193"/>
                <a:gd name="connsiteX68" fmla="*/ 66675 w 324052"/>
                <a:gd name="connsiteY68" fmla="*/ 2191418 h 2677193"/>
                <a:gd name="connsiteX69" fmla="*/ 219075 w 324052"/>
                <a:gd name="connsiteY69" fmla="*/ 2058068 h 2677193"/>
                <a:gd name="connsiteX70" fmla="*/ 123825 w 324052"/>
                <a:gd name="connsiteY70" fmla="*/ 2172368 h 2677193"/>
                <a:gd name="connsiteX71" fmla="*/ 57150 w 324052"/>
                <a:gd name="connsiteY71" fmla="*/ 2229518 h 2677193"/>
                <a:gd name="connsiteX72" fmla="*/ 152400 w 324052"/>
                <a:gd name="connsiteY72" fmla="*/ 2172368 h 2677193"/>
                <a:gd name="connsiteX73" fmla="*/ 85725 w 324052"/>
                <a:gd name="connsiteY73" fmla="*/ 2248568 h 2677193"/>
                <a:gd name="connsiteX74" fmla="*/ 85725 w 324052"/>
                <a:gd name="connsiteY74" fmla="*/ 2277143 h 2677193"/>
                <a:gd name="connsiteX75" fmla="*/ 171450 w 324052"/>
                <a:gd name="connsiteY75" fmla="*/ 2200943 h 2677193"/>
                <a:gd name="connsiteX76" fmla="*/ 114300 w 324052"/>
                <a:gd name="connsiteY76" fmla="*/ 2277143 h 2677193"/>
                <a:gd name="connsiteX77" fmla="*/ 57150 w 324052"/>
                <a:gd name="connsiteY77" fmla="*/ 2305718 h 2677193"/>
                <a:gd name="connsiteX78" fmla="*/ 57150 w 324052"/>
                <a:gd name="connsiteY78" fmla="*/ 2372393 h 2677193"/>
                <a:gd name="connsiteX79" fmla="*/ 161925 w 324052"/>
                <a:gd name="connsiteY79" fmla="*/ 2267618 h 2677193"/>
                <a:gd name="connsiteX80" fmla="*/ 133350 w 324052"/>
                <a:gd name="connsiteY80" fmla="*/ 2334293 h 2677193"/>
                <a:gd name="connsiteX81" fmla="*/ 57150 w 324052"/>
                <a:gd name="connsiteY81" fmla="*/ 2410493 h 2677193"/>
                <a:gd name="connsiteX82" fmla="*/ 57150 w 324052"/>
                <a:gd name="connsiteY82" fmla="*/ 2448593 h 2677193"/>
                <a:gd name="connsiteX83" fmla="*/ 123825 w 324052"/>
                <a:gd name="connsiteY83" fmla="*/ 2391443 h 2677193"/>
                <a:gd name="connsiteX84" fmla="*/ 47625 w 324052"/>
                <a:gd name="connsiteY84" fmla="*/ 2477168 h 2677193"/>
                <a:gd name="connsiteX85" fmla="*/ 38100 w 324052"/>
                <a:gd name="connsiteY85" fmla="*/ 2505743 h 2677193"/>
                <a:gd name="connsiteX86" fmla="*/ 123825 w 324052"/>
                <a:gd name="connsiteY86" fmla="*/ 2448593 h 2677193"/>
                <a:gd name="connsiteX87" fmla="*/ 66675 w 324052"/>
                <a:gd name="connsiteY87" fmla="*/ 2515268 h 2677193"/>
                <a:gd name="connsiteX88" fmla="*/ 28575 w 324052"/>
                <a:gd name="connsiteY88" fmla="*/ 2543843 h 2677193"/>
                <a:gd name="connsiteX89" fmla="*/ 19050 w 324052"/>
                <a:gd name="connsiteY89" fmla="*/ 2600993 h 2677193"/>
                <a:gd name="connsiteX90" fmla="*/ 95250 w 324052"/>
                <a:gd name="connsiteY90" fmla="*/ 2581943 h 2677193"/>
                <a:gd name="connsiteX91" fmla="*/ 19050 w 324052"/>
                <a:gd name="connsiteY91" fmla="*/ 2639093 h 2677193"/>
                <a:gd name="connsiteX92" fmla="*/ 0 w 324052"/>
                <a:gd name="connsiteY92" fmla="*/ 2677193 h 2677193"/>
                <a:gd name="connsiteX0" fmla="*/ 28575 w 324052"/>
                <a:gd name="connsiteY0" fmla="*/ 429293 h 2677193"/>
                <a:gd name="connsiteX1" fmla="*/ 28575 w 324052"/>
                <a:gd name="connsiteY1" fmla="*/ 191168 h 2677193"/>
                <a:gd name="connsiteX2" fmla="*/ 9525 w 324052"/>
                <a:gd name="connsiteY2" fmla="*/ 668 h 2677193"/>
                <a:gd name="connsiteX3" fmla="*/ 47625 w 324052"/>
                <a:gd name="connsiteY3" fmla="*/ 257843 h 2677193"/>
                <a:gd name="connsiteX4" fmla="*/ 38100 w 324052"/>
                <a:gd name="connsiteY4" fmla="*/ 486443 h 2677193"/>
                <a:gd name="connsiteX5" fmla="*/ 57150 w 324052"/>
                <a:gd name="connsiteY5" fmla="*/ 543593 h 2677193"/>
                <a:gd name="connsiteX6" fmla="*/ 85725 w 324052"/>
                <a:gd name="connsiteY6" fmla="*/ 410243 h 2677193"/>
                <a:gd name="connsiteX7" fmla="*/ 114300 w 324052"/>
                <a:gd name="connsiteY7" fmla="*/ 305468 h 2677193"/>
                <a:gd name="connsiteX8" fmla="*/ 142875 w 324052"/>
                <a:gd name="connsiteY8" fmla="*/ 153068 h 2677193"/>
                <a:gd name="connsiteX9" fmla="*/ 161925 w 324052"/>
                <a:gd name="connsiteY9" fmla="*/ 29243 h 2677193"/>
                <a:gd name="connsiteX10" fmla="*/ 142875 w 324052"/>
                <a:gd name="connsiteY10" fmla="*/ 257843 h 2677193"/>
                <a:gd name="connsiteX11" fmla="*/ 111020 w 324052"/>
                <a:gd name="connsiteY11" fmla="*/ 416087 h 2677193"/>
                <a:gd name="connsiteX12" fmla="*/ 61797 w 324052"/>
                <a:gd name="connsiteY12" fmla="*/ 568857 h 2677193"/>
                <a:gd name="connsiteX13" fmla="*/ 114300 w 324052"/>
                <a:gd name="connsiteY13" fmla="*/ 629318 h 2677193"/>
                <a:gd name="connsiteX14" fmla="*/ 104775 w 324052"/>
                <a:gd name="connsiteY14" fmla="*/ 648368 h 2677193"/>
                <a:gd name="connsiteX15" fmla="*/ 161925 w 324052"/>
                <a:gd name="connsiteY15" fmla="*/ 524543 h 2677193"/>
                <a:gd name="connsiteX16" fmla="*/ 182594 w 324052"/>
                <a:gd name="connsiteY16" fmla="*/ 439092 h 2677193"/>
                <a:gd name="connsiteX17" fmla="*/ 209550 w 324052"/>
                <a:gd name="connsiteY17" fmla="*/ 276893 h 2677193"/>
                <a:gd name="connsiteX18" fmla="*/ 209550 w 324052"/>
                <a:gd name="connsiteY18" fmla="*/ 419768 h 2677193"/>
                <a:gd name="connsiteX19" fmla="*/ 128625 w 324052"/>
                <a:gd name="connsiteY19" fmla="*/ 620918 h 2677193"/>
                <a:gd name="connsiteX20" fmla="*/ 120919 w 324052"/>
                <a:gd name="connsiteY20" fmla="*/ 648139 h 2677193"/>
                <a:gd name="connsiteX21" fmla="*/ 152400 w 324052"/>
                <a:gd name="connsiteY21" fmla="*/ 810293 h 2677193"/>
                <a:gd name="connsiteX22" fmla="*/ 187040 w 324052"/>
                <a:gd name="connsiteY22" fmla="*/ 725011 h 2677193"/>
                <a:gd name="connsiteX23" fmla="*/ 266016 w 324052"/>
                <a:gd name="connsiteY23" fmla="*/ 523275 h 2677193"/>
                <a:gd name="connsiteX24" fmla="*/ 164895 w 324052"/>
                <a:gd name="connsiteY24" fmla="*/ 818212 h 2677193"/>
                <a:gd name="connsiteX25" fmla="*/ 308705 w 324052"/>
                <a:gd name="connsiteY25" fmla="*/ 556135 h 2677193"/>
                <a:gd name="connsiteX26" fmla="*/ 209550 w 324052"/>
                <a:gd name="connsiteY26" fmla="*/ 762668 h 2677193"/>
                <a:gd name="connsiteX27" fmla="*/ 171450 w 324052"/>
                <a:gd name="connsiteY27" fmla="*/ 857918 h 2677193"/>
                <a:gd name="connsiteX28" fmla="*/ 152400 w 324052"/>
                <a:gd name="connsiteY28" fmla="*/ 838868 h 2677193"/>
                <a:gd name="connsiteX29" fmla="*/ 161925 w 324052"/>
                <a:gd name="connsiteY29" fmla="*/ 962693 h 2677193"/>
                <a:gd name="connsiteX30" fmla="*/ 228600 w 324052"/>
                <a:gd name="connsiteY30" fmla="*/ 819818 h 2677193"/>
                <a:gd name="connsiteX31" fmla="*/ 276225 w 324052"/>
                <a:gd name="connsiteY31" fmla="*/ 734093 h 2677193"/>
                <a:gd name="connsiteX32" fmla="*/ 323850 w 324052"/>
                <a:gd name="connsiteY32" fmla="*/ 648368 h 2677193"/>
                <a:gd name="connsiteX33" fmla="*/ 257175 w 324052"/>
                <a:gd name="connsiteY33" fmla="*/ 800768 h 2677193"/>
                <a:gd name="connsiteX34" fmla="*/ 190500 w 324052"/>
                <a:gd name="connsiteY34" fmla="*/ 934118 h 2677193"/>
                <a:gd name="connsiteX35" fmla="*/ 171450 w 324052"/>
                <a:gd name="connsiteY35" fmla="*/ 1029368 h 2677193"/>
                <a:gd name="connsiteX36" fmla="*/ 171450 w 324052"/>
                <a:gd name="connsiteY36" fmla="*/ 1115093 h 2677193"/>
                <a:gd name="connsiteX37" fmla="*/ 238125 w 324052"/>
                <a:gd name="connsiteY37" fmla="*/ 981743 h 2677193"/>
                <a:gd name="connsiteX38" fmla="*/ 200025 w 324052"/>
                <a:gd name="connsiteY38" fmla="*/ 1115093 h 2677193"/>
                <a:gd name="connsiteX39" fmla="*/ 161925 w 324052"/>
                <a:gd name="connsiteY39" fmla="*/ 1162718 h 2677193"/>
                <a:gd name="connsiteX40" fmla="*/ 180975 w 324052"/>
                <a:gd name="connsiteY40" fmla="*/ 1286543 h 2677193"/>
                <a:gd name="connsiteX41" fmla="*/ 277263 w 324052"/>
                <a:gd name="connsiteY41" fmla="*/ 1033441 h 2677193"/>
                <a:gd name="connsiteX42" fmla="*/ 238125 w 324052"/>
                <a:gd name="connsiteY42" fmla="*/ 1248443 h 2677193"/>
                <a:gd name="connsiteX43" fmla="*/ 171450 w 324052"/>
                <a:gd name="connsiteY43" fmla="*/ 1353218 h 2677193"/>
                <a:gd name="connsiteX44" fmla="*/ 171450 w 324052"/>
                <a:gd name="connsiteY44" fmla="*/ 1496093 h 2677193"/>
                <a:gd name="connsiteX45" fmla="*/ 171450 w 324052"/>
                <a:gd name="connsiteY45" fmla="*/ 1562768 h 2677193"/>
                <a:gd name="connsiteX46" fmla="*/ 247650 w 324052"/>
                <a:gd name="connsiteY46" fmla="*/ 1448468 h 2677193"/>
                <a:gd name="connsiteX47" fmla="*/ 190500 w 324052"/>
                <a:gd name="connsiteY47" fmla="*/ 1572293 h 2677193"/>
                <a:gd name="connsiteX48" fmla="*/ 152400 w 324052"/>
                <a:gd name="connsiteY48" fmla="*/ 1638968 h 2677193"/>
                <a:gd name="connsiteX49" fmla="*/ 142875 w 324052"/>
                <a:gd name="connsiteY49" fmla="*/ 1724693 h 2677193"/>
                <a:gd name="connsiteX50" fmla="*/ 209550 w 324052"/>
                <a:gd name="connsiteY50" fmla="*/ 1629443 h 2677193"/>
                <a:gd name="connsiteX51" fmla="*/ 266700 w 324052"/>
                <a:gd name="connsiteY51" fmla="*/ 1477043 h 2677193"/>
                <a:gd name="connsiteX52" fmla="*/ 247650 w 324052"/>
                <a:gd name="connsiteY52" fmla="*/ 1591343 h 2677193"/>
                <a:gd name="connsiteX53" fmla="*/ 190500 w 324052"/>
                <a:gd name="connsiteY53" fmla="*/ 1715168 h 2677193"/>
                <a:gd name="connsiteX54" fmla="*/ 114300 w 324052"/>
                <a:gd name="connsiteY54" fmla="*/ 1762793 h 2677193"/>
                <a:gd name="connsiteX55" fmla="*/ 114300 w 324052"/>
                <a:gd name="connsiteY55" fmla="*/ 1867568 h 2677193"/>
                <a:gd name="connsiteX56" fmla="*/ 228600 w 324052"/>
                <a:gd name="connsiteY56" fmla="*/ 1772318 h 2677193"/>
                <a:gd name="connsiteX57" fmla="*/ 285750 w 324052"/>
                <a:gd name="connsiteY57" fmla="*/ 1705643 h 2677193"/>
                <a:gd name="connsiteX58" fmla="*/ 200025 w 324052"/>
                <a:gd name="connsiteY58" fmla="*/ 1819943 h 2677193"/>
                <a:gd name="connsiteX59" fmla="*/ 123825 w 324052"/>
                <a:gd name="connsiteY59" fmla="*/ 1886618 h 2677193"/>
                <a:gd name="connsiteX60" fmla="*/ 104775 w 324052"/>
                <a:gd name="connsiteY60" fmla="*/ 1972343 h 2677193"/>
                <a:gd name="connsiteX61" fmla="*/ 228600 w 324052"/>
                <a:gd name="connsiteY61" fmla="*/ 1848518 h 2677193"/>
                <a:gd name="connsiteX62" fmla="*/ 142875 w 324052"/>
                <a:gd name="connsiteY62" fmla="*/ 1972343 h 2677193"/>
                <a:gd name="connsiteX63" fmla="*/ 95250 w 324052"/>
                <a:gd name="connsiteY63" fmla="*/ 2010443 h 2677193"/>
                <a:gd name="connsiteX64" fmla="*/ 85725 w 324052"/>
                <a:gd name="connsiteY64" fmla="*/ 2058068 h 2677193"/>
                <a:gd name="connsiteX65" fmla="*/ 209550 w 324052"/>
                <a:gd name="connsiteY65" fmla="*/ 1962818 h 2677193"/>
                <a:gd name="connsiteX66" fmla="*/ 123825 w 324052"/>
                <a:gd name="connsiteY66" fmla="*/ 2077118 h 2677193"/>
                <a:gd name="connsiteX67" fmla="*/ 76200 w 324052"/>
                <a:gd name="connsiteY67" fmla="*/ 2105693 h 2677193"/>
                <a:gd name="connsiteX68" fmla="*/ 66675 w 324052"/>
                <a:gd name="connsiteY68" fmla="*/ 2191418 h 2677193"/>
                <a:gd name="connsiteX69" fmla="*/ 219075 w 324052"/>
                <a:gd name="connsiteY69" fmla="*/ 2058068 h 2677193"/>
                <a:gd name="connsiteX70" fmla="*/ 123825 w 324052"/>
                <a:gd name="connsiteY70" fmla="*/ 2172368 h 2677193"/>
                <a:gd name="connsiteX71" fmla="*/ 57150 w 324052"/>
                <a:gd name="connsiteY71" fmla="*/ 2229518 h 2677193"/>
                <a:gd name="connsiteX72" fmla="*/ 152400 w 324052"/>
                <a:gd name="connsiteY72" fmla="*/ 2172368 h 2677193"/>
                <a:gd name="connsiteX73" fmla="*/ 85725 w 324052"/>
                <a:gd name="connsiteY73" fmla="*/ 2248568 h 2677193"/>
                <a:gd name="connsiteX74" fmla="*/ 85725 w 324052"/>
                <a:gd name="connsiteY74" fmla="*/ 2277143 h 2677193"/>
                <a:gd name="connsiteX75" fmla="*/ 171450 w 324052"/>
                <a:gd name="connsiteY75" fmla="*/ 2200943 h 2677193"/>
                <a:gd name="connsiteX76" fmla="*/ 114300 w 324052"/>
                <a:gd name="connsiteY76" fmla="*/ 2277143 h 2677193"/>
                <a:gd name="connsiteX77" fmla="*/ 57150 w 324052"/>
                <a:gd name="connsiteY77" fmla="*/ 2305718 h 2677193"/>
                <a:gd name="connsiteX78" fmla="*/ 57150 w 324052"/>
                <a:gd name="connsiteY78" fmla="*/ 2372393 h 2677193"/>
                <a:gd name="connsiteX79" fmla="*/ 161925 w 324052"/>
                <a:gd name="connsiteY79" fmla="*/ 2267618 h 2677193"/>
                <a:gd name="connsiteX80" fmla="*/ 133350 w 324052"/>
                <a:gd name="connsiteY80" fmla="*/ 2334293 h 2677193"/>
                <a:gd name="connsiteX81" fmla="*/ 57150 w 324052"/>
                <a:gd name="connsiteY81" fmla="*/ 2410493 h 2677193"/>
                <a:gd name="connsiteX82" fmla="*/ 57150 w 324052"/>
                <a:gd name="connsiteY82" fmla="*/ 2448593 h 2677193"/>
                <a:gd name="connsiteX83" fmla="*/ 123825 w 324052"/>
                <a:gd name="connsiteY83" fmla="*/ 2391443 h 2677193"/>
                <a:gd name="connsiteX84" fmla="*/ 47625 w 324052"/>
                <a:gd name="connsiteY84" fmla="*/ 2477168 h 2677193"/>
                <a:gd name="connsiteX85" fmla="*/ 38100 w 324052"/>
                <a:gd name="connsiteY85" fmla="*/ 2505743 h 2677193"/>
                <a:gd name="connsiteX86" fmla="*/ 123825 w 324052"/>
                <a:gd name="connsiteY86" fmla="*/ 2448593 h 2677193"/>
                <a:gd name="connsiteX87" fmla="*/ 66675 w 324052"/>
                <a:gd name="connsiteY87" fmla="*/ 2515268 h 2677193"/>
                <a:gd name="connsiteX88" fmla="*/ 28575 w 324052"/>
                <a:gd name="connsiteY88" fmla="*/ 2543843 h 2677193"/>
                <a:gd name="connsiteX89" fmla="*/ 19050 w 324052"/>
                <a:gd name="connsiteY89" fmla="*/ 2600993 h 2677193"/>
                <a:gd name="connsiteX90" fmla="*/ 95250 w 324052"/>
                <a:gd name="connsiteY90" fmla="*/ 2581943 h 2677193"/>
                <a:gd name="connsiteX91" fmla="*/ 19050 w 324052"/>
                <a:gd name="connsiteY91" fmla="*/ 2639093 h 2677193"/>
                <a:gd name="connsiteX92" fmla="*/ 0 w 324052"/>
                <a:gd name="connsiteY92" fmla="*/ 2677193 h 2677193"/>
                <a:gd name="connsiteX0" fmla="*/ 28575 w 324052"/>
                <a:gd name="connsiteY0" fmla="*/ 429293 h 2677193"/>
                <a:gd name="connsiteX1" fmla="*/ 28575 w 324052"/>
                <a:gd name="connsiteY1" fmla="*/ 191168 h 2677193"/>
                <a:gd name="connsiteX2" fmla="*/ 9525 w 324052"/>
                <a:gd name="connsiteY2" fmla="*/ 668 h 2677193"/>
                <a:gd name="connsiteX3" fmla="*/ 47625 w 324052"/>
                <a:gd name="connsiteY3" fmla="*/ 257843 h 2677193"/>
                <a:gd name="connsiteX4" fmla="*/ 38100 w 324052"/>
                <a:gd name="connsiteY4" fmla="*/ 486443 h 2677193"/>
                <a:gd name="connsiteX5" fmla="*/ 57150 w 324052"/>
                <a:gd name="connsiteY5" fmla="*/ 543593 h 2677193"/>
                <a:gd name="connsiteX6" fmla="*/ 85725 w 324052"/>
                <a:gd name="connsiteY6" fmla="*/ 410243 h 2677193"/>
                <a:gd name="connsiteX7" fmla="*/ 114300 w 324052"/>
                <a:gd name="connsiteY7" fmla="*/ 305468 h 2677193"/>
                <a:gd name="connsiteX8" fmla="*/ 142875 w 324052"/>
                <a:gd name="connsiteY8" fmla="*/ 153068 h 2677193"/>
                <a:gd name="connsiteX9" fmla="*/ 161925 w 324052"/>
                <a:gd name="connsiteY9" fmla="*/ 29243 h 2677193"/>
                <a:gd name="connsiteX10" fmla="*/ 142875 w 324052"/>
                <a:gd name="connsiteY10" fmla="*/ 257843 h 2677193"/>
                <a:gd name="connsiteX11" fmla="*/ 111020 w 324052"/>
                <a:gd name="connsiteY11" fmla="*/ 416087 h 2677193"/>
                <a:gd name="connsiteX12" fmla="*/ 61797 w 324052"/>
                <a:gd name="connsiteY12" fmla="*/ 568857 h 2677193"/>
                <a:gd name="connsiteX13" fmla="*/ 114300 w 324052"/>
                <a:gd name="connsiteY13" fmla="*/ 629318 h 2677193"/>
                <a:gd name="connsiteX14" fmla="*/ 104775 w 324052"/>
                <a:gd name="connsiteY14" fmla="*/ 648368 h 2677193"/>
                <a:gd name="connsiteX15" fmla="*/ 161925 w 324052"/>
                <a:gd name="connsiteY15" fmla="*/ 524543 h 2677193"/>
                <a:gd name="connsiteX16" fmla="*/ 182594 w 324052"/>
                <a:gd name="connsiteY16" fmla="*/ 439092 h 2677193"/>
                <a:gd name="connsiteX17" fmla="*/ 209550 w 324052"/>
                <a:gd name="connsiteY17" fmla="*/ 276893 h 2677193"/>
                <a:gd name="connsiteX18" fmla="*/ 209550 w 324052"/>
                <a:gd name="connsiteY18" fmla="*/ 419768 h 2677193"/>
                <a:gd name="connsiteX19" fmla="*/ 128625 w 324052"/>
                <a:gd name="connsiteY19" fmla="*/ 620918 h 2677193"/>
                <a:gd name="connsiteX20" fmla="*/ 120919 w 324052"/>
                <a:gd name="connsiteY20" fmla="*/ 648139 h 2677193"/>
                <a:gd name="connsiteX21" fmla="*/ 152400 w 324052"/>
                <a:gd name="connsiteY21" fmla="*/ 810293 h 2677193"/>
                <a:gd name="connsiteX22" fmla="*/ 187040 w 324052"/>
                <a:gd name="connsiteY22" fmla="*/ 725011 h 2677193"/>
                <a:gd name="connsiteX23" fmla="*/ 266016 w 324052"/>
                <a:gd name="connsiteY23" fmla="*/ 523275 h 2677193"/>
                <a:gd name="connsiteX24" fmla="*/ 164895 w 324052"/>
                <a:gd name="connsiteY24" fmla="*/ 818212 h 2677193"/>
                <a:gd name="connsiteX25" fmla="*/ 308705 w 324052"/>
                <a:gd name="connsiteY25" fmla="*/ 556135 h 2677193"/>
                <a:gd name="connsiteX26" fmla="*/ 209550 w 324052"/>
                <a:gd name="connsiteY26" fmla="*/ 762668 h 2677193"/>
                <a:gd name="connsiteX27" fmla="*/ 171450 w 324052"/>
                <a:gd name="connsiteY27" fmla="*/ 857918 h 2677193"/>
                <a:gd name="connsiteX28" fmla="*/ 152400 w 324052"/>
                <a:gd name="connsiteY28" fmla="*/ 838868 h 2677193"/>
                <a:gd name="connsiteX29" fmla="*/ 161925 w 324052"/>
                <a:gd name="connsiteY29" fmla="*/ 962693 h 2677193"/>
                <a:gd name="connsiteX30" fmla="*/ 228600 w 324052"/>
                <a:gd name="connsiteY30" fmla="*/ 819818 h 2677193"/>
                <a:gd name="connsiteX31" fmla="*/ 276225 w 324052"/>
                <a:gd name="connsiteY31" fmla="*/ 734093 h 2677193"/>
                <a:gd name="connsiteX32" fmla="*/ 323850 w 324052"/>
                <a:gd name="connsiteY32" fmla="*/ 648368 h 2677193"/>
                <a:gd name="connsiteX33" fmla="*/ 257175 w 324052"/>
                <a:gd name="connsiteY33" fmla="*/ 800768 h 2677193"/>
                <a:gd name="connsiteX34" fmla="*/ 190500 w 324052"/>
                <a:gd name="connsiteY34" fmla="*/ 934118 h 2677193"/>
                <a:gd name="connsiteX35" fmla="*/ 171450 w 324052"/>
                <a:gd name="connsiteY35" fmla="*/ 1029368 h 2677193"/>
                <a:gd name="connsiteX36" fmla="*/ 171450 w 324052"/>
                <a:gd name="connsiteY36" fmla="*/ 1115093 h 2677193"/>
                <a:gd name="connsiteX37" fmla="*/ 238125 w 324052"/>
                <a:gd name="connsiteY37" fmla="*/ 981743 h 2677193"/>
                <a:gd name="connsiteX38" fmla="*/ 200025 w 324052"/>
                <a:gd name="connsiteY38" fmla="*/ 1115093 h 2677193"/>
                <a:gd name="connsiteX39" fmla="*/ 161925 w 324052"/>
                <a:gd name="connsiteY39" fmla="*/ 1162718 h 2677193"/>
                <a:gd name="connsiteX40" fmla="*/ 180975 w 324052"/>
                <a:gd name="connsiteY40" fmla="*/ 1286543 h 2677193"/>
                <a:gd name="connsiteX41" fmla="*/ 277263 w 324052"/>
                <a:gd name="connsiteY41" fmla="*/ 1033441 h 2677193"/>
                <a:gd name="connsiteX42" fmla="*/ 219256 w 324052"/>
                <a:gd name="connsiteY42" fmla="*/ 1253846 h 2677193"/>
                <a:gd name="connsiteX43" fmla="*/ 171450 w 324052"/>
                <a:gd name="connsiteY43" fmla="*/ 1353218 h 2677193"/>
                <a:gd name="connsiteX44" fmla="*/ 171450 w 324052"/>
                <a:gd name="connsiteY44" fmla="*/ 1496093 h 2677193"/>
                <a:gd name="connsiteX45" fmla="*/ 171450 w 324052"/>
                <a:gd name="connsiteY45" fmla="*/ 1562768 h 2677193"/>
                <a:gd name="connsiteX46" fmla="*/ 247650 w 324052"/>
                <a:gd name="connsiteY46" fmla="*/ 1448468 h 2677193"/>
                <a:gd name="connsiteX47" fmla="*/ 190500 w 324052"/>
                <a:gd name="connsiteY47" fmla="*/ 1572293 h 2677193"/>
                <a:gd name="connsiteX48" fmla="*/ 152400 w 324052"/>
                <a:gd name="connsiteY48" fmla="*/ 1638968 h 2677193"/>
                <a:gd name="connsiteX49" fmla="*/ 142875 w 324052"/>
                <a:gd name="connsiteY49" fmla="*/ 1724693 h 2677193"/>
                <a:gd name="connsiteX50" fmla="*/ 209550 w 324052"/>
                <a:gd name="connsiteY50" fmla="*/ 1629443 h 2677193"/>
                <a:gd name="connsiteX51" fmla="*/ 266700 w 324052"/>
                <a:gd name="connsiteY51" fmla="*/ 1477043 h 2677193"/>
                <a:gd name="connsiteX52" fmla="*/ 247650 w 324052"/>
                <a:gd name="connsiteY52" fmla="*/ 1591343 h 2677193"/>
                <a:gd name="connsiteX53" fmla="*/ 190500 w 324052"/>
                <a:gd name="connsiteY53" fmla="*/ 1715168 h 2677193"/>
                <a:gd name="connsiteX54" fmla="*/ 114300 w 324052"/>
                <a:gd name="connsiteY54" fmla="*/ 1762793 h 2677193"/>
                <a:gd name="connsiteX55" fmla="*/ 114300 w 324052"/>
                <a:gd name="connsiteY55" fmla="*/ 1867568 h 2677193"/>
                <a:gd name="connsiteX56" fmla="*/ 228600 w 324052"/>
                <a:gd name="connsiteY56" fmla="*/ 1772318 h 2677193"/>
                <a:gd name="connsiteX57" fmla="*/ 285750 w 324052"/>
                <a:gd name="connsiteY57" fmla="*/ 1705643 h 2677193"/>
                <a:gd name="connsiteX58" fmla="*/ 200025 w 324052"/>
                <a:gd name="connsiteY58" fmla="*/ 1819943 h 2677193"/>
                <a:gd name="connsiteX59" fmla="*/ 123825 w 324052"/>
                <a:gd name="connsiteY59" fmla="*/ 1886618 h 2677193"/>
                <a:gd name="connsiteX60" fmla="*/ 104775 w 324052"/>
                <a:gd name="connsiteY60" fmla="*/ 1972343 h 2677193"/>
                <a:gd name="connsiteX61" fmla="*/ 228600 w 324052"/>
                <a:gd name="connsiteY61" fmla="*/ 1848518 h 2677193"/>
                <a:gd name="connsiteX62" fmla="*/ 142875 w 324052"/>
                <a:gd name="connsiteY62" fmla="*/ 1972343 h 2677193"/>
                <a:gd name="connsiteX63" fmla="*/ 95250 w 324052"/>
                <a:gd name="connsiteY63" fmla="*/ 2010443 h 2677193"/>
                <a:gd name="connsiteX64" fmla="*/ 85725 w 324052"/>
                <a:gd name="connsiteY64" fmla="*/ 2058068 h 2677193"/>
                <a:gd name="connsiteX65" fmla="*/ 209550 w 324052"/>
                <a:gd name="connsiteY65" fmla="*/ 1962818 h 2677193"/>
                <a:gd name="connsiteX66" fmla="*/ 123825 w 324052"/>
                <a:gd name="connsiteY66" fmla="*/ 2077118 h 2677193"/>
                <a:gd name="connsiteX67" fmla="*/ 76200 w 324052"/>
                <a:gd name="connsiteY67" fmla="*/ 2105693 h 2677193"/>
                <a:gd name="connsiteX68" fmla="*/ 66675 w 324052"/>
                <a:gd name="connsiteY68" fmla="*/ 2191418 h 2677193"/>
                <a:gd name="connsiteX69" fmla="*/ 219075 w 324052"/>
                <a:gd name="connsiteY69" fmla="*/ 2058068 h 2677193"/>
                <a:gd name="connsiteX70" fmla="*/ 123825 w 324052"/>
                <a:gd name="connsiteY70" fmla="*/ 2172368 h 2677193"/>
                <a:gd name="connsiteX71" fmla="*/ 57150 w 324052"/>
                <a:gd name="connsiteY71" fmla="*/ 2229518 h 2677193"/>
                <a:gd name="connsiteX72" fmla="*/ 152400 w 324052"/>
                <a:gd name="connsiteY72" fmla="*/ 2172368 h 2677193"/>
                <a:gd name="connsiteX73" fmla="*/ 85725 w 324052"/>
                <a:gd name="connsiteY73" fmla="*/ 2248568 h 2677193"/>
                <a:gd name="connsiteX74" fmla="*/ 85725 w 324052"/>
                <a:gd name="connsiteY74" fmla="*/ 2277143 h 2677193"/>
                <a:gd name="connsiteX75" fmla="*/ 171450 w 324052"/>
                <a:gd name="connsiteY75" fmla="*/ 2200943 h 2677193"/>
                <a:gd name="connsiteX76" fmla="*/ 114300 w 324052"/>
                <a:gd name="connsiteY76" fmla="*/ 2277143 h 2677193"/>
                <a:gd name="connsiteX77" fmla="*/ 57150 w 324052"/>
                <a:gd name="connsiteY77" fmla="*/ 2305718 h 2677193"/>
                <a:gd name="connsiteX78" fmla="*/ 57150 w 324052"/>
                <a:gd name="connsiteY78" fmla="*/ 2372393 h 2677193"/>
                <a:gd name="connsiteX79" fmla="*/ 161925 w 324052"/>
                <a:gd name="connsiteY79" fmla="*/ 2267618 h 2677193"/>
                <a:gd name="connsiteX80" fmla="*/ 133350 w 324052"/>
                <a:gd name="connsiteY80" fmla="*/ 2334293 h 2677193"/>
                <a:gd name="connsiteX81" fmla="*/ 57150 w 324052"/>
                <a:gd name="connsiteY81" fmla="*/ 2410493 h 2677193"/>
                <a:gd name="connsiteX82" fmla="*/ 57150 w 324052"/>
                <a:gd name="connsiteY82" fmla="*/ 2448593 h 2677193"/>
                <a:gd name="connsiteX83" fmla="*/ 123825 w 324052"/>
                <a:gd name="connsiteY83" fmla="*/ 2391443 h 2677193"/>
                <a:gd name="connsiteX84" fmla="*/ 47625 w 324052"/>
                <a:gd name="connsiteY84" fmla="*/ 2477168 h 2677193"/>
                <a:gd name="connsiteX85" fmla="*/ 38100 w 324052"/>
                <a:gd name="connsiteY85" fmla="*/ 2505743 h 2677193"/>
                <a:gd name="connsiteX86" fmla="*/ 123825 w 324052"/>
                <a:gd name="connsiteY86" fmla="*/ 2448593 h 2677193"/>
                <a:gd name="connsiteX87" fmla="*/ 66675 w 324052"/>
                <a:gd name="connsiteY87" fmla="*/ 2515268 h 2677193"/>
                <a:gd name="connsiteX88" fmla="*/ 28575 w 324052"/>
                <a:gd name="connsiteY88" fmla="*/ 2543843 h 2677193"/>
                <a:gd name="connsiteX89" fmla="*/ 19050 w 324052"/>
                <a:gd name="connsiteY89" fmla="*/ 2600993 h 2677193"/>
                <a:gd name="connsiteX90" fmla="*/ 95250 w 324052"/>
                <a:gd name="connsiteY90" fmla="*/ 2581943 h 2677193"/>
                <a:gd name="connsiteX91" fmla="*/ 19050 w 324052"/>
                <a:gd name="connsiteY91" fmla="*/ 2639093 h 2677193"/>
                <a:gd name="connsiteX92" fmla="*/ 0 w 324052"/>
                <a:gd name="connsiteY92" fmla="*/ 2677193 h 2677193"/>
                <a:gd name="connsiteX0" fmla="*/ 28575 w 324052"/>
                <a:gd name="connsiteY0" fmla="*/ 429293 h 2677193"/>
                <a:gd name="connsiteX1" fmla="*/ 28575 w 324052"/>
                <a:gd name="connsiteY1" fmla="*/ 191168 h 2677193"/>
                <a:gd name="connsiteX2" fmla="*/ 9525 w 324052"/>
                <a:gd name="connsiteY2" fmla="*/ 668 h 2677193"/>
                <a:gd name="connsiteX3" fmla="*/ 47625 w 324052"/>
                <a:gd name="connsiteY3" fmla="*/ 257843 h 2677193"/>
                <a:gd name="connsiteX4" fmla="*/ 38100 w 324052"/>
                <a:gd name="connsiteY4" fmla="*/ 486443 h 2677193"/>
                <a:gd name="connsiteX5" fmla="*/ 57150 w 324052"/>
                <a:gd name="connsiteY5" fmla="*/ 543593 h 2677193"/>
                <a:gd name="connsiteX6" fmla="*/ 85725 w 324052"/>
                <a:gd name="connsiteY6" fmla="*/ 410243 h 2677193"/>
                <a:gd name="connsiteX7" fmla="*/ 114300 w 324052"/>
                <a:gd name="connsiteY7" fmla="*/ 305468 h 2677193"/>
                <a:gd name="connsiteX8" fmla="*/ 142875 w 324052"/>
                <a:gd name="connsiteY8" fmla="*/ 153068 h 2677193"/>
                <a:gd name="connsiteX9" fmla="*/ 161925 w 324052"/>
                <a:gd name="connsiteY9" fmla="*/ 29243 h 2677193"/>
                <a:gd name="connsiteX10" fmla="*/ 142875 w 324052"/>
                <a:gd name="connsiteY10" fmla="*/ 257843 h 2677193"/>
                <a:gd name="connsiteX11" fmla="*/ 111020 w 324052"/>
                <a:gd name="connsiteY11" fmla="*/ 416087 h 2677193"/>
                <a:gd name="connsiteX12" fmla="*/ 61797 w 324052"/>
                <a:gd name="connsiteY12" fmla="*/ 568857 h 2677193"/>
                <a:gd name="connsiteX13" fmla="*/ 114300 w 324052"/>
                <a:gd name="connsiteY13" fmla="*/ 629318 h 2677193"/>
                <a:gd name="connsiteX14" fmla="*/ 104775 w 324052"/>
                <a:gd name="connsiteY14" fmla="*/ 648368 h 2677193"/>
                <a:gd name="connsiteX15" fmla="*/ 161925 w 324052"/>
                <a:gd name="connsiteY15" fmla="*/ 524543 h 2677193"/>
                <a:gd name="connsiteX16" fmla="*/ 182594 w 324052"/>
                <a:gd name="connsiteY16" fmla="*/ 439092 h 2677193"/>
                <a:gd name="connsiteX17" fmla="*/ 209550 w 324052"/>
                <a:gd name="connsiteY17" fmla="*/ 276893 h 2677193"/>
                <a:gd name="connsiteX18" fmla="*/ 209550 w 324052"/>
                <a:gd name="connsiteY18" fmla="*/ 419768 h 2677193"/>
                <a:gd name="connsiteX19" fmla="*/ 128625 w 324052"/>
                <a:gd name="connsiteY19" fmla="*/ 620918 h 2677193"/>
                <a:gd name="connsiteX20" fmla="*/ 120919 w 324052"/>
                <a:gd name="connsiteY20" fmla="*/ 648139 h 2677193"/>
                <a:gd name="connsiteX21" fmla="*/ 152400 w 324052"/>
                <a:gd name="connsiteY21" fmla="*/ 810293 h 2677193"/>
                <a:gd name="connsiteX22" fmla="*/ 187040 w 324052"/>
                <a:gd name="connsiteY22" fmla="*/ 725011 h 2677193"/>
                <a:gd name="connsiteX23" fmla="*/ 266016 w 324052"/>
                <a:gd name="connsiteY23" fmla="*/ 523275 h 2677193"/>
                <a:gd name="connsiteX24" fmla="*/ 164895 w 324052"/>
                <a:gd name="connsiteY24" fmla="*/ 818212 h 2677193"/>
                <a:gd name="connsiteX25" fmla="*/ 308705 w 324052"/>
                <a:gd name="connsiteY25" fmla="*/ 556135 h 2677193"/>
                <a:gd name="connsiteX26" fmla="*/ 209550 w 324052"/>
                <a:gd name="connsiteY26" fmla="*/ 762668 h 2677193"/>
                <a:gd name="connsiteX27" fmla="*/ 171450 w 324052"/>
                <a:gd name="connsiteY27" fmla="*/ 857918 h 2677193"/>
                <a:gd name="connsiteX28" fmla="*/ 152400 w 324052"/>
                <a:gd name="connsiteY28" fmla="*/ 838868 h 2677193"/>
                <a:gd name="connsiteX29" fmla="*/ 161925 w 324052"/>
                <a:gd name="connsiteY29" fmla="*/ 962693 h 2677193"/>
                <a:gd name="connsiteX30" fmla="*/ 228600 w 324052"/>
                <a:gd name="connsiteY30" fmla="*/ 819818 h 2677193"/>
                <a:gd name="connsiteX31" fmla="*/ 276225 w 324052"/>
                <a:gd name="connsiteY31" fmla="*/ 734093 h 2677193"/>
                <a:gd name="connsiteX32" fmla="*/ 323850 w 324052"/>
                <a:gd name="connsiteY32" fmla="*/ 648368 h 2677193"/>
                <a:gd name="connsiteX33" fmla="*/ 257175 w 324052"/>
                <a:gd name="connsiteY33" fmla="*/ 800768 h 2677193"/>
                <a:gd name="connsiteX34" fmla="*/ 190500 w 324052"/>
                <a:gd name="connsiteY34" fmla="*/ 934118 h 2677193"/>
                <a:gd name="connsiteX35" fmla="*/ 171450 w 324052"/>
                <a:gd name="connsiteY35" fmla="*/ 1029368 h 2677193"/>
                <a:gd name="connsiteX36" fmla="*/ 171450 w 324052"/>
                <a:gd name="connsiteY36" fmla="*/ 1115093 h 2677193"/>
                <a:gd name="connsiteX37" fmla="*/ 272003 w 324052"/>
                <a:gd name="connsiteY37" fmla="*/ 856760 h 2677193"/>
                <a:gd name="connsiteX38" fmla="*/ 200025 w 324052"/>
                <a:gd name="connsiteY38" fmla="*/ 1115093 h 2677193"/>
                <a:gd name="connsiteX39" fmla="*/ 161925 w 324052"/>
                <a:gd name="connsiteY39" fmla="*/ 1162718 h 2677193"/>
                <a:gd name="connsiteX40" fmla="*/ 180975 w 324052"/>
                <a:gd name="connsiteY40" fmla="*/ 1286543 h 2677193"/>
                <a:gd name="connsiteX41" fmla="*/ 277263 w 324052"/>
                <a:gd name="connsiteY41" fmla="*/ 1033441 h 2677193"/>
                <a:gd name="connsiteX42" fmla="*/ 219256 w 324052"/>
                <a:gd name="connsiteY42" fmla="*/ 1253846 h 2677193"/>
                <a:gd name="connsiteX43" fmla="*/ 171450 w 324052"/>
                <a:gd name="connsiteY43" fmla="*/ 1353218 h 2677193"/>
                <a:gd name="connsiteX44" fmla="*/ 171450 w 324052"/>
                <a:gd name="connsiteY44" fmla="*/ 1496093 h 2677193"/>
                <a:gd name="connsiteX45" fmla="*/ 171450 w 324052"/>
                <a:gd name="connsiteY45" fmla="*/ 1562768 h 2677193"/>
                <a:gd name="connsiteX46" fmla="*/ 247650 w 324052"/>
                <a:gd name="connsiteY46" fmla="*/ 1448468 h 2677193"/>
                <a:gd name="connsiteX47" fmla="*/ 190500 w 324052"/>
                <a:gd name="connsiteY47" fmla="*/ 1572293 h 2677193"/>
                <a:gd name="connsiteX48" fmla="*/ 152400 w 324052"/>
                <a:gd name="connsiteY48" fmla="*/ 1638968 h 2677193"/>
                <a:gd name="connsiteX49" fmla="*/ 142875 w 324052"/>
                <a:gd name="connsiteY49" fmla="*/ 1724693 h 2677193"/>
                <a:gd name="connsiteX50" fmla="*/ 209550 w 324052"/>
                <a:gd name="connsiteY50" fmla="*/ 1629443 h 2677193"/>
                <a:gd name="connsiteX51" fmla="*/ 266700 w 324052"/>
                <a:gd name="connsiteY51" fmla="*/ 1477043 h 2677193"/>
                <a:gd name="connsiteX52" fmla="*/ 247650 w 324052"/>
                <a:gd name="connsiteY52" fmla="*/ 1591343 h 2677193"/>
                <a:gd name="connsiteX53" fmla="*/ 190500 w 324052"/>
                <a:gd name="connsiteY53" fmla="*/ 1715168 h 2677193"/>
                <a:gd name="connsiteX54" fmla="*/ 114300 w 324052"/>
                <a:gd name="connsiteY54" fmla="*/ 1762793 h 2677193"/>
                <a:gd name="connsiteX55" fmla="*/ 114300 w 324052"/>
                <a:gd name="connsiteY55" fmla="*/ 1867568 h 2677193"/>
                <a:gd name="connsiteX56" fmla="*/ 228600 w 324052"/>
                <a:gd name="connsiteY56" fmla="*/ 1772318 h 2677193"/>
                <a:gd name="connsiteX57" fmla="*/ 285750 w 324052"/>
                <a:gd name="connsiteY57" fmla="*/ 1705643 h 2677193"/>
                <a:gd name="connsiteX58" fmla="*/ 200025 w 324052"/>
                <a:gd name="connsiteY58" fmla="*/ 1819943 h 2677193"/>
                <a:gd name="connsiteX59" fmla="*/ 123825 w 324052"/>
                <a:gd name="connsiteY59" fmla="*/ 1886618 h 2677193"/>
                <a:gd name="connsiteX60" fmla="*/ 104775 w 324052"/>
                <a:gd name="connsiteY60" fmla="*/ 1972343 h 2677193"/>
                <a:gd name="connsiteX61" fmla="*/ 228600 w 324052"/>
                <a:gd name="connsiteY61" fmla="*/ 1848518 h 2677193"/>
                <a:gd name="connsiteX62" fmla="*/ 142875 w 324052"/>
                <a:gd name="connsiteY62" fmla="*/ 1972343 h 2677193"/>
                <a:gd name="connsiteX63" fmla="*/ 95250 w 324052"/>
                <a:gd name="connsiteY63" fmla="*/ 2010443 h 2677193"/>
                <a:gd name="connsiteX64" fmla="*/ 85725 w 324052"/>
                <a:gd name="connsiteY64" fmla="*/ 2058068 h 2677193"/>
                <a:gd name="connsiteX65" fmla="*/ 209550 w 324052"/>
                <a:gd name="connsiteY65" fmla="*/ 1962818 h 2677193"/>
                <a:gd name="connsiteX66" fmla="*/ 123825 w 324052"/>
                <a:gd name="connsiteY66" fmla="*/ 2077118 h 2677193"/>
                <a:gd name="connsiteX67" fmla="*/ 76200 w 324052"/>
                <a:gd name="connsiteY67" fmla="*/ 2105693 h 2677193"/>
                <a:gd name="connsiteX68" fmla="*/ 66675 w 324052"/>
                <a:gd name="connsiteY68" fmla="*/ 2191418 h 2677193"/>
                <a:gd name="connsiteX69" fmla="*/ 219075 w 324052"/>
                <a:gd name="connsiteY69" fmla="*/ 2058068 h 2677193"/>
                <a:gd name="connsiteX70" fmla="*/ 123825 w 324052"/>
                <a:gd name="connsiteY70" fmla="*/ 2172368 h 2677193"/>
                <a:gd name="connsiteX71" fmla="*/ 57150 w 324052"/>
                <a:gd name="connsiteY71" fmla="*/ 2229518 h 2677193"/>
                <a:gd name="connsiteX72" fmla="*/ 152400 w 324052"/>
                <a:gd name="connsiteY72" fmla="*/ 2172368 h 2677193"/>
                <a:gd name="connsiteX73" fmla="*/ 85725 w 324052"/>
                <a:gd name="connsiteY73" fmla="*/ 2248568 h 2677193"/>
                <a:gd name="connsiteX74" fmla="*/ 85725 w 324052"/>
                <a:gd name="connsiteY74" fmla="*/ 2277143 h 2677193"/>
                <a:gd name="connsiteX75" fmla="*/ 171450 w 324052"/>
                <a:gd name="connsiteY75" fmla="*/ 2200943 h 2677193"/>
                <a:gd name="connsiteX76" fmla="*/ 114300 w 324052"/>
                <a:gd name="connsiteY76" fmla="*/ 2277143 h 2677193"/>
                <a:gd name="connsiteX77" fmla="*/ 57150 w 324052"/>
                <a:gd name="connsiteY77" fmla="*/ 2305718 h 2677193"/>
                <a:gd name="connsiteX78" fmla="*/ 57150 w 324052"/>
                <a:gd name="connsiteY78" fmla="*/ 2372393 h 2677193"/>
                <a:gd name="connsiteX79" fmla="*/ 161925 w 324052"/>
                <a:gd name="connsiteY79" fmla="*/ 2267618 h 2677193"/>
                <a:gd name="connsiteX80" fmla="*/ 133350 w 324052"/>
                <a:gd name="connsiteY80" fmla="*/ 2334293 h 2677193"/>
                <a:gd name="connsiteX81" fmla="*/ 57150 w 324052"/>
                <a:gd name="connsiteY81" fmla="*/ 2410493 h 2677193"/>
                <a:gd name="connsiteX82" fmla="*/ 57150 w 324052"/>
                <a:gd name="connsiteY82" fmla="*/ 2448593 h 2677193"/>
                <a:gd name="connsiteX83" fmla="*/ 123825 w 324052"/>
                <a:gd name="connsiteY83" fmla="*/ 2391443 h 2677193"/>
                <a:gd name="connsiteX84" fmla="*/ 47625 w 324052"/>
                <a:gd name="connsiteY84" fmla="*/ 2477168 h 2677193"/>
                <a:gd name="connsiteX85" fmla="*/ 38100 w 324052"/>
                <a:gd name="connsiteY85" fmla="*/ 2505743 h 2677193"/>
                <a:gd name="connsiteX86" fmla="*/ 123825 w 324052"/>
                <a:gd name="connsiteY86" fmla="*/ 2448593 h 2677193"/>
                <a:gd name="connsiteX87" fmla="*/ 66675 w 324052"/>
                <a:gd name="connsiteY87" fmla="*/ 2515268 h 2677193"/>
                <a:gd name="connsiteX88" fmla="*/ 28575 w 324052"/>
                <a:gd name="connsiteY88" fmla="*/ 2543843 h 2677193"/>
                <a:gd name="connsiteX89" fmla="*/ 19050 w 324052"/>
                <a:gd name="connsiteY89" fmla="*/ 2600993 h 2677193"/>
                <a:gd name="connsiteX90" fmla="*/ 95250 w 324052"/>
                <a:gd name="connsiteY90" fmla="*/ 2581943 h 2677193"/>
                <a:gd name="connsiteX91" fmla="*/ 19050 w 324052"/>
                <a:gd name="connsiteY91" fmla="*/ 2639093 h 2677193"/>
                <a:gd name="connsiteX92" fmla="*/ 0 w 324052"/>
                <a:gd name="connsiteY92" fmla="*/ 2677193 h 2677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324052" h="2677193">
                  <a:moveTo>
                    <a:pt x="28575" y="429293"/>
                  </a:moveTo>
                  <a:cubicBezTo>
                    <a:pt x="30162" y="345949"/>
                    <a:pt x="31750" y="262605"/>
                    <a:pt x="28575" y="191168"/>
                  </a:cubicBezTo>
                  <a:cubicBezTo>
                    <a:pt x="25400" y="119731"/>
                    <a:pt x="6350" y="-10445"/>
                    <a:pt x="9525" y="668"/>
                  </a:cubicBezTo>
                  <a:cubicBezTo>
                    <a:pt x="12700" y="11781"/>
                    <a:pt x="42863" y="176881"/>
                    <a:pt x="47625" y="257843"/>
                  </a:cubicBezTo>
                  <a:cubicBezTo>
                    <a:pt x="52387" y="338805"/>
                    <a:pt x="36513" y="438818"/>
                    <a:pt x="38100" y="486443"/>
                  </a:cubicBezTo>
                  <a:cubicBezTo>
                    <a:pt x="39687" y="534068"/>
                    <a:pt x="49213" y="556293"/>
                    <a:pt x="57150" y="543593"/>
                  </a:cubicBezTo>
                  <a:cubicBezTo>
                    <a:pt x="65087" y="530893"/>
                    <a:pt x="76200" y="449931"/>
                    <a:pt x="85725" y="410243"/>
                  </a:cubicBezTo>
                  <a:cubicBezTo>
                    <a:pt x="95250" y="370555"/>
                    <a:pt x="104775" y="348330"/>
                    <a:pt x="114300" y="305468"/>
                  </a:cubicBezTo>
                  <a:cubicBezTo>
                    <a:pt x="123825" y="262606"/>
                    <a:pt x="134938" y="199105"/>
                    <a:pt x="142875" y="153068"/>
                  </a:cubicBezTo>
                  <a:cubicBezTo>
                    <a:pt x="150812" y="107031"/>
                    <a:pt x="161925" y="11781"/>
                    <a:pt x="161925" y="29243"/>
                  </a:cubicBezTo>
                  <a:cubicBezTo>
                    <a:pt x="161925" y="46705"/>
                    <a:pt x="151359" y="193369"/>
                    <a:pt x="142875" y="257843"/>
                  </a:cubicBezTo>
                  <a:cubicBezTo>
                    <a:pt x="134391" y="322317"/>
                    <a:pt x="124533" y="364251"/>
                    <a:pt x="111020" y="416087"/>
                  </a:cubicBezTo>
                  <a:cubicBezTo>
                    <a:pt x="97507" y="467923"/>
                    <a:pt x="61250" y="533319"/>
                    <a:pt x="61797" y="568857"/>
                  </a:cubicBezTo>
                  <a:cubicBezTo>
                    <a:pt x="62344" y="604395"/>
                    <a:pt x="107137" y="616066"/>
                    <a:pt x="114300" y="629318"/>
                  </a:cubicBezTo>
                  <a:cubicBezTo>
                    <a:pt x="121463" y="642570"/>
                    <a:pt x="96838" y="665830"/>
                    <a:pt x="104775" y="648368"/>
                  </a:cubicBezTo>
                  <a:cubicBezTo>
                    <a:pt x="112712" y="630906"/>
                    <a:pt x="148955" y="559422"/>
                    <a:pt x="161925" y="524543"/>
                  </a:cubicBezTo>
                  <a:cubicBezTo>
                    <a:pt x="174895" y="489664"/>
                    <a:pt x="174657" y="480367"/>
                    <a:pt x="182594" y="439092"/>
                  </a:cubicBezTo>
                  <a:cubicBezTo>
                    <a:pt x="190531" y="397817"/>
                    <a:pt x="205057" y="280114"/>
                    <a:pt x="209550" y="276893"/>
                  </a:cubicBezTo>
                  <a:cubicBezTo>
                    <a:pt x="214043" y="273672"/>
                    <a:pt x="223038" y="362430"/>
                    <a:pt x="209550" y="419768"/>
                  </a:cubicBezTo>
                  <a:cubicBezTo>
                    <a:pt x="196062" y="477106"/>
                    <a:pt x="143397" y="582856"/>
                    <a:pt x="128625" y="620918"/>
                  </a:cubicBezTo>
                  <a:cubicBezTo>
                    <a:pt x="113853" y="658980"/>
                    <a:pt x="116956" y="616576"/>
                    <a:pt x="120919" y="648139"/>
                  </a:cubicBezTo>
                  <a:cubicBezTo>
                    <a:pt x="124882" y="679702"/>
                    <a:pt x="141380" y="797481"/>
                    <a:pt x="152400" y="810293"/>
                  </a:cubicBezTo>
                  <a:cubicBezTo>
                    <a:pt x="163420" y="823105"/>
                    <a:pt x="168104" y="772847"/>
                    <a:pt x="187040" y="725011"/>
                  </a:cubicBezTo>
                  <a:cubicBezTo>
                    <a:pt x="205976" y="677175"/>
                    <a:pt x="269707" y="507742"/>
                    <a:pt x="266016" y="523275"/>
                  </a:cubicBezTo>
                  <a:cubicBezTo>
                    <a:pt x="262325" y="538808"/>
                    <a:pt x="157780" y="812735"/>
                    <a:pt x="164895" y="818212"/>
                  </a:cubicBezTo>
                  <a:cubicBezTo>
                    <a:pt x="172010" y="823689"/>
                    <a:pt x="301263" y="565392"/>
                    <a:pt x="308705" y="556135"/>
                  </a:cubicBezTo>
                  <a:cubicBezTo>
                    <a:pt x="316148" y="546878"/>
                    <a:pt x="232426" y="712371"/>
                    <a:pt x="209550" y="762668"/>
                  </a:cubicBezTo>
                  <a:cubicBezTo>
                    <a:pt x="186674" y="812965"/>
                    <a:pt x="171450" y="857918"/>
                    <a:pt x="171450" y="857918"/>
                  </a:cubicBezTo>
                  <a:cubicBezTo>
                    <a:pt x="161925" y="870618"/>
                    <a:pt x="153987" y="821406"/>
                    <a:pt x="152400" y="838868"/>
                  </a:cubicBezTo>
                  <a:cubicBezTo>
                    <a:pt x="150813" y="856330"/>
                    <a:pt x="149225" y="965868"/>
                    <a:pt x="161925" y="962693"/>
                  </a:cubicBezTo>
                  <a:cubicBezTo>
                    <a:pt x="174625" y="959518"/>
                    <a:pt x="209550" y="857918"/>
                    <a:pt x="228600" y="819818"/>
                  </a:cubicBezTo>
                  <a:cubicBezTo>
                    <a:pt x="247650" y="781718"/>
                    <a:pt x="276225" y="734093"/>
                    <a:pt x="276225" y="734093"/>
                  </a:cubicBezTo>
                  <a:cubicBezTo>
                    <a:pt x="292100" y="705518"/>
                    <a:pt x="327025" y="637255"/>
                    <a:pt x="323850" y="648368"/>
                  </a:cubicBezTo>
                  <a:cubicBezTo>
                    <a:pt x="320675" y="659481"/>
                    <a:pt x="279400" y="753143"/>
                    <a:pt x="257175" y="800768"/>
                  </a:cubicBezTo>
                  <a:cubicBezTo>
                    <a:pt x="234950" y="848393"/>
                    <a:pt x="204787" y="896018"/>
                    <a:pt x="190500" y="934118"/>
                  </a:cubicBezTo>
                  <a:cubicBezTo>
                    <a:pt x="176213" y="972218"/>
                    <a:pt x="174625" y="999205"/>
                    <a:pt x="171450" y="1029368"/>
                  </a:cubicBezTo>
                  <a:cubicBezTo>
                    <a:pt x="168275" y="1059531"/>
                    <a:pt x="154691" y="1143861"/>
                    <a:pt x="171450" y="1115093"/>
                  </a:cubicBezTo>
                  <a:cubicBezTo>
                    <a:pt x="188209" y="1086325"/>
                    <a:pt x="267241" y="856760"/>
                    <a:pt x="272003" y="856760"/>
                  </a:cubicBezTo>
                  <a:cubicBezTo>
                    <a:pt x="276765" y="856760"/>
                    <a:pt x="218371" y="1064100"/>
                    <a:pt x="200025" y="1115093"/>
                  </a:cubicBezTo>
                  <a:cubicBezTo>
                    <a:pt x="181679" y="1166086"/>
                    <a:pt x="165100" y="1134143"/>
                    <a:pt x="161925" y="1162718"/>
                  </a:cubicBezTo>
                  <a:cubicBezTo>
                    <a:pt x="158750" y="1191293"/>
                    <a:pt x="161752" y="1308089"/>
                    <a:pt x="180975" y="1286543"/>
                  </a:cubicBezTo>
                  <a:cubicBezTo>
                    <a:pt x="200198" y="1264997"/>
                    <a:pt x="270883" y="1038891"/>
                    <a:pt x="277263" y="1033441"/>
                  </a:cubicBezTo>
                  <a:cubicBezTo>
                    <a:pt x="283643" y="1027992"/>
                    <a:pt x="236892" y="1200550"/>
                    <a:pt x="219256" y="1253846"/>
                  </a:cubicBezTo>
                  <a:cubicBezTo>
                    <a:pt x="201621" y="1307142"/>
                    <a:pt x="179418" y="1312844"/>
                    <a:pt x="171450" y="1353218"/>
                  </a:cubicBezTo>
                  <a:cubicBezTo>
                    <a:pt x="163482" y="1393592"/>
                    <a:pt x="171450" y="1496093"/>
                    <a:pt x="171450" y="1496093"/>
                  </a:cubicBezTo>
                  <a:cubicBezTo>
                    <a:pt x="171450" y="1531018"/>
                    <a:pt x="158750" y="1570705"/>
                    <a:pt x="171450" y="1562768"/>
                  </a:cubicBezTo>
                  <a:cubicBezTo>
                    <a:pt x="184150" y="1554831"/>
                    <a:pt x="244475" y="1446881"/>
                    <a:pt x="247650" y="1448468"/>
                  </a:cubicBezTo>
                  <a:cubicBezTo>
                    <a:pt x="250825" y="1450055"/>
                    <a:pt x="206375" y="1540543"/>
                    <a:pt x="190500" y="1572293"/>
                  </a:cubicBezTo>
                  <a:cubicBezTo>
                    <a:pt x="174625" y="1604043"/>
                    <a:pt x="160337" y="1613568"/>
                    <a:pt x="152400" y="1638968"/>
                  </a:cubicBezTo>
                  <a:cubicBezTo>
                    <a:pt x="144463" y="1664368"/>
                    <a:pt x="133350" y="1726281"/>
                    <a:pt x="142875" y="1724693"/>
                  </a:cubicBezTo>
                  <a:cubicBezTo>
                    <a:pt x="152400" y="1723106"/>
                    <a:pt x="188913" y="1670718"/>
                    <a:pt x="209550" y="1629443"/>
                  </a:cubicBezTo>
                  <a:cubicBezTo>
                    <a:pt x="230188" y="1588168"/>
                    <a:pt x="260350" y="1483393"/>
                    <a:pt x="266700" y="1477043"/>
                  </a:cubicBezTo>
                  <a:cubicBezTo>
                    <a:pt x="273050" y="1470693"/>
                    <a:pt x="260350" y="1551656"/>
                    <a:pt x="247650" y="1591343"/>
                  </a:cubicBezTo>
                  <a:cubicBezTo>
                    <a:pt x="234950" y="1631031"/>
                    <a:pt x="212725" y="1686593"/>
                    <a:pt x="190500" y="1715168"/>
                  </a:cubicBezTo>
                  <a:cubicBezTo>
                    <a:pt x="168275" y="1743743"/>
                    <a:pt x="127000" y="1737393"/>
                    <a:pt x="114300" y="1762793"/>
                  </a:cubicBezTo>
                  <a:cubicBezTo>
                    <a:pt x="101600" y="1788193"/>
                    <a:pt x="95250" y="1865981"/>
                    <a:pt x="114300" y="1867568"/>
                  </a:cubicBezTo>
                  <a:cubicBezTo>
                    <a:pt x="133350" y="1869155"/>
                    <a:pt x="200025" y="1799306"/>
                    <a:pt x="228600" y="1772318"/>
                  </a:cubicBezTo>
                  <a:cubicBezTo>
                    <a:pt x="257175" y="1745331"/>
                    <a:pt x="290513" y="1697706"/>
                    <a:pt x="285750" y="1705643"/>
                  </a:cubicBezTo>
                  <a:cubicBezTo>
                    <a:pt x="280988" y="1713581"/>
                    <a:pt x="227013" y="1789781"/>
                    <a:pt x="200025" y="1819943"/>
                  </a:cubicBezTo>
                  <a:cubicBezTo>
                    <a:pt x="173038" y="1850106"/>
                    <a:pt x="139700" y="1861218"/>
                    <a:pt x="123825" y="1886618"/>
                  </a:cubicBezTo>
                  <a:cubicBezTo>
                    <a:pt x="107950" y="1912018"/>
                    <a:pt x="87313" y="1978693"/>
                    <a:pt x="104775" y="1972343"/>
                  </a:cubicBezTo>
                  <a:cubicBezTo>
                    <a:pt x="122237" y="1965993"/>
                    <a:pt x="222250" y="1848518"/>
                    <a:pt x="228600" y="1848518"/>
                  </a:cubicBezTo>
                  <a:cubicBezTo>
                    <a:pt x="234950" y="1848518"/>
                    <a:pt x="165100" y="1945356"/>
                    <a:pt x="142875" y="1972343"/>
                  </a:cubicBezTo>
                  <a:cubicBezTo>
                    <a:pt x="120650" y="1999330"/>
                    <a:pt x="104775" y="1996156"/>
                    <a:pt x="95250" y="2010443"/>
                  </a:cubicBezTo>
                  <a:cubicBezTo>
                    <a:pt x="85725" y="2024730"/>
                    <a:pt x="66675" y="2066005"/>
                    <a:pt x="85725" y="2058068"/>
                  </a:cubicBezTo>
                  <a:cubicBezTo>
                    <a:pt x="104775" y="2050131"/>
                    <a:pt x="203200" y="1959643"/>
                    <a:pt x="209550" y="1962818"/>
                  </a:cubicBezTo>
                  <a:cubicBezTo>
                    <a:pt x="215900" y="1965993"/>
                    <a:pt x="146050" y="2053306"/>
                    <a:pt x="123825" y="2077118"/>
                  </a:cubicBezTo>
                  <a:cubicBezTo>
                    <a:pt x="101600" y="2100930"/>
                    <a:pt x="85725" y="2086643"/>
                    <a:pt x="76200" y="2105693"/>
                  </a:cubicBezTo>
                  <a:cubicBezTo>
                    <a:pt x="66675" y="2124743"/>
                    <a:pt x="42863" y="2199356"/>
                    <a:pt x="66675" y="2191418"/>
                  </a:cubicBezTo>
                  <a:cubicBezTo>
                    <a:pt x="90488" y="2183481"/>
                    <a:pt x="209550" y="2061243"/>
                    <a:pt x="219075" y="2058068"/>
                  </a:cubicBezTo>
                  <a:cubicBezTo>
                    <a:pt x="228600" y="2054893"/>
                    <a:pt x="150813" y="2143793"/>
                    <a:pt x="123825" y="2172368"/>
                  </a:cubicBezTo>
                  <a:cubicBezTo>
                    <a:pt x="96838" y="2200943"/>
                    <a:pt x="52388" y="2229518"/>
                    <a:pt x="57150" y="2229518"/>
                  </a:cubicBezTo>
                  <a:cubicBezTo>
                    <a:pt x="61912" y="2229518"/>
                    <a:pt x="147638" y="2169193"/>
                    <a:pt x="152400" y="2172368"/>
                  </a:cubicBezTo>
                  <a:cubicBezTo>
                    <a:pt x="157162" y="2175543"/>
                    <a:pt x="96837" y="2231106"/>
                    <a:pt x="85725" y="2248568"/>
                  </a:cubicBezTo>
                  <a:cubicBezTo>
                    <a:pt x="74613" y="2266030"/>
                    <a:pt x="71438" y="2285080"/>
                    <a:pt x="85725" y="2277143"/>
                  </a:cubicBezTo>
                  <a:cubicBezTo>
                    <a:pt x="100012" y="2269206"/>
                    <a:pt x="166688" y="2200943"/>
                    <a:pt x="171450" y="2200943"/>
                  </a:cubicBezTo>
                  <a:cubicBezTo>
                    <a:pt x="176212" y="2200943"/>
                    <a:pt x="133350" y="2259681"/>
                    <a:pt x="114300" y="2277143"/>
                  </a:cubicBezTo>
                  <a:cubicBezTo>
                    <a:pt x="95250" y="2294605"/>
                    <a:pt x="66675" y="2289843"/>
                    <a:pt x="57150" y="2305718"/>
                  </a:cubicBezTo>
                  <a:cubicBezTo>
                    <a:pt x="47625" y="2321593"/>
                    <a:pt x="39688" y="2378743"/>
                    <a:pt x="57150" y="2372393"/>
                  </a:cubicBezTo>
                  <a:cubicBezTo>
                    <a:pt x="74612" y="2366043"/>
                    <a:pt x="149225" y="2273968"/>
                    <a:pt x="161925" y="2267618"/>
                  </a:cubicBezTo>
                  <a:cubicBezTo>
                    <a:pt x="174625" y="2261268"/>
                    <a:pt x="150812" y="2310481"/>
                    <a:pt x="133350" y="2334293"/>
                  </a:cubicBezTo>
                  <a:cubicBezTo>
                    <a:pt x="115888" y="2358105"/>
                    <a:pt x="69850" y="2391443"/>
                    <a:pt x="57150" y="2410493"/>
                  </a:cubicBezTo>
                  <a:cubicBezTo>
                    <a:pt x="44450" y="2429543"/>
                    <a:pt x="46037" y="2451768"/>
                    <a:pt x="57150" y="2448593"/>
                  </a:cubicBezTo>
                  <a:cubicBezTo>
                    <a:pt x="68263" y="2445418"/>
                    <a:pt x="125412" y="2386681"/>
                    <a:pt x="123825" y="2391443"/>
                  </a:cubicBezTo>
                  <a:cubicBezTo>
                    <a:pt x="122238" y="2396205"/>
                    <a:pt x="61913" y="2458118"/>
                    <a:pt x="47625" y="2477168"/>
                  </a:cubicBezTo>
                  <a:cubicBezTo>
                    <a:pt x="33338" y="2496218"/>
                    <a:pt x="25400" y="2510506"/>
                    <a:pt x="38100" y="2505743"/>
                  </a:cubicBezTo>
                  <a:cubicBezTo>
                    <a:pt x="50800" y="2500980"/>
                    <a:pt x="119063" y="2447006"/>
                    <a:pt x="123825" y="2448593"/>
                  </a:cubicBezTo>
                  <a:cubicBezTo>
                    <a:pt x="128587" y="2450180"/>
                    <a:pt x="66675" y="2515268"/>
                    <a:pt x="66675" y="2515268"/>
                  </a:cubicBezTo>
                  <a:cubicBezTo>
                    <a:pt x="50800" y="2531143"/>
                    <a:pt x="36512" y="2529556"/>
                    <a:pt x="28575" y="2543843"/>
                  </a:cubicBezTo>
                  <a:cubicBezTo>
                    <a:pt x="20638" y="2558130"/>
                    <a:pt x="7938" y="2594643"/>
                    <a:pt x="19050" y="2600993"/>
                  </a:cubicBezTo>
                  <a:cubicBezTo>
                    <a:pt x="30162" y="2607343"/>
                    <a:pt x="95250" y="2575593"/>
                    <a:pt x="95250" y="2581943"/>
                  </a:cubicBezTo>
                  <a:cubicBezTo>
                    <a:pt x="95250" y="2588293"/>
                    <a:pt x="19050" y="2639093"/>
                    <a:pt x="19050" y="2639093"/>
                  </a:cubicBezTo>
                  <a:cubicBezTo>
                    <a:pt x="3175" y="2654968"/>
                    <a:pt x="1587" y="2666080"/>
                    <a:pt x="0" y="2677193"/>
                  </a:cubicBezTo>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49" name="フリーフォーム: 図形 48">
              <a:extLst>
                <a:ext uri="{FF2B5EF4-FFF2-40B4-BE49-F238E27FC236}">
                  <a16:creationId xmlns:a16="http://schemas.microsoft.com/office/drawing/2014/main" id="{4D345D69-B63A-8D99-C3BA-4C445CD382B2}"/>
                </a:ext>
              </a:extLst>
            </p:cNvPr>
            <p:cNvSpPr/>
            <p:nvPr/>
          </p:nvSpPr>
          <p:spPr>
            <a:xfrm rot="116200">
              <a:off x="957286" y="2867566"/>
              <a:ext cx="40381" cy="292952"/>
            </a:xfrm>
            <a:custGeom>
              <a:avLst/>
              <a:gdLst>
                <a:gd name="connsiteX0" fmla="*/ 48354 w 115029"/>
                <a:gd name="connsiteY0" fmla="*/ 26890 h 834505"/>
                <a:gd name="connsiteX1" fmla="*/ 57879 w 115029"/>
                <a:gd name="connsiteY1" fmla="*/ 226915 h 834505"/>
                <a:gd name="connsiteX2" fmla="*/ 29304 w 115029"/>
                <a:gd name="connsiteY2" fmla="*/ 417415 h 834505"/>
                <a:gd name="connsiteX3" fmla="*/ 729 w 115029"/>
                <a:gd name="connsiteY3" fmla="*/ 674590 h 834505"/>
                <a:gd name="connsiteX4" fmla="*/ 10254 w 115029"/>
                <a:gd name="connsiteY4" fmla="*/ 769840 h 834505"/>
                <a:gd name="connsiteX5" fmla="*/ 29304 w 115029"/>
                <a:gd name="connsiteY5" fmla="*/ 826990 h 834505"/>
                <a:gd name="connsiteX6" fmla="*/ 57879 w 115029"/>
                <a:gd name="connsiteY6" fmla="*/ 598390 h 834505"/>
                <a:gd name="connsiteX7" fmla="*/ 86454 w 115029"/>
                <a:gd name="connsiteY7" fmla="*/ 331690 h 834505"/>
                <a:gd name="connsiteX8" fmla="*/ 95979 w 115029"/>
                <a:gd name="connsiteY8" fmla="*/ 169765 h 834505"/>
                <a:gd name="connsiteX9" fmla="*/ 115029 w 115029"/>
                <a:gd name="connsiteY9" fmla="*/ 17365 h 834505"/>
                <a:gd name="connsiteX10" fmla="*/ 48354 w 115029"/>
                <a:gd name="connsiteY10" fmla="*/ 26890 h 834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029" h="834505">
                  <a:moveTo>
                    <a:pt x="48354" y="26890"/>
                  </a:moveTo>
                  <a:cubicBezTo>
                    <a:pt x="38829" y="61815"/>
                    <a:pt x="61054" y="161828"/>
                    <a:pt x="57879" y="226915"/>
                  </a:cubicBezTo>
                  <a:cubicBezTo>
                    <a:pt x="54704" y="292003"/>
                    <a:pt x="38829" y="342803"/>
                    <a:pt x="29304" y="417415"/>
                  </a:cubicBezTo>
                  <a:cubicBezTo>
                    <a:pt x="19779" y="492027"/>
                    <a:pt x="3904" y="615853"/>
                    <a:pt x="729" y="674590"/>
                  </a:cubicBezTo>
                  <a:cubicBezTo>
                    <a:pt x="-2446" y="733328"/>
                    <a:pt x="5492" y="744440"/>
                    <a:pt x="10254" y="769840"/>
                  </a:cubicBezTo>
                  <a:cubicBezTo>
                    <a:pt x="15016" y="795240"/>
                    <a:pt x="21366" y="855565"/>
                    <a:pt x="29304" y="826990"/>
                  </a:cubicBezTo>
                  <a:cubicBezTo>
                    <a:pt x="37242" y="798415"/>
                    <a:pt x="48354" y="680940"/>
                    <a:pt x="57879" y="598390"/>
                  </a:cubicBezTo>
                  <a:cubicBezTo>
                    <a:pt x="67404" y="515840"/>
                    <a:pt x="80104" y="403127"/>
                    <a:pt x="86454" y="331690"/>
                  </a:cubicBezTo>
                  <a:cubicBezTo>
                    <a:pt x="92804" y="260253"/>
                    <a:pt x="91217" y="222152"/>
                    <a:pt x="95979" y="169765"/>
                  </a:cubicBezTo>
                  <a:cubicBezTo>
                    <a:pt x="100741" y="117378"/>
                    <a:pt x="115029" y="17365"/>
                    <a:pt x="115029" y="17365"/>
                  </a:cubicBezTo>
                  <a:cubicBezTo>
                    <a:pt x="113441" y="-6448"/>
                    <a:pt x="57879" y="-8035"/>
                    <a:pt x="48354" y="26890"/>
                  </a:cubicBezTo>
                  <a:close/>
                </a:path>
              </a:pathLst>
            </a:cu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50" name="フリーフォーム: 図形 49">
              <a:extLst>
                <a:ext uri="{FF2B5EF4-FFF2-40B4-BE49-F238E27FC236}">
                  <a16:creationId xmlns:a16="http://schemas.microsoft.com/office/drawing/2014/main" id="{C26859E6-C386-23B9-51C0-A3B12ED4B845}"/>
                </a:ext>
              </a:extLst>
            </p:cNvPr>
            <p:cNvSpPr/>
            <p:nvPr/>
          </p:nvSpPr>
          <p:spPr>
            <a:xfrm rot="116200">
              <a:off x="944819" y="2870443"/>
              <a:ext cx="71239" cy="443441"/>
            </a:xfrm>
            <a:custGeom>
              <a:avLst/>
              <a:gdLst>
                <a:gd name="connsiteX0" fmla="*/ 152552 w 202931"/>
                <a:gd name="connsiteY0" fmla="*/ 1143054 h 1263187"/>
                <a:gd name="connsiteX1" fmla="*/ 133502 w 202931"/>
                <a:gd name="connsiteY1" fmla="*/ 895404 h 1263187"/>
                <a:gd name="connsiteX2" fmla="*/ 95402 w 202931"/>
                <a:gd name="connsiteY2" fmla="*/ 638229 h 1263187"/>
                <a:gd name="connsiteX3" fmla="*/ 38252 w 202931"/>
                <a:gd name="connsiteY3" fmla="*/ 381054 h 1263187"/>
                <a:gd name="connsiteX4" fmla="*/ 28727 w 202931"/>
                <a:gd name="connsiteY4" fmla="*/ 200079 h 1263187"/>
                <a:gd name="connsiteX5" fmla="*/ 152 w 202931"/>
                <a:gd name="connsiteY5" fmla="*/ 85779 h 1263187"/>
                <a:gd name="connsiteX6" fmla="*/ 19202 w 202931"/>
                <a:gd name="connsiteY6" fmla="*/ 54 h 1263187"/>
                <a:gd name="connsiteX7" fmla="*/ 57302 w 202931"/>
                <a:gd name="connsiteY7" fmla="*/ 76254 h 1263187"/>
                <a:gd name="connsiteX8" fmla="*/ 66827 w 202931"/>
                <a:gd name="connsiteY8" fmla="*/ 266754 h 1263187"/>
                <a:gd name="connsiteX9" fmla="*/ 123977 w 202931"/>
                <a:gd name="connsiteY9" fmla="*/ 447729 h 1263187"/>
                <a:gd name="connsiteX10" fmla="*/ 162077 w 202931"/>
                <a:gd name="connsiteY10" fmla="*/ 685854 h 1263187"/>
                <a:gd name="connsiteX11" fmla="*/ 190652 w 202931"/>
                <a:gd name="connsiteY11" fmla="*/ 1019229 h 1263187"/>
                <a:gd name="connsiteX12" fmla="*/ 200177 w 202931"/>
                <a:gd name="connsiteY12" fmla="*/ 1257354 h 1263187"/>
                <a:gd name="connsiteX13" fmla="*/ 152552 w 202931"/>
                <a:gd name="connsiteY13" fmla="*/ 1143054 h 1263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2931" h="1263187">
                  <a:moveTo>
                    <a:pt x="152552" y="1143054"/>
                  </a:moveTo>
                  <a:cubicBezTo>
                    <a:pt x="141440" y="1082729"/>
                    <a:pt x="143027" y="979541"/>
                    <a:pt x="133502" y="895404"/>
                  </a:cubicBezTo>
                  <a:cubicBezTo>
                    <a:pt x="123977" y="811266"/>
                    <a:pt x="111277" y="723954"/>
                    <a:pt x="95402" y="638229"/>
                  </a:cubicBezTo>
                  <a:cubicBezTo>
                    <a:pt x="79527" y="552504"/>
                    <a:pt x="49364" y="454079"/>
                    <a:pt x="38252" y="381054"/>
                  </a:cubicBezTo>
                  <a:cubicBezTo>
                    <a:pt x="27140" y="308029"/>
                    <a:pt x="35077" y="249292"/>
                    <a:pt x="28727" y="200079"/>
                  </a:cubicBezTo>
                  <a:cubicBezTo>
                    <a:pt x="22377" y="150866"/>
                    <a:pt x="1739" y="119116"/>
                    <a:pt x="152" y="85779"/>
                  </a:cubicBezTo>
                  <a:cubicBezTo>
                    <a:pt x="-1435" y="52442"/>
                    <a:pt x="9677" y="1641"/>
                    <a:pt x="19202" y="54"/>
                  </a:cubicBezTo>
                  <a:cubicBezTo>
                    <a:pt x="28727" y="-1534"/>
                    <a:pt x="49365" y="31804"/>
                    <a:pt x="57302" y="76254"/>
                  </a:cubicBezTo>
                  <a:cubicBezTo>
                    <a:pt x="65239" y="120704"/>
                    <a:pt x="55714" y="204841"/>
                    <a:pt x="66827" y="266754"/>
                  </a:cubicBezTo>
                  <a:cubicBezTo>
                    <a:pt x="77940" y="328667"/>
                    <a:pt x="108102" y="377879"/>
                    <a:pt x="123977" y="447729"/>
                  </a:cubicBezTo>
                  <a:cubicBezTo>
                    <a:pt x="139852" y="517579"/>
                    <a:pt x="150965" y="590604"/>
                    <a:pt x="162077" y="685854"/>
                  </a:cubicBezTo>
                  <a:cubicBezTo>
                    <a:pt x="173189" y="781104"/>
                    <a:pt x="184302" y="923979"/>
                    <a:pt x="190652" y="1019229"/>
                  </a:cubicBezTo>
                  <a:cubicBezTo>
                    <a:pt x="197002" y="1114479"/>
                    <a:pt x="208115" y="1228779"/>
                    <a:pt x="200177" y="1257354"/>
                  </a:cubicBezTo>
                  <a:cubicBezTo>
                    <a:pt x="192239" y="1285929"/>
                    <a:pt x="163664" y="1203379"/>
                    <a:pt x="152552" y="1143054"/>
                  </a:cubicBezTo>
                  <a:close/>
                </a:path>
              </a:pathLst>
            </a:cu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51" name="フリーフォーム: 図形 50">
              <a:extLst>
                <a:ext uri="{FF2B5EF4-FFF2-40B4-BE49-F238E27FC236}">
                  <a16:creationId xmlns:a16="http://schemas.microsoft.com/office/drawing/2014/main" id="{F4DF8DCC-DE8D-4ABD-33FD-62D23565FAE1}"/>
                </a:ext>
              </a:extLst>
            </p:cNvPr>
            <p:cNvSpPr/>
            <p:nvPr/>
          </p:nvSpPr>
          <p:spPr>
            <a:xfrm rot="116200">
              <a:off x="843776" y="3060971"/>
              <a:ext cx="257468" cy="702185"/>
            </a:xfrm>
            <a:custGeom>
              <a:avLst/>
              <a:gdLst>
                <a:gd name="connsiteX0" fmla="*/ 0 w 733425"/>
                <a:gd name="connsiteY0" fmla="*/ 0 h 2000250"/>
                <a:gd name="connsiteX1" fmla="*/ 47625 w 733425"/>
                <a:gd name="connsiteY1" fmla="*/ 247650 h 2000250"/>
                <a:gd name="connsiteX2" fmla="*/ 152400 w 733425"/>
                <a:gd name="connsiteY2" fmla="*/ 619125 h 2000250"/>
                <a:gd name="connsiteX3" fmla="*/ 238125 w 733425"/>
                <a:gd name="connsiteY3" fmla="*/ 885825 h 2000250"/>
                <a:gd name="connsiteX4" fmla="*/ 390525 w 733425"/>
                <a:gd name="connsiteY4" fmla="*/ 1228725 h 2000250"/>
                <a:gd name="connsiteX5" fmla="*/ 533400 w 733425"/>
                <a:gd name="connsiteY5" fmla="*/ 1609725 h 2000250"/>
                <a:gd name="connsiteX6" fmla="*/ 657225 w 733425"/>
                <a:gd name="connsiteY6" fmla="*/ 1885950 h 2000250"/>
                <a:gd name="connsiteX7" fmla="*/ 733425 w 733425"/>
                <a:gd name="connsiteY7" fmla="*/ 2000250 h 2000250"/>
                <a:gd name="connsiteX8" fmla="*/ 733425 w 733425"/>
                <a:gd name="connsiteY8" fmla="*/ 2000250 h 200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3425" h="2000250">
                  <a:moveTo>
                    <a:pt x="0" y="0"/>
                  </a:moveTo>
                  <a:cubicBezTo>
                    <a:pt x="11112" y="72231"/>
                    <a:pt x="22225" y="144463"/>
                    <a:pt x="47625" y="247650"/>
                  </a:cubicBezTo>
                  <a:cubicBezTo>
                    <a:pt x="73025" y="350837"/>
                    <a:pt x="120650" y="512763"/>
                    <a:pt x="152400" y="619125"/>
                  </a:cubicBezTo>
                  <a:cubicBezTo>
                    <a:pt x="184150" y="725488"/>
                    <a:pt x="198438" y="784225"/>
                    <a:pt x="238125" y="885825"/>
                  </a:cubicBezTo>
                  <a:cubicBezTo>
                    <a:pt x="277813" y="987425"/>
                    <a:pt x="341313" y="1108075"/>
                    <a:pt x="390525" y="1228725"/>
                  </a:cubicBezTo>
                  <a:cubicBezTo>
                    <a:pt x="439737" y="1349375"/>
                    <a:pt x="488950" y="1500188"/>
                    <a:pt x="533400" y="1609725"/>
                  </a:cubicBezTo>
                  <a:cubicBezTo>
                    <a:pt x="577850" y="1719262"/>
                    <a:pt x="623887" y="1820862"/>
                    <a:pt x="657225" y="1885950"/>
                  </a:cubicBezTo>
                  <a:cubicBezTo>
                    <a:pt x="690563" y="1951038"/>
                    <a:pt x="733425" y="2000250"/>
                    <a:pt x="733425" y="2000250"/>
                  </a:cubicBezTo>
                  <a:lnTo>
                    <a:pt x="733425" y="200025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52" name="フリーフォーム: 図形 51">
              <a:extLst>
                <a:ext uri="{FF2B5EF4-FFF2-40B4-BE49-F238E27FC236}">
                  <a16:creationId xmlns:a16="http://schemas.microsoft.com/office/drawing/2014/main" id="{0CEAF629-7274-2221-8FAB-9BB9EA32BFAA}"/>
                </a:ext>
              </a:extLst>
            </p:cNvPr>
            <p:cNvSpPr/>
            <p:nvPr/>
          </p:nvSpPr>
          <p:spPr>
            <a:xfrm rot="116200">
              <a:off x="874184" y="2475479"/>
              <a:ext cx="98051" cy="429682"/>
            </a:xfrm>
            <a:custGeom>
              <a:avLst/>
              <a:gdLst>
                <a:gd name="connsiteX0" fmla="*/ 154228 w 279307"/>
                <a:gd name="connsiteY0" fmla="*/ 4566 h 1223994"/>
                <a:gd name="connsiteX1" fmla="*/ 87553 w 279307"/>
                <a:gd name="connsiteY1" fmla="*/ 90291 h 1223994"/>
                <a:gd name="connsiteX2" fmla="*/ 20878 w 279307"/>
                <a:gd name="connsiteY2" fmla="*/ 376041 h 1223994"/>
                <a:gd name="connsiteX3" fmla="*/ 1828 w 279307"/>
                <a:gd name="connsiteY3" fmla="*/ 642741 h 1223994"/>
                <a:gd name="connsiteX4" fmla="*/ 58978 w 279307"/>
                <a:gd name="connsiteY4" fmla="*/ 918966 h 1223994"/>
                <a:gd name="connsiteX5" fmla="*/ 154228 w 279307"/>
                <a:gd name="connsiteY5" fmla="*/ 1128516 h 1223994"/>
                <a:gd name="connsiteX6" fmla="*/ 192328 w 279307"/>
                <a:gd name="connsiteY6" fmla="*/ 1223766 h 1223994"/>
                <a:gd name="connsiteX7" fmla="*/ 239953 w 279307"/>
                <a:gd name="connsiteY7" fmla="*/ 1157091 h 1223994"/>
                <a:gd name="connsiteX8" fmla="*/ 278053 w 279307"/>
                <a:gd name="connsiteY8" fmla="*/ 1118991 h 1223994"/>
                <a:gd name="connsiteX9" fmla="*/ 192328 w 279307"/>
                <a:gd name="connsiteY9" fmla="*/ 966591 h 1223994"/>
                <a:gd name="connsiteX10" fmla="*/ 144703 w 279307"/>
                <a:gd name="connsiteY10" fmla="*/ 718941 h 1223994"/>
                <a:gd name="connsiteX11" fmla="*/ 125653 w 279307"/>
                <a:gd name="connsiteY11" fmla="*/ 423666 h 1223994"/>
                <a:gd name="connsiteX12" fmla="*/ 125653 w 279307"/>
                <a:gd name="connsiteY12" fmla="*/ 204591 h 1223994"/>
                <a:gd name="connsiteX13" fmla="*/ 154228 w 279307"/>
                <a:gd name="connsiteY13" fmla="*/ 4566 h 1223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9307" h="1223994">
                  <a:moveTo>
                    <a:pt x="154228" y="4566"/>
                  </a:moveTo>
                  <a:cubicBezTo>
                    <a:pt x="147878" y="-14484"/>
                    <a:pt x="109778" y="28378"/>
                    <a:pt x="87553" y="90291"/>
                  </a:cubicBezTo>
                  <a:cubicBezTo>
                    <a:pt x="65328" y="152204"/>
                    <a:pt x="35165" y="283966"/>
                    <a:pt x="20878" y="376041"/>
                  </a:cubicBezTo>
                  <a:cubicBezTo>
                    <a:pt x="6591" y="468116"/>
                    <a:pt x="-4522" y="552254"/>
                    <a:pt x="1828" y="642741"/>
                  </a:cubicBezTo>
                  <a:cubicBezTo>
                    <a:pt x="8178" y="733228"/>
                    <a:pt x="33578" y="838004"/>
                    <a:pt x="58978" y="918966"/>
                  </a:cubicBezTo>
                  <a:cubicBezTo>
                    <a:pt x="84378" y="999928"/>
                    <a:pt x="132003" y="1077716"/>
                    <a:pt x="154228" y="1128516"/>
                  </a:cubicBezTo>
                  <a:cubicBezTo>
                    <a:pt x="176453" y="1179316"/>
                    <a:pt x="178040" y="1219003"/>
                    <a:pt x="192328" y="1223766"/>
                  </a:cubicBezTo>
                  <a:cubicBezTo>
                    <a:pt x="206616" y="1228529"/>
                    <a:pt x="239953" y="1157091"/>
                    <a:pt x="239953" y="1157091"/>
                  </a:cubicBezTo>
                  <a:cubicBezTo>
                    <a:pt x="254240" y="1139629"/>
                    <a:pt x="285990" y="1150741"/>
                    <a:pt x="278053" y="1118991"/>
                  </a:cubicBezTo>
                  <a:cubicBezTo>
                    <a:pt x="270116" y="1087241"/>
                    <a:pt x="214553" y="1033266"/>
                    <a:pt x="192328" y="966591"/>
                  </a:cubicBezTo>
                  <a:cubicBezTo>
                    <a:pt x="170103" y="899916"/>
                    <a:pt x="155815" y="809428"/>
                    <a:pt x="144703" y="718941"/>
                  </a:cubicBezTo>
                  <a:cubicBezTo>
                    <a:pt x="133591" y="628454"/>
                    <a:pt x="128828" y="509391"/>
                    <a:pt x="125653" y="423666"/>
                  </a:cubicBezTo>
                  <a:cubicBezTo>
                    <a:pt x="122478" y="337941"/>
                    <a:pt x="119303" y="276028"/>
                    <a:pt x="125653" y="204591"/>
                  </a:cubicBezTo>
                  <a:cubicBezTo>
                    <a:pt x="132003" y="133154"/>
                    <a:pt x="160578" y="23616"/>
                    <a:pt x="154228" y="4566"/>
                  </a:cubicBezTo>
                  <a:close/>
                </a:path>
              </a:pathLst>
            </a:cu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53" name="フリーフォーム: 図形 52">
              <a:extLst>
                <a:ext uri="{FF2B5EF4-FFF2-40B4-BE49-F238E27FC236}">
                  <a16:creationId xmlns:a16="http://schemas.microsoft.com/office/drawing/2014/main" id="{385D190F-F634-620D-536F-30F75172EFEB}"/>
                </a:ext>
              </a:extLst>
            </p:cNvPr>
            <p:cNvSpPr/>
            <p:nvPr/>
          </p:nvSpPr>
          <p:spPr>
            <a:xfrm rot="116200">
              <a:off x="1046009" y="3802401"/>
              <a:ext cx="164162" cy="285463"/>
            </a:xfrm>
            <a:custGeom>
              <a:avLst/>
              <a:gdLst>
                <a:gd name="connsiteX0" fmla="*/ 306303 w 420704"/>
                <a:gd name="connsiteY0" fmla="*/ 27877 h 813171"/>
                <a:gd name="connsiteX1" fmla="*/ 258678 w 420704"/>
                <a:gd name="connsiteY1" fmla="*/ 8827 h 813171"/>
                <a:gd name="connsiteX2" fmla="*/ 239628 w 420704"/>
                <a:gd name="connsiteY2" fmla="*/ 132652 h 813171"/>
                <a:gd name="connsiteX3" fmla="*/ 211053 w 420704"/>
                <a:gd name="connsiteY3" fmla="*/ 189802 h 813171"/>
                <a:gd name="connsiteX4" fmla="*/ 106278 w 420704"/>
                <a:gd name="connsiteY4" fmla="*/ 218377 h 813171"/>
                <a:gd name="connsiteX5" fmla="*/ 1503 w 420704"/>
                <a:gd name="connsiteY5" fmla="*/ 208852 h 813171"/>
                <a:gd name="connsiteX6" fmla="*/ 49128 w 420704"/>
                <a:gd name="connsiteY6" fmla="*/ 399352 h 813171"/>
                <a:gd name="connsiteX7" fmla="*/ 115803 w 420704"/>
                <a:gd name="connsiteY7" fmla="*/ 570802 h 813171"/>
                <a:gd name="connsiteX8" fmla="*/ 134853 w 420704"/>
                <a:gd name="connsiteY8" fmla="*/ 637477 h 813171"/>
                <a:gd name="connsiteX9" fmla="*/ 134853 w 420704"/>
                <a:gd name="connsiteY9" fmla="*/ 780352 h 813171"/>
                <a:gd name="connsiteX10" fmla="*/ 306303 w 420704"/>
                <a:gd name="connsiteY10" fmla="*/ 808927 h 813171"/>
                <a:gd name="connsiteX11" fmla="*/ 372978 w 420704"/>
                <a:gd name="connsiteY11" fmla="*/ 713677 h 813171"/>
                <a:gd name="connsiteX12" fmla="*/ 392028 w 420704"/>
                <a:gd name="connsiteY12" fmla="*/ 627952 h 813171"/>
                <a:gd name="connsiteX13" fmla="*/ 420603 w 420704"/>
                <a:gd name="connsiteY13" fmla="*/ 504127 h 813171"/>
                <a:gd name="connsiteX14" fmla="*/ 401553 w 420704"/>
                <a:gd name="connsiteY14" fmla="*/ 418402 h 813171"/>
                <a:gd name="connsiteX15" fmla="*/ 401553 w 420704"/>
                <a:gd name="connsiteY15" fmla="*/ 370777 h 813171"/>
                <a:gd name="connsiteX16" fmla="*/ 344403 w 420704"/>
                <a:gd name="connsiteY16" fmla="*/ 342202 h 813171"/>
                <a:gd name="connsiteX17" fmla="*/ 306303 w 420704"/>
                <a:gd name="connsiteY17" fmla="*/ 170752 h 813171"/>
                <a:gd name="connsiteX18" fmla="*/ 306303 w 420704"/>
                <a:gd name="connsiteY18" fmla="*/ 27877 h 813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0704" h="813171">
                  <a:moveTo>
                    <a:pt x="306303" y="27877"/>
                  </a:moveTo>
                  <a:cubicBezTo>
                    <a:pt x="298366" y="890"/>
                    <a:pt x="269790" y="-8635"/>
                    <a:pt x="258678" y="8827"/>
                  </a:cubicBezTo>
                  <a:cubicBezTo>
                    <a:pt x="247566" y="26289"/>
                    <a:pt x="247566" y="102489"/>
                    <a:pt x="239628" y="132652"/>
                  </a:cubicBezTo>
                  <a:cubicBezTo>
                    <a:pt x="231690" y="162815"/>
                    <a:pt x="233278" y="175514"/>
                    <a:pt x="211053" y="189802"/>
                  </a:cubicBezTo>
                  <a:cubicBezTo>
                    <a:pt x="188828" y="204090"/>
                    <a:pt x="141203" y="215202"/>
                    <a:pt x="106278" y="218377"/>
                  </a:cubicBezTo>
                  <a:cubicBezTo>
                    <a:pt x="71353" y="221552"/>
                    <a:pt x="11028" y="178690"/>
                    <a:pt x="1503" y="208852"/>
                  </a:cubicBezTo>
                  <a:cubicBezTo>
                    <a:pt x="-8022" y="239014"/>
                    <a:pt x="30078" y="339027"/>
                    <a:pt x="49128" y="399352"/>
                  </a:cubicBezTo>
                  <a:cubicBezTo>
                    <a:pt x="68178" y="459677"/>
                    <a:pt x="101516" y="531115"/>
                    <a:pt x="115803" y="570802"/>
                  </a:cubicBezTo>
                  <a:cubicBezTo>
                    <a:pt x="130090" y="610489"/>
                    <a:pt x="131678" y="602552"/>
                    <a:pt x="134853" y="637477"/>
                  </a:cubicBezTo>
                  <a:cubicBezTo>
                    <a:pt x="138028" y="672402"/>
                    <a:pt x="106278" y="751777"/>
                    <a:pt x="134853" y="780352"/>
                  </a:cubicBezTo>
                  <a:cubicBezTo>
                    <a:pt x="163428" y="808927"/>
                    <a:pt x="266615" y="820040"/>
                    <a:pt x="306303" y="808927"/>
                  </a:cubicBezTo>
                  <a:cubicBezTo>
                    <a:pt x="345991" y="797815"/>
                    <a:pt x="358691" y="743839"/>
                    <a:pt x="372978" y="713677"/>
                  </a:cubicBezTo>
                  <a:cubicBezTo>
                    <a:pt x="387265" y="683515"/>
                    <a:pt x="384091" y="662877"/>
                    <a:pt x="392028" y="627952"/>
                  </a:cubicBezTo>
                  <a:cubicBezTo>
                    <a:pt x="399965" y="593027"/>
                    <a:pt x="419015" y="539052"/>
                    <a:pt x="420603" y="504127"/>
                  </a:cubicBezTo>
                  <a:cubicBezTo>
                    <a:pt x="422191" y="469202"/>
                    <a:pt x="404728" y="440627"/>
                    <a:pt x="401553" y="418402"/>
                  </a:cubicBezTo>
                  <a:cubicBezTo>
                    <a:pt x="398378" y="396177"/>
                    <a:pt x="411078" y="383477"/>
                    <a:pt x="401553" y="370777"/>
                  </a:cubicBezTo>
                  <a:cubicBezTo>
                    <a:pt x="392028" y="358077"/>
                    <a:pt x="360278" y="375539"/>
                    <a:pt x="344403" y="342202"/>
                  </a:cubicBezTo>
                  <a:cubicBezTo>
                    <a:pt x="328528" y="308865"/>
                    <a:pt x="314240" y="218377"/>
                    <a:pt x="306303" y="170752"/>
                  </a:cubicBezTo>
                  <a:cubicBezTo>
                    <a:pt x="298366" y="123127"/>
                    <a:pt x="314240" y="54864"/>
                    <a:pt x="306303" y="27877"/>
                  </a:cubicBezTo>
                  <a:close/>
                </a:path>
              </a:pathLst>
            </a:cu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54" name="フリーフォーム: 図形 53">
              <a:extLst>
                <a:ext uri="{FF2B5EF4-FFF2-40B4-BE49-F238E27FC236}">
                  <a16:creationId xmlns:a16="http://schemas.microsoft.com/office/drawing/2014/main" id="{CDFC590F-FE42-CDE4-D97D-CF8EE637B530}"/>
                </a:ext>
              </a:extLst>
            </p:cNvPr>
            <p:cNvSpPr/>
            <p:nvPr/>
          </p:nvSpPr>
          <p:spPr>
            <a:xfrm rot="116200">
              <a:off x="536157" y="2579515"/>
              <a:ext cx="346469" cy="398972"/>
            </a:xfrm>
            <a:custGeom>
              <a:avLst/>
              <a:gdLst>
                <a:gd name="connsiteX0" fmla="*/ 870133 w 988159"/>
                <a:gd name="connsiteY0" fmla="*/ 145 h 1184645"/>
                <a:gd name="connsiteX1" fmla="*/ 851083 w 988159"/>
                <a:gd name="connsiteY1" fmla="*/ 57295 h 1184645"/>
                <a:gd name="connsiteX2" fmla="*/ 793933 w 988159"/>
                <a:gd name="connsiteY2" fmla="*/ 104920 h 1184645"/>
                <a:gd name="connsiteX3" fmla="*/ 793933 w 988159"/>
                <a:gd name="connsiteY3" fmla="*/ 209695 h 1184645"/>
                <a:gd name="connsiteX4" fmla="*/ 755833 w 988159"/>
                <a:gd name="connsiteY4" fmla="*/ 314470 h 1184645"/>
                <a:gd name="connsiteX5" fmla="*/ 717733 w 988159"/>
                <a:gd name="connsiteY5" fmla="*/ 381145 h 1184645"/>
                <a:gd name="connsiteX6" fmla="*/ 651058 w 988159"/>
                <a:gd name="connsiteY6" fmla="*/ 428770 h 1184645"/>
                <a:gd name="connsiteX7" fmla="*/ 574858 w 988159"/>
                <a:gd name="connsiteY7" fmla="*/ 485920 h 1184645"/>
                <a:gd name="connsiteX8" fmla="*/ 612958 w 988159"/>
                <a:gd name="connsiteY8" fmla="*/ 381145 h 1184645"/>
                <a:gd name="connsiteX9" fmla="*/ 651058 w 988159"/>
                <a:gd name="connsiteY9" fmla="*/ 304945 h 1184645"/>
                <a:gd name="connsiteX10" fmla="*/ 670108 w 988159"/>
                <a:gd name="connsiteY10" fmla="*/ 257320 h 1184645"/>
                <a:gd name="connsiteX11" fmla="*/ 612958 w 988159"/>
                <a:gd name="connsiteY11" fmla="*/ 323995 h 1184645"/>
                <a:gd name="connsiteX12" fmla="*/ 574858 w 988159"/>
                <a:gd name="connsiteY12" fmla="*/ 409720 h 1184645"/>
                <a:gd name="connsiteX13" fmla="*/ 517708 w 988159"/>
                <a:gd name="connsiteY13" fmla="*/ 524020 h 1184645"/>
                <a:gd name="connsiteX14" fmla="*/ 527233 w 988159"/>
                <a:gd name="connsiteY14" fmla="*/ 400195 h 1184645"/>
                <a:gd name="connsiteX15" fmla="*/ 565333 w 988159"/>
                <a:gd name="connsiteY15" fmla="*/ 304945 h 1184645"/>
                <a:gd name="connsiteX16" fmla="*/ 612958 w 988159"/>
                <a:gd name="connsiteY16" fmla="*/ 162070 h 1184645"/>
                <a:gd name="connsiteX17" fmla="*/ 536758 w 988159"/>
                <a:gd name="connsiteY17" fmla="*/ 238270 h 1184645"/>
                <a:gd name="connsiteX18" fmla="*/ 517708 w 988159"/>
                <a:gd name="connsiteY18" fmla="*/ 323995 h 1184645"/>
                <a:gd name="connsiteX19" fmla="*/ 508183 w 988159"/>
                <a:gd name="connsiteY19" fmla="*/ 428770 h 1184645"/>
                <a:gd name="connsiteX20" fmla="*/ 489133 w 988159"/>
                <a:gd name="connsiteY20" fmla="*/ 533545 h 1184645"/>
                <a:gd name="connsiteX21" fmla="*/ 479608 w 988159"/>
                <a:gd name="connsiteY21" fmla="*/ 543070 h 1184645"/>
                <a:gd name="connsiteX22" fmla="*/ 479608 w 988159"/>
                <a:gd name="connsiteY22" fmla="*/ 409720 h 1184645"/>
                <a:gd name="connsiteX23" fmla="*/ 470083 w 988159"/>
                <a:gd name="connsiteY23" fmla="*/ 181120 h 1184645"/>
                <a:gd name="connsiteX24" fmla="*/ 451033 w 988159"/>
                <a:gd name="connsiteY24" fmla="*/ 228745 h 1184645"/>
                <a:gd name="connsiteX25" fmla="*/ 460558 w 988159"/>
                <a:gd name="connsiteY25" fmla="*/ 362095 h 1184645"/>
                <a:gd name="connsiteX26" fmla="*/ 470083 w 988159"/>
                <a:gd name="connsiteY26" fmla="*/ 457345 h 1184645"/>
                <a:gd name="connsiteX27" fmla="*/ 470083 w 988159"/>
                <a:gd name="connsiteY27" fmla="*/ 543070 h 1184645"/>
                <a:gd name="connsiteX28" fmla="*/ 412933 w 988159"/>
                <a:gd name="connsiteY28" fmla="*/ 619270 h 1184645"/>
                <a:gd name="connsiteX29" fmla="*/ 403408 w 988159"/>
                <a:gd name="connsiteY29" fmla="*/ 638320 h 1184645"/>
                <a:gd name="connsiteX30" fmla="*/ 365308 w 988159"/>
                <a:gd name="connsiteY30" fmla="*/ 504970 h 1184645"/>
                <a:gd name="connsiteX31" fmla="*/ 327208 w 988159"/>
                <a:gd name="connsiteY31" fmla="*/ 400195 h 1184645"/>
                <a:gd name="connsiteX32" fmla="*/ 270058 w 988159"/>
                <a:gd name="connsiteY32" fmla="*/ 323995 h 1184645"/>
                <a:gd name="connsiteX33" fmla="*/ 279583 w 988159"/>
                <a:gd name="connsiteY33" fmla="*/ 390670 h 1184645"/>
                <a:gd name="connsiteX34" fmla="*/ 317683 w 988159"/>
                <a:gd name="connsiteY34" fmla="*/ 485920 h 1184645"/>
                <a:gd name="connsiteX35" fmla="*/ 346258 w 988159"/>
                <a:gd name="connsiteY35" fmla="*/ 571645 h 1184645"/>
                <a:gd name="connsiteX36" fmla="*/ 346258 w 988159"/>
                <a:gd name="connsiteY36" fmla="*/ 676420 h 1184645"/>
                <a:gd name="connsiteX37" fmla="*/ 327208 w 988159"/>
                <a:gd name="connsiteY37" fmla="*/ 762145 h 1184645"/>
                <a:gd name="connsiteX38" fmla="*/ 270058 w 988159"/>
                <a:gd name="connsiteY38" fmla="*/ 666895 h 1184645"/>
                <a:gd name="connsiteX39" fmla="*/ 193858 w 988159"/>
                <a:gd name="connsiteY39" fmla="*/ 571645 h 1184645"/>
                <a:gd name="connsiteX40" fmla="*/ 70033 w 988159"/>
                <a:gd name="connsiteY40" fmla="*/ 447820 h 1184645"/>
                <a:gd name="connsiteX41" fmla="*/ 146233 w 988159"/>
                <a:gd name="connsiteY41" fmla="*/ 590695 h 1184645"/>
                <a:gd name="connsiteX42" fmla="*/ 212908 w 988159"/>
                <a:gd name="connsiteY42" fmla="*/ 724045 h 1184645"/>
                <a:gd name="connsiteX43" fmla="*/ 298633 w 988159"/>
                <a:gd name="connsiteY43" fmla="*/ 828820 h 1184645"/>
                <a:gd name="connsiteX44" fmla="*/ 298633 w 988159"/>
                <a:gd name="connsiteY44" fmla="*/ 924070 h 1184645"/>
                <a:gd name="connsiteX45" fmla="*/ 241483 w 988159"/>
                <a:gd name="connsiteY45" fmla="*/ 838345 h 1184645"/>
                <a:gd name="connsiteX46" fmla="*/ 165283 w 988159"/>
                <a:gd name="connsiteY46" fmla="*/ 724045 h 1184645"/>
                <a:gd name="connsiteX47" fmla="*/ 31933 w 988159"/>
                <a:gd name="connsiteY47" fmla="*/ 600220 h 1184645"/>
                <a:gd name="connsiteX48" fmla="*/ 3358 w 988159"/>
                <a:gd name="connsiteY48" fmla="*/ 590695 h 1184645"/>
                <a:gd name="connsiteX49" fmla="*/ 89083 w 988159"/>
                <a:gd name="connsiteY49" fmla="*/ 666895 h 1184645"/>
                <a:gd name="connsiteX50" fmla="*/ 174808 w 988159"/>
                <a:gd name="connsiteY50" fmla="*/ 790720 h 1184645"/>
                <a:gd name="connsiteX51" fmla="*/ 231958 w 988159"/>
                <a:gd name="connsiteY51" fmla="*/ 876445 h 1184645"/>
                <a:gd name="connsiteX52" fmla="*/ 270058 w 988159"/>
                <a:gd name="connsiteY52" fmla="*/ 1000270 h 1184645"/>
                <a:gd name="connsiteX53" fmla="*/ 241483 w 988159"/>
                <a:gd name="connsiteY53" fmla="*/ 1076470 h 1184645"/>
                <a:gd name="connsiteX54" fmla="*/ 203383 w 988159"/>
                <a:gd name="connsiteY54" fmla="*/ 971695 h 1184645"/>
                <a:gd name="connsiteX55" fmla="*/ 155758 w 988159"/>
                <a:gd name="connsiteY55" fmla="*/ 790720 h 1184645"/>
                <a:gd name="connsiteX56" fmla="*/ 117658 w 988159"/>
                <a:gd name="connsiteY56" fmla="*/ 647845 h 1184645"/>
                <a:gd name="connsiteX57" fmla="*/ 136708 w 988159"/>
                <a:gd name="connsiteY57" fmla="*/ 790720 h 1184645"/>
                <a:gd name="connsiteX58" fmla="*/ 165283 w 988159"/>
                <a:gd name="connsiteY58" fmla="*/ 914545 h 1184645"/>
                <a:gd name="connsiteX59" fmla="*/ 174808 w 988159"/>
                <a:gd name="connsiteY59" fmla="*/ 1000270 h 1184645"/>
                <a:gd name="connsiteX60" fmla="*/ 184333 w 988159"/>
                <a:gd name="connsiteY60" fmla="*/ 1114570 h 1184645"/>
                <a:gd name="connsiteX61" fmla="*/ 251008 w 988159"/>
                <a:gd name="connsiteY61" fmla="*/ 1181245 h 1184645"/>
                <a:gd name="connsiteX62" fmla="*/ 279583 w 988159"/>
                <a:gd name="connsiteY62" fmla="*/ 1009795 h 1184645"/>
                <a:gd name="connsiteX63" fmla="*/ 365308 w 988159"/>
                <a:gd name="connsiteY63" fmla="*/ 819295 h 1184645"/>
                <a:gd name="connsiteX64" fmla="*/ 431983 w 988159"/>
                <a:gd name="connsiteY64" fmla="*/ 685945 h 1184645"/>
                <a:gd name="connsiteX65" fmla="*/ 460558 w 988159"/>
                <a:gd name="connsiteY65" fmla="*/ 685945 h 1184645"/>
                <a:gd name="connsiteX66" fmla="*/ 584383 w 988159"/>
                <a:gd name="connsiteY66" fmla="*/ 533545 h 1184645"/>
                <a:gd name="connsiteX67" fmla="*/ 774883 w 988159"/>
                <a:gd name="connsiteY67" fmla="*/ 419245 h 1184645"/>
                <a:gd name="connsiteX68" fmla="*/ 917758 w 988159"/>
                <a:gd name="connsiteY68" fmla="*/ 323995 h 1184645"/>
                <a:gd name="connsiteX69" fmla="*/ 955858 w 988159"/>
                <a:gd name="connsiteY69" fmla="*/ 304945 h 1184645"/>
                <a:gd name="connsiteX70" fmla="*/ 955858 w 988159"/>
                <a:gd name="connsiteY70" fmla="*/ 209695 h 1184645"/>
                <a:gd name="connsiteX71" fmla="*/ 984433 w 988159"/>
                <a:gd name="connsiteY71" fmla="*/ 47770 h 1184645"/>
                <a:gd name="connsiteX72" fmla="*/ 870133 w 988159"/>
                <a:gd name="connsiteY72" fmla="*/ 145 h 1184645"/>
                <a:gd name="connsiteX0" fmla="*/ 870133 w 988159"/>
                <a:gd name="connsiteY0" fmla="*/ 145 h 1184645"/>
                <a:gd name="connsiteX1" fmla="*/ 851083 w 988159"/>
                <a:gd name="connsiteY1" fmla="*/ 57295 h 1184645"/>
                <a:gd name="connsiteX2" fmla="*/ 793933 w 988159"/>
                <a:gd name="connsiteY2" fmla="*/ 104920 h 1184645"/>
                <a:gd name="connsiteX3" fmla="*/ 843035 w 988159"/>
                <a:gd name="connsiteY3" fmla="*/ 316082 h 1184645"/>
                <a:gd name="connsiteX4" fmla="*/ 755833 w 988159"/>
                <a:gd name="connsiteY4" fmla="*/ 314470 h 1184645"/>
                <a:gd name="connsiteX5" fmla="*/ 717733 w 988159"/>
                <a:gd name="connsiteY5" fmla="*/ 381145 h 1184645"/>
                <a:gd name="connsiteX6" fmla="*/ 651058 w 988159"/>
                <a:gd name="connsiteY6" fmla="*/ 428770 h 1184645"/>
                <a:gd name="connsiteX7" fmla="*/ 574858 w 988159"/>
                <a:gd name="connsiteY7" fmla="*/ 485920 h 1184645"/>
                <a:gd name="connsiteX8" fmla="*/ 612958 w 988159"/>
                <a:gd name="connsiteY8" fmla="*/ 381145 h 1184645"/>
                <a:gd name="connsiteX9" fmla="*/ 651058 w 988159"/>
                <a:gd name="connsiteY9" fmla="*/ 304945 h 1184645"/>
                <a:gd name="connsiteX10" fmla="*/ 670108 w 988159"/>
                <a:gd name="connsiteY10" fmla="*/ 257320 h 1184645"/>
                <a:gd name="connsiteX11" fmla="*/ 612958 w 988159"/>
                <a:gd name="connsiteY11" fmla="*/ 323995 h 1184645"/>
                <a:gd name="connsiteX12" fmla="*/ 574858 w 988159"/>
                <a:gd name="connsiteY12" fmla="*/ 409720 h 1184645"/>
                <a:gd name="connsiteX13" fmla="*/ 517708 w 988159"/>
                <a:gd name="connsiteY13" fmla="*/ 524020 h 1184645"/>
                <a:gd name="connsiteX14" fmla="*/ 527233 w 988159"/>
                <a:gd name="connsiteY14" fmla="*/ 400195 h 1184645"/>
                <a:gd name="connsiteX15" fmla="*/ 565333 w 988159"/>
                <a:gd name="connsiteY15" fmla="*/ 304945 h 1184645"/>
                <a:gd name="connsiteX16" fmla="*/ 612958 w 988159"/>
                <a:gd name="connsiteY16" fmla="*/ 162070 h 1184645"/>
                <a:gd name="connsiteX17" fmla="*/ 536758 w 988159"/>
                <a:gd name="connsiteY17" fmla="*/ 238270 h 1184645"/>
                <a:gd name="connsiteX18" fmla="*/ 517708 w 988159"/>
                <a:gd name="connsiteY18" fmla="*/ 323995 h 1184645"/>
                <a:gd name="connsiteX19" fmla="*/ 508183 w 988159"/>
                <a:gd name="connsiteY19" fmla="*/ 428770 h 1184645"/>
                <a:gd name="connsiteX20" fmla="*/ 489133 w 988159"/>
                <a:gd name="connsiteY20" fmla="*/ 533545 h 1184645"/>
                <a:gd name="connsiteX21" fmla="*/ 479608 w 988159"/>
                <a:gd name="connsiteY21" fmla="*/ 543070 h 1184645"/>
                <a:gd name="connsiteX22" fmla="*/ 479608 w 988159"/>
                <a:gd name="connsiteY22" fmla="*/ 409720 h 1184645"/>
                <a:gd name="connsiteX23" fmla="*/ 470083 w 988159"/>
                <a:gd name="connsiteY23" fmla="*/ 181120 h 1184645"/>
                <a:gd name="connsiteX24" fmla="*/ 451033 w 988159"/>
                <a:gd name="connsiteY24" fmla="*/ 228745 h 1184645"/>
                <a:gd name="connsiteX25" fmla="*/ 460558 w 988159"/>
                <a:gd name="connsiteY25" fmla="*/ 362095 h 1184645"/>
                <a:gd name="connsiteX26" fmla="*/ 470083 w 988159"/>
                <a:gd name="connsiteY26" fmla="*/ 457345 h 1184645"/>
                <a:gd name="connsiteX27" fmla="*/ 470083 w 988159"/>
                <a:gd name="connsiteY27" fmla="*/ 543070 h 1184645"/>
                <a:gd name="connsiteX28" fmla="*/ 412933 w 988159"/>
                <a:gd name="connsiteY28" fmla="*/ 619270 h 1184645"/>
                <a:gd name="connsiteX29" fmla="*/ 403408 w 988159"/>
                <a:gd name="connsiteY29" fmla="*/ 638320 h 1184645"/>
                <a:gd name="connsiteX30" fmla="*/ 365308 w 988159"/>
                <a:gd name="connsiteY30" fmla="*/ 504970 h 1184645"/>
                <a:gd name="connsiteX31" fmla="*/ 327208 w 988159"/>
                <a:gd name="connsiteY31" fmla="*/ 400195 h 1184645"/>
                <a:gd name="connsiteX32" fmla="*/ 270058 w 988159"/>
                <a:gd name="connsiteY32" fmla="*/ 323995 h 1184645"/>
                <a:gd name="connsiteX33" fmla="*/ 279583 w 988159"/>
                <a:gd name="connsiteY33" fmla="*/ 390670 h 1184645"/>
                <a:gd name="connsiteX34" fmla="*/ 317683 w 988159"/>
                <a:gd name="connsiteY34" fmla="*/ 485920 h 1184645"/>
                <a:gd name="connsiteX35" fmla="*/ 346258 w 988159"/>
                <a:gd name="connsiteY35" fmla="*/ 571645 h 1184645"/>
                <a:gd name="connsiteX36" fmla="*/ 346258 w 988159"/>
                <a:gd name="connsiteY36" fmla="*/ 676420 h 1184645"/>
                <a:gd name="connsiteX37" fmla="*/ 327208 w 988159"/>
                <a:gd name="connsiteY37" fmla="*/ 762145 h 1184645"/>
                <a:gd name="connsiteX38" fmla="*/ 270058 w 988159"/>
                <a:gd name="connsiteY38" fmla="*/ 666895 h 1184645"/>
                <a:gd name="connsiteX39" fmla="*/ 193858 w 988159"/>
                <a:gd name="connsiteY39" fmla="*/ 571645 h 1184645"/>
                <a:gd name="connsiteX40" fmla="*/ 70033 w 988159"/>
                <a:gd name="connsiteY40" fmla="*/ 447820 h 1184645"/>
                <a:gd name="connsiteX41" fmla="*/ 146233 w 988159"/>
                <a:gd name="connsiteY41" fmla="*/ 590695 h 1184645"/>
                <a:gd name="connsiteX42" fmla="*/ 212908 w 988159"/>
                <a:gd name="connsiteY42" fmla="*/ 724045 h 1184645"/>
                <a:gd name="connsiteX43" fmla="*/ 298633 w 988159"/>
                <a:gd name="connsiteY43" fmla="*/ 828820 h 1184645"/>
                <a:gd name="connsiteX44" fmla="*/ 298633 w 988159"/>
                <a:gd name="connsiteY44" fmla="*/ 924070 h 1184645"/>
                <a:gd name="connsiteX45" fmla="*/ 241483 w 988159"/>
                <a:gd name="connsiteY45" fmla="*/ 838345 h 1184645"/>
                <a:gd name="connsiteX46" fmla="*/ 165283 w 988159"/>
                <a:gd name="connsiteY46" fmla="*/ 724045 h 1184645"/>
                <a:gd name="connsiteX47" fmla="*/ 31933 w 988159"/>
                <a:gd name="connsiteY47" fmla="*/ 600220 h 1184645"/>
                <a:gd name="connsiteX48" fmla="*/ 3358 w 988159"/>
                <a:gd name="connsiteY48" fmla="*/ 590695 h 1184645"/>
                <a:gd name="connsiteX49" fmla="*/ 89083 w 988159"/>
                <a:gd name="connsiteY49" fmla="*/ 666895 h 1184645"/>
                <a:gd name="connsiteX50" fmla="*/ 174808 w 988159"/>
                <a:gd name="connsiteY50" fmla="*/ 790720 h 1184645"/>
                <a:gd name="connsiteX51" fmla="*/ 231958 w 988159"/>
                <a:gd name="connsiteY51" fmla="*/ 876445 h 1184645"/>
                <a:gd name="connsiteX52" fmla="*/ 270058 w 988159"/>
                <a:gd name="connsiteY52" fmla="*/ 1000270 h 1184645"/>
                <a:gd name="connsiteX53" fmla="*/ 241483 w 988159"/>
                <a:gd name="connsiteY53" fmla="*/ 1076470 h 1184645"/>
                <a:gd name="connsiteX54" fmla="*/ 203383 w 988159"/>
                <a:gd name="connsiteY54" fmla="*/ 971695 h 1184645"/>
                <a:gd name="connsiteX55" fmla="*/ 155758 w 988159"/>
                <a:gd name="connsiteY55" fmla="*/ 790720 h 1184645"/>
                <a:gd name="connsiteX56" fmla="*/ 117658 w 988159"/>
                <a:gd name="connsiteY56" fmla="*/ 647845 h 1184645"/>
                <a:gd name="connsiteX57" fmla="*/ 136708 w 988159"/>
                <a:gd name="connsiteY57" fmla="*/ 790720 h 1184645"/>
                <a:gd name="connsiteX58" fmla="*/ 165283 w 988159"/>
                <a:gd name="connsiteY58" fmla="*/ 914545 h 1184645"/>
                <a:gd name="connsiteX59" fmla="*/ 174808 w 988159"/>
                <a:gd name="connsiteY59" fmla="*/ 1000270 h 1184645"/>
                <a:gd name="connsiteX60" fmla="*/ 184333 w 988159"/>
                <a:gd name="connsiteY60" fmla="*/ 1114570 h 1184645"/>
                <a:gd name="connsiteX61" fmla="*/ 251008 w 988159"/>
                <a:gd name="connsiteY61" fmla="*/ 1181245 h 1184645"/>
                <a:gd name="connsiteX62" fmla="*/ 279583 w 988159"/>
                <a:gd name="connsiteY62" fmla="*/ 1009795 h 1184645"/>
                <a:gd name="connsiteX63" fmla="*/ 365308 w 988159"/>
                <a:gd name="connsiteY63" fmla="*/ 819295 h 1184645"/>
                <a:gd name="connsiteX64" fmla="*/ 431983 w 988159"/>
                <a:gd name="connsiteY64" fmla="*/ 685945 h 1184645"/>
                <a:gd name="connsiteX65" fmla="*/ 460558 w 988159"/>
                <a:gd name="connsiteY65" fmla="*/ 685945 h 1184645"/>
                <a:gd name="connsiteX66" fmla="*/ 584383 w 988159"/>
                <a:gd name="connsiteY66" fmla="*/ 533545 h 1184645"/>
                <a:gd name="connsiteX67" fmla="*/ 774883 w 988159"/>
                <a:gd name="connsiteY67" fmla="*/ 419245 h 1184645"/>
                <a:gd name="connsiteX68" fmla="*/ 917758 w 988159"/>
                <a:gd name="connsiteY68" fmla="*/ 323995 h 1184645"/>
                <a:gd name="connsiteX69" fmla="*/ 955858 w 988159"/>
                <a:gd name="connsiteY69" fmla="*/ 304945 h 1184645"/>
                <a:gd name="connsiteX70" fmla="*/ 955858 w 988159"/>
                <a:gd name="connsiteY70" fmla="*/ 209695 h 1184645"/>
                <a:gd name="connsiteX71" fmla="*/ 984433 w 988159"/>
                <a:gd name="connsiteY71" fmla="*/ 47770 h 1184645"/>
                <a:gd name="connsiteX72" fmla="*/ 870133 w 988159"/>
                <a:gd name="connsiteY72" fmla="*/ 145 h 1184645"/>
                <a:gd name="connsiteX0" fmla="*/ 870133 w 988159"/>
                <a:gd name="connsiteY0" fmla="*/ 145 h 1184645"/>
                <a:gd name="connsiteX1" fmla="*/ 851083 w 988159"/>
                <a:gd name="connsiteY1" fmla="*/ 57295 h 1184645"/>
                <a:gd name="connsiteX2" fmla="*/ 883953 w 988159"/>
                <a:gd name="connsiteY2" fmla="*/ 293143 h 1184645"/>
                <a:gd name="connsiteX3" fmla="*/ 843035 w 988159"/>
                <a:gd name="connsiteY3" fmla="*/ 316082 h 1184645"/>
                <a:gd name="connsiteX4" fmla="*/ 755833 w 988159"/>
                <a:gd name="connsiteY4" fmla="*/ 314470 h 1184645"/>
                <a:gd name="connsiteX5" fmla="*/ 717733 w 988159"/>
                <a:gd name="connsiteY5" fmla="*/ 381145 h 1184645"/>
                <a:gd name="connsiteX6" fmla="*/ 651058 w 988159"/>
                <a:gd name="connsiteY6" fmla="*/ 428770 h 1184645"/>
                <a:gd name="connsiteX7" fmla="*/ 574858 w 988159"/>
                <a:gd name="connsiteY7" fmla="*/ 485920 h 1184645"/>
                <a:gd name="connsiteX8" fmla="*/ 612958 w 988159"/>
                <a:gd name="connsiteY8" fmla="*/ 381145 h 1184645"/>
                <a:gd name="connsiteX9" fmla="*/ 651058 w 988159"/>
                <a:gd name="connsiteY9" fmla="*/ 304945 h 1184645"/>
                <a:gd name="connsiteX10" fmla="*/ 670108 w 988159"/>
                <a:gd name="connsiteY10" fmla="*/ 257320 h 1184645"/>
                <a:gd name="connsiteX11" fmla="*/ 612958 w 988159"/>
                <a:gd name="connsiteY11" fmla="*/ 323995 h 1184645"/>
                <a:gd name="connsiteX12" fmla="*/ 574858 w 988159"/>
                <a:gd name="connsiteY12" fmla="*/ 409720 h 1184645"/>
                <a:gd name="connsiteX13" fmla="*/ 517708 w 988159"/>
                <a:gd name="connsiteY13" fmla="*/ 524020 h 1184645"/>
                <a:gd name="connsiteX14" fmla="*/ 527233 w 988159"/>
                <a:gd name="connsiteY14" fmla="*/ 400195 h 1184645"/>
                <a:gd name="connsiteX15" fmla="*/ 565333 w 988159"/>
                <a:gd name="connsiteY15" fmla="*/ 304945 h 1184645"/>
                <a:gd name="connsiteX16" fmla="*/ 612958 w 988159"/>
                <a:gd name="connsiteY16" fmla="*/ 162070 h 1184645"/>
                <a:gd name="connsiteX17" fmla="*/ 536758 w 988159"/>
                <a:gd name="connsiteY17" fmla="*/ 238270 h 1184645"/>
                <a:gd name="connsiteX18" fmla="*/ 517708 w 988159"/>
                <a:gd name="connsiteY18" fmla="*/ 323995 h 1184645"/>
                <a:gd name="connsiteX19" fmla="*/ 508183 w 988159"/>
                <a:gd name="connsiteY19" fmla="*/ 428770 h 1184645"/>
                <a:gd name="connsiteX20" fmla="*/ 489133 w 988159"/>
                <a:gd name="connsiteY20" fmla="*/ 533545 h 1184645"/>
                <a:gd name="connsiteX21" fmla="*/ 479608 w 988159"/>
                <a:gd name="connsiteY21" fmla="*/ 543070 h 1184645"/>
                <a:gd name="connsiteX22" fmla="*/ 479608 w 988159"/>
                <a:gd name="connsiteY22" fmla="*/ 409720 h 1184645"/>
                <a:gd name="connsiteX23" fmla="*/ 470083 w 988159"/>
                <a:gd name="connsiteY23" fmla="*/ 181120 h 1184645"/>
                <a:gd name="connsiteX24" fmla="*/ 451033 w 988159"/>
                <a:gd name="connsiteY24" fmla="*/ 228745 h 1184645"/>
                <a:gd name="connsiteX25" fmla="*/ 460558 w 988159"/>
                <a:gd name="connsiteY25" fmla="*/ 362095 h 1184645"/>
                <a:gd name="connsiteX26" fmla="*/ 470083 w 988159"/>
                <a:gd name="connsiteY26" fmla="*/ 457345 h 1184645"/>
                <a:gd name="connsiteX27" fmla="*/ 470083 w 988159"/>
                <a:gd name="connsiteY27" fmla="*/ 543070 h 1184645"/>
                <a:gd name="connsiteX28" fmla="*/ 412933 w 988159"/>
                <a:gd name="connsiteY28" fmla="*/ 619270 h 1184645"/>
                <a:gd name="connsiteX29" fmla="*/ 403408 w 988159"/>
                <a:gd name="connsiteY29" fmla="*/ 638320 h 1184645"/>
                <a:gd name="connsiteX30" fmla="*/ 365308 w 988159"/>
                <a:gd name="connsiteY30" fmla="*/ 504970 h 1184645"/>
                <a:gd name="connsiteX31" fmla="*/ 327208 w 988159"/>
                <a:gd name="connsiteY31" fmla="*/ 400195 h 1184645"/>
                <a:gd name="connsiteX32" fmla="*/ 270058 w 988159"/>
                <a:gd name="connsiteY32" fmla="*/ 323995 h 1184645"/>
                <a:gd name="connsiteX33" fmla="*/ 279583 w 988159"/>
                <a:gd name="connsiteY33" fmla="*/ 390670 h 1184645"/>
                <a:gd name="connsiteX34" fmla="*/ 317683 w 988159"/>
                <a:gd name="connsiteY34" fmla="*/ 485920 h 1184645"/>
                <a:gd name="connsiteX35" fmla="*/ 346258 w 988159"/>
                <a:gd name="connsiteY35" fmla="*/ 571645 h 1184645"/>
                <a:gd name="connsiteX36" fmla="*/ 346258 w 988159"/>
                <a:gd name="connsiteY36" fmla="*/ 676420 h 1184645"/>
                <a:gd name="connsiteX37" fmla="*/ 327208 w 988159"/>
                <a:gd name="connsiteY37" fmla="*/ 762145 h 1184645"/>
                <a:gd name="connsiteX38" fmla="*/ 270058 w 988159"/>
                <a:gd name="connsiteY38" fmla="*/ 666895 h 1184645"/>
                <a:gd name="connsiteX39" fmla="*/ 193858 w 988159"/>
                <a:gd name="connsiteY39" fmla="*/ 571645 h 1184645"/>
                <a:gd name="connsiteX40" fmla="*/ 70033 w 988159"/>
                <a:gd name="connsiteY40" fmla="*/ 447820 h 1184645"/>
                <a:gd name="connsiteX41" fmla="*/ 146233 w 988159"/>
                <a:gd name="connsiteY41" fmla="*/ 590695 h 1184645"/>
                <a:gd name="connsiteX42" fmla="*/ 212908 w 988159"/>
                <a:gd name="connsiteY42" fmla="*/ 724045 h 1184645"/>
                <a:gd name="connsiteX43" fmla="*/ 298633 w 988159"/>
                <a:gd name="connsiteY43" fmla="*/ 828820 h 1184645"/>
                <a:gd name="connsiteX44" fmla="*/ 298633 w 988159"/>
                <a:gd name="connsiteY44" fmla="*/ 924070 h 1184645"/>
                <a:gd name="connsiteX45" fmla="*/ 241483 w 988159"/>
                <a:gd name="connsiteY45" fmla="*/ 838345 h 1184645"/>
                <a:gd name="connsiteX46" fmla="*/ 165283 w 988159"/>
                <a:gd name="connsiteY46" fmla="*/ 724045 h 1184645"/>
                <a:gd name="connsiteX47" fmla="*/ 31933 w 988159"/>
                <a:gd name="connsiteY47" fmla="*/ 600220 h 1184645"/>
                <a:gd name="connsiteX48" fmla="*/ 3358 w 988159"/>
                <a:gd name="connsiteY48" fmla="*/ 590695 h 1184645"/>
                <a:gd name="connsiteX49" fmla="*/ 89083 w 988159"/>
                <a:gd name="connsiteY49" fmla="*/ 666895 h 1184645"/>
                <a:gd name="connsiteX50" fmla="*/ 174808 w 988159"/>
                <a:gd name="connsiteY50" fmla="*/ 790720 h 1184645"/>
                <a:gd name="connsiteX51" fmla="*/ 231958 w 988159"/>
                <a:gd name="connsiteY51" fmla="*/ 876445 h 1184645"/>
                <a:gd name="connsiteX52" fmla="*/ 270058 w 988159"/>
                <a:gd name="connsiteY52" fmla="*/ 1000270 h 1184645"/>
                <a:gd name="connsiteX53" fmla="*/ 241483 w 988159"/>
                <a:gd name="connsiteY53" fmla="*/ 1076470 h 1184645"/>
                <a:gd name="connsiteX54" fmla="*/ 203383 w 988159"/>
                <a:gd name="connsiteY54" fmla="*/ 971695 h 1184645"/>
                <a:gd name="connsiteX55" fmla="*/ 155758 w 988159"/>
                <a:gd name="connsiteY55" fmla="*/ 790720 h 1184645"/>
                <a:gd name="connsiteX56" fmla="*/ 117658 w 988159"/>
                <a:gd name="connsiteY56" fmla="*/ 647845 h 1184645"/>
                <a:gd name="connsiteX57" fmla="*/ 136708 w 988159"/>
                <a:gd name="connsiteY57" fmla="*/ 790720 h 1184645"/>
                <a:gd name="connsiteX58" fmla="*/ 165283 w 988159"/>
                <a:gd name="connsiteY58" fmla="*/ 914545 h 1184645"/>
                <a:gd name="connsiteX59" fmla="*/ 174808 w 988159"/>
                <a:gd name="connsiteY59" fmla="*/ 1000270 h 1184645"/>
                <a:gd name="connsiteX60" fmla="*/ 184333 w 988159"/>
                <a:gd name="connsiteY60" fmla="*/ 1114570 h 1184645"/>
                <a:gd name="connsiteX61" fmla="*/ 251008 w 988159"/>
                <a:gd name="connsiteY61" fmla="*/ 1181245 h 1184645"/>
                <a:gd name="connsiteX62" fmla="*/ 279583 w 988159"/>
                <a:gd name="connsiteY62" fmla="*/ 1009795 h 1184645"/>
                <a:gd name="connsiteX63" fmla="*/ 365308 w 988159"/>
                <a:gd name="connsiteY63" fmla="*/ 819295 h 1184645"/>
                <a:gd name="connsiteX64" fmla="*/ 431983 w 988159"/>
                <a:gd name="connsiteY64" fmla="*/ 685945 h 1184645"/>
                <a:gd name="connsiteX65" fmla="*/ 460558 w 988159"/>
                <a:gd name="connsiteY65" fmla="*/ 685945 h 1184645"/>
                <a:gd name="connsiteX66" fmla="*/ 584383 w 988159"/>
                <a:gd name="connsiteY66" fmla="*/ 533545 h 1184645"/>
                <a:gd name="connsiteX67" fmla="*/ 774883 w 988159"/>
                <a:gd name="connsiteY67" fmla="*/ 419245 h 1184645"/>
                <a:gd name="connsiteX68" fmla="*/ 917758 w 988159"/>
                <a:gd name="connsiteY68" fmla="*/ 323995 h 1184645"/>
                <a:gd name="connsiteX69" fmla="*/ 955858 w 988159"/>
                <a:gd name="connsiteY69" fmla="*/ 304945 h 1184645"/>
                <a:gd name="connsiteX70" fmla="*/ 955858 w 988159"/>
                <a:gd name="connsiteY70" fmla="*/ 209695 h 1184645"/>
                <a:gd name="connsiteX71" fmla="*/ 984433 w 988159"/>
                <a:gd name="connsiteY71" fmla="*/ 47770 h 1184645"/>
                <a:gd name="connsiteX72" fmla="*/ 870133 w 988159"/>
                <a:gd name="connsiteY72" fmla="*/ 145 h 1184645"/>
                <a:gd name="connsiteX0" fmla="*/ 870133 w 988159"/>
                <a:gd name="connsiteY0" fmla="*/ 14141 h 1198641"/>
                <a:gd name="connsiteX1" fmla="*/ 908368 w 988159"/>
                <a:gd name="connsiteY1" fmla="*/ 292247 h 1198641"/>
                <a:gd name="connsiteX2" fmla="*/ 883953 w 988159"/>
                <a:gd name="connsiteY2" fmla="*/ 307139 h 1198641"/>
                <a:gd name="connsiteX3" fmla="*/ 843035 w 988159"/>
                <a:gd name="connsiteY3" fmla="*/ 330078 h 1198641"/>
                <a:gd name="connsiteX4" fmla="*/ 755833 w 988159"/>
                <a:gd name="connsiteY4" fmla="*/ 328466 h 1198641"/>
                <a:gd name="connsiteX5" fmla="*/ 717733 w 988159"/>
                <a:gd name="connsiteY5" fmla="*/ 395141 h 1198641"/>
                <a:gd name="connsiteX6" fmla="*/ 651058 w 988159"/>
                <a:gd name="connsiteY6" fmla="*/ 442766 h 1198641"/>
                <a:gd name="connsiteX7" fmla="*/ 574858 w 988159"/>
                <a:gd name="connsiteY7" fmla="*/ 499916 h 1198641"/>
                <a:gd name="connsiteX8" fmla="*/ 612958 w 988159"/>
                <a:gd name="connsiteY8" fmla="*/ 395141 h 1198641"/>
                <a:gd name="connsiteX9" fmla="*/ 651058 w 988159"/>
                <a:gd name="connsiteY9" fmla="*/ 318941 h 1198641"/>
                <a:gd name="connsiteX10" fmla="*/ 670108 w 988159"/>
                <a:gd name="connsiteY10" fmla="*/ 271316 h 1198641"/>
                <a:gd name="connsiteX11" fmla="*/ 612958 w 988159"/>
                <a:gd name="connsiteY11" fmla="*/ 337991 h 1198641"/>
                <a:gd name="connsiteX12" fmla="*/ 574858 w 988159"/>
                <a:gd name="connsiteY12" fmla="*/ 423716 h 1198641"/>
                <a:gd name="connsiteX13" fmla="*/ 517708 w 988159"/>
                <a:gd name="connsiteY13" fmla="*/ 538016 h 1198641"/>
                <a:gd name="connsiteX14" fmla="*/ 527233 w 988159"/>
                <a:gd name="connsiteY14" fmla="*/ 414191 h 1198641"/>
                <a:gd name="connsiteX15" fmla="*/ 565333 w 988159"/>
                <a:gd name="connsiteY15" fmla="*/ 318941 h 1198641"/>
                <a:gd name="connsiteX16" fmla="*/ 612958 w 988159"/>
                <a:gd name="connsiteY16" fmla="*/ 176066 h 1198641"/>
                <a:gd name="connsiteX17" fmla="*/ 536758 w 988159"/>
                <a:gd name="connsiteY17" fmla="*/ 252266 h 1198641"/>
                <a:gd name="connsiteX18" fmla="*/ 517708 w 988159"/>
                <a:gd name="connsiteY18" fmla="*/ 337991 h 1198641"/>
                <a:gd name="connsiteX19" fmla="*/ 508183 w 988159"/>
                <a:gd name="connsiteY19" fmla="*/ 442766 h 1198641"/>
                <a:gd name="connsiteX20" fmla="*/ 489133 w 988159"/>
                <a:gd name="connsiteY20" fmla="*/ 547541 h 1198641"/>
                <a:gd name="connsiteX21" fmla="*/ 479608 w 988159"/>
                <a:gd name="connsiteY21" fmla="*/ 557066 h 1198641"/>
                <a:gd name="connsiteX22" fmla="*/ 479608 w 988159"/>
                <a:gd name="connsiteY22" fmla="*/ 423716 h 1198641"/>
                <a:gd name="connsiteX23" fmla="*/ 470083 w 988159"/>
                <a:gd name="connsiteY23" fmla="*/ 195116 h 1198641"/>
                <a:gd name="connsiteX24" fmla="*/ 451033 w 988159"/>
                <a:gd name="connsiteY24" fmla="*/ 242741 h 1198641"/>
                <a:gd name="connsiteX25" fmla="*/ 460558 w 988159"/>
                <a:gd name="connsiteY25" fmla="*/ 376091 h 1198641"/>
                <a:gd name="connsiteX26" fmla="*/ 470083 w 988159"/>
                <a:gd name="connsiteY26" fmla="*/ 471341 h 1198641"/>
                <a:gd name="connsiteX27" fmla="*/ 470083 w 988159"/>
                <a:gd name="connsiteY27" fmla="*/ 557066 h 1198641"/>
                <a:gd name="connsiteX28" fmla="*/ 412933 w 988159"/>
                <a:gd name="connsiteY28" fmla="*/ 633266 h 1198641"/>
                <a:gd name="connsiteX29" fmla="*/ 403408 w 988159"/>
                <a:gd name="connsiteY29" fmla="*/ 652316 h 1198641"/>
                <a:gd name="connsiteX30" fmla="*/ 365308 w 988159"/>
                <a:gd name="connsiteY30" fmla="*/ 518966 h 1198641"/>
                <a:gd name="connsiteX31" fmla="*/ 327208 w 988159"/>
                <a:gd name="connsiteY31" fmla="*/ 414191 h 1198641"/>
                <a:gd name="connsiteX32" fmla="*/ 270058 w 988159"/>
                <a:gd name="connsiteY32" fmla="*/ 337991 h 1198641"/>
                <a:gd name="connsiteX33" fmla="*/ 279583 w 988159"/>
                <a:gd name="connsiteY33" fmla="*/ 404666 h 1198641"/>
                <a:gd name="connsiteX34" fmla="*/ 317683 w 988159"/>
                <a:gd name="connsiteY34" fmla="*/ 499916 h 1198641"/>
                <a:gd name="connsiteX35" fmla="*/ 346258 w 988159"/>
                <a:gd name="connsiteY35" fmla="*/ 585641 h 1198641"/>
                <a:gd name="connsiteX36" fmla="*/ 346258 w 988159"/>
                <a:gd name="connsiteY36" fmla="*/ 690416 h 1198641"/>
                <a:gd name="connsiteX37" fmla="*/ 327208 w 988159"/>
                <a:gd name="connsiteY37" fmla="*/ 776141 h 1198641"/>
                <a:gd name="connsiteX38" fmla="*/ 270058 w 988159"/>
                <a:gd name="connsiteY38" fmla="*/ 680891 h 1198641"/>
                <a:gd name="connsiteX39" fmla="*/ 193858 w 988159"/>
                <a:gd name="connsiteY39" fmla="*/ 585641 h 1198641"/>
                <a:gd name="connsiteX40" fmla="*/ 70033 w 988159"/>
                <a:gd name="connsiteY40" fmla="*/ 461816 h 1198641"/>
                <a:gd name="connsiteX41" fmla="*/ 146233 w 988159"/>
                <a:gd name="connsiteY41" fmla="*/ 604691 h 1198641"/>
                <a:gd name="connsiteX42" fmla="*/ 212908 w 988159"/>
                <a:gd name="connsiteY42" fmla="*/ 738041 h 1198641"/>
                <a:gd name="connsiteX43" fmla="*/ 298633 w 988159"/>
                <a:gd name="connsiteY43" fmla="*/ 842816 h 1198641"/>
                <a:gd name="connsiteX44" fmla="*/ 298633 w 988159"/>
                <a:gd name="connsiteY44" fmla="*/ 938066 h 1198641"/>
                <a:gd name="connsiteX45" fmla="*/ 241483 w 988159"/>
                <a:gd name="connsiteY45" fmla="*/ 852341 h 1198641"/>
                <a:gd name="connsiteX46" fmla="*/ 165283 w 988159"/>
                <a:gd name="connsiteY46" fmla="*/ 738041 h 1198641"/>
                <a:gd name="connsiteX47" fmla="*/ 31933 w 988159"/>
                <a:gd name="connsiteY47" fmla="*/ 614216 h 1198641"/>
                <a:gd name="connsiteX48" fmla="*/ 3358 w 988159"/>
                <a:gd name="connsiteY48" fmla="*/ 604691 h 1198641"/>
                <a:gd name="connsiteX49" fmla="*/ 89083 w 988159"/>
                <a:gd name="connsiteY49" fmla="*/ 680891 h 1198641"/>
                <a:gd name="connsiteX50" fmla="*/ 174808 w 988159"/>
                <a:gd name="connsiteY50" fmla="*/ 804716 h 1198641"/>
                <a:gd name="connsiteX51" fmla="*/ 231958 w 988159"/>
                <a:gd name="connsiteY51" fmla="*/ 890441 h 1198641"/>
                <a:gd name="connsiteX52" fmla="*/ 270058 w 988159"/>
                <a:gd name="connsiteY52" fmla="*/ 1014266 h 1198641"/>
                <a:gd name="connsiteX53" fmla="*/ 241483 w 988159"/>
                <a:gd name="connsiteY53" fmla="*/ 1090466 h 1198641"/>
                <a:gd name="connsiteX54" fmla="*/ 203383 w 988159"/>
                <a:gd name="connsiteY54" fmla="*/ 985691 h 1198641"/>
                <a:gd name="connsiteX55" fmla="*/ 155758 w 988159"/>
                <a:gd name="connsiteY55" fmla="*/ 804716 h 1198641"/>
                <a:gd name="connsiteX56" fmla="*/ 117658 w 988159"/>
                <a:gd name="connsiteY56" fmla="*/ 661841 h 1198641"/>
                <a:gd name="connsiteX57" fmla="*/ 136708 w 988159"/>
                <a:gd name="connsiteY57" fmla="*/ 804716 h 1198641"/>
                <a:gd name="connsiteX58" fmla="*/ 165283 w 988159"/>
                <a:gd name="connsiteY58" fmla="*/ 928541 h 1198641"/>
                <a:gd name="connsiteX59" fmla="*/ 174808 w 988159"/>
                <a:gd name="connsiteY59" fmla="*/ 1014266 h 1198641"/>
                <a:gd name="connsiteX60" fmla="*/ 184333 w 988159"/>
                <a:gd name="connsiteY60" fmla="*/ 1128566 h 1198641"/>
                <a:gd name="connsiteX61" fmla="*/ 251008 w 988159"/>
                <a:gd name="connsiteY61" fmla="*/ 1195241 h 1198641"/>
                <a:gd name="connsiteX62" fmla="*/ 279583 w 988159"/>
                <a:gd name="connsiteY62" fmla="*/ 1023791 h 1198641"/>
                <a:gd name="connsiteX63" fmla="*/ 365308 w 988159"/>
                <a:gd name="connsiteY63" fmla="*/ 833291 h 1198641"/>
                <a:gd name="connsiteX64" fmla="*/ 431983 w 988159"/>
                <a:gd name="connsiteY64" fmla="*/ 699941 h 1198641"/>
                <a:gd name="connsiteX65" fmla="*/ 460558 w 988159"/>
                <a:gd name="connsiteY65" fmla="*/ 699941 h 1198641"/>
                <a:gd name="connsiteX66" fmla="*/ 584383 w 988159"/>
                <a:gd name="connsiteY66" fmla="*/ 547541 h 1198641"/>
                <a:gd name="connsiteX67" fmla="*/ 774883 w 988159"/>
                <a:gd name="connsiteY67" fmla="*/ 433241 h 1198641"/>
                <a:gd name="connsiteX68" fmla="*/ 917758 w 988159"/>
                <a:gd name="connsiteY68" fmla="*/ 337991 h 1198641"/>
                <a:gd name="connsiteX69" fmla="*/ 955858 w 988159"/>
                <a:gd name="connsiteY69" fmla="*/ 318941 h 1198641"/>
                <a:gd name="connsiteX70" fmla="*/ 955858 w 988159"/>
                <a:gd name="connsiteY70" fmla="*/ 223691 h 1198641"/>
                <a:gd name="connsiteX71" fmla="*/ 984433 w 988159"/>
                <a:gd name="connsiteY71" fmla="*/ 61766 h 1198641"/>
                <a:gd name="connsiteX72" fmla="*/ 870133 w 988159"/>
                <a:gd name="connsiteY72" fmla="*/ 14141 h 1198641"/>
                <a:gd name="connsiteX0" fmla="*/ 943785 w 984544"/>
                <a:gd name="connsiteY0" fmla="*/ 198092 h 1137084"/>
                <a:gd name="connsiteX1" fmla="*/ 908368 w 984544"/>
                <a:gd name="connsiteY1" fmla="*/ 230690 h 1137084"/>
                <a:gd name="connsiteX2" fmla="*/ 883953 w 984544"/>
                <a:gd name="connsiteY2" fmla="*/ 245582 h 1137084"/>
                <a:gd name="connsiteX3" fmla="*/ 843035 w 984544"/>
                <a:gd name="connsiteY3" fmla="*/ 268521 h 1137084"/>
                <a:gd name="connsiteX4" fmla="*/ 755833 w 984544"/>
                <a:gd name="connsiteY4" fmla="*/ 266909 h 1137084"/>
                <a:gd name="connsiteX5" fmla="*/ 717733 w 984544"/>
                <a:gd name="connsiteY5" fmla="*/ 333584 h 1137084"/>
                <a:gd name="connsiteX6" fmla="*/ 651058 w 984544"/>
                <a:gd name="connsiteY6" fmla="*/ 381209 h 1137084"/>
                <a:gd name="connsiteX7" fmla="*/ 574858 w 984544"/>
                <a:gd name="connsiteY7" fmla="*/ 438359 h 1137084"/>
                <a:gd name="connsiteX8" fmla="*/ 612958 w 984544"/>
                <a:gd name="connsiteY8" fmla="*/ 333584 h 1137084"/>
                <a:gd name="connsiteX9" fmla="*/ 651058 w 984544"/>
                <a:gd name="connsiteY9" fmla="*/ 257384 h 1137084"/>
                <a:gd name="connsiteX10" fmla="*/ 670108 w 984544"/>
                <a:gd name="connsiteY10" fmla="*/ 209759 h 1137084"/>
                <a:gd name="connsiteX11" fmla="*/ 612958 w 984544"/>
                <a:gd name="connsiteY11" fmla="*/ 276434 h 1137084"/>
                <a:gd name="connsiteX12" fmla="*/ 574858 w 984544"/>
                <a:gd name="connsiteY12" fmla="*/ 362159 h 1137084"/>
                <a:gd name="connsiteX13" fmla="*/ 517708 w 984544"/>
                <a:gd name="connsiteY13" fmla="*/ 476459 h 1137084"/>
                <a:gd name="connsiteX14" fmla="*/ 527233 w 984544"/>
                <a:gd name="connsiteY14" fmla="*/ 352634 h 1137084"/>
                <a:gd name="connsiteX15" fmla="*/ 565333 w 984544"/>
                <a:gd name="connsiteY15" fmla="*/ 257384 h 1137084"/>
                <a:gd name="connsiteX16" fmla="*/ 612958 w 984544"/>
                <a:gd name="connsiteY16" fmla="*/ 114509 h 1137084"/>
                <a:gd name="connsiteX17" fmla="*/ 536758 w 984544"/>
                <a:gd name="connsiteY17" fmla="*/ 190709 h 1137084"/>
                <a:gd name="connsiteX18" fmla="*/ 517708 w 984544"/>
                <a:gd name="connsiteY18" fmla="*/ 276434 h 1137084"/>
                <a:gd name="connsiteX19" fmla="*/ 508183 w 984544"/>
                <a:gd name="connsiteY19" fmla="*/ 381209 h 1137084"/>
                <a:gd name="connsiteX20" fmla="*/ 489133 w 984544"/>
                <a:gd name="connsiteY20" fmla="*/ 485984 h 1137084"/>
                <a:gd name="connsiteX21" fmla="*/ 479608 w 984544"/>
                <a:gd name="connsiteY21" fmla="*/ 495509 h 1137084"/>
                <a:gd name="connsiteX22" fmla="*/ 479608 w 984544"/>
                <a:gd name="connsiteY22" fmla="*/ 362159 h 1137084"/>
                <a:gd name="connsiteX23" fmla="*/ 470083 w 984544"/>
                <a:gd name="connsiteY23" fmla="*/ 133559 h 1137084"/>
                <a:gd name="connsiteX24" fmla="*/ 451033 w 984544"/>
                <a:gd name="connsiteY24" fmla="*/ 181184 h 1137084"/>
                <a:gd name="connsiteX25" fmla="*/ 460558 w 984544"/>
                <a:gd name="connsiteY25" fmla="*/ 314534 h 1137084"/>
                <a:gd name="connsiteX26" fmla="*/ 470083 w 984544"/>
                <a:gd name="connsiteY26" fmla="*/ 409784 h 1137084"/>
                <a:gd name="connsiteX27" fmla="*/ 470083 w 984544"/>
                <a:gd name="connsiteY27" fmla="*/ 495509 h 1137084"/>
                <a:gd name="connsiteX28" fmla="*/ 412933 w 984544"/>
                <a:gd name="connsiteY28" fmla="*/ 571709 h 1137084"/>
                <a:gd name="connsiteX29" fmla="*/ 403408 w 984544"/>
                <a:gd name="connsiteY29" fmla="*/ 590759 h 1137084"/>
                <a:gd name="connsiteX30" fmla="*/ 365308 w 984544"/>
                <a:gd name="connsiteY30" fmla="*/ 457409 h 1137084"/>
                <a:gd name="connsiteX31" fmla="*/ 327208 w 984544"/>
                <a:gd name="connsiteY31" fmla="*/ 352634 h 1137084"/>
                <a:gd name="connsiteX32" fmla="*/ 270058 w 984544"/>
                <a:gd name="connsiteY32" fmla="*/ 276434 h 1137084"/>
                <a:gd name="connsiteX33" fmla="*/ 279583 w 984544"/>
                <a:gd name="connsiteY33" fmla="*/ 343109 h 1137084"/>
                <a:gd name="connsiteX34" fmla="*/ 317683 w 984544"/>
                <a:gd name="connsiteY34" fmla="*/ 438359 h 1137084"/>
                <a:gd name="connsiteX35" fmla="*/ 346258 w 984544"/>
                <a:gd name="connsiteY35" fmla="*/ 524084 h 1137084"/>
                <a:gd name="connsiteX36" fmla="*/ 346258 w 984544"/>
                <a:gd name="connsiteY36" fmla="*/ 628859 h 1137084"/>
                <a:gd name="connsiteX37" fmla="*/ 327208 w 984544"/>
                <a:gd name="connsiteY37" fmla="*/ 714584 h 1137084"/>
                <a:gd name="connsiteX38" fmla="*/ 270058 w 984544"/>
                <a:gd name="connsiteY38" fmla="*/ 619334 h 1137084"/>
                <a:gd name="connsiteX39" fmla="*/ 193858 w 984544"/>
                <a:gd name="connsiteY39" fmla="*/ 524084 h 1137084"/>
                <a:gd name="connsiteX40" fmla="*/ 70033 w 984544"/>
                <a:gd name="connsiteY40" fmla="*/ 400259 h 1137084"/>
                <a:gd name="connsiteX41" fmla="*/ 146233 w 984544"/>
                <a:gd name="connsiteY41" fmla="*/ 543134 h 1137084"/>
                <a:gd name="connsiteX42" fmla="*/ 212908 w 984544"/>
                <a:gd name="connsiteY42" fmla="*/ 676484 h 1137084"/>
                <a:gd name="connsiteX43" fmla="*/ 298633 w 984544"/>
                <a:gd name="connsiteY43" fmla="*/ 781259 h 1137084"/>
                <a:gd name="connsiteX44" fmla="*/ 298633 w 984544"/>
                <a:gd name="connsiteY44" fmla="*/ 876509 h 1137084"/>
                <a:gd name="connsiteX45" fmla="*/ 241483 w 984544"/>
                <a:gd name="connsiteY45" fmla="*/ 790784 h 1137084"/>
                <a:gd name="connsiteX46" fmla="*/ 165283 w 984544"/>
                <a:gd name="connsiteY46" fmla="*/ 676484 h 1137084"/>
                <a:gd name="connsiteX47" fmla="*/ 31933 w 984544"/>
                <a:gd name="connsiteY47" fmla="*/ 552659 h 1137084"/>
                <a:gd name="connsiteX48" fmla="*/ 3358 w 984544"/>
                <a:gd name="connsiteY48" fmla="*/ 543134 h 1137084"/>
                <a:gd name="connsiteX49" fmla="*/ 89083 w 984544"/>
                <a:gd name="connsiteY49" fmla="*/ 619334 h 1137084"/>
                <a:gd name="connsiteX50" fmla="*/ 174808 w 984544"/>
                <a:gd name="connsiteY50" fmla="*/ 743159 h 1137084"/>
                <a:gd name="connsiteX51" fmla="*/ 231958 w 984544"/>
                <a:gd name="connsiteY51" fmla="*/ 828884 h 1137084"/>
                <a:gd name="connsiteX52" fmla="*/ 270058 w 984544"/>
                <a:gd name="connsiteY52" fmla="*/ 952709 h 1137084"/>
                <a:gd name="connsiteX53" fmla="*/ 241483 w 984544"/>
                <a:gd name="connsiteY53" fmla="*/ 1028909 h 1137084"/>
                <a:gd name="connsiteX54" fmla="*/ 203383 w 984544"/>
                <a:gd name="connsiteY54" fmla="*/ 924134 h 1137084"/>
                <a:gd name="connsiteX55" fmla="*/ 155758 w 984544"/>
                <a:gd name="connsiteY55" fmla="*/ 743159 h 1137084"/>
                <a:gd name="connsiteX56" fmla="*/ 117658 w 984544"/>
                <a:gd name="connsiteY56" fmla="*/ 600284 h 1137084"/>
                <a:gd name="connsiteX57" fmla="*/ 136708 w 984544"/>
                <a:gd name="connsiteY57" fmla="*/ 743159 h 1137084"/>
                <a:gd name="connsiteX58" fmla="*/ 165283 w 984544"/>
                <a:gd name="connsiteY58" fmla="*/ 866984 h 1137084"/>
                <a:gd name="connsiteX59" fmla="*/ 174808 w 984544"/>
                <a:gd name="connsiteY59" fmla="*/ 952709 h 1137084"/>
                <a:gd name="connsiteX60" fmla="*/ 184333 w 984544"/>
                <a:gd name="connsiteY60" fmla="*/ 1067009 h 1137084"/>
                <a:gd name="connsiteX61" fmla="*/ 251008 w 984544"/>
                <a:gd name="connsiteY61" fmla="*/ 1133684 h 1137084"/>
                <a:gd name="connsiteX62" fmla="*/ 279583 w 984544"/>
                <a:gd name="connsiteY62" fmla="*/ 962234 h 1137084"/>
                <a:gd name="connsiteX63" fmla="*/ 365308 w 984544"/>
                <a:gd name="connsiteY63" fmla="*/ 771734 h 1137084"/>
                <a:gd name="connsiteX64" fmla="*/ 431983 w 984544"/>
                <a:gd name="connsiteY64" fmla="*/ 638384 h 1137084"/>
                <a:gd name="connsiteX65" fmla="*/ 460558 w 984544"/>
                <a:gd name="connsiteY65" fmla="*/ 638384 h 1137084"/>
                <a:gd name="connsiteX66" fmla="*/ 584383 w 984544"/>
                <a:gd name="connsiteY66" fmla="*/ 485984 h 1137084"/>
                <a:gd name="connsiteX67" fmla="*/ 774883 w 984544"/>
                <a:gd name="connsiteY67" fmla="*/ 371684 h 1137084"/>
                <a:gd name="connsiteX68" fmla="*/ 917758 w 984544"/>
                <a:gd name="connsiteY68" fmla="*/ 276434 h 1137084"/>
                <a:gd name="connsiteX69" fmla="*/ 955858 w 984544"/>
                <a:gd name="connsiteY69" fmla="*/ 257384 h 1137084"/>
                <a:gd name="connsiteX70" fmla="*/ 955858 w 984544"/>
                <a:gd name="connsiteY70" fmla="*/ 162134 h 1137084"/>
                <a:gd name="connsiteX71" fmla="*/ 984433 w 984544"/>
                <a:gd name="connsiteY71" fmla="*/ 209 h 1137084"/>
                <a:gd name="connsiteX72" fmla="*/ 943785 w 984544"/>
                <a:gd name="connsiteY72" fmla="*/ 198092 h 1137084"/>
                <a:gd name="connsiteX0" fmla="*/ 943785 w 986956"/>
                <a:gd name="connsiteY0" fmla="*/ 199977 h 1138969"/>
                <a:gd name="connsiteX1" fmla="*/ 908368 w 986956"/>
                <a:gd name="connsiteY1" fmla="*/ 232575 h 1138969"/>
                <a:gd name="connsiteX2" fmla="*/ 883953 w 986956"/>
                <a:gd name="connsiteY2" fmla="*/ 247467 h 1138969"/>
                <a:gd name="connsiteX3" fmla="*/ 843035 w 986956"/>
                <a:gd name="connsiteY3" fmla="*/ 270406 h 1138969"/>
                <a:gd name="connsiteX4" fmla="*/ 755833 w 986956"/>
                <a:gd name="connsiteY4" fmla="*/ 268794 h 1138969"/>
                <a:gd name="connsiteX5" fmla="*/ 717733 w 986956"/>
                <a:gd name="connsiteY5" fmla="*/ 335469 h 1138969"/>
                <a:gd name="connsiteX6" fmla="*/ 651058 w 986956"/>
                <a:gd name="connsiteY6" fmla="*/ 383094 h 1138969"/>
                <a:gd name="connsiteX7" fmla="*/ 574858 w 986956"/>
                <a:gd name="connsiteY7" fmla="*/ 440244 h 1138969"/>
                <a:gd name="connsiteX8" fmla="*/ 612958 w 986956"/>
                <a:gd name="connsiteY8" fmla="*/ 335469 h 1138969"/>
                <a:gd name="connsiteX9" fmla="*/ 651058 w 986956"/>
                <a:gd name="connsiteY9" fmla="*/ 259269 h 1138969"/>
                <a:gd name="connsiteX10" fmla="*/ 670108 w 986956"/>
                <a:gd name="connsiteY10" fmla="*/ 211644 h 1138969"/>
                <a:gd name="connsiteX11" fmla="*/ 612958 w 986956"/>
                <a:gd name="connsiteY11" fmla="*/ 278319 h 1138969"/>
                <a:gd name="connsiteX12" fmla="*/ 574858 w 986956"/>
                <a:gd name="connsiteY12" fmla="*/ 364044 h 1138969"/>
                <a:gd name="connsiteX13" fmla="*/ 517708 w 986956"/>
                <a:gd name="connsiteY13" fmla="*/ 478344 h 1138969"/>
                <a:gd name="connsiteX14" fmla="*/ 527233 w 986956"/>
                <a:gd name="connsiteY14" fmla="*/ 354519 h 1138969"/>
                <a:gd name="connsiteX15" fmla="*/ 565333 w 986956"/>
                <a:gd name="connsiteY15" fmla="*/ 259269 h 1138969"/>
                <a:gd name="connsiteX16" fmla="*/ 612958 w 986956"/>
                <a:gd name="connsiteY16" fmla="*/ 116394 h 1138969"/>
                <a:gd name="connsiteX17" fmla="*/ 536758 w 986956"/>
                <a:gd name="connsiteY17" fmla="*/ 192594 h 1138969"/>
                <a:gd name="connsiteX18" fmla="*/ 517708 w 986956"/>
                <a:gd name="connsiteY18" fmla="*/ 278319 h 1138969"/>
                <a:gd name="connsiteX19" fmla="*/ 508183 w 986956"/>
                <a:gd name="connsiteY19" fmla="*/ 383094 h 1138969"/>
                <a:gd name="connsiteX20" fmla="*/ 489133 w 986956"/>
                <a:gd name="connsiteY20" fmla="*/ 487869 h 1138969"/>
                <a:gd name="connsiteX21" fmla="*/ 479608 w 986956"/>
                <a:gd name="connsiteY21" fmla="*/ 497394 h 1138969"/>
                <a:gd name="connsiteX22" fmla="*/ 479608 w 986956"/>
                <a:gd name="connsiteY22" fmla="*/ 364044 h 1138969"/>
                <a:gd name="connsiteX23" fmla="*/ 470083 w 986956"/>
                <a:gd name="connsiteY23" fmla="*/ 135444 h 1138969"/>
                <a:gd name="connsiteX24" fmla="*/ 451033 w 986956"/>
                <a:gd name="connsiteY24" fmla="*/ 183069 h 1138969"/>
                <a:gd name="connsiteX25" fmla="*/ 460558 w 986956"/>
                <a:gd name="connsiteY25" fmla="*/ 316419 h 1138969"/>
                <a:gd name="connsiteX26" fmla="*/ 470083 w 986956"/>
                <a:gd name="connsiteY26" fmla="*/ 411669 h 1138969"/>
                <a:gd name="connsiteX27" fmla="*/ 470083 w 986956"/>
                <a:gd name="connsiteY27" fmla="*/ 497394 h 1138969"/>
                <a:gd name="connsiteX28" fmla="*/ 412933 w 986956"/>
                <a:gd name="connsiteY28" fmla="*/ 573594 h 1138969"/>
                <a:gd name="connsiteX29" fmla="*/ 403408 w 986956"/>
                <a:gd name="connsiteY29" fmla="*/ 592644 h 1138969"/>
                <a:gd name="connsiteX30" fmla="*/ 365308 w 986956"/>
                <a:gd name="connsiteY30" fmla="*/ 459294 h 1138969"/>
                <a:gd name="connsiteX31" fmla="*/ 327208 w 986956"/>
                <a:gd name="connsiteY31" fmla="*/ 354519 h 1138969"/>
                <a:gd name="connsiteX32" fmla="*/ 270058 w 986956"/>
                <a:gd name="connsiteY32" fmla="*/ 278319 h 1138969"/>
                <a:gd name="connsiteX33" fmla="*/ 279583 w 986956"/>
                <a:gd name="connsiteY33" fmla="*/ 344994 h 1138969"/>
                <a:gd name="connsiteX34" fmla="*/ 317683 w 986956"/>
                <a:gd name="connsiteY34" fmla="*/ 440244 h 1138969"/>
                <a:gd name="connsiteX35" fmla="*/ 346258 w 986956"/>
                <a:gd name="connsiteY35" fmla="*/ 525969 h 1138969"/>
                <a:gd name="connsiteX36" fmla="*/ 346258 w 986956"/>
                <a:gd name="connsiteY36" fmla="*/ 630744 h 1138969"/>
                <a:gd name="connsiteX37" fmla="*/ 327208 w 986956"/>
                <a:gd name="connsiteY37" fmla="*/ 716469 h 1138969"/>
                <a:gd name="connsiteX38" fmla="*/ 270058 w 986956"/>
                <a:gd name="connsiteY38" fmla="*/ 621219 h 1138969"/>
                <a:gd name="connsiteX39" fmla="*/ 193858 w 986956"/>
                <a:gd name="connsiteY39" fmla="*/ 525969 h 1138969"/>
                <a:gd name="connsiteX40" fmla="*/ 70033 w 986956"/>
                <a:gd name="connsiteY40" fmla="*/ 402144 h 1138969"/>
                <a:gd name="connsiteX41" fmla="*/ 146233 w 986956"/>
                <a:gd name="connsiteY41" fmla="*/ 545019 h 1138969"/>
                <a:gd name="connsiteX42" fmla="*/ 212908 w 986956"/>
                <a:gd name="connsiteY42" fmla="*/ 678369 h 1138969"/>
                <a:gd name="connsiteX43" fmla="*/ 298633 w 986956"/>
                <a:gd name="connsiteY43" fmla="*/ 783144 h 1138969"/>
                <a:gd name="connsiteX44" fmla="*/ 298633 w 986956"/>
                <a:gd name="connsiteY44" fmla="*/ 878394 h 1138969"/>
                <a:gd name="connsiteX45" fmla="*/ 241483 w 986956"/>
                <a:gd name="connsiteY45" fmla="*/ 792669 h 1138969"/>
                <a:gd name="connsiteX46" fmla="*/ 165283 w 986956"/>
                <a:gd name="connsiteY46" fmla="*/ 678369 h 1138969"/>
                <a:gd name="connsiteX47" fmla="*/ 31933 w 986956"/>
                <a:gd name="connsiteY47" fmla="*/ 554544 h 1138969"/>
                <a:gd name="connsiteX48" fmla="*/ 3358 w 986956"/>
                <a:gd name="connsiteY48" fmla="*/ 545019 h 1138969"/>
                <a:gd name="connsiteX49" fmla="*/ 89083 w 986956"/>
                <a:gd name="connsiteY49" fmla="*/ 621219 h 1138969"/>
                <a:gd name="connsiteX50" fmla="*/ 174808 w 986956"/>
                <a:gd name="connsiteY50" fmla="*/ 745044 h 1138969"/>
                <a:gd name="connsiteX51" fmla="*/ 231958 w 986956"/>
                <a:gd name="connsiteY51" fmla="*/ 830769 h 1138969"/>
                <a:gd name="connsiteX52" fmla="*/ 270058 w 986956"/>
                <a:gd name="connsiteY52" fmla="*/ 954594 h 1138969"/>
                <a:gd name="connsiteX53" fmla="*/ 241483 w 986956"/>
                <a:gd name="connsiteY53" fmla="*/ 1030794 h 1138969"/>
                <a:gd name="connsiteX54" fmla="*/ 203383 w 986956"/>
                <a:gd name="connsiteY54" fmla="*/ 926019 h 1138969"/>
                <a:gd name="connsiteX55" fmla="*/ 155758 w 986956"/>
                <a:gd name="connsiteY55" fmla="*/ 745044 h 1138969"/>
                <a:gd name="connsiteX56" fmla="*/ 117658 w 986956"/>
                <a:gd name="connsiteY56" fmla="*/ 602169 h 1138969"/>
                <a:gd name="connsiteX57" fmla="*/ 136708 w 986956"/>
                <a:gd name="connsiteY57" fmla="*/ 745044 h 1138969"/>
                <a:gd name="connsiteX58" fmla="*/ 165283 w 986956"/>
                <a:gd name="connsiteY58" fmla="*/ 868869 h 1138969"/>
                <a:gd name="connsiteX59" fmla="*/ 174808 w 986956"/>
                <a:gd name="connsiteY59" fmla="*/ 954594 h 1138969"/>
                <a:gd name="connsiteX60" fmla="*/ 184333 w 986956"/>
                <a:gd name="connsiteY60" fmla="*/ 1068894 h 1138969"/>
                <a:gd name="connsiteX61" fmla="*/ 251008 w 986956"/>
                <a:gd name="connsiteY61" fmla="*/ 1135569 h 1138969"/>
                <a:gd name="connsiteX62" fmla="*/ 279583 w 986956"/>
                <a:gd name="connsiteY62" fmla="*/ 964119 h 1138969"/>
                <a:gd name="connsiteX63" fmla="*/ 365308 w 986956"/>
                <a:gd name="connsiteY63" fmla="*/ 773619 h 1138969"/>
                <a:gd name="connsiteX64" fmla="*/ 431983 w 986956"/>
                <a:gd name="connsiteY64" fmla="*/ 640269 h 1138969"/>
                <a:gd name="connsiteX65" fmla="*/ 460558 w 986956"/>
                <a:gd name="connsiteY65" fmla="*/ 640269 h 1138969"/>
                <a:gd name="connsiteX66" fmla="*/ 584383 w 986956"/>
                <a:gd name="connsiteY66" fmla="*/ 487869 h 1138969"/>
                <a:gd name="connsiteX67" fmla="*/ 774883 w 986956"/>
                <a:gd name="connsiteY67" fmla="*/ 373569 h 1138969"/>
                <a:gd name="connsiteX68" fmla="*/ 917758 w 986956"/>
                <a:gd name="connsiteY68" fmla="*/ 278319 h 1138969"/>
                <a:gd name="connsiteX69" fmla="*/ 955858 w 986956"/>
                <a:gd name="connsiteY69" fmla="*/ 259269 h 1138969"/>
                <a:gd name="connsiteX70" fmla="*/ 955858 w 986956"/>
                <a:gd name="connsiteY70" fmla="*/ 164019 h 1138969"/>
                <a:gd name="connsiteX71" fmla="*/ 984433 w 986956"/>
                <a:gd name="connsiteY71" fmla="*/ 2094 h 1138969"/>
                <a:gd name="connsiteX72" fmla="*/ 882380 w 986956"/>
                <a:gd name="connsiteY72" fmla="*/ 288765 h 1138969"/>
                <a:gd name="connsiteX73" fmla="*/ 943785 w 986956"/>
                <a:gd name="connsiteY73" fmla="*/ 199977 h 1138969"/>
                <a:gd name="connsiteX0" fmla="*/ 943785 w 986956"/>
                <a:gd name="connsiteY0" fmla="*/ 199977 h 1138969"/>
                <a:gd name="connsiteX1" fmla="*/ 908368 w 986956"/>
                <a:gd name="connsiteY1" fmla="*/ 232575 h 1138969"/>
                <a:gd name="connsiteX2" fmla="*/ 883953 w 986956"/>
                <a:gd name="connsiteY2" fmla="*/ 247467 h 1138969"/>
                <a:gd name="connsiteX3" fmla="*/ 843035 w 986956"/>
                <a:gd name="connsiteY3" fmla="*/ 270406 h 1138969"/>
                <a:gd name="connsiteX4" fmla="*/ 755833 w 986956"/>
                <a:gd name="connsiteY4" fmla="*/ 268794 h 1138969"/>
                <a:gd name="connsiteX5" fmla="*/ 717733 w 986956"/>
                <a:gd name="connsiteY5" fmla="*/ 335469 h 1138969"/>
                <a:gd name="connsiteX6" fmla="*/ 651058 w 986956"/>
                <a:gd name="connsiteY6" fmla="*/ 383094 h 1138969"/>
                <a:gd name="connsiteX7" fmla="*/ 574858 w 986956"/>
                <a:gd name="connsiteY7" fmla="*/ 440244 h 1138969"/>
                <a:gd name="connsiteX8" fmla="*/ 612958 w 986956"/>
                <a:gd name="connsiteY8" fmla="*/ 335469 h 1138969"/>
                <a:gd name="connsiteX9" fmla="*/ 651058 w 986956"/>
                <a:gd name="connsiteY9" fmla="*/ 259269 h 1138969"/>
                <a:gd name="connsiteX10" fmla="*/ 670108 w 986956"/>
                <a:gd name="connsiteY10" fmla="*/ 211644 h 1138969"/>
                <a:gd name="connsiteX11" fmla="*/ 612958 w 986956"/>
                <a:gd name="connsiteY11" fmla="*/ 278319 h 1138969"/>
                <a:gd name="connsiteX12" fmla="*/ 574858 w 986956"/>
                <a:gd name="connsiteY12" fmla="*/ 364044 h 1138969"/>
                <a:gd name="connsiteX13" fmla="*/ 517708 w 986956"/>
                <a:gd name="connsiteY13" fmla="*/ 478344 h 1138969"/>
                <a:gd name="connsiteX14" fmla="*/ 527233 w 986956"/>
                <a:gd name="connsiteY14" fmla="*/ 354519 h 1138969"/>
                <a:gd name="connsiteX15" fmla="*/ 550095 w 986956"/>
                <a:gd name="connsiteY15" fmla="*/ 231209 h 1138969"/>
                <a:gd name="connsiteX16" fmla="*/ 612958 w 986956"/>
                <a:gd name="connsiteY16" fmla="*/ 116394 h 1138969"/>
                <a:gd name="connsiteX17" fmla="*/ 536758 w 986956"/>
                <a:gd name="connsiteY17" fmla="*/ 192594 h 1138969"/>
                <a:gd name="connsiteX18" fmla="*/ 517708 w 986956"/>
                <a:gd name="connsiteY18" fmla="*/ 278319 h 1138969"/>
                <a:gd name="connsiteX19" fmla="*/ 508183 w 986956"/>
                <a:gd name="connsiteY19" fmla="*/ 383094 h 1138969"/>
                <a:gd name="connsiteX20" fmla="*/ 489133 w 986956"/>
                <a:gd name="connsiteY20" fmla="*/ 487869 h 1138969"/>
                <a:gd name="connsiteX21" fmla="*/ 479608 w 986956"/>
                <a:gd name="connsiteY21" fmla="*/ 497394 h 1138969"/>
                <a:gd name="connsiteX22" fmla="*/ 479608 w 986956"/>
                <a:gd name="connsiteY22" fmla="*/ 364044 h 1138969"/>
                <a:gd name="connsiteX23" fmla="*/ 470083 w 986956"/>
                <a:gd name="connsiteY23" fmla="*/ 135444 h 1138969"/>
                <a:gd name="connsiteX24" fmla="*/ 451033 w 986956"/>
                <a:gd name="connsiteY24" fmla="*/ 183069 h 1138969"/>
                <a:gd name="connsiteX25" fmla="*/ 460558 w 986956"/>
                <a:gd name="connsiteY25" fmla="*/ 316419 h 1138969"/>
                <a:gd name="connsiteX26" fmla="*/ 470083 w 986956"/>
                <a:gd name="connsiteY26" fmla="*/ 411669 h 1138969"/>
                <a:gd name="connsiteX27" fmla="*/ 470083 w 986956"/>
                <a:gd name="connsiteY27" fmla="*/ 497394 h 1138969"/>
                <a:gd name="connsiteX28" fmla="*/ 412933 w 986956"/>
                <a:gd name="connsiteY28" fmla="*/ 573594 h 1138969"/>
                <a:gd name="connsiteX29" fmla="*/ 403408 w 986956"/>
                <a:gd name="connsiteY29" fmla="*/ 592644 h 1138969"/>
                <a:gd name="connsiteX30" fmla="*/ 365308 w 986956"/>
                <a:gd name="connsiteY30" fmla="*/ 459294 h 1138969"/>
                <a:gd name="connsiteX31" fmla="*/ 327208 w 986956"/>
                <a:gd name="connsiteY31" fmla="*/ 354519 h 1138969"/>
                <a:gd name="connsiteX32" fmla="*/ 270058 w 986956"/>
                <a:gd name="connsiteY32" fmla="*/ 278319 h 1138969"/>
                <a:gd name="connsiteX33" fmla="*/ 279583 w 986956"/>
                <a:gd name="connsiteY33" fmla="*/ 344994 h 1138969"/>
                <a:gd name="connsiteX34" fmla="*/ 317683 w 986956"/>
                <a:gd name="connsiteY34" fmla="*/ 440244 h 1138969"/>
                <a:gd name="connsiteX35" fmla="*/ 346258 w 986956"/>
                <a:gd name="connsiteY35" fmla="*/ 525969 h 1138969"/>
                <a:gd name="connsiteX36" fmla="*/ 346258 w 986956"/>
                <a:gd name="connsiteY36" fmla="*/ 630744 h 1138969"/>
                <a:gd name="connsiteX37" fmla="*/ 327208 w 986956"/>
                <a:gd name="connsiteY37" fmla="*/ 716469 h 1138969"/>
                <a:gd name="connsiteX38" fmla="*/ 270058 w 986956"/>
                <a:gd name="connsiteY38" fmla="*/ 621219 h 1138969"/>
                <a:gd name="connsiteX39" fmla="*/ 193858 w 986956"/>
                <a:gd name="connsiteY39" fmla="*/ 525969 h 1138969"/>
                <a:gd name="connsiteX40" fmla="*/ 70033 w 986956"/>
                <a:gd name="connsiteY40" fmla="*/ 402144 h 1138969"/>
                <a:gd name="connsiteX41" fmla="*/ 146233 w 986956"/>
                <a:gd name="connsiteY41" fmla="*/ 545019 h 1138969"/>
                <a:gd name="connsiteX42" fmla="*/ 212908 w 986956"/>
                <a:gd name="connsiteY42" fmla="*/ 678369 h 1138969"/>
                <a:gd name="connsiteX43" fmla="*/ 298633 w 986956"/>
                <a:gd name="connsiteY43" fmla="*/ 783144 h 1138969"/>
                <a:gd name="connsiteX44" fmla="*/ 298633 w 986956"/>
                <a:gd name="connsiteY44" fmla="*/ 878394 h 1138969"/>
                <a:gd name="connsiteX45" fmla="*/ 241483 w 986956"/>
                <a:gd name="connsiteY45" fmla="*/ 792669 h 1138969"/>
                <a:gd name="connsiteX46" fmla="*/ 165283 w 986956"/>
                <a:gd name="connsiteY46" fmla="*/ 678369 h 1138969"/>
                <a:gd name="connsiteX47" fmla="*/ 31933 w 986956"/>
                <a:gd name="connsiteY47" fmla="*/ 554544 h 1138969"/>
                <a:gd name="connsiteX48" fmla="*/ 3358 w 986956"/>
                <a:gd name="connsiteY48" fmla="*/ 545019 h 1138969"/>
                <a:gd name="connsiteX49" fmla="*/ 89083 w 986956"/>
                <a:gd name="connsiteY49" fmla="*/ 621219 h 1138969"/>
                <a:gd name="connsiteX50" fmla="*/ 174808 w 986956"/>
                <a:gd name="connsiteY50" fmla="*/ 745044 h 1138969"/>
                <a:gd name="connsiteX51" fmla="*/ 231958 w 986956"/>
                <a:gd name="connsiteY51" fmla="*/ 830769 h 1138969"/>
                <a:gd name="connsiteX52" fmla="*/ 270058 w 986956"/>
                <a:gd name="connsiteY52" fmla="*/ 954594 h 1138969"/>
                <a:gd name="connsiteX53" fmla="*/ 241483 w 986956"/>
                <a:gd name="connsiteY53" fmla="*/ 1030794 h 1138969"/>
                <a:gd name="connsiteX54" fmla="*/ 203383 w 986956"/>
                <a:gd name="connsiteY54" fmla="*/ 926019 h 1138969"/>
                <a:gd name="connsiteX55" fmla="*/ 155758 w 986956"/>
                <a:gd name="connsiteY55" fmla="*/ 745044 h 1138969"/>
                <a:gd name="connsiteX56" fmla="*/ 117658 w 986956"/>
                <a:gd name="connsiteY56" fmla="*/ 602169 h 1138969"/>
                <a:gd name="connsiteX57" fmla="*/ 136708 w 986956"/>
                <a:gd name="connsiteY57" fmla="*/ 745044 h 1138969"/>
                <a:gd name="connsiteX58" fmla="*/ 165283 w 986956"/>
                <a:gd name="connsiteY58" fmla="*/ 868869 h 1138969"/>
                <a:gd name="connsiteX59" fmla="*/ 174808 w 986956"/>
                <a:gd name="connsiteY59" fmla="*/ 954594 h 1138969"/>
                <a:gd name="connsiteX60" fmla="*/ 184333 w 986956"/>
                <a:gd name="connsiteY60" fmla="*/ 1068894 h 1138969"/>
                <a:gd name="connsiteX61" fmla="*/ 251008 w 986956"/>
                <a:gd name="connsiteY61" fmla="*/ 1135569 h 1138969"/>
                <a:gd name="connsiteX62" fmla="*/ 279583 w 986956"/>
                <a:gd name="connsiteY62" fmla="*/ 964119 h 1138969"/>
                <a:gd name="connsiteX63" fmla="*/ 365308 w 986956"/>
                <a:gd name="connsiteY63" fmla="*/ 773619 h 1138969"/>
                <a:gd name="connsiteX64" fmla="*/ 431983 w 986956"/>
                <a:gd name="connsiteY64" fmla="*/ 640269 h 1138969"/>
                <a:gd name="connsiteX65" fmla="*/ 460558 w 986956"/>
                <a:gd name="connsiteY65" fmla="*/ 640269 h 1138969"/>
                <a:gd name="connsiteX66" fmla="*/ 584383 w 986956"/>
                <a:gd name="connsiteY66" fmla="*/ 487869 h 1138969"/>
                <a:gd name="connsiteX67" fmla="*/ 774883 w 986956"/>
                <a:gd name="connsiteY67" fmla="*/ 373569 h 1138969"/>
                <a:gd name="connsiteX68" fmla="*/ 917758 w 986956"/>
                <a:gd name="connsiteY68" fmla="*/ 278319 h 1138969"/>
                <a:gd name="connsiteX69" fmla="*/ 955858 w 986956"/>
                <a:gd name="connsiteY69" fmla="*/ 259269 h 1138969"/>
                <a:gd name="connsiteX70" fmla="*/ 955858 w 986956"/>
                <a:gd name="connsiteY70" fmla="*/ 164019 h 1138969"/>
                <a:gd name="connsiteX71" fmla="*/ 984433 w 986956"/>
                <a:gd name="connsiteY71" fmla="*/ 2094 h 1138969"/>
                <a:gd name="connsiteX72" fmla="*/ 882380 w 986956"/>
                <a:gd name="connsiteY72" fmla="*/ 288765 h 1138969"/>
                <a:gd name="connsiteX73" fmla="*/ 943785 w 986956"/>
                <a:gd name="connsiteY73" fmla="*/ 199977 h 1138969"/>
                <a:gd name="connsiteX0" fmla="*/ 943785 w 986956"/>
                <a:gd name="connsiteY0" fmla="*/ 199977 h 1138969"/>
                <a:gd name="connsiteX1" fmla="*/ 908368 w 986956"/>
                <a:gd name="connsiteY1" fmla="*/ 232575 h 1138969"/>
                <a:gd name="connsiteX2" fmla="*/ 883953 w 986956"/>
                <a:gd name="connsiteY2" fmla="*/ 247467 h 1138969"/>
                <a:gd name="connsiteX3" fmla="*/ 843035 w 986956"/>
                <a:gd name="connsiteY3" fmla="*/ 270406 h 1138969"/>
                <a:gd name="connsiteX4" fmla="*/ 755833 w 986956"/>
                <a:gd name="connsiteY4" fmla="*/ 268794 h 1138969"/>
                <a:gd name="connsiteX5" fmla="*/ 717733 w 986956"/>
                <a:gd name="connsiteY5" fmla="*/ 335469 h 1138969"/>
                <a:gd name="connsiteX6" fmla="*/ 651058 w 986956"/>
                <a:gd name="connsiteY6" fmla="*/ 383094 h 1138969"/>
                <a:gd name="connsiteX7" fmla="*/ 574858 w 986956"/>
                <a:gd name="connsiteY7" fmla="*/ 440244 h 1138969"/>
                <a:gd name="connsiteX8" fmla="*/ 612958 w 986956"/>
                <a:gd name="connsiteY8" fmla="*/ 335469 h 1138969"/>
                <a:gd name="connsiteX9" fmla="*/ 651058 w 986956"/>
                <a:gd name="connsiteY9" fmla="*/ 259269 h 1138969"/>
                <a:gd name="connsiteX10" fmla="*/ 670108 w 986956"/>
                <a:gd name="connsiteY10" fmla="*/ 211644 h 1138969"/>
                <a:gd name="connsiteX11" fmla="*/ 612958 w 986956"/>
                <a:gd name="connsiteY11" fmla="*/ 278319 h 1138969"/>
                <a:gd name="connsiteX12" fmla="*/ 574858 w 986956"/>
                <a:gd name="connsiteY12" fmla="*/ 364044 h 1138969"/>
                <a:gd name="connsiteX13" fmla="*/ 517708 w 986956"/>
                <a:gd name="connsiteY13" fmla="*/ 478344 h 1138969"/>
                <a:gd name="connsiteX14" fmla="*/ 527233 w 986956"/>
                <a:gd name="connsiteY14" fmla="*/ 354519 h 1138969"/>
                <a:gd name="connsiteX15" fmla="*/ 550095 w 986956"/>
                <a:gd name="connsiteY15" fmla="*/ 231209 h 1138969"/>
                <a:gd name="connsiteX16" fmla="*/ 612958 w 986956"/>
                <a:gd name="connsiteY16" fmla="*/ 116394 h 1138969"/>
                <a:gd name="connsiteX17" fmla="*/ 536758 w 986956"/>
                <a:gd name="connsiteY17" fmla="*/ 192594 h 1138969"/>
                <a:gd name="connsiteX18" fmla="*/ 517708 w 986956"/>
                <a:gd name="connsiteY18" fmla="*/ 278319 h 1138969"/>
                <a:gd name="connsiteX19" fmla="*/ 508183 w 986956"/>
                <a:gd name="connsiteY19" fmla="*/ 383094 h 1138969"/>
                <a:gd name="connsiteX20" fmla="*/ 489133 w 986956"/>
                <a:gd name="connsiteY20" fmla="*/ 487869 h 1138969"/>
                <a:gd name="connsiteX21" fmla="*/ 479608 w 986956"/>
                <a:gd name="connsiteY21" fmla="*/ 497394 h 1138969"/>
                <a:gd name="connsiteX22" fmla="*/ 479608 w 986956"/>
                <a:gd name="connsiteY22" fmla="*/ 364044 h 1138969"/>
                <a:gd name="connsiteX23" fmla="*/ 470083 w 986956"/>
                <a:gd name="connsiteY23" fmla="*/ 135444 h 1138969"/>
                <a:gd name="connsiteX24" fmla="*/ 451033 w 986956"/>
                <a:gd name="connsiteY24" fmla="*/ 183069 h 1138969"/>
                <a:gd name="connsiteX25" fmla="*/ 460558 w 986956"/>
                <a:gd name="connsiteY25" fmla="*/ 316419 h 1138969"/>
                <a:gd name="connsiteX26" fmla="*/ 470083 w 986956"/>
                <a:gd name="connsiteY26" fmla="*/ 411669 h 1138969"/>
                <a:gd name="connsiteX27" fmla="*/ 470083 w 986956"/>
                <a:gd name="connsiteY27" fmla="*/ 497394 h 1138969"/>
                <a:gd name="connsiteX28" fmla="*/ 412933 w 986956"/>
                <a:gd name="connsiteY28" fmla="*/ 573594 h 1138969"/>
                <a:gd name="connsiteX29" fmla="*/ 403408 w 986956"/>
                <a:gd name="connsiteY29" fmla="*/ 592644 h 1138969"/>
                <a:gd name="connsiteX30" fmla="*/ 365308 w 986956"/>
                <a:gd name="connsiteY30" fmla="*/ 459294 h 1138969"/>
                <a:gd name="connsiteX31" fmla="*/ 370027 w 986956"/>
                <a:gd name="connsiteY31" fmla="*/ 353072 h 1138969"/>
                <a:gd name="connsiteX32" fmla="*/ 270058 w 986956"/>
                <a:gd name="connsiteY32" fmla="*/ 278319 h 1138969"/>
                <a:gd name="connsiteX33" fmla="*/ 279583 w 986956"/>
                <a:gd name="connsiteY33" fmla="*/ 344994 h 1138969"/>
                <a:gd name="connsiteX34" fmla="*/ 317683 w 986956"/>
                <a:gd name="connsiteY34" fmla="*/ 440244 h 1138969"/>
                <a:gd name="connsiteX35" fmla="*/ 346258 w 986956"/>
                <a:gd name="connsiteY35" fmla="*/ 525969 h 1138969"/>
                <a:gd name="connsiteX36" fmla="*/ 346258 w 986956"/>
                <a:gd name="connsiteY36" fmla="*/ 630744 h 1138969"/>
                <a:gd name="connsiteX37" fmla="*/ 327208 w 986956"/>
                <a:gd name="connsiteY37" fmla="*/ 716469 h 1138969"/>
                <a:gd name="connsiteX38" fmla="*/ 270058 w 986956"/>
                <a:gd name="connsiteY38" fmla="*/ 621219 h 1138969"/>
                <a:gd name="connsiteX39" fmla="*/ 193858 w 986956"/>
                <a:gd name="connsiteY39" fmla="*/ 525969 h 1138969"/>
                <a:gd name="connsiteX40" fmla="*/ 70033 w 986956"/>
                <a:gd name="connsiteY40" fmla="*/ 402144 h 1138969"/>
                <a:gd name="connsiteX41" fmla="*/ 146233 w 986956"/>
                <a:gd name="connsiteY41" fmla="*/ 545019 h 1138969"/>
                <a:gd name="connsiteX42" fmla="*/ 212908 w 986956"/>
                <a:gd name="connsiteY42" fmla="*/ 678369 h 1138969"/>
                <a:gd name="connsiteX43" fmla="*/ 298633 w 986956"/>
                <a:gd name="connsiteY43" fmla="*/ 783144 h 1138969"/>
                <a:gd name="connsiteX44" fmla="*/ 298633 w 986956"/>
                <a:gd name="connsiteY44" fmla="*/ 878394 h 1138969"/>
                <a:gd name="connsiteX45" fmla="*/ 241483 w 986956"/>
                <a:gd name="connsiteY45" fmla="*/ 792669 h 1138969"/>
                <a:gd name="connsiteX46" fmla="*/ 165283 w 986956"/>
                <a:gd name="connsiteY46" fmla="*/ 678369 h 1138969"/>
                <a:gd name="connsiteX47" fmla="*/ 31933 w 986956"/>
                <a:gd name="connsiteY47" fmla="*/ 554544 h 1138969"/>
                <a:gd name="connsiteX48" fmla="*/ 3358 w 986956"/>
                <a:gd name="connsiteY48" fmla="*/ 545019 h 1138969"/>
                <a:gd name="connsiteX49" fmla="*/ 89083 w 986956"/>
                <a:gd name="connsiteY49" fmla="*/ 621219 h 1138969"/>
                <a:gd name="connsiteX50" fmla="*/ 174808 w 986956"/>
                <a:gd name="connsiteY50" fmla="*/ 745044 h 1138969"/>
                <a:gd name="connsiteX51" fmla="*/ 231958 w 986956"/>
                <a:gd name="connsiteY51" fmla="*/ 830769 h 1138969"/>
                <a:gd name="connsiteX52" fmla="*/ 270058 w 986956"/>
                <a:gd name="connsiteY52" fmla="*/ 954594 h 1138969"/>
                <a:gd name="connsiteX53" fmla="*/ 241483 w 986956"/>
                <a:gd name="connsiteY53" fmla="*/ 1030794 h 1138969"/>
                <a:gd name="connsiteX54" fmla="*/ 203383 w 986956"/>
                <a:gd name="connsiteY54" fmla="*/ 926019 h 1138969"/>
                <a:gd name="connsiteX55" fmla="*/ 155758 w 986956"/>
                <a:gd name="connsiteY55" fmla="*/ 745044 h 1138969"/>
                <a:gd name="connsiteX56" fmla="*/ 117658 w 986956"/>
                <a:gd name="connsiteY56" fmla="*/ 602169 h 1138969"/>
                <a:gd name="connsiteX57" fmla="*/ 136708 w 986956"/>
                <a:gd name="connsiteY57" fmla="*/ 745044 h 1138969"/>
                <a:gd name="connsiteX58" fmla="*/ 165283 w 986956"/>
                <a:gd name="connsiteY58" fmla="*/ 868869 h 1138969"/>
                <a:gd name="connsiteX59" fmla="*/ 174808 w 986956"/>
                <a:gd name="connsiteY59" fmla="*/ 954594 h 1138969"/>
                <a:gd name="connsiteX60" fmla="*/ 184333 w 986956"/>
                <a:gd name="connsiteY60" fmla="*/ 1068894 h 1138969"/>
                <a:gd name="connsiteX61" fmla="*/ 251008 w 986956"/>
                <a:gd name="connsiteY61" fmla="*/ 1135569 h 1138969"/>
                <a:gd name="connsiteX62" fmla="*/ 279583 w 986956"/>
                <a:gd name="connsiteY62" fmla="*/ 964119 h 1138969"/>
                <a:gd name="connsiteX63" fmla="*/ 365308 w 986956"/>
                <a:gd name="connsiteY63" fmla="*/ 773619 h 1138969"/>
                <a:gd name="connsiteX64" fmla="*/ 431983 w 986956"/>
                <a:gd name="connsiteY64" fmla="*/ 640269 h 1138969"/>
                <a:gd name="connsiteX65" fmla="*/ 460558 w 986956"/>
                <a:gd name="connsiteY65" fmla="*/ 640269 h 1138969"/>
                <a:gd name="connsiteX66" fmla="*/ 584383 w 986956"/>
                <a:gd name="connsiteY66" fmla="*/ 487869 h 1138969"/>
                <a:gd name="connsiteX67" fmla="*/ 774883 w 986956"/>
                <a:gd name="connsiteY67" fmla="*/ 373569 h 1138969"/>
                <a:gd name="connsiteX68" fmla="*/ 917758 w 986956"/>
                <a:gd name="connsiteY68" fmla="*/ 278319 h 1138969"/>
                <a:gd name="connsiteX69" fmla="*/ 955858 w 986956"/>
                <a:gd name="connsiteY69" fmla="*/ 259269 h 1138969"/>
                <a:gd name="connsiteX70" fmla="*/ 955858 w 986956"/>
                <a:gd name="connsiteY70" fmla="*/ 164019 h 1138969"/>
                <a:gd name="connsiteX71" fmla="*/ 984433 w 986956"/>
                <a:gd name="connsiteY71" fmla="*/ 2094 h 1138969"/>
                <a:gd name="connsiteX72" fmla="*/ 882380 w 986956"/>
                <a:gd name="connsiteY72" fmla="*/ 288765 h 1138969"/>
                <a:gd name="connsiteX73" fmla="*/ 943785 w 986956"/>
                <a:gd name="connsiteY73" fmla="*/ 199977 h 1138969"/>
                <a:gd name="connsiteX0" fmla="*/ 943785 w 986956"/>
                <a:gd name="connsiteY0" fmla="*/ 199977 h 1138969"/>
                <a:gd name="connsiteX1" fmla="*/ 908368 w 986956"/>
                <a:gd name="connsiteY1" fmla="*/ 232575 h 1138969"/>
                <a:gd name="connsiteX2" fmla="*/ 883953 w 986956"/>
                <a:gd name="connsiteY2" fmla="*/ 247467 h 1138969"/>
                <a:gd name="connsiteX3" fmla="*/ 843035 w 986956"/>
                <a:gd name="connsiteY3" fmla="*/ 270406 h 1138969"/>
                <a:gd name="connsiteX4" fmla="*/ 755833 w 986956"/>
                <a:gd name="connsiteY4" fmla="*/ 268794 h 1138969"/>
                <a:gd name="connsiteX5" fmla="*/ 717733 w 986956"/>
                <a:gd name="connsiteY5" fmla="*/ 335469 h 1138969"/>
                <a:gd name="connsiteX6" fmla="*/ 651058 w 986956"/>
                <a:gd name="connsiteY6" fmla="*/ 383094 h 1138969"/>
                <a:gd name="connsiteX7" fmla="*/ 574858 w 986956"/>
                <a:gd name="connsiteY7" fmla="*/ 440244 h 1138969"/>
                <a:gd name="connsiteX8" fmla="*/ 612958 w 986956"/>
                <a:gd name="connsiteY8" fmla="*/ 335469 h 1138969"/>
                <a:gd name="connsiteX9" fmla="*/ 651058 w 986956"/>
                <a:gd name="connsiteY9" fmla="*/ 259269 h 1138969"/>
                <a:gd name="connsiteX10" fmla="*/ 670108 w 986956"/>
                <a:gd name="connsiteY10" fmla="*/ 211644 h 1138969"/>
                <a:gd name="connsiteX11" fmla="*/ 612958 w 986956"/>
                <a:gd name="connsiteY11" fmla="*/ 278319 h 1138969"/>
                <a:gd name="connsiteX12" fmla="*/ 574858 w 986956"/>
                <a:gd name="connsiteY12" fmla="*/ 364044 h 1138969"/>
                <a:gd name="connsiteX13" fmla="*/ 517708 w 986956"/>
                <a:gd name="connsiteY13" fmla="*/ 478344 h 1138969"/>
                <a:gd name="connsiteX14" fmla="*/ 527233 w 986956"/>
                <a:gd name="connsiteY14" fmla="*/ 354519 h 1138969"/>
                <a:gd name="connsiteX15" fmla="*/ 550095 w 986956"/>
                <a:gd name="connsiteY15" fmla="*/ 231209 h 1138969"/>
                <a:gd name="connsiteX16" fmla="*/ 612958 w 986956"/>
                <a:gd name="connsiteY16" fmla="*/ 116394 h 1138969"/>
                <a:gd name="connsiteX17" fmla="*/ 536758 w 986956"/>
                <a:gd name="connsiteY17" fmla="*/ 192594 h 1138969"/>
                <a:gd name="connsiteX18" fmla="*/ 517708 w 986956"/>
                <a:gd name="connsiteY18" fmla="*/ 278319 h 1138969"/>
                <a:gd name="connsiteX19" fmla="*/ 508183 w 986956"/>
                <a:gd name="connsiteY19" fmla="*/ 383094 h 1138969"/>
                <a:gd name="connsiteX20" fmla="*/ 489133 w 986956"/>
                <a:gd name="connsiteY20" fmla="*/ 487869 h 1138969"/>
                <a:gd name="connsiteX21" fmla="*/ 479608 w 986956"/>
                <a:gd name="connsiteY21" fmla="*/ 497394 h 1138969"/>
                <a:gd name="connsiteX22" fmla="*/ 479608 w 986956"/>
                <a:gd name="connsiteY22" fmla="*/ 364044 h 1138969"/>
                <a:gd name="connsiteX23" fmla="*/ 470083 w 986956"/>
                <a:gd name="connsiteY23" fmla="*/ 135444 h 1138969"/>
                <a:gd name="connsiteX24" fmla="*/ 451033 w 986956"/>
                <a:gd name="connsiteY24" fmla="*/ 183069 h 1138969"/>
                <a:gd name="connsiteX25" fmla="*/ 460558 w 986956"/>
                <a:gd name="connsiteY25" fmla="*/ 316419 h 1138969"/>
                <a:gd name="connsiteX26" fmla="*/ 470083 w 986956"/>
                <a:gd name="connsiteY26" fmla="*/ 411669 h 1138969"/>
                <a:gd name="connsiteX27" fmla="*/ 470083 w 986956"/>
                <a:gd name="connsiteY27" fmla="*/ 497394 h 1138969"/>
                <a:gd name="connsiteX28" fmla="*/ 412933 w 986956"/>
                <a:gd name="connsiteY28" fmla="*/ 573594 h 1138969"/>
                <a:gd name="connsiteX29" fmla="*/ 403408 w 986956"/>
                <a:gd name="connsiteY29" fmla="*/ 592644 h 1138969"/>
                <a:gd name="connsiteX30" fmla="*/ 365308 w 986956"/>
                <a:gd name="connsiteY30" fmla="*/ 459294 h 1138969"/>
                <a:gd name="connsiteX31" fmla="*/ 370027 w 986956"/>
                <a:gd name="connsiteY31" fmla="*/ 353072 h 1138969"/>
                <a:gd name="connsiteX32" fmla="*/ 393271 w 986956"/>
                <a:gd name="connsiteY32" fmla="*/ 259866 h 1138969"/>
                <a:gd name="connsiteX33" fmla="*/ 279583 w 986956"/>
                <a:gd name="connsiteY33" fmla="*/ 344994 h 1138969"/>
                <a:gd name="connsiteX34" fmla="*/ 317683 w 986956"/>
                <a:gd name="connsiteY34" fmla="*/ 440244 h 1138969"/>
                <a:gd name="connsiteX35" fmla="*/ 346258 w 986956"/>
                <a:gd name="connsiteY35" fmla="*/ 525969 h 1138969"/>
                <a:gd name="connsiteX36" fmla="*/ 346258 w 986956"/>
                <a:gd name="connsiteY36" fmla="*/ 630744 h 1138969"/>
                <a:gd name="connsiteX37" fmla="*/ 327208 w 986956"/>
                <a:gd name="connsiteY37" fmla="*/ 716469 h 1138969"/>
                <a:gd name="connsiteX38" fmla="*/ 270058 w 986956"/>
                <a:gd name="connsiteY38" fmla="*/ 621219 h 1138969"/>
                <a:gd name="connsiteX39" fmla="*/ 193858 w 986956"/>
                <a:gd name="connsiteY39" fmla="*/ 525969 h 1138969"/>
                <a:gd name="connsiteX40" fmla="*/ 70033 w 986956"/>
                <a:gd name="connsiteY40" fmla="*/ 402144 h 1138969"/>
                <a:gd name="connsiteX41" fmla="*/ 146233 w 986956"/>
                <a:gd name="connsiteY41" fmla="*/ 545019 h 1138969"/>
                <a:gd name="connsiteX42" fmla="*/ 212908 w 986956"/>
                <a:gd name="connsiteY42" fmla="*/ 678369 h 1138969"/>
                <a:gd name="connsiteX43" fmla="*/ 298633 w 986956"/>
                <a:gd name="connsiteY43" fmla="*/ 783144 h 1138969"/>
                <a:gd name="connsiteX44" fmla="*/ 298633 w 986956"/>
                <a:gd name="connsiteY44" fmla="*/ 878394 h 1138969"/>
                <a:gd name="connsiteX45" fmla="*/ 241483 w 986956"/>
                <a:gd name="connsiteY45" fmla="*/ 792669 h 1138969"/>
                <a:gd name="connsiteX46" fmla="*/ 165283 w 986956"/>
                <a:gd name="connsiteY46" fmla="*/ 678369 h 1138969"/>
                <a:gd name="connsiteX47" fmla="*/ 31933 w 986956"/>
                <a:gd name="connsiteY47" fmla="*/ 554544 h 1138969"/>
                <a:gd name="connsiteX48" fmla="*/ 3358 w 986956"/>
                <a:gd name="connsiteY48" fmla="*/ 545019 h 1138969"/>
                <a:gd name="connsiteX49" fmla="*/ 89083 w 986956"/>
                <a:gd name="connsiteY49" fmla="*/ 621219 h 1138969"/>
                <a:gd name="connsiteX50" fmla="*/ 174808 w 986956"/>
                <a:gd name="connsiteY50" fmla="*/ 745044 h 1138969"/>
                <a:gd name="connsiteX51" fmla="*/ 231958 w 986956"/>
                <a:gd name="connsiteY51" fmla="*/ 830769 h 1138969"/>
                <a:gd name="connsiteX52" fmla="*/ 270058 w 986956"/>
                <a:gd name="connsiteY52" fmla="*/ 954594 h 1138969"/>
                <a:gd name="connsiteX53" fmla="*/ 241483 w 986956"/>
                <a:gd name="connsiteY53" fmla="*/ 1030794 h 1138969"/>
                <a:gd name="connsiteX54" fmla="*/ 203383 w 986956"/>
                <a:gd name="connsiteY54" fmla="*/ 926019 h 1138969"/>
                <a:gd name="connsiteX55" fmla="*/ 155758 w 986956"/>
                <a:gd name="connsiteY55" fmla="*/ 745044 h 1138969"/>
                <a:gd name="connsiteX56" fmla="*/ 117658 w 986956"/>
                <a:gd name="connsiteY56" fmla="*/ 602169 h 1138969"/>
                <a:gd name="connsiteX57" fmla="*/ 136708 w 986956"/>
                <a:gd name="connsiteY57" fmla="*/ 745044 h 1138969"/>
                <a:gd name="connsiteX58" fmla="*/ 165283 w 986956"/>
                <a:gd name="connsiteY58" fmla="*/ 868869 h 1138969"/>
                <a:gd name="connsiteX59" fmla="*/ 174808 w 986956"/>
                <a:gd name="connsiteY59" fmla="*/ 954594 h 1138969"/>
                <a:gd name="connsiteX60" fmla="*/ 184333 w 986956"/>
                <a:gd name="connsiteY60" fmla="*/ 1068894 h 1138969"/>
                <a:gd name="connsiteX61" fmla="*/ 251008 w 986956"/>
                <a:gd name="connsiteY61" fmla="*/ 1135569 h 1138969"/>
                <a:gd name="connsiteX62" fmla="*/ 279583 w 986956"/>
                <a:gd name="connsiteY62" fmla="*/ 964119 h 1138969"/>
                <a:gd name="connsiteX63" fmla="*/ 365308 w 986956"/>
                <a:gd name="connsiteY63" fmla="*/ 773619 h 1138969"/>
                <a:gd name="connsiteX64" fmla="*/ 431983 w 986956"/>
                <a:gd name="connsiteY64" fmla="*/ 640269 h 1138969"/>
                <a:gd name="connsiteX65" fmla="*/ 460558 w 986956"/>
                <a:gd name="connsiteY65" fmla="*/ 640269 h 1138969"/>
                <a:gd name="connsiteX66" fmla="*/ 584383 w 986956"/>
                <a:gd name="connsiteY66" fmla="*/ 487869 h 1138969"/>
                <a:gd name="connsiteX67" fmla="*/ 774883 w 986956"/>
                <a:gd name="connsiteY67" fmla="*/ 373569 h 1138969"/>
                <a:gd name="connsiteX68" fmla="*/ 917758 w 986956"/>
                <a:gd name="connsiteY68" fmla="*/ 278319 h 1138969"/>
                <a:gd name="connsiteX69" fmla="*/ 955858 w 986956"/>
                <a:gd name="connsiteY69" fmla="*/ 259269 h 1138969"/>
                <a:gd name="connsiteX70" fmla="*/ 955858 w 986956"/>
                <a:gd name="connsiteY70" fmla="*/ 164019 h 1138969"/>
                <a:gd name="connsiteX71" fmla="*/ 984433 w 986956"/>
                <a:gd name="connsiteY71" fmla="*/ 2094 h 1138969"/>
                <a:gd name="connsiteX72" fmla="*/ 882380 w 986956"/>
                <a:gd name="connsiteY72" fmla="*/ 288765 h 1138969"/>
                <a:gd name="connsiteX73" fmla="*/ 943785 w 986956"/>
                <a:gd name="connsiteY73" fmla="*/ 199977 h 1138969"/>
                <a:gd name="connsiteX0" fmla="*/ 943785 w 986956"/>
                <a:gd name="connsiteY0" fmla="*/ 199977 h 1138969"/>
                <a:gd name="connsiteX1" fmla="*/ 908368 w 986956"/>
                <a:gd name="connsiteY1" fmla="*/ 232575 h 1138969"/>
                <a:gd name="connsiteX2" fmla="*/ 883953 w 986956"/>
                <a:gd name="connsiteY2" fmla="*/ 247467 h 1138969"/>
                <a:gd name="connsiteX3" fmla="*/ 843035 w 986956"/>
                <a:gd name="connsiteY3" fmla="*/ 270406 h 1138969"/>
                <a:gd name="connsiteX4" fmla="*/ 755833 w 986956"/>
                <a:gd name="connsiteY4" fmla="*/ 268794 h 1138969"/>
                <a:gd name="connsiteX5" fmla="*/ 717733 w 986956"/>
                <a:gd name="connsiteY5" fmla="*/ 335469 h 1138969"/>
                <a:gd name="connsiteX6" fmla="*/ 651058 w 986956"/>
                <a:gd name="connsiteY6" fmla="*/ 383094 h 1138969"/>
                <a:gd name="connsiteX7" fmla="*/ 574858 w 986956"/>
                <a:gd name="connsiteY7" fmla="*/ 440244 h 1138969"/>
                <a:gd name="connsiteX8" fmla="*/ 612958 w 986956"/>
                <a:gd name="connsiteY8" fmla="*/ 335469 h 1138969"/>
                <a:gd name="connsiteX9" fmla="*/ 651058 w 986956"/>
                <a:gd name="connsiteY9" fmla="*/ 259269 h 1138969"/>
                <a:gd name="connsiteX10" fmla="*/ 670108 w 986956"/>
                <a:gd name="connsiteY10" fmla="*/ 211644 h 1138969"/>
                <a:gd name="connsiteX11" fmla="*/ 612958 w 986956"/>
                <a:gd name="connsiteY11" fmla="*/ 278319 h 1138969"/>
                <a:gd name="connsiteX12" fmla="*/ 574858 w 986956"/>
                <a:gd name="connsiteY12" fmla="*/ 364044 h 1138969"/>
                <a:gd name="connsiteX13" fmla="*/ 517708 w 986956"/>
                <a:gd name="connsiteY13" fmla="*/ 478344 h 1138969"/>
                <a:gd name="connsiteX14" fmla="*/ 527233 w 986956"/>
                <a:gd name="connsiteY14" fmla="*/ 354519 h 1138969"/>
                <a:gd name="connsiteX15" fmla="*/ 550095 w 986956"/>
                <a:gd name="connsiteY15" fmla="*/ 231209 h 1138969"/>
                <a:gd name="connsiteX16" fmla="*/ 612958 w 986956"/>
                <a:gd name="connsiteY16" fmla="*/ 116394 h 1138969"/>
                <a:gd name="connsiteX17" fmla="*/ 536758 w 986956"/>
                <a:gd name="connsiteY17" fmla="*/ 192594 h 1138969"/>
                <a:gd name="connsiteX18" fmla="*/ 517708 w 986956"/>
                <a:gd name="connsiteY18" fmla="*/ 278319 h 1138969"/>
                <a:gd name="connsiteX19" fmla="*/ 508183 w 986956"/>
                <a:gd name="connsiteY19" fmla="*/ 383094 h 1138969"/>
                <a:gd name="connsiteX20" fmla="*/ 489133 w 986956"/>
                <a:gd name="connsiteY20" fmla="*/ 487869 h 1138969"/>
                <a:gd name="connsiteX21" fmla="*/ 479608 w 986956"/>
                <a:gd name="connsiteY21" fmla="*/ 497394 h 1138969"/>
                <a:gd name="connsiteX22" fmla="*/ 479608 w 986956"/>
                <a:gd name="connsiteY22" fmla="*/ 364044 h 1138969"/>
                <a:gd name="connsiteX23" fmla="*/ 470083 w 986956"/>
                <a:gd name="connsiteY23" fmla="*/ 135444 h 1138969"/>
                <a:gd name="connsiteX24" fmla="*/ 451033 w 986956"/>
                <a:gd name="connsiteY24" fmla="*/ 183069 h 1138969"/>
                <a:gd name="connsiteX25" fmla="*/ 460558 w 986956"/>
                <a:gd name="connsiteY25" fmla="*/ 316419 h 1138969"/>
                <a:gd name="connsiteX26" fmla="*/ 470083 w 986956"/>
                <a:gd name="connsiteY26" fmla="*/ 411669 h 1138969"/>
                <a:gd name="connsiteX27" fmla="*/ 470083 w 986956"/>
                <a:gd name="connsiteY27" fmla="*/ 497394 h 1138969"/>
                <a:gd name="connsiteX28" fmla="*/ 412933 w 986956"/>
                <a:gd name="connsiteY28" fmla="*/ 573594 h 1138969"/>
                <a:gd name="connsiteX29" fmla="*/ 403408 w 986956"/>
                <a:gd name="connsiteY29" fmla="*/ 592644 h 1138969"/>
                <a:gd name="connsiteX30" fmla="*/ 365308 w 986956"/>
                <a:gd name="connsiteY30" fmla="*/ 459294 h 1138969"/>
                <a:gd name="connsiteX31" fmla="*/ 370027 w 986956"/>
                <a:gd name="connsiteY31" fmla="*/ 353072 h 1138969"/>
                <a:gd name="connsiteX32" fmla="*/ 393271 w 986956"/>
                <a:gd name="connsiteY32" fmla="*/ 259866 h 1138969"/>
                <a:gd name="connsiteX33" fmla="*/ 346350 w 986956"/>
                <a:gd name="connsiteY33" fmla="*/ 347499 h 1138969"/>
                <a:gd name="connsiteX34" fmla="*/ 317683 w 986956"/>
                <a:gd name="connsiteY34" fmla="*/ 440244 h 1138969"/>
                <a:gd name="connsiteX35" fmla="*/ 346258 w 986956"/>
                <a:gd name="connsiteY35" fmla="*/ 525969 h 1138969"/>
                <a:gd name="connsiteX36" fmla="*/ 346258 w 986956"/>
                <a:gd name="connsiteY36" fmla="*/ 630744 h 1138969"/>
                <a:gd name="connsiteX37" fmla="*/ 327208 w 986956"/>
                <a:gd name="connsiteY37" fmla="*/ 716469 h 1138969"/>
                <a:gd name="connsiteX38" fmla="*/ 270058 w 986956"/>
                <a:gd name="connsiteY38" fmla="*/ 621219 h 1138969"/>
                <a:gd name="connsiteX39" fmla="*/ 193858 w 986956"/>
                <a:gd name="connsiteY39" fmla="*/ 525969 h 1138969"/>
                <a:gd name="connsiteX40" fmla="*/ 70033 w 986956"/>
                <a:gd name="connsiteY40" fmla="*/ 402144 h 1138969"/>
                <a:gd name="connsiteX41" fmla="*/ 146233 w 986956"/>
                <a:gd name="connsiteY41" fmla="*/ 545019 h 1138969"/>
                <a:gd name="connsiteX42" fmla="*/ 212908 w 986956"/>
                <a:gd name="connsiteY42" fmla="*/ 678369 h 1138969"/>
                <a:gd name="connsiteX43" fmla="*/ 298633 w 986956"/>
                <a:gd name="connsiteY43" fmla="*/ 783144 h 1138969"/>
                <a:gd name="connsiteX44" fmla="*/ 298633 w 986956"/>
                <a:gd name="connsiteY44" fmla="*/ 878394 h 1138969"/>
                <a:gd name="connsiteX45" fmla="*/ 241483 w 986956"/>
                <a:gd name="connsiteY45" fmla="*/ 792669 h 1138969"/>
                <a:gd name="connsiteX46" fmla="*/ 165283 w 986956"/>
                <a:gd name="connsiteY46" fmla="*/ 678369 h 1138969"/>
                <a:gd name="connsiteX47" fmla="*/ 31933 w 986956"/>
                <a:gd name="connsiteY47" fmla="*/ 554544 h 1138969"/>
                <a:gd name="connsiteX48" fmla="*/ 3358 w 986956"/>
                <a:gd name="connsiteY48" fmla="*/ 545019 h 1138969"/>
                <a:gd name="connsiteX49" fmla="*/ 89083 w 986956"/>
                <a:gd name="connsiteY49" fmla="*/ 621219 h 1138969"/>
                <a:gd name="connsiteX50" fmla="*/ 174808 w 986956"/>
                <a:gd name="connsiteY50" fmla="*/ 745044 h 1138969"/>
                <a:gd name="connsiteX51" fmla="*/ 231958 w 986956"/>
                <a:gd name="connsiteY51" fmla="*/ 830769 h 1138969"/>
                <a:gd name="connsiteX52" fmla="*/ 270058 w 986956"/>
                <a:gd name="connsiteY52" fmla="*/ 954594 h 1138969"/>
                <a:gd name="connsiteX53" fmla="*/ 241483 w 986956"/>
                <a:gd name="connsiteY53" fmla="*/ 1030794 h 1138969"/>
                <a:gd name="connsiteX54" fmla="*/ 203383 w 986956"/>
                <a:gd name="connsiteY54" fmla="*/ 926019 h 1138969"/>
                <a:gd name="connsiteX55" fmla="*/ 155758 w 986956"/>
                <a:gd name="connsiteY55" fmla="*/ 745044 h 1138969"/>
                <a:gd name="connsiteX56" fmla="*/ 117658 w 986956"/>
                <a:gd name="connsiteY56" fmla="*/ 602169 h 1138969"/>
                <a:gd name="connsiteX57" fmla="*/ 136708 w 986956"/>
                <a:gd name="connsiteY57" fmla="*/ 745044 h 1138969"/>
                <a:gd name="connsiteX58" fmla="*/ 165283 w 986956"/>
                <a:gd name="connsiteY58" fmla="*/ 868869 h 1138969"/>
                <a:gd name="connsiteX59" fmla="*/ 174808 w 986956"/>
                <a:gd name="connsiteY59" fmla="*/ 954594 h 1138969"/>
                <a:gd name="connsiteX60" fmla="*/ 184333 w 986956"/>
                <a:gd name="connsiteY60" fmla="*/ 1068894 h 1138969"/>
                <a:gd name="connsiteX61" fmla="*/ 251008 w 986956"/>
                <a:gd name="connsiteY61" fmla="*/ 1135569 h 1138969"/>
                <a:gd name="connsiteX62" fmla="*/ 279583 w 986956"/>
                <a:gd name="connsiteY62" fmla="*/ 964119 h 1138969"/>
                <a:gd name="connsiteX63" fmla="*/ 365308 w 986956"/>
                <a:gd name="connsiteY63" fmla="*/ 773619 h 1138969"/>
                <a:gd name="connsiteX64" fmla="*/ 431983 w 986956"/>
                <a:gd name="connsiteY64" fmla="*/ 640269 h 1138969"/>
                <a:gd name="connsiteX65" fmla="*/ 460558 w 986956"/>
                <a:gd name="connsiteY65" fmla="*/ 640269 h 1138969"/>
                <a:gd name="connsiteX66" fmla="*/ 584383 w 986956"/>
                <a:gd name="connsiteY66" fmla="*/ 487869 h 1138969"/>
                <a:gd name="connsiteX67" fmla="*/ 774883 w 986956"/>
                <a:gd name="connsiteY67" fmla="*/ 373569 h 1138969"/>
                <a:gd name="connsiteX68" fmla="*/ 917758 w 986956"/>
                <a:gd name="connsiteY68" fmla="*/ 278319 h 1138969"/>
                <a:gd name="connsiteX69" fmla="*/ 955858 w 986956"/>
                <a:gd name="connsiteY69" fmla="*/ 259269 h 1138969"/>
                <a:gd name="connsiteX70" fmla="*/ 955858 w 986956"/>
                <a:gd name="connsiteY70" fmla="*/ 164019 h 1138969"/>
                <a:gd name="connsiteX71" fmla="*/ 984433 w 986956"/>
                <a:gd name="connsiteY71" fmla="*/ 2094 h 1138969"/>
                <a:gd name="connsiteX72" fmla="*/ 882380 w 986956"/>
                <a:gd name="connsiteY72" fmla="*/ 288765 h 1138969"/>
                <a:gd name="connsiteX73" fmla="*/ 943785 w 986956"/>
                <a:gd name="connsiteY73" fmla="*/ 199977 h 1138969"/>
                <a:gd name="connsiteX0" fmla="*/ 943785 w 986956"/>
                <a:gd name="connsiteY0" fmla="*/ 199977 h 1138969"/>
                <a:gd name="connsiteX1" fmla="*/ 908368 w 986956"/>
                <a:gd name="connsiteY1" fmla="*/ 232575 h 1138969"/>
                <a:gd name="connsiteX2" fmla="*/ 883953 w 986956"/>
                <a:gd name="connsiteY2" fmla="*/ 247467 h 1138969"/>
                <a:gd name="connsiteX3" fmla="*/ 843035 w 986956"/>
                <a:gd name="connsiteY3" fmla="*/ 270406 h 1138969"/>
                <a:gd name="connsiteX4" fmla="*/ 755833 w 986956"/>
                <a:gd name="connsiteY4" fmla="*/ 268794 h 1138969"/>
                <a:gd name="connsiteX5" fmla="*/ 717733 w 986956"/>
                <a:gd name="connsiteY5" fmla="*/ 335469 h 1138969"/>
                <a:gd name="connsiteX6" fmla="*/ 651058 w 986956"/>
                <a:gd name="connsiteY6" fmla="*/ 383094 h 1138969"/>
                <a:gd name="connsiteX7" fmla="*/ 574858 w 986956"/>
                <a:gd name="connsiteY7" fmla="*/ 440244 h 1138969"/>
                <a:gd name="connsiteX8" fmla="*/ 612958 w 986956"/>
                <a:gd name="connsiteY8" fmla="*/ 335469 h 1138969"/>
                <a:gd name="connsiteX9" fmla="*/ 651058 w 986956"/>
                <a:gd name="connsiteY9" fmla="*/ 259269 h 1138969"/>
                <a:gd name="connsiteX10" fmla="*/ 670108 w 986956"/>
                <a:gd name="connsiteY10" fmla="*/ 211644 h 1138969"/>
                <a:gd name="connsiteX11" fmla="*/ 612958 w 986956"/>
                <a:gd name="connsiteY11" fmla="*/ 278319 h 1138969"/>
                <a:gd name="connsiteX12" fmla="*/ 574858 w 986956"/>
                <a:gd name="connsiteY12" fmla="*/ 364044 h 1138969"/>
                <a:gd name="connsiteX13" fmla="*/ 517708 w 986956"/>
                <a:gd name="connsiteY13" fmla="*/ 478344 h 1138969"/>
                <a:gd name="connsiteX14" fmla="*/ 527233 w 986956"/>
                <a:gd name="connsiteY14" fmla="*/ 354519 h 1138969"/>
                <a:gd name="connsiteX15" fmla="*/ 550095 w 986956"/>
                <a:gd name="connsiteY15" fmla="*/ 231209 h 1138969"/>
                <a:gd name="connsiteX16" fmla="*/ 612958 w 986956"/>
                <a:gd name="connsiteY16" fmla="*/ 116394 h 1138969"/>
                <a:gd name="connsiteX17" fmla="*/ 536758 w 986956"/>
                <a:gd name="connsiteY17" fmla="*/ 192594 h 1138969"/>
                <a:gd name="connsiteX18" fmla="*/ 517708 w 986956"/>
                <a:gd name="connsiteY18" fmla="*/ 278319 h 1138969"/>
                <a:gd name="connsiteX19" fmla="*/ 508183 w 986956"/>
                <a:gd name="connsiteY19" fmla="*/ 383094 h 1138969"/>
                <a:gd name="connsiteX20" fmla="*/ 489133 w 986956"/>
                <a:gd name="connsiteY20" fmla="*/ 487869 h 1138969"/>
                <a:gd name="connsiteX21" fmla="*/ 479608 w 986956"/>
                <a:gd name="connsiteY21" fmla="*/ 497394 h 1138969"/>
                <a:gd name="connsiteX22" fmla="*/ 479608 w 986956"/>
                <a:gd name="connsiteY22" fmla="*/ 364044 h 1138969"/>
                <a:gd name="connsiteX23" fmla="*/ 470083 w 986956"/>
                <a:gd name="connsiteY23" fmla="*/ 135444 h 1138969"/>
                <a:gd name="connsiteX24" fmla="*/ 451033 w 986956"/>
                <a:gd name="connsiteY24" fmla="*/ 183069 h 1138969"/>
                <a:gd name="connsiteX25" fmla="*/ 460558 w 986956"/>
                <a:gd name="connsiteY25" fmla="*/ 316419 h 1138969"/>
                <a:gd name="connsiteX26" fmla="*/ 470083 w 986956"/>
                <a:gd name="connsiteY26" fmla="*/ 411669 h 1138969"/>
                <a:gd name="connsiteX27" fmla="*/ 470083 w 986956"/>
                <a:gd name="connsiteY27" fmla="*/ 497394 h 1138969"/>
                <a:gd name="connsiteX28" fmla="*/ 412933 w 986956"/>
                <a:gd name="connsiteY28" fmla="*/ 573594 h 1138969"/>
                <a:gd name="connsiteX29" fmla="*/ 403408 w 986956"/>
                <a:gd name="connsiteY29" fmla="*/ 592644 h 1138969"/>
                <a:gd name="connsiteX30" fmla="*/ 365308 w 986956"/>
                <a:gd name="connsiteY30" fmla="*/ 459294 h 1138969"/>
                <a:gd name="connsiteX31" fmla="*/ 370027 w 986956"/>
                <a:gd name="connsiteY31" fmla="*/ 353072 h 1138969"/>
                <a:gd name="connsiteX32" fmla="*/ 393271 w 986956"/>
                <a:gd name="connsiteY32" fmla="*/ 259866 h 1138969"/>
                <a:gd name="connsiteX33" fmla="*/ 346350 w 986956"/>
                <a:gd name="connsiteY33" fmla="*/ 347499 h 1138969"/>
                <a:gd name="connsiteX34" fmla="*/ 346231 w 986956"/>
                <a:gd name="connsiteY34" fmla="*/ 439279 h 1138969"/>
                <a:gd name="connsiteX35" fmla="*/ 346258 w 986956"/>
                <a:gd name="connsiteY35" fmla="*/ 525969 h 1138969"/>
                <a:gd name="connsiteX36" fmla="*/ 346258 w 986956"/>
                <a:gd name="connsiteY36" fmla="*/ 630744 h 1138969"/>
                <a:gd name="connsiteX37" fmla="*/ 327208 w 986956"/>
                <a:gd name="connsiteY37" fmla="*/ 716469 h 1138969"/>
                <a:gd name="connsiteX38" fmla="*/ 270058 w 986956"/>
                <a:gd name="connsiteY38" fmla="*/ 621219 h 1138969"/>
                <a:gd name="connsiteX39" fmla="*/ 193858 w 986956"/>
                <a:gd name="connsiteY39" fmla="*/ 525969 h 1138969"/>
                <a:gd name="connsiteX40" fmla="*/ 70033 w 986956"/>
                <a:gd name="connsiteY40" fmla="*/ 402144 h 1138969"/>
                <a:gd name="connsiteX41" fmla="*/ 146233 w 986956"/>
                <a:gd name="connsiteY41" fmla="*/ 545019 h 1138969"/>
                <a:gd name="connsiteX42" fmla="*/ 212908 w 986956"/>
                <a:gd name="connsiteY42" fmla="*/ 678369 h 1138969"/>
                <a:gd name="connsiteX43" fmla="*/ 298633 w 986956"/>
                <a:gd name="connsiteY43" fmla="*/ 783144 h 1138969"/>
                <a:gd name="connsiteX44" fmla="*/ 298633 w 986956"/>
                <a:gd name="connsiteY44" fmla="*/ 878394 h 1138969"/>
                <a:gd name="connsiteX45" fmla="*/ 241483 w 986956"/>
                <a:gd name="connsiteY45" fmla="*/ 792669 h 1138969"/>
                <a:gd name="connsiteX46" fmla="*/ 165283 w 986956"/>
                <a:gd name="connsiteY46" fmla="*/ 678369 h 1138969"/>
                <a:gd name="connsiteX47" fmla="*/ 31933 w 986956"/>
                <a:gd name="connsiteY47" fmla="*/ 554544 h 1138969"/>
                <a:gd name="connsiteX48" fmla="*/ 3358 w 986956"/>
                <a:gd name="connsiteY48" fmla="*/ 545019 h 1138969"/>
                <a:gd name="connsiteX49" fmla="*/ 89083 w 986956"/>
                <a:gd name="connsiteY49" fmla="*/ 621219 h 1138969"/>
                <a:gd name="connsiteX50" fmla="*/ 174808 w 986956"/>
                <a:gd name="connsiteY50" fmla="*/ 745044 h 1138969"/>
                <a:gd name="connsiteX51" fmla="*/ 231958 w 986956"/>
                <a:gd name="connsiteY51" fmla="*/ 830769 h 1138969"/>
                <a:gd name="connsiteX52" fmla="*/ 270058 w 986956"/>
                <a:gd name="connsiteY52" fmla="*/ 954594 h 1138969"/>
                <a:gd name="connsiteX53" fmla="*/ 241483 w 986956"/>
                <a:gd name="connsiteY53" fmla="*/ 1030794 h 1138969"/>
                <a:gd name="connsiteX54" fmla="*/ 203383 w 986956"/>
                <a:gd name="connsiteY54" fmla="*/ 926019 h 1138969"/>
                <a:gd name="connsiteX55" fmla="*/ 155758 w 986956"/>
                <a:gd name="connsiteY55" fmla="*/ 745044 h 1138969"/>
                <a:gd name="connsiteX56" fmla="*/ 117658 w 986956"/>
                <a:gd name="connsiteY56" fmla="*/ 602169 h 1138969"/>
                <a:gd name="connsiteX57" fmla="*/ 136708 w 986956"/>
                <a:gd name="connsiteY57" fmla="*/ 745044 h 1138969"/>
                <a:gd name="connsiteX58" fmla="*/ 165283 w 986956"/>
                <a:gd name="connsiteY58" fmla="*/ 868869 h 1138969"/>
                <a:gd name="connsiteX59" fmla="*/ 174808 w 986956"/>
                <a:gd name="connsiteY59" fmla="*/ 954594 h 1138969"/>
                <a:gd name="connsiteX60" fmla="*/ 184333 w 986956"/>
                <a:gd name="connsiteY60" fmla="*/ 1068894 h 1138969"/>
                <a:gd name="connsiteX61" fmla="*/ 251008 w 986956"/>
                <a:gd name="connsiteY61" fmla="*/ 1135569 h 1138969"/>
                <a:gd name="connsiteX62" fmla="*/ 279583 w 986956"/>
                <a:gd name="connsiteY62" fmla="*/ 964119 h 1138969"/>
                <a:gd name="connsiteX63" fmla="*/ 365308 w 986956"/>
                <a:gd name="connsiteY63" fmla="*/ 773619 h 1138969"/>
                <a:gd name="connsiteX64" fmla="*/ 431983 w 986956"/>
                <a:gd name="connsiteY64" fmla="*/ 640269 h 1138969"/>
                <a:gd name="connsiteX65" fmla="*/ 460558 w 986956"/>
                <a:gd name="connsiteY65" fmla="*/ 640269 h 1138969"/>
                <a:gd name="connsiteX66" fmla="*/ 584383 w 986956"/>
                <a:gd name="connsiteY66" fmla="*/ 487869 h 1138969"/>
                <a:gd name="connsiteX67" fmla="*/ 774883 w 986956"/>
                <a:gd name="connsiteY67" fmla="*/ 373569 h 1138969"/>
                <a:gd name="connsiteX68" fmla="*/ 917758 w 986956"/>
                <a:gd name="connsiteY68" fmla="*/ 278319 h 1138969"/>
                <a:gd name="connsiteX69" fmla="*/ 955858 w 986956"/>
                <a:gd name="connsiteY69" fmla="*/ 259269 h 1138969"/>
                <a:gd name="connsiteX70" fmla="*/ 955858 w 986956"/>
                <a:gd name="connsiteY70" fmla="*/ 164019 h 1138969"/>
                <a:gd name="connsiteX71" fmla="*/ 984433 w 986956"/>
                <a:gd name="connsiteY71" fmla="*/ 2094 h 1138969"/>
                <a:gd name="connsiteX72" fmla="*/ 882380 w 986956"/>
                <a:gd name="connsiteY72" fmla="*/ 288765 h 1138969"/>
                <a:gd name="connsiteX73" fmla="*/ 943785 w 986956"/>
                <a:gd name="connsiteY73" fmla="*/ 199977 h 1138969"/>
                <a:gd name="connsiteX0" fmla="*/ 943785 w 986956"/>
                <a:gd name="connsiteY0" fmla="*/ 199977 h 1138969"/>
                <a:gd name="connsiteX1" fmla="*/ 908368 w 986956"/>
                <a:gd name="connsiteY1" fmla="*/ 232575 h 1138969"/>
                <a:gd name="connsiteX2" fmla="*/ 883953 w 986956"/>
                <a:gd name="connsiteY2" fmla="*/ 247467 h 1138969"/>
                <a:gd name="connsiteX3" fmla="*/ 843035 w 986956"/>
                <a:gd name="connsiteY3" fmla="*/ 270406 h 1138969"/>
                <a:gd name="connsiteX4" fmla="*/ 755833 w 986956"/>
                <a:gd name="connsiteY4" fmla="*/ 268794 h 1138969"/>
                <a:gd name="connsiteX5" fmla="*/ 717733 w 986956"/>
                <a:gd name="connsiteY5" fmla="*/ 335469 h 1138969"/>
                <a:gd name="connsiteX6" fmla="*/ 651058 w 986956"/>
                <a:gd name="connsiteY6" fmla="*/ 383094 h 1138969"/>
                <a:gd name="connsiteX7" fmla="*/ 574858 w 986956"/>
                <a:gd name="connsiteY7" fmla="*/ 440244 h 1138969"/>
                <a:gd name="connsiteX8" fmla="*/ 612958 w 986956"/>
                <a:gd name="connsiteY8" fmla="*/ 335469 h 1138969"/>
                <a:gd name="connsiteX9" fmla="*/ 651058 w 986956"/>
                <a:gd name="connsiteY9" fmla="*/ 259269 h 1138969"/>
                <a:gd name="connsiteX10" fmla="*/ 670108 w 986956"/>
                <a:gd name="connsiteY10" fmla="*/ 211644 h 1138969"/>
                <a:gd name="connsiteX11" fmla="*/ 612958 w 986956"/>
                <a:gd name="connsiteY11" fmla="*/ 278319 h 1138969"/>
                <a:gd name="connsiteX12" fmla="*/ 574858 w 986956"/>
                <a:gd name="connsiteY12" fmla="*/ 364044 h 1138969"/>
                <a:gd name="connsiteX13" fmla="*/ 517708 w 986956"/>
                <a:gd name="connsiteY13" fmla="*/ 478344 h 1138969"/>
                <a:gd name="connsiteX14" fmla="*/ 527233 w 986956"/>
                <a:gd name="connsiteY14" fmla="*/ 354519 h 1138969"/>
                <a:gd name="connsiteX15" fmla="*/ 550095 w 986956"/>
                <a:gd name="connsiteY15" fmla="*/ 231209 h 1138969"/>
                <a:gd name="connsiteX16" fmla="*/ 612958 w 986956"/>
                <a:gd name="connsiteY16" fmla="*/ 116394 h 1138969"/>
                <a:gd name="connsiteX17" fmla="*/ 536758 w 986956"/>
                <a:gd name="connsiteY17" fmla="*/ 192594 h 1138969"/>
                <a:gd name="connsiteX18" fmla="*/ 517708 w 986956"/>
                <a:gd name="connsiteY18" fmla="*/ 278319 h 1138969"/>
                <a:gd name="connsiteX19" fmla="*/ 508183 w 986956"/>
                <a:gd name="connsiteY19" fmla="*/ 383094 h 1138969"/>
                <a:gd name="connsiteX20" fmla="*/ 489133 w 986956"/>
                <a:gd name="connsiteY20" fmla="*/ 487869 h 1138969"/>
                <a:gd name="connsiteX21" fmla="*/ 479608 w 986956"/>
                <a:gd name="connsiteY21" fmla="*/ 497394 h 1138969"/>
                <a:gd name="connsiteX22" fmla="*/ 479608 w 986956"/>
                <a:gd name="connsiteY22" fmla="*/ 364044 h 1138969"/>
                <a:gd name="connsiteX23" fmla="*/ 470083 w 986956"/>
                <a:gd name="connsiteY23" fmla="*/ 135444 h 1138969"/>
                <a:gd name="connsiteX24" fmla="*/ 451033 w 986956"/>
                <a:gd name="connsiteY24" fmla="*/ 183069 h 1138969"/>
                <a:gd name="connsiteX25" fmla="*/ 460558 w 986956"/>
                <a:gd name="connsiteY25" fmla="*/ 316419 h 1138969"/>
                <a:gd name="connsiteX26" fmla="*/ 470083 w 986956"/>
                <a:gd name="connsiteY26" fmla="*/ 411669 h 1138969"/>
                <a:gd name="connsiteX27" fmla="*/ 470083 w 986956"/>
                <a:gd name="connsiteY27" fmla="*/ 497394 h 1138969"/>
                <a:gd name="connsiteX28" fmla="*/ 412933 w 986956"/>
                <a:gd name="connsiteY28" fmla="*/ 573594 h 1138969"/>
                <a:gd name="connsiteX29" fmla="*/ 403408 w 986956"/>
                <a:gd name="connsiteY29" fmla="*/ 592644 h 1138969"/>
                <a:gd name="connsiteX30" fmla="*/ 365308 w 986956"/>
                <a:gd name="connsiteY30" fmla="*/ 459294 h 1138969"/>
                <a:gd name="connsiteX31" fmla="*/ 370027 w 986956"/>
                <a:gd name="connsiteY31" fmla="*/ 353072 h 1138969"/>
                <a:gd name="connsiteX32" fmla="*/ 393271 w 986956"/>
                <a:gd name="connsiteY32" fmla="*/ 259866 h 1138969"/>
                <a:gd name="connsiteX33" fmla="*/ 346350 w 986956"/>
                <a:gd name="connsiteY33" fmla="*/ 347499 h 1138969"/>
                <a:gd name="connsiteX34" fmla="*/ 346231 w 986956"/>
                <a:gd name="connsiteY34" fmla="*/ 439279 h 1138969"/>
                <a:gd name="connsiteX35" fmla="*/ 346258 w 986956"/>
                <a:gd name="connsiteY35" fmla="*/ 525969 h 1138969"/>
                <a:gd name="connsiteX36" fmla="*/ 346258 w 986956"/>
                <a:gd name="connsiteY36" fmla="*/ 630744 h 1138969"/>
                <a:gd name="connsiteX37" fmla="*/ 327208 w 986956"/>
                <a:gd name="connsiteY37" fmla="*/ 716469 h 1138969"/>
                <a:gd name="connsiteX38" fmla="*/ 270058 w 986956"/>
                <a:gd name="connsiteY38" fmla="*/ 621219 h 1138969"/>
                <a:gd name="connsiteX39" fmla="*/ 193858 w 986956"/>
                <a:gd name="connsiteY39" fmla="*/ 525969 h 1138969"/>
                <a:gd name="connsiteX40" fmla="*/ 70033 w 986956"/>
                <a:gd name="connsiteY40" fmla="*/ 402144 h 1138969"/>
                <a:gd name="connsiteX41" fmla="*/ 179538 w 986956"/>
                <a:gd name="connsiteY41" fmla="*/ 543893 h 1138969"/>
                <a:gd name="connsiteX42" fmla="*/ 212908 w 986956"/>
                <a:gd name="connsiteY42" fmla="*/ 678369 h 1138969"/>
                <a:gd name="connsiteX43" fmla="*/ 298633 w 986956"/>
                <a:gd name="connsiteY43" fmla="*/ 783144 h 1138969"/>
                <a:gd name="connsiteX44" fmla="*/ 298633 w 986956"/>
                <a:gd name="connsiteY44" fmla="*/ 878394 h 1138969"/>
                <a:gd name="connsiteX45" fmla="*/ 241483 w 986956"/>
                <a:gd name="connsiteY45" fmla="*/ 792669 h 1138969"/>
                <a:gd name="connsiteX46" fmla="*/ 165283 w 986956"/>
                <a:gd name="connsiteY46" fmla="*/ 678369 h 1138969"/>
                <a:gd name="connsiteX47" fmla="*/ 31933 w 986956"/>
                <a:gd name="connsiteY47" fmla="*/ 554544 h 1138969"/>
                <a:gd name="connsiteX48" fmla="*/ 3358 w 986956"/>
                <a:gd name="connsiteY48" fmla="*/ 545019 h 1138969"/>
                <a:gd name="connsiteX49" fmla="*/ 89083 w 986956"/>
                <a:gd name="connsiteY49" fmla="*/ 621219 h 1138969"/>
                <a:gd name="connsiteX50" fmla="*/ 174808 w 986956"/>
                <a:gd name="connsiteY50" fmla="*/ 745044 h 1138969"/>
                <a:gd name="connsiteX51" fmla="*/ 231958 w 986956"/>
                <a:gd name="connsiteY51" fmla="*/ 830769 h 1138969"/>
                <a:gd name="connsiteX52" fmla="*/ 270058 w 986956"/>
                <a:gd name="connsiteY52" fmla="*/ 954594 h 1138969"/>
                <a:gd name="connsiteX53" fmla="*/ 241483 w 986956"/>
                <a:gd name="connsiteY53" fmla="*/ 1030794 h 1138969"/>
                <a:gd name="connsiteX54" fmla="*/ 203383 w 986956"/>
                <a:gd name="connsiteY54" fmla="*/ 926019 h 1138969"/>
                <a:gd name="connsiteX55" fmla="*/ 155758 w 986956"/>
                <a:gd name="connsiteY55" fmla="*/ 745044 h 1138969"/>
                <a:gd name="connsiteX56" fmla="*/ 117658 w 986956"/>
                <a:gd name="connsiteY56" fmla="*/ 602169 h 1138969"/>
                <a:gd name="connsiteX57" fmla="*/ 136708 w 986956"/>
                <a:gd name="connsiteY57" fmla="*/ 745044 h 1138969"/>
                <a:gd name="connsiteX58" fmla="*/ 165283 w 986956"/>
                <a:gd name="connsiteY58" fmla="*/ 868869 h 1138969"/>
                <a:gd name="connsiteX59" fmla="*/ 174808 w 986956"/>
                <a:gd name="connsiteY59" fmla="*/ 954594 h 1138969"/>
                <a:gd name="connsiteX60" fmla="*/ 184333 w 986956"/>
                <a:gd name="connsiteY60" fmla="*/ 1068894 h 1138969"/>
                <a:gd name="connsiteX61" fmla="*/ 251008 w 986956"/>
                <a:gd name="connsiteY61" fmla="*/ 1135569 h 1138969"/>
                <a:gd name="connsiteX62" fmla="*/ 279583 w 986956"/>
                <a:gd name="connsiteY62" fmla="*/ 964119 h 1138969"/>
                <a:gd name="connsiteX63" fmla="*/ 365308 w 986956"/>
                <a:gd name="connsiteY63" fmla="*/ 773619 h 1138969"/>
                <a:gd name="connsiteX64" fmla="*/ 431983 w 986956"/>
                <a:gd name="connsiteY64" fmla="*/ 640269 h 1138969"/>
                <a:gd name="connsiteX65" fmla="*/ 460558 w 986956"/>
                <a:gd name="connsiteY65" fmla="*/ 640269 h 1138969"/>
                <a:gd name="connsiteX66" fmla="*/ 584383 w 986956"/>
                <a:gd name="connsiteY66" fmla="*/ 487869 h 1138969"/>
                <a:gd name="connsiteX67" fmla="*/ 774883 w 986956"/>
                <a:gd name="connsiteY67" fmla="*/ 373569 h 1138969"/>
                <a:gd name="connsiteX68" fmla="*/ 917758 w 986956"/>
                <a:gd name="connsiteY68" fmla="*/ 278319 h 1138969"/>
                <a:gd name="connsiteX69" fmla="*/ 955858 w 986956"/>
                <a:gd name="connsiteY69" fmla="*/ 259269 h 1138969"/>
                <a:gd name="connsiteX70" fmla="*/ 955858 w 986956"/>
                <a:gd name="connsiteY70" fmla="*/ 164019 h 1138969"/>
                <a:gd name="connsiteX71" fmla="*/ 984433 w 986956"/>
                <a:gd name="connsiteY71" fmla="*/ 2094 h 1138969"/>
                <a:gd name="connsiteX72" fmla="*/ 882380 w 986956"/>
                <a:gd name="connsiteY72" fmla="*/ 288765 h 1138969"/>
                <a:gd name="connsiteX73" fmla="*/ 943785 w 986956"/>
                <a:gd name="connsiteY73" fmla="*/ 199977 h 1138969"/>
                <a:gd name="connsiteX0" fmla="*/ 943785 w 986956"/>
                <a:gd name="connsiteY0" fmla="*/ 199977 h 1138969"/>
                <a:gd name="connsiteX1" fmla="*/ 908368 w 986956"/>
                <a:gd name="connsiteY1" fmla="*/ 232575 h 1138969"/>
                <a:gd name="connsiteX2" fmla="*/ 883953 w 986956"/>
                <a:gd name="connsiteY2" fmla="*/ 247467 h 1138969"/>
                <a:gd name="connsiteX3" fmla="*/ 843035 w 986956"/>
                <a:gd name="connsiteY3" fmla="*/ 270406 h 1138969"/>
                <a:gd name="connsiteX4" fmla="*/ 755833 w 986956"/>
                <a:gd name="connsiteY4" fmla="*/ 268794 h 1138969"/>
                <a:gd name="connsiteX5" fmla="*/ 717733 w 986956"/>
                <a:gd name="connsiteY5" fmla="*/ 335469 h 1138969"/>
                <a:gd name="connsiteX6" fmla="*/ 651058 w 986956"/>
                <a:gd name="connsiteY6" fmla="*/ 383094 h 1138969"/>
                <a:gd name="connsiteX7" fmla="*/ 574858 w 986956"/>
                <a:gd name="connsiteY7" fmla="*/ 440244 h 1138969"/>
                <a:gd name="connsiteX8" fmla="*/ 612958 w 986956"/>
                <a:gd name="connsiteY8" fmla="*/ 335469 h 1138969"/>
                <a:gd name="connsiteX9" fmla="*/ 651058 w 986956"/>
                <a:gd name="connsiteY9" fmla="*/ 259269 h 1138969"/>
                <a:gd name="connsiteX10" fmla="*/ 670108 w 986956"/>
                <a:gd name="connsiteY10" fmla="*/ 211644 h 1138969"/>
                <a:gd name="connsiteX11" fmla="*/ 612958 w 986956"/>
                <a:gd name="connsiteY11" fmla="*/ 278319 h 1138969"/>
                <a:gd name="connsiteX12" fmla="*/ 574858 w 986956"/>
                <a:gd name="connsiteY12" fmla="*/ 364044 h 1138969"/>
                <a:gd name="connsiteX13" fmla="*/ 517708 w 986956"/>
                <a:gd name="connsiteY13" fmla="*/ 478344 h 1138969"/>
                <a:gd name="connsiteX14" fmla="*/ 527233 w 986956"/>
                <a:gd name="connsiteY14" fmla="*/ 354519 h 1138969"/>
                <a:gd name="connsiteX15" fmla="*/ 550095 w 986956"/>
                <a:gd name="connsiteY15" fmla="*/ 231209 h 1138969"/>
                <a:gd name="connsiteX16" fmla="*/ 612958 w 986956"/>
                <a:gd name="connsiteY16" fmla="*/ 116394 h 1138969"/>
                <a:gd name="connsiteX17" fmla="*/ 536758 w 986956"/>
                <a:gd name="connsiteY17" fmla="*/ 192594 h 1138969"/>
                <a:gd name="connsiteX18" fmla="*/ 517708 w 986956"/>
                <a:gd name="connsiteY18" fmla="*/ 278319 h 1138969"/>
                <a:gd name="connsiteX19" fmla="*/ 508183 w 986956"/>
                <a:gd name="connsiteY19" fmla="*/ 383094 h 1138969"/>
                <a:gd name="connsiteX20" fmla="*/ 489133 w 986956"/>
                <a:gd name="connsiteY20" fmla="*/ 487869 h 1138969"/>
                <a:gd name="connsiteX21" fmla="*/ 479608 w 986956"/>
                <a:gd name="connsiteY21" fmla="*/ 497394 h 1138969"/>
                <a:gd name="connsiteX22" fmla="*/ 479608 w 986956"/>
                <a:gd name="connsiteY22" fmla="*/ 364044 h 1138969"/>
                <a:gd name="connsiteX23" fmla="*/ 470083 w 986956"/>
                <a:gd name="connsiteY23" fmla="*/ 135444 h 1138969"/>
                <a:gd name="connsiteX24" fmla="*/ 451033 w 986956"/>
                <a:gd name="connsiteY24" fmla="*/ 183069 h 1138969"/>
                <a:gd name="connsiteX25" fmla="*/ 460558 w 986956"/>
                <a:gd name="connsiteY25" fmla="*/ 316419 h 1138969"/>
                <a:gd name="connsiteX26" fmla="*/ 470083 w 986956"/>
                <a:gd name="connsiteY26" fmla="*/ 411669 h 1138969"/>
                <a:gd name="connsiteX27" fmla="*/ 470083 w 986956"/>
                <a:gd name="connsiteY27" fmla="*/ 497394 h 1138969"/>
                <a:gd name="connsiteX28" fmla="*/ 412933 w 986956"/>
                <a:gd name="connsiteY28" fmla="*/ 573594 h 1138969"/>
                <a:gd name="connsiteX29" fmla="*/ 403408 w 986956"/>
                <a:gd name="connsiteY29" fmla="*/ 592644 h 1138969"/>
                <a:gd name="connsiteX30" fmla="*/ 365308 w 986956"/>
                <a:gd name="connsiteY30" fmla="*/ 459294 h 1138969"/>
                <a:gd name="connsiteX31" fmla="*/ 370027 w 986956"/>
                <a:gd name="connsiteY31" fmla="*/ 353072 h 1138969"/>
                <a:gd name="connsiteX32" fmla="*/ 393271 w 986956"/>
                <a:gd name="connsiteY32" fmla="*/ 259866 h 1138969"/>
                <a:gd name="connsiteX33" fmla="*/ 346350 w 986956"/>
                <a:gd name="connsiteY33" fmla="*/ 347499 h 1138969"/>
                <a:gd name="connsiteX34" fmla="*/ 346231 w 986956"/>
                <a:gd name="connsiteY34" fmla="*/ 439279 h 1138969"/>
                <a:gd name="connsiteX35" fmla="*/ 346258 w 986956"/>
                <a:gd name="connsiteY35" fmla="*/ 525969 h 1138969"/>
                <a:gd name="connsiteX36" fmla="*/ 346258 w 986956"/>
                <a:gd name="connsiteY36" fmla="*/ 630744 h 1138969"/>
                <a:gd name="connsiteX37" fmla="*/ 327208 w 986956"/>
                <a:gd name="connsiteY37" fmla="*/ 716469 h 1138969"/>
                <a:gd name="connsiteX38" fmla="*/ 270058 w 986956"/>
                <a:gd name="connsiteY38" fmla="*/ 621219 h 1138969"/>
                <a:gd name="connsiteX39" fmla="*/ 193858 w 986956"/>
                <a:gd name="connsiteY39" fmla="*/ 525969 h 1138969"/>
                <a:gd name="connsiteX40" fmla="*/ 70033 w 986956"/>
                <a:gd name="connsiteY40" fmla="*/ 402144 h 1138969"/>
                <a:gd name="connsiteX41" fmla="*/ 179538 w 986956"/>
                <a:gd name="connsiteY41" fmla="*/ 543893 h 1138969"/>
                <a:gd name="connsiteX42" fmla="*/ 244765 w 986956"/>
                <a:gd name="connsiteY42" fmla="*/ 634424 h 1138969"/>
                <a:gd name="connsiteX43" fmla="*/ 298633 w 986956"/>
                <a:gd name="connsiteY43" fmla="*/ 783144 h 1138969"/>
                <a:gd name="connsiteX44" fmla="*/ 298633 w 986956"/>
                <a:gd name="connsiteY44" fmla="*/ 878394 h 1138969"/>
                <a:gd name="connsiteX45" fmla="*/ 241483 w 986956"/>
                <a:gd name="connsiteY45" fmla="*/ 792669 h 1138969"/>
                <a:gd name="connsiteX46" fmla="*/ 165283 w 986956"/>
                <a:gd name="connsiteY46" fmla="*/ 678369 h 1138969"/>
                <a:gd name="connsiteX47" fmla="*/ 31933 w 986956"/>
                <a:gd name="connsiteY47" fmla="*/ 554544 h 1138969"/>
                <a:gd name="connsiteX48" fmla="*/ 3358 w 986956"/>
                <a:gd name="connsiteY48" fmla="*/ 545019 h 1138969"/>
                <a:gd name="connsiteX49" fmla="*/ 89083 w 986956"/>
                <a:gd name="connsiteY49" fmla="*/ 621219 h 1138969"/>
                <a:gd name="connsiteX50" fmla="*/ 174808 w 986956"/>
                <a:gd name="connsiteY50" fmla="*/ 745044 h 1138969"/>
                <a:gd name="connsiteX51" fmla="*/ 231958 w 986956"/>
                <a:gd name="connsiteY51" fmla="*/ 830769 h 1138969"/>
                <a:gd name="connsiteX52" fmla="*/ 270058 w 986956"/>
                <a:gd name="connsiteY52" fmla="*/ 954594 h 1138969"/>
                <a:gd name="connsiteX53" fmla="*/ 241483 w 986956"/>
                <a:gd name="connsiteY53" fmla="*/ 1030794 h 1138969"/>
                <a:gd name="connsiteX54" fmla="*/ 203383 w 986956"/>
                <a:gd name="connsiteY54" fmla="*/ 926019 h 1138969"/>
                <a:gd name="connsiteX55" fmla="*/ 155758 w 986956"/>
                <a:gd name="connsiteY55" fmla="*/ 745044 h 1138969"/>
                <a:gd name="connsiteX56" fmla="*/ 117658 w 986956"/>
                <a:gd name="connsiteY56" fmla="*/ 602169 h 1138969"/>
                <a:gd name="connsiteX57" fmla="*/ 136708 w 986956"/>
                <a:gd name="connsiteY57" fmla="*/ 745044 h 1138969"/>
                <a:gd name="connsiteX58" fmla="*/ 165283 w 986956"/>
                <a:gd name="connsiteY58" fmla="*/ 868869 h 1138969"/>
                <a:gd name="connsiteX59" fmla="*/ 174808 w 986956"/>
                <a:gd name="connsiteY59" fmla="*/ 954594 h 1138969"/>
                <a:gd name="connsiteX60" fmla="*/ 184333 w 986956"/>
                <a:gd name="connsiteY60" fmla="*/ 1068894 h 1138969"/>
                <a:gd name="connsiteX61" fmla="*/ 251008 w 986956"/>
                <a:gd name="connsiteY61" fmla="*/ 1135569 h 1138969"/>
                <a:gd name="connsiteX62" fmla="*/ 279583 w 986956"/>
                <a:gd name="connsiteY62" fmla="*/ 964119 h 1138969"/>
                <a:gd name="connsiteX63" fmla="*/ 365308 w 986956"/>
                <a:gd name="connsiteY63" fmla="*/ 773619 h 1138969"/>
                <a:gd name="connsiteX64" fmla="*/ 431983 w 986956"/>
                <a:gd name="connsiteY64" fmla="*/ 640269 h 1138969"/>
                <a:gd name="connsiteX65" fmla="*/ 460558 w 986956"/>
                <a:gd name="connsiteY65" fmla="*/ 640269 h 1138969"/>
                <a:gd name="connsiteX66" fmla="*/ 584383 w 986956"/>
                <a:gd name="connsiteY66" fmla="*/ 487869 h 1138969"/>
                <a:gd name="connsiteX67" fmla="*/ 774883 w 986956"/>
                <a:gd name="connsiteY67" fmla="*/ 373569 h 1138969"/>
                <a:gd name="connsiteX68" fmla="*/ 917758 w 986956"/>
                <a:gd name="connsiteY68" fmla="*/ 278319 h 1138969"/>
                <a:gd name="connsiteX69" fmla="*/ 955858 w 986956"/>
                <a:gd name="connsiteY69" fmla="*/ 259269 h 1138969"/>
                <a:gd name="connsiteX70" fmla="*/ 955858 w 986956"/>
                <a:gd name="connsiteY70" fmla="*/ 164019 h 1138969"/>
                <a:gd name="connsiteX71" fmla="*/ 984433 w 986956"/>
                <a:gd name="connsiteY71" fmla="*/ 2094 h 1138969"/>
                <a:gd name="connsiteX72" fmla="*/ 882380 w 986956"/>
                <a:gd name="connsiteY72" fmla="*/ 288765 h 1138969"/>
                <a:gd name="connsiteX73" fmla="*/ 943785 w 986956"/>
                <a:gd name="connsiteY73" fmla="*/ 199977 h 1138969"/>
                <a:gd name="connsiteX0" fmla="*/ 943785 w 986956"/>
                <a:gd name="connsiteY0" fmla="*/ 199977 h 1138969"/>
                <a:gd name="connsiteX1" fmla="*/ 908368 w 986956"/>
                <a:gd name="connsiteY1" fmla="*/ 232575 h 1138969"/>
                <a:gd name="connsiteX2" fmla="*/ 883953 w 986956"/>
                <a:gd name="connsiteY2" fmla="*/ 247467 h 1138969"/>
                <a:gd name="connsiteX3" fmla="*/ 843035 w 986956"/>
                <a:gd name="connsiteY3" fmla="*/ 270406 h 1138969"/>
                <a:gd name="connsiteX4" fmla="*/ 755833 w 986956"/>
                <a:gd name="connsiteY4" fmla="*/ 268794 h 1138969"/>
                <a:gd name="connsiteX5" fmla="*/ 717733 w 986956"/>
                <a:gd name="connsiteY5" fmla="*/ 335469 h 1138969"/>
                <a:gd name="connsiteX6" fmla="*/ 651058 w 986956"/>
                <a:gd name="connsiteY6" fmla="*/ 383094 h 1138969"/>
                <a:gd name="connsiteX7" fmla="*/ 574858 w 986956"/>
                <a:gd name="connsiteY7" fmla="*/ 440244 h 1138969"/>
                <a:gd name="connsiteX8" fmla="*/ 612958 w 986956"/>
                <a:gd name="connsiteY8" fmla="*/ 335469 h 1138969"/>
                <a:gd name="connsiteX9" fmla="*/ 651058 w 986956"/>
                <a:gd name="connsiteY9" fmla="*/ 259269 h 1138969"/>
                <a:gd name="connsiteX10" fmla="*/ 670108 w 986956"/>
                <a:gd name="connsiteY10" fmla="*/ 211644 h 1138969"/>
                <a:gd name="connsiteX11" fmla="*/ 612958 w 986956"/>
                <a:gd name="connsiteY11" fmla="*/ 278319 h 1138969"/>
                <a:gd name="connsiteX12" fmla="*/ 574858 w 986956"/>
                <a:gd name="connsiteY12" fmla="*/ 364044 h 1138969"/>
                <a:gd name="connsiteX13" fmla="*/ 517708 w 986956"/>
                <a:gd name="connsiteY13" fmla="*/ 478344 h 1138969"/>
                <a:gd name="connsiteX14" fmla="*/ 527233 w 986956"/>
                <a:gd name="connsiteY14" fmla="*/ 354519 h 1138969"/>
                <a:gd name="connsiteX15" fmla="*/ 550095 w 986956"/>
                <a:gd name="connsiteY15" fmla="*/ 231209 h 1138969"/>
                <a:gd name="connsiteX16" fmla="*/ 612958 w 986956"/>
                <a:gd name="connsiteY16" fmla="*/ 116394 h 1138969"/>
                <a:gd name="connsiteX17" fmla="*/ 536758 w 986956"/>
                <a:gd name="connsiteY17" fmla="*/ 192594 h 1138969"/>
                <a:gd name="connsiteX18" fmla="*/ 517708 w 986956"/>
                <a:gd name="connsiteY18" fmla="*/ 278319 h 1138969"/>
                <a:gd name="connsiteX19" fmla="*/ 508183 w 986956"/>
                <a:gd name="connsiteY19" fmla="*/ 383094 h 1138969"/>
                <a:gd name="connsiteX20" fmla="*/ 489133 w 986956"/>
                <a:gd name="connsiteY20" fmla="*/ 487869 h 1138969"/>
                <a:gd name="connsiteX21" fmla="*/ 479608 w 986956"/>
                <a:gd name="connsiteY21" fmla="*/ 497394 h 1138969"/>
                <a:gd name="connsiteX22" fmla="*/ 479608 w 986956"/>
                <a:gd name="connsiteY22" fmla="*/ 364044 h 1138969"/>
                <a:gd name="connsiteX23" fmla="*/ 470083 w 986956"/>
                <a:gd name="connsiteY23" fmla="*/ 135444 h 1138969"/>
                <a:gd name="connsiteX24" fmla="*/ 451033 w 986956"/>
                <a:gd name="connsiteY24" fmla="*/ 183069 h 1138969"/>
                <a:gd name="connsiteX25" fmla="*/ 460558 w 986956"/>
                <a:gd name="connsiteY25" fmla="*/ 316419 h 1138969"/>
                <a:gd name="connsiteX26" fmla="*/ 470083 w 986956"/>
                <a:gd name="connsiteY26" fmla="*/ 411669 h 1138969"/>
                <a:gd name="connsiteX27" fmla="*/ 470083 w 986956"/>
                <a:gd name="connsiteY27" fmla="*/ 497394 h 1138969"/>
                <a:gd name="connsiteX28" fmla="*/ 412933 w 986956"/>
                <a:gd name="connsiteY28" fmla="*/ 573594 h 1138969"/>
                <a:gd name="connsiteX29" fmla="*/ 403408 w 986956"/>
                <a:gd name="connsiteY29" fmla="*/ 592644 h 1138969"/>
                <a:gd name="connsiteX30" fmla="*/ 365308 w 986956"/>
                <a:gd name="connsiteY30" fmla="*/ 459294 h 1138969"/>
                <a:gd name="connsiteX31" fmla="*/ 370027 w 986956"/>
                <a:gd name="connsiteY31" fmla="*/ 353072 h 1138969"/>
                <a:gd name="connsiteX32" fmla="*/ 393271 w 986956"/>
                <a:gd name="connsiteY32" fmla="*/ 259866 h 1138969"/>
                <a:gd name="connsiteX33" fmla="*/ 346350 w 986956"/>
                <a:gd name="connsiteY33" fmla="*/ 347499 h 1138969"/>
                <a:gd name="connsiteX34" fmla="*/ 346231 w 986956"/>
                <a:gd name="connsiteY34" fmla="*/ 439279 h 1138969"/>
                <a:gd name="connsiteX35" fmla="*/ 346258 w 986956"/>
                <a:gd name="connsiteY35" fmla="*/ 525969 h 1138969"/>
                <a:gd name="connsiteX36" fmla="*/ 166783 w 986956"/>
                <a:gd name="connsiteY36" fmla="*/ 393902 h 1138969"/>
                <a:gd name="connsiteX37" fmla="*/ 327208 w 986956"/>
                <a:gd name="connsiteY37" fmla="*/ 716469 h 1138969"/>
                <a:gd name="connsiteX38" fmla="*/ 270058 w 986956"/>
                <a:gd name="connsiteY38" fmla="*/ 621219 h 1138969"/>
                <a:gd name="connsiteX39" fmla="*/ 193858 w 986956"/>
                <a:gd name="connsiteY39" fmla="*/ 525969 h 1138969"/>
                <a:gd name="connsiteX40" fmla="*/ 70033 w 986956"/>
                <a:gd name="connsiteY40" fmla="*/ 402144 h 1138969"/>
                <a:gd name="connsiteX41" fmla="*/ 179538 w 986956"/>
                <a:gd name="connsiteY41" fmla="*/ 543893 h 1138969"/>
                <a:gd name="connsiteX42" fmla="*/ 244765 w 986956"/>
                <a:gd name="connsiteY42" fmla="*/ 634424 h 1138969"/>
                <a:gd name="connsiteX43" fmla="*/ 298633 w 986956"/>
                <a:gd name="connsiteY43" fmla="*/ 783144 h 1138969"/>
                <a:gd name="connsiteX44" fmla="*/ 298633 w 986956"/>
                <a:gd name="connsiteY44" fmla="*/ 878394 h 1138969"/>
                <a:gd name="connsiteX45" fmla="*/ 241483 w 986956"/>
                <a:gd name="connsiteY45" fmla="*/ 792669 h 1138969"/>
                <a:gd name="connsiteX46" fmla="*/ 165283 w 986956"/>
                <a:gd name="connsiteY46" fmla="*/ 678369 h 1138969"/>
                <a:gd name="connsiteX47" fmla="*/ 31933 w 986956"/>
                <a:gd name="connsiteY47" fmla="*/ 554544 h 1138969"/>
                <a:gd name="connsiteX48" fmla="*/ 3358 w 986956"/>
                <a:gd name="connsiteY48" fmla="*/ 545019 h 1138969"/>
                <a:gd name="connsiteX49" fmla="*/ 89083 w 986956"/>
                <a:gd name="connsiteY49" fmla="*/ 621219 h 1138969"/>
                <a:gd name="connsiteX50" fmla="*/ 174808 w 986956"/>
                <a:gd name="connsiteY50" fmla="*/ 745044 h 1138969"/>
                <a:gd name="connsiteX51" fmla="*/ 231958 w 986956"/>
                <a:gd name="connsiteY51" fmla="*/ 830769 h 1138969"/>
                <a:gd name="connsiteX52" fmla="*/ 270058 w 986956"/>
                <a:gd name="connsiteY52" fmla="*/ 954594 h 1138969"/>
                <a:gd name="connsiteX53" fmla="*/ 241483 w 986956"/>
                <a:gd name="connsiteY53" fmla="*/ 1030794 h 1138969"/>
                <a:gd name="connsiteX54" fmla="*/ 203383 w 986956"/>
                <a:gd name="connsiteY54" fmla="*/ 926019 h 1138969"/>
                <a:gd name="connsiteX55" fmla="*/ 155758 w 986956"/>
                <a:gd name="connsiteY55" fmla="*/ 745044 h 1138969"/>
                <a:gd name="connsiteX56" fmla="*/ 117658 w 986956"/>
                <a:gd name="connsiteY56" fmla="*/ 602169 h 1138969"/>
                <a:gd name="connsiteX57" fmla="*/ 136708 w 986956"/>
                <a:gd name="connsiteY57" fmla="*/ 745044 h 1138969"/>
                <a:gd name="connsiteX58" fmla="*/ 165283 w 986956"/>
                <a:gd name="connsiteY58" fmla="*/ 868869 h 1138969"/>
                <a:gd name="connsiteX59" fmla="*/ 174808 w 986956"/>
                <a:gd name="connsiteY59" fmla="*/ 954594 h 1138969"/>
                <a:gd name="connsiteX60" fmla="*/ 184333 w 986956"/>
                <a:gd name="connsiteY60" fmla="*/ 1068894 h 1138969"/>
                <a:gd name="connsiteX61" fmla="*/ 251008 w 986956"/>
                <a:gd name="connsiteY61" fmla="*/ 1135569 h 1138969"/>
                <a:gd name="connsiteX62" fmla="*/ 279583 w 986956"/>
                <a:gd name="connsiteY62" fmla="*/ 964119 h 1138969"/>
                <a:gd name="connsiteX63" fmla="*/ 365308 w 986956"/>
                <a:gd name="connsiteY63" fmla="*/ 773619 h 1138969"/>
                <a:gd name="connsiteX64" fmla="*/ 431983 w 986956"/>
                <a:gd name="connsiteY64" fmla="*/ 640269 h 1138969"/>
                <a:gd name="connsiteX65" fmla="*/ 460558 w 986956"/>
                <a:gd name="connsiteY65" fmla="*/ 640269 h 1138969"/>
                <a:gd name="connsiteX66" fmla="*/ 584383 w 986956"/>
                <a:gd name="connsiteY66" fmla="*/ 487869 h 1138969"/>
                <a:gd name="connsiteX67" fmla="*/ 774883 w 986956"/>
                <a:gd name="connsiteY67" fmla="*/ 373569 h 1138969"/>
                <a:gd name="connsiteX68" fmla="*/ 917758 w 986956"/>
                <a:gd name="connsiteY68" fmla="*/ 278319 h 1138969"/>
                <a:gd name="connsiteX69" fmla="*/ 955858 w 986956"/>
                <a:gd name="connsiteY69" fmla="*/ 259269 h 1138969"/>
                <a:gd name="connsiteX70" fmla="*/ 955858 w 986956"/>
                <a:gd name="connsiteY70" fmla="*/ 164019 h 1138969"/>
                <a:gd name="connsiteX71" fmla="*/ 984433 w 986956"/>
                <a:gd name="connsiteY71" fmla="*/ 2094 h 1138969"/>
                <a:gd name="connsiteX72" fmla="*/ 882380 w 986956"/>
                <a:gd name="connsiteY72" fmla="*/ 288765 h 1138969"/>
                <a:gd name="connsiteX73" fmla="*/ 943785 w 986956"/>
                <a:gd name="connsiteY73" fmla="*/ 199977 h 1138969"/>
                <a:gd name="connsiteX0" fmla="*/ 943785 w 986956"/>
                <a:gd name="connsiteY0" fmla="*/ 199977 h 1138969"/>
                <a:gd name="connsiteX1" fmla="*/ 908368 w 986956"/>
                <a:gd name="connsiteY1" fmla="*/ 232575 h 1138969"/>
                <a:gd name="connsiteX2" fmla="*/ 883953 w 986956"/>
                <a:gd name="connsiteY2" fmla="*/ 247467 h 1138969"/>
                <a:gd name="connsiteX3" fmla="*/ 843035 w 986956"/>
                <a:gd name="connsiteY3" fmla="*/ 270406 h 1138969"/>
                <a:gd name="connsiteX4" fmla="*/ 755833 w 986956"/>
                <a:gd name="connsiteY4" fmla="*/ 268794 h 1138969"/>
                <a:gd name="connsiteX5" fmla="*/ 717733 w 986956"/>
                <a:gd name="connsiteY5" fmla="*/ 335469 h 1138969"/>
                <a:gd name="connsiteX6" fmla="*/ 651058 w 986956"/>
                <a:gd name="connsiteY6" fmla="*/ 383094 h 1138969"/>
                <a:gd name="connsiteX7" fmla="*/ 574858 w 986956"/>
                <a:gd name="connsiteY7" fmla="*/ 440244 h 1138969"/>
                <a:gd name="connsiteX8" fmla="*/ 612958 w 986956"/>
                <a:gd name="connsiteY8" fmla="*/ 335469 h 1138969"/>
                <a:gd name="connsiteX9" fmla="*/ 651058 w 986956"/>
                <a:gd name="connsiteY9" fmla="*/ 259269 h 1138969"/>
                <a:gd name="connsiteX10" fmla="*/ 670108 w 986956"/>
                <a:gd name="connsiteY10" fmla="*/ 211644 h 1138969"/>
                <a:gd name="connsiteX11" fmla="*/ 612958 w 986956"/>
                <a:gd name="connsiteY11" fmla="*/ 278319 h 1138969"/>
                <a:gd name="connsiteX12" fmla="*/ 574858 w 986956"/>
                <a:gd name="connsiteY12" fmla="*/ 364044 h 1138969"/>
                <a:gd name="connsiteX13" fmla="*/ 517708 w 986956"/>
                <a:gd name="connsiteY13" fmla="*/ 478344 h 1138969"/>
                <a:gd name="connsiteX14" fmla="*/ 527233 w 986956"/>
                <a:gd name="connsiteY14" fmla="*/ 354519 h 1138969"/>
                <a:gd name="connsiteX15" fmla="*/ 550095 w 986956"/>
                <a:gd name="connsiteY15" fmla="*/ 231209 h 1138969"/>
                <a:gd name="connsiteX16" fmla="*/ 612958 w 986956"/>
                <a:gd name="connsiteY16" fmla="*/ 116394 h 1138969"/>
                <a:gd name="connsiteX17" fmla="*/ 536758 w 986956"/>
                <a:gd name="connsiteY17" fmla="*/ 192594 h 1138969"/>
                <a:gd name="connsiteX18" fmla="*/ 517708 w 986956"/>
                <a:gd name="connsiteY18" fmla="*/ 278319 h 1138969"/>
                <a:gd name="connsiteX19" fmla="*/ 508183 w 986956"/>
                <a:gd name="connsiteY19" fmla="*/ 383094 h 1138969"/>
                <a:gd name="connsiteX20" fmla="*/ 489133 w 986956"/>
                <a:gd name="connsiteY20" fmla="*/ 487869 h 1138969"/>
                <a:gd name="connsiteX21" fmla="*/ 479608 w 986956"/>
                <a:gd name="connsiteY21" fmla="*/ 497394 h 1138969"/>
                <a:gd name="connsiteX22" fmla="*/ 479608 w 986956"/>
                <a:gd name="connsiteY22" fmla="*/ 364044 h 1138969"/>
                <a:gd name="connsiteX23" fmla="*/ 470083 w 986956"/>
                <a:gd name="connsiteY23" fmla="*/ 135444 h 1138969"/>
                <a:gd name="connsiteX24" fmla="*/ 451033 w 986956"/>
                <a:gd name="connsiteY24" fmla="*/ 183069 h 1138969"/>
                <a:gd name="connsiteX25" fmla="*/ 460558 w 986956"/>
                <a:gd name="connsiteY25" fmla="*/ 316419 h 1138969"/>
                <a:gd name="connsiteX26" fmla="*/ 470083 w 986956"/>
                <a:gd name="connsiteY26" fmla="*/ 411669 h 1138969"/>
                <a:gd name="connsiteX27" fmla="*/ 470083 w 986956"/>
                <a:gd name="connsiteY27" fmla="*/ 497394 h 1138969"/>
                <a:gd name="connsiteX28" fmla="*/ 412933 w 986956"/>
                <a:gd name="connsiteY28" fmla="*/ 573594 h 1138969"/>
                <a:gd name="connsiteX29" fmla="*/ 403408 w 986956"/>
                <a:gd name="connsiteY29" fmla="*/ 592644 h 1138969"/>
                <a:gd name="connsiteX30" fmla="*/ 365308 w 986956"/>
                <a:gd name="connsiteY30" fmla="*/ 459294 h 1138969"/>
                <a:gd name="connsiteX31" fmla="*/ 370027 w 986956"/>
                <a:gd name="connsiteY31" fmla="*/ 353072 h 1138969"/>
                <a:gd name="connsiteX32" fmla="*/ 393271 w 986956"/>
                <a:gd name="connsiteY32" fmla="*/ 259866 h 1138969"/>
                <a:gd name="connsiteX33" fmla="*/ 346350 w 986956"/>
                <a:gd name="connsiteY33" fmla="*/ 347499 h 1138969"/>
                <a:gd name="connsiteX34" fmla="*/ 346231 w 986956"/>
                <a:gd name="connsiteY34" fmla="*/ 439279 h 1138969"/>
                <a:gd name="connsiteX35" fmla="*/ 337131 w 986956"/>
                <a:gd name="connsiteY35" fmla="*/ 678692 h 1138969"/>
                <a:gd name="connsiteX36" fmla="*/ 166783 w 986956"/>
                <a:gd name="connsiteY36" fmla="*/ 393902 h 1138969"/>
                <a:gd name="connsiteX37" fmla="*/ 327208 w 986956"/>
                <a:gd name="connsiteY37" fmla="*/ 716469 h 1138969"/>
                <a:gd name="connsiteX38" fmla="*/ 270058 w 986956"/>
                <a:gd name="connsiteY38" fmla="*/ 621219 h 1138969"/>
                <a:gd name="connsiteX39" fmla="*/ 193858 w 986956"/>
                <a:gd name="connsiteY39" fmla="*/ 525969 h 1138969"/>
                <a:gd name="connsiteX40" fmla="*/ 70033 w 986956"/>
                <a:gd name="connsiteY40" fmla="*/ 402144 h 1138969"/>
                <a:gd name="connsiteX41" fmla="*/ 179538 w 986956"/>
                <a:gd name="connsiteY41" fmla="*/ 543893 h 1138969"/>
                <a:gd name="connsiteX42" fmla="*/ 244765 w 986956"/>
                <a:gd name="connsiteY42" fmla="*/ 634424 h 1138969"/>
                <a:gd name="connsiteX43" fmla="*/ 298633 w 986956"/>
                <a:gd name="connsiteY43" fmla="*/ 783144 h 1138969"/>
                <a:gd name="connsiteX44" fmla="*/ 298633 w 986956"/>
                <a:gd name="connsiteY44" fmla="*/ 878394 h 1138969"/>
                <a:gd name="connsiteX45" fmla="*/ 241483 w 986956"/>
                <a:gd name="connsiteY45" fmla="*/ 792669 h 1138969"/>
                <a:gd name="connsiteX46" fmla="*/ 165283 w 986956"/>
                <a:gd name="connsiteY46" fmla="*/ 678369 h 1138969"/>
                <a:gd name="connsiteX47" fmla="*/ 31933 w 986956"/>
                <a:gd name="connsiteY47" fmla="*/ 554544 h 1138969"/>
                <a:gd name="connsiteX48" fmla="*/ 3358 w 986956"/>
                <a:gd name="connsiteY48" fmla="*/ 545019 h 1138969"/>
                <a:gd name="connsiteX49" fmla="*/ 89083 w 986956"/>
                <a:gd name="connsiteY49" fmla="*/ 621219 h 1138969"/>
                <a:gd name="connsiteX50" fmla="*/ 174808 w 986956"/>
                <a:gd name="connsiteY50" fmla="*/ 745044 h 1138969"/>
                <a:gd name="connsiteX51" fmla="*/ 231958 w 986956"/>
                <a:gd name="connsiteY51" fmla="*/ 830769 h 1138969"/>
                <a:gd name="connsiteX52" fmla="*/ 270058 w 986956"/>
                <a:gd name="connsiteY52" fmla="*/ 954594 h 1138969"/>
                <a:gd name="connsiteX53" fmla="*/ 241483 w 986956"/>
                <a:gd name="connsiteY53" fmla="*/ 1030794 h 1138969"/>
                <a:gd name="connsiteX54" fmla="*/ 203383 w 986956"/>
                <a:gd name="connsiteY54" fmla="*/ 926019 h 1138969"/>
                <a:gd name="connsiteX55" fmla="*/ 155758 w 986956"/>
                <a:gd name="connsiteY55" fmla="*/ 745044 h 1138969"/>
                <a:gd name="connsiteX56" fmla="*/ 117658 w 986956"/>
                <a:gd name="connsiteY56" fmla="*/ 602169 h 1138969"/>
                <a:gd name="connsiteX57" fmla="*/ 136708 w 986956"/>
                <a:gd name="connsiteY57" fmla="*/ 745044 h 1138969"/>
                <a:gd name="connsiteX58" fmla="*/ 165283 w 986956"/>
                <a:gd name="connsiteY58" fmla="*/ 868869 h 1138969"/>
                <a:gd name="connsiteX59" fmla="*/ 174808 w 986956"/>
                <a:gd name="connsiteY59" fmla="*/ 954594 h 1138969"/>
                <a:gd name="connsiteX60" fmla="*/ 184333 w 986956"/>
                <a:gd name="connsiteY60" fmla="*/ 1068894 h 1138969"/>
                <a:gd name="connsiteX61" fmla="*/ 251008 w 986956"/>
                <a:gd name="connsiteY61" fmla="*/ 1135569 h 1138969"/>
                <a:gd name="connsiteX62" fmla="*/ 279583 w 986956"/>
                <a:gd name="connsiteY62" fmla="*/ 964119 h 1138969"/>
                <a:gd name="connsiteX63" fmla="*/ 365308 w 986956"/>
                <a:gd name="connsiteY63" fmla="*/ 773619 h 1138969"/>
                <a:gd name="connsiteX64" fmla="*/ 431983 w 986956"/>
                <a:gd name="connsiteY64" fmla="*/ 640269 h 1138969"/>
                <a:gd name="connsiteX65" fmla="*/ 460558 w 986956"/>
                <a:gd name="connsiteY65" fmla="*/ 640269 h 1138969"/>
                <a:gd name="connsiteX66" fmla="*/ 584383 w 986956"/>
                <a:gd name="connsiteY66" fmla="*/ 487869 h 1138969"/>
                <a:gd name="connsiteX67" fmla="*/ 774883 w 986956"/>
                <a:gd name="connsiteY67" fmla="*/ 373569 h 1138969"/>
                <a:gd name="connsiteX68" fmla="*/ 917758 w 986956"/>
                <a:gd name="connsiteY68" fmla="*/ 278319 h 1138969"/>
                <a:gd name="connsiteX69" fmla="*/ 955858 w 986956"/>
                <a:gd name="connsiteY69" fmla="*/ 259269 h 1138969"/>
                <a:gd name="connsiteX70" fmla="*/ 955858 w 986956"/>
                <a:gd name="connsiteY70" fmla="*/ 164019 h 1138969"/>
                <a:gd name="connsiteX71" fmla="*/ 984433 w 986956"/>
                <a:gd name="connsiteY71" fmla="*/ 2094 h 1138969"/>
                <a:gd name="connsiteX72" fmla="*/ 882380 w 986956"/>
                <a:gd name="connsiteY72" fmla="*/ 288765 h 1138969"/>
                <a:gd name="connsiteX73" fmla="*/ 943785 w 986956"/>
                <a:gd name="connsiteY73" fmla="*/ 199977 h 1138969"/>
                <a:gd name="connsiteX0" fmla="*/ 943785 w 986956"/>
                <a:gd name="connsiteY0" fmla="*/ 199977 h 1138969"/>
                <a:gd name="connsiteX1" fmla="*/ 908368 w 986956"/>
                <a:gd name="connsiteY1" fmla="*/ 232575 h 1138969"/>
                <a:gd name="connsiteX2" fmla="*/ 883953 w 986956"/>
                <a:gd name="connsiteY2" fmla="*/ 247467 h 1138969"/>
                <a:gd name="connsiteX3" fmla="*/ 843035 w 986956"/>
                <a:gd name="connsiteY3" fmla="*/ 270406 h 1138969"/>
                <a:gd name="connsiteX4" fmla="*/ 755833 w 986956"/>
                <a:gd name="connsiteY4" fmla="*/ 268794 h 1138969"/>
                <a:gd name="connsiteX5" fmla="*/ 717733 w 986956"/>
                <a:gd name="connsiteY5" fmla="*/ 335469 h 1138969"/>
                <a:gd name="connsiteX6" fmla="*/ 651058 w 986956"/>
                <a:gd name="connsiteY6" fmla="*/ 383094 h 1138969"/>
                <a:gd name="connsiteX7" fmla="*/ 574858 w 986956"/>
                <a:gd name="connsiteY7" fmla="*/ 440244 h 1138969"/>
                <a:gd name="connsiteX8" fmla="*/ 612958 w 986956"/>
                <a:gd name="connsiteY8" fmla="*/ 335469 h 1138969"/>
                <a:gd name="connsiteX9" fmla="*/ 651058 w 986956"/>
                <a:gd name="connsiteY9" fmla="*/ 259269 h 1138969"/>
                <a:gd name="connsiteX10" fmla="*/ 670108 w 986956"/>
                <a:gd name="connsiteY10" fmla="*/ 211644 h 1138969"/>
                <a:gd name="connsiteX11" fmla="*/ 612958 w 986956"/>
                <a:gd name="connsiteY11" fmla="*/ 278319 h 1138969"/>
                <a:gd name="connsiteX12" fmla="*/ 574858 w 986956"/>
                <a:gd name="connsiteY12" fmla="*/ 364044 h 1138969"/>
                <a:gd name="connsiteX13" fmla="*/ 517708 w 986956"/>
                <a:gd name="connsiteY13" fmla="*/ 478344 h 1138969"/>
                <a:gd name="connsiteX14" fmla="*/ 527233 w 986956"/>
                <a:gd name="connsiteY14" fmla="*/ 354519 h 1138969"/>
                <a:gd name="connsiteX15" fmla="*/ 550095 w 986956"/>
                <a:gd name="connsiteY15" fmla="*/ 231209 h 1138969"/>
                <a:gd name="connsiteX16" fmla="*/ 612958 w 986956"/>
                <a:gd name="connsiteY16" fmla="*/ 116394 h 1138969"/>
                <a:gd name="connsiteX17" fmla="*/ 536758 w 986956"/>
                <a:gd name="connsiteY17" fmla="*/ 192594 h 1138969"/>
                <a:gd name="connsiteX18" fmla="*/ 517708 w 986956"/>
                <a:gd name="connsiteY18" fmla="*/ 278319 h 1138969"/>
                <a:gd name="connsiteX19" fmla="*/ 508183 w 986956"/>
                <a:gd name="connsiteY19" fmla="*/ 383094 h 1138969"/>
                <a:gd name="connsiteX20" fmla="*/ 489133 w 986956"/>
                <a:gd name="connsiteY20" fmla="*/ 487869 h 1138969"/>
                <a:gd name="connsiteX21" fmla="*/ 479608 w 986956"/>
                <a:gd name="connsiteY21" fmla="*/ 497394 h 1138969"/>
                <a:gd name="connsiteX22" fmla="*/ 479608 w 986956"/>
                <a:gd name="connsiteY22" fmla="*/ 364044 h 1138969"/>
                <a:gd name="connsiteX23" fmla="*/ 470083 w 986956"/>
                <a:gd name="connsiteY23" fmla="*/ 135444 h 1138969"/>
                <a:gd name="connsiteX24" fmla="*/ 451033 w 986956"/>
                <a:gd name="connsiteY24" fmla="*/ 183069 h 1138969"/>
                <a:gd name="connsiteX25" fmla="*/ 460558 w 986956"/>
                <a:gd name="connsiteY25" fmla="*/ 316419 h 1138969"/>
                <a:gd name="connsiteX26" fmla="*/ 470083 w 986956"/>
                <a:gd name="connsiteY26" fmla="*/ 411669 h 1138969"/>
                <a:gd name="connsiteX27" fmla="*/ 470083 w 986956"/>
                <a:gd name="connsiteY27" fmla="*/ 497394 h 1138969"/>
                <a:gd name="connsiteX28" fmla="*/ 412933 w 986956"/>
                <a:gd name="connsiteY28" fmla="*/ 573594 h 1138969"/>
                <a:gd name="connsiteX29" fmla="*/ 403408 w 986956"/>
                <a:gd name="connsiteY29" fmla="*/ 592644 h 1138969"/>
                <a:gd name="connsiteX30" fmla="*/ 365308 w 986956"/>
                <a:gd name="connsiteY30" fmla="*/ 459294 h 1138969"/>
                <a:gd name="connsiteX31" fmla="*/ 370027 w 986956"/>
                <a:gd name="connsiteY31" fmla="*/ 353072 h 1138969"/>
                <a:gd name="connsiteX32" fmla="*/ 393271 w 986956"/>
                <a:gd name="connsiteY32" fmla="*/ 259866 h 1138969"/>
                <a:gd name="connsiteX33" fmla="*/ 346350 w 986956"/>
                <a:gd name="connsiteY33" fmla="*/ 347499 h 1138969"/>
                <a:gd name="connsiteX34" fmla="*/ 385004 w 986956"/>
                <a:gd name="connsiteY34" fmla="*/ 599909 h 1138969"/>
                <a:gd name="connsiteX35" fmla="*/ 337131 w 986956"/>
                <a:gd name="connsiteY35" fmla="*/ 678692 h 1138969"/>
                <a:gd name="connsiteX36" fmla="*/ 166783 w 986956"/>
                <a:gd name="connsiteY36" fmla="*/ 393902 h 1138969"/>
                <a:gd name="connsiteX37" fmla="*/ 327208 w 986956"/>
                <a:gd name="connsiteY37" fmla="*/ 716469 h 1138969"/>
                <a:gd name="connsiteX38" fmla="*/ 270058 w 986956"/>
                <a:gd name="connsiteY38" fmla="*/ 621219 h 1138969"/>
                <a:gd name="connsiteX39" fmla="*/ 193858 w 986956"/>
                <a:gd name="connsiteY39" fmla="*/ 525969 h 1138969"/>
                <a:gd name="connsiteX40" fmla="*/ 70033 w 986956"/>
                <a:gd name="connsiteY40" fmla="*/ 402144 h 1138969"/>
                <a:gd name="connsiteX41" fmla="*/ 179538 w 986956"/>
                <a:gd name="connsiteY41" fmla="*/ 543893 h 1138969"/>
                <a:gd name="connsiteX42" fmla="*/ 244765 w 986956"/>
                <a:gd name="connsiteY42" fmla="*/ 634424 h 1138969"/>
                <a:gd name="connsiteX43" fmla="*/ 298633 w 986956"/>
                <a:gd name="connsiteY43" fmla="*/ 783144 h 1138969"/>
                <a:gd name="connsiteX44" fmla="*/ 298633 w 986956"/>
                <a:gd name="connsiteY44" fmla="*/ 878394 h 1138969"/>
                <a:gd name="connsiteX45" fmla="*/ 241483 w 986956"/>
                <a:gd name="connsiteY45" fmla="*/ 792669 h 1138969"/>
                <a:gd name="connsiteX46" fmla="*/ 165283 w 986956"/>
                <a:gd name="connsiteY46" fmla="*/ 678369 h 1138969"/>
                <a:gd name="connsiteX47" fmla="*/ 31933 w 986956"/>
                <a:gd name="connsiteY47" fmla="*/ 554544 h 1138969"/>
                <a:gd name="connsiteX48" fmla="*/ 3358 w 986956"/>
                <a:gd name="connsiteY48" fmla="*/ 545019 h 1138969"/>
                <a:gd name="connsiteX49" fmla="*/ 89083 w 986956"/>
                <a:gd name="connsiteY49" fmla="*/ 621219 h 1138969"/>
                <a:gd name="connsiteX50" fmla="*/ 174808 w 986956"/>
                <a:gd name="connsiteY50" fmla="*/ 745044 h 1138969"/>
                <a:gd name="connsiteX51" fmla="*/ 231958 w 986956"/>
                <a:gd name="connsiteY51" fmla="*/ 830769 h 1138969"/>
                <a:gd name="connsiteX52" fmla="*/ 270058 w 986956"/>
                <a:gd name="connsiteY52" fmla="*/ 954594 h 1138969"/>
                <a:gd name="connsiteX53" fmla="*/ 241483 w 986956"/>
                <a:gd name="connsiteY53" fmla="*/ 1030794 h 1138969"/>
                <a:gd name="connsiteX54" fmla="*/ 203383 w 986956"/>
                <a:gd name="connsiteY54" fmla="*/ 926019 h 1138969"/>
                <a:gd name="connsiteX55" fmla="*/ 155758 w 986956"/>
                <a:gd name="connsiteY55" fmla="*/ 745044 h 1138969"/>
                <a:gd name="connsiteX56" fmla="*/ 117658 w 986956"/>
                <a:gd name="connsiteY56" fmla="*/ 602169 h 1138969"/>
                <a:gd name="connsiteX57" fmla="*/ 136708 w 986956"/>
                <a:gd name="connsiteY57" fmla="*/ 745044 h 1138969"/>
                <a:gd name="connsiteX58" fmla="*/ 165283 w 986956"/>
                <a:gd name="connsiteY58" fmla="*/ 868869 h 1138969"/>
                <a:gd name="connsiteX59" fmla="*/ 174808 w 986956"/>
                <a:gd name="connsiteY59" fmla="*/ 954594 h 1138969"/>
                <a:gd name="connsiteX60" fmla="*/ 184333 w 986956"/>
                <a:gd name="connsiteY60" fmla="*/ 1068894 h 1138969"/>
                <a:gd name="connsiteX61" fmla="*/ 251008 w 986956"/>
                <a:gd name="connsiteY61" fmla="*/ 1135569 h 1138969"/>
                <a:gd name="connsiteX62" fmla="*/ 279583 w 986956"/>
                <a:gd name="connsiteY62" fmla="*/ 964119 h 1138969"/>
                <a:gd name="connsiteX63" fmla="*/ 365308 w 986956"/>
                <a:gd name="connsiteY63" fmla="*/ 773619 h 1138969"/>
                <a:gd name="connsiteX64" fmla="*/ 431983 w 986956"/>
                <a:gd name="connsiteY64" fmla="*/ 640269 h 1138969"/>
                <a:gd name="connsiteX65" fmla="*/ 460558 w 986956"/>
                <a:gd name="connsiteY65" fmla="*/ 640269 h 1138969"/>
                <a:gd name="connsiteX66" fmla="*/ 584383 w 986956"/>
                <a:gd name="connsiteY66" fmla="*/ 487869 h 1138969"/>
                <a:gd name="connsiteX67" fmla="*/ 774883 w 986956"/>
                <a:gd name="connsiteY67" fmla="*/ 373569 h 1138969"/>
                <a:gd name="connsiteX68" fmla="*/ 917758 w 986956"/>
                <a:gd name="connsiteY68" fmla="*/ 278319 h 1138969"/>
                <a:gd name="connsiteX69" fmla="*/ 955858 w 986956"/>
                <a:gd name="connsiteY69" fmla="*/ 259269 h 1138969"/>
                <a:gd name="connsiteX70" fmla="*/ 955858 w 986956"/>
                <a:gd name="connsiteY70" fmla="*/ 164019 h 1138969"/>
                <a:gd name="connsiteX71" fmla="*/ 984433 w 986956"/>
                <a:gd name="connsiteY71" fmla="*/ 2094 h 1138969"/>
                <a:gd name="connsiteX72" fmla="*/ 882380 w 986956"/>
                <a:gd name="connsiteY72" fmla="*/ 288765 h 1138969"/>
                <a:gd name="connsiteX73" fmla="*/ 943785 w 986956"/>
                <a:gd name="connsiteY73" fmla="*/ 199977 h 1138969"/>
                <a:gd name="connsiteX0" fmla="*/ 943785 w 986956"/>
                <a:gd name="connsiteY0" fmla="*/ 199977 h 1138969"/>
                <a:gd name="connsiteX1" fmla="*/ 908368 w 986956"/>
                <a:gd name="connsiteY1" fmla="*/ 232575 h 1138969"/>
                <a:gd name="connsiteX2" fmla="*/ 883953 w 986956"/>
                <a:gd name="connsiteY2" fmla="*/ 247467 h 1138969"/>
                <a:gd name="connsiteX3" fmla="*/ 843035 w 986956"/>
                <a:gd name="connsiteY3" fmla="*/ 270406 h 1138969"/>
                <a:gd name="connsiteX4" fmla="*/ 755833 w 986956"/>
                <a:gd name="connsiteY4" fmla="*/ 268794 h 1138969"/>
                <a:gd name="connsiteX5" fmla="*/ 717733 w 986956"/>
                <a:gd name="connsiteY5" fmla="*/ 335469 h 1138969"/>
                <a:gd name="connsiteX6" fmla="*/ 651058 w 986956"/>
                <a:gd name="connsiteY6" fmla="*/ 383094 h 1138969"/>
                <a:gd name="connsiteX7" fmla="*/ 574858 w 986956"/>
                <a:gd name="connsiteY7" fmla="*/ 440244 h 1138969"/>
                <a:gd name="connsiteX8" fmla="*/ 612958 w 986956"/>
                <a:gd name="connsiteY8" fmla="*/ 335469 h 1138969"/>
                <a:gd name="connsiteX9" fmla="*/ 651058 w 986956"/>
                <a:gd name="connsiteY9" fmla="*/ 259269 h 1138969"/>
                <a:gd name="connsiteX10" fmla="*/ 670108 w 986956"/>
                <a:gd name="connsiteY10" fmla="*/ 211644 h 1138969"/>
                <a:gd name="connsiteX11" fmla="*/ 612958 w 986956"/>
                <a:gd name="connsiteY11" fmla="*/ 278319 h 1138969"/>
                <a:gd name="connsiteX12" fmla="*/ 574858 w 986956"/>
                <a:gd name="connsiteY12" fmla="*/ 364044 h 1138969"/>
                <a:gd name="connsiteX13" fmla="*/ 517708 w 986956"/>
                <a:gd name="connsiteY13" fmla="*/ 478344 h 1138969"/>
                <a:gd name="connsiteX14" fmla="*/ 527233 w 986956"/>
                <a:gd name="connsiteY14" fmla="*/ 354519 h 1138969"/>
                <a:gd name="connsiteX15" fmla="*/ 550095 w 986956"/>
                <a:gd name="connsiteY15" fmla="*/ 231209 h 1138969"/>
                <a:gd name="connsiteX16" fmla="*/ 612958 w 986956"/>
                <a:gd name="connsiteY16" fmla="*/ 116394 h 1138969"/>
                <a:gd name="connsiteX17" fmla="*/ 536758 w 986956"/>
                <a:gd name="connsiteY17" fmla="*/ 192594 h 1138969"/>
                <a:gd name="connsiteX18" fmla="*/ 517708 w 986956"/>
                <a:gd name="connsiteY18" fmla="*/ 278319 h 1138969"/>
                <a:gd name="connsiteX19" fmla="*/ 508183 w 986956"/>
                <a:gd name="connsiteY19" fmla="*/ 383094 h 1138969"/>
                <a:gd name="connsiteX20" fmla="*/ 489133 w 986956"/>
                <a:gd name="connsiteY20" fmla="*/ 487869 h 1138969"/>
                <a:gd name="connsiteX21" fmla="*/ 479608 w 986956"/>
                <a:gd name="connsiteY21" fmla="*/ 497394 h 1138969"/>
                <a:gd name="connsiteX22" fmla="*/ 479608 w 986956"/>
                <a:gd name="connsiteY22" fmla="*/ 364044 h 1138969"/>
                <a:gd name="connsiteX23" fmla="*/ 470083 w 986956"/>
                <a:gd name="connsiteY23" fmla="*/ 135444 h 1138969"/>
                <a:gd name="connsiteX24" fmla="*/ 451033 w 986956"/>
                <a:gd name="connsiteY24" fmla="*/ 183069 h 1138969"/>
                <a:gd name="connsiteX25" fmla="*/ 460558 w 986956"/>
                <a:gd name="connsiteY25" fmla="*/ 316419 h 1138969"/>
                <a:gd name="connsiteX26" fmla="*/ 470083 w 986956"/>
                <a:gd name="connsiteY26" fmla="*/ 411669 h 1138969"/>
                <a:gd name="connsiteX27" fmla="*/ 447100 w 986956"/>
                <a:gd name="connsiteY27" fmla="*/ 521985 h 1138969"/>
                <a:gd name="connsiteX28" fmla="*/ 412933 w 986956"/>
                <a:gd name="connsiteY28" fmla="*/ 573594 h 1138969"/>
                <a:gd name="connsiteX29" fmla="*/ 403408 w 986956"/>
                <a:gd name="connsiteY29" fmla="*/ 592644 h 1138969"/>
                <a:gd name="connsiteX30" fmla="*/ 365308 w 986956"/>
                <a:gd name="connsiteY30" fmla="*/ 459294 h 1138969"/>
                <a:gd name="connsiteX31" fmla="*/ 370027 w 986956"/>
                <a:gd name="connsiteY31" fmla="*/ 353072 h 1138969"/>
                <a:gd name="connsiteX32" fmla="*/ 393271 w 986956"/>
                <a:gd name="connsiteY32" fmla="*/ 259866 h 1138969"/>
                <a:gd name="connsiteX33" fmla="*/ 346350 w 986956"/>
                <a:gd name="connsiteY33" fmla="*/ 347499 h 1138969"/>
                <a:gd name="connsiteX34" fmla="*/ 385004 w 986956"/>
                <a:gd name="connsiteY34" fmla="*/ 599909 h 1138969"/>
                <a:gd name="connsiteX35" fmla="*/ 337131 w 986956"/>
                <a:gd name="connsiteY35" fmla="*/ 678692 h 1138969"/>
                <a:gd name="connsiteX36" fmla="*/ 166783 w 986956"/>
                <a:gd name="connsiteY36" fmla="*/ 393902 h 1138969"/>
                <a:gd name="connsiteX37" fmla="*/ 327208 w 986956"/>
                <a:gd name="connsiteY37" fmla="*/ 716469 h 1138969"/>
                <a:gd name="connsiteX38" fmla="*/ 270058 w 986956"/>
                <a:gd name="connsiteY38" fmla="*/ 621219 h 1138969"/>
                <a:gd name="connsiteX39" fmla="*/ 193858 w 986956"/>
                <a:gd name="connsiteY39" fmla="*/ 525969 h 1138969"/>
                <a:gd name="connsiteX40" fmla="*/ 70033 w 986956"/>
                <a:gd name="connsiteY40" fmla="*/ 402144 h 1138969"/>
                <a:gd name="connsiteX41" fmla="*/ 179538 w 986956"/>
                <a:gd name="connsiteY41" fmla="*/ 543893 h 1138969"/>
                <a:gd name="connsiteX42" fmla="*/ 244765 w 986956"/>
                <a:gd name="connsiteY42" fmla="*/ 634424 h 1138969"/>
                <a:gd name="connsiteX43" fmla="*/ 298633 w 986956"/>
                <a:gd name="connsiteY43" fmla="*/ 783144 h 1138969"/>
                <a:gd name="connsiteX44" fmla="*/ 298633 w 986956"/>
                <a:gd name="connsiteY44" fmla="*/ 878394 h 1138969"/>
                <a:gd name="connsiteX45" fmla="*/ 241483 w 986956"/>
                <a:gd name="connsiteY45" fmla="*/ 792669 h 1138969"/>
                <a:gd name="connsiteX46" fmla="*/ 165283 w 986956"/>
                <a:gd name="connsiteY46" fmla="*/ 678369 h 1138969"/>
                <a:gd name="connsiteX47" fmla="*/ 31933 w 986956"/>
                <a:gd name="connsiteY47" fmla="*/ 554544 h 1138969"/>
                <a:gd name="connsiteX48" fmla="*/ 3358 w 986956"/>
                <a:gd name="connsiteY48" fmla="*/ 545019 h 1138969"/>
                <a:gd name="connsiteX49" fmla="*/ 89083 w 986956"/>
                <a:gd name="connsiteY49" fmla="*/ 621219 h 1138969"/>
                <a:gd name="connsiteX50" fmla="*/ 174808 w 986956"/>
                <a:gd name="connsiteY50" fmla="*/ 745044 h 1138969"/>
                <a:gd name="connsiteX51" fmla="*/ 231958 w 986956"/>
                <a:gd name="connsiteY51" fmla="*/ 830769 h 1138969"/>
                <a:gd name="connsiteX52" fmla="*/ 270058 w 986956"/>
                <a:gd name="connsiteY52" fmla="*/ 954594 h 1138969"/>
                <a:gd name="connsiteX53" fmla="*/ 241483 w 986956"/>
                <a:gd name="connsiteY53" fmla="*/ 1030794 h 1138969"/>
                <a:gd name="connsiteX54" fmla="*/ 203383 w 986956"/>
                <a:gd name="connsiteY54" fmla="*/ 926019 h 1138969"/>
                <a:gd name="connsiteX55" fmla="*/ 155758 w 986956"/>
                <a:gd name="connsiteY55" fmla="*/ 745044 h 1138969"/>
                <a:gd name="connsiteX56" fmla="*/ 117658 w 986956"/>
                <a:gd name="connsiteY56" fmla="*/ 602169 h 1138969"/>
                <a:gd name="connsiteX57" fmla="*/ 136708 w 986956"/>
                <a:gd name="connsiteY57" fmla="*/ 745044 h 1138969"/>
                <a:gd name="connsiteX58" fmla="*/ 165283 w 986956"/>
                <a:gd name="connsiteY58" fmla="*/ 868869 h 1138969"/>
                <a:gd name="connsiteX59" fmla="*/ 174808 w 986956"/>
                <a:gd name="connsiteY59" fmla="*/ 954594 h 1138969"/>
                <a:gd name="connsiteX60" fmla="*/ 184333 w 986956"/>
                <a:gd name="connsiteY60" fmla="*/ 1068894 h 1138969"/>
                <a:gd name="connsiteX61" fmla="*/ 251008 w 986956"/>
                <a:gd name="connsiteY61" fmla="*/ 1135569 h 1138969"/>
                <a:gd name="connsiteX62" fmla="*/ 279583 w 986956"/>
                <a:gd name="connsiteY62" fmla="*/ 964119 h 1138969"/>
                <a:gd name="connsiteX63" fmla="*/ 365308 w 986956"/>
                <a:gd name="connsiteY63" fmla="*/ 773619 h 1138969"/>
                <a:gd name="connsiteX64" fmla="*/ 431983 w 986956"/>
                <a:gd name="connsiteY64" fmla="*/ 640269 h 1138969"/>
                <a:gd name="connsiteX65" fmla="*/ 460558 w 986956"/>
                <a:gd name="connsiteY65" fmla="*/ 640269 h 1138969"/>
                <a:gd name="connsiteX66" fmla="*/ 584383 w 986956"/>
                <a:gd name="connsiteY66" fmla="*/ 487869 h 1138969"/>
                <a:gd name="connsiteX67" fmla="*/ 774883 w 986956"/>
                <a:gd name="connsiteY67" fmla="*/ 373569 h 1138969"/>
                <a:gd name="connsiteX68" fmla="*/ 917758 w 986956"/>
                <a:gd name="connsiteY68" fmla="*/ 278319 h 1138969"/>
                <a:gd name="connsiteX69" fmla="*/ 955858 w 986956"/>
                <a:gd name="connsiteY69" fmla="*/ 259269 h 1138969"/>
                <a:gd name="connsiteX70" fmla="*/ 955858 w 986956"/>
                <a:gd name="connsiteY70" fmla="*/ 164019 h 1138969"/>
                <a:gd name="connsiteX71" fmla="*/ 984433 w 986956"/>
                <a:gd name="connsiteY71" fmla="*/ 2094 h 1138969"/>
                <a:gd name="connsiteX72" fmla="*/ 882380 w 986956"/>
                <a:gd name="connsiteY72" fmla="*/ 288765 h 1138969"/>
                <a:gd name="connsiteX73" fmla="*/ 943785 w 986956"/>
                <a:gd name="connsiteY73" fmla="*/ 199977 h 1138969"/>
                <a:gd name="connsiteX0" fmla="*/ 943785 w 986956"/>
                <a:gd name="connsiteY0" fmla="*/ 199977 h 1138969"/>
                <a:gd name="connsiteX1" fmla="*/ 908368 w 986956"/>
                <a:gd name="connsiteY1" fmla="*/ 232575 h 1138969"/>
                <a:gd name="connsiteX2" fmla="*/ 883953 w 986956"/>
                <a:gd name="connsiteY2" fmla="*/ 247467 h 1138969"/>
                <a:gd name="connsiteX3" fmla="*/ 843035 w 986956"/>
                <a:gd name="connsiteY3" fmla="*/ 270406 h 1138969"/>
                <a:gd name="connsiteX4" fmla="*/ 755833 w 986956"/>
                <a:gd name="connsiteY4" fmla="*/ 268794 h 1138969"/>
                <a:gd name="connsiteX5" fmla="*/ 717733 w 986956"/>
                <a:gd name="connsiteY5" fmla="*/ 335469 h 1138969"/>
                <a:gd name="connsiteX6" fmla="*/ 651058 w 986956"/>
                <a:gd name="connsiteY6" fmla="*/ 383094 h 1138969"/>
                <a:gd name="connsiteX7" fmla="*/ 574858 w 986956"/>
                <a:gd name="connsiteY7" fmla="*/ 440244 h 1138969"/>
                <a:gd name="connsiteX8" fmla="*/ 612958 w 986956"/>
                <a:gd name="connsiteY8" fmla="*/ 335469 h 1138969"/>
                <a:gd name="connsiteX9" fmla="*/ 651058 w 986956"/>
                <a:gd name="connsiteY9" fmla="*/ 259269 h 1138969"/>
                <a:gd name="connsiteX10" fmla="*/ 670108 w 986956"/>
                <a:gd name="connsiteY10" fmla="*/ 211644 h 1138969"/>
                <a:gd name="connsiteX11" fmla="*/ 612958 w 986956"/>
                <a:gd name="connsiteY11" fmla="*/ 278319 h 1138969"/>
                <a:gd name="connsiteX12" fmla="*/ 574858 w 986956"/>
                <a:gd name="connsiteY12" fmla="*/ 364044 h 1138969"/>
                <a:gd name="connsiteX13" fmla="*/ 517708 w 986956"/>
                <a:gd name="connsiteY13" fmla="*/ 478344 h 1138969"/>
                <a:gd name="connsiteX14" fmla="*/ 527233 w 986956"/>
                <a:gd name="connsiteY14" fmla="*/ 354519 h 1138969"/>
                <a:gd name="connsiteX15" fmla="*/ 550095 w 986956"/>
                <a:gd name="connsiteY15" fmla="*/ 231209 h 1138969"/>
                <a:gd name="connsiteX16" fmla="*/ 612958 w 986956"/>
                <a:gd name="connsiteY16" fmla="*/ 116394 h 1138969"/>
                <a:gd name="connsiteX17" fmla="*/ 536758 w 986956"/>
                <a:gd name="connsiteY17" fmla="*/ 192594 h 1138969"/>
                <a:gd name="connsiteX18" fmla="*/ 517708 w 986956"/>
                <a:gd name="connsiteY18" fmla="*/ 278319 h 1138969"/>
                <a:gd name="connsiteX19" fmla="*/ 508183 w 986956"/>
                <a:gd name="connsiteY19" fmla="*/ 383094 h 1138969"/>
                <a:gd name="connsiteX20" fmla="*/ 489133 w 986956"/>
                <a:gd name="connsiteY20" fmla="*/ 487869 h 1138969"/>
                <a:gd name="connsiteX21" fmla="*/ 479608 w 986956"/>
                <a:gd name="connsiteY21" fmla="*/ 497394 h 1138969"/>
                <a:gd name="connsiteX22" fmla="*/ 479608 w 986956"/>
                <a:gd name="connsiteY22" fmla="*/ 364044 h 1138969"/>
                <a:gd name="connsiteX23" fmla="*/ 470083 w 986956"/>
                <a:gd name="connsiteY23" fmla="*/ 135444 h 1138969"/>
                <a:gd name="connsiteX24" fmla="*/ 451033 w 986956"/>
                <a:gd name="connsiteY24" fmla="*/ 183069 h 1138969"/>
                <a:gd name="connsiteX25" fmla="*/ 460558 w 986956"/>
                <a:gd name="connsiteY25" fmla="*/ 316419 h 1138969"/>
                <a:gd name="connsiteX26" fmla="*/ 413566 w 986956"/>
                <a:gd name="connsiteY26" fmla="*/ 289742 h 1138969"/>
                <a:gd name="connsiteX27" fmla="*/ 447100 w 986956"/>
                <a:gd name="connsiteY27" fmla="*/ 521985 h 1138969"/>
                <a:gd name="connsiteX28" fmla="*/ 412933 w 986956"/>
                <a:gd name="connsiteY28" fmla="*/ 573594 h 1138969"/>
                <a:gd name="connsiteX29" fmla="*/ 403408 w 986956"/>
                <a:gd name="connsiteY29" fmla="*/ 592644 h 1138969"/>
                <a:gd name="connsiteX30" fmla="*/ 365308 w 986956"/>
                <a:gd name="connsiteY30" fmla="*/ 459294 h 1138969"/>
                <a:gd name="connsiteX31" fmla="*/ 370027 w 986956"/>
                <a:gd name="connsiteY31" fmla="*/ 353072 h 1138969"/>
                <a:gd name="connsiteX32" fmla="*/ 393271 w 986956"/>
                <a:gd name="connsiteY32" fmla="*/ 259866 h 1138969"/>
                <a:gd name="connsiteX33" fmla="*/ 346350 w 986956"/>
                <a:gd name="connsiteY33" fmla="*/ 347499 h 1138969"/>
                <a:gd name="connsiteX34" fmla="*/ 385004 w 986956"/>
                <a:gd name="connsiteY34" fmla="*/ 599909 h 1138969"/>
                <a:gd name="connsiteX35" fmla="*/ 337131 w 986956"/>
                <a:gd name="connsiteY35" fmla="*/ 678692 h 1138969"/>
                <a:gd name="connsiteX36" fmla="*/ 166783 w 986956"/>
                <a:gd name="connsiteY36" fmla="*/ 393902 h 1138969"/>
                <a:gd name="connsiteX37" fmla="*/ 327208 w 986956"/>
                <a:gd name="connsiteY37" fmla="*/ 716469 h 1138969"/>
                <a:gd name="connsiteX38" fmla="*/ 270058 w 986956"/>
                <a:gd name="connsiteY38" fmla="*/ 621219 h 1138969"/>
                <a:gd name="connsiteX39" fmla="*/ 193858 w 986956"/>
                <a:gd name="connsiteY39" fmla="*/ 525969 h 1138969"/>
                <a:gd name="connsiteX40" fmla="*/ 70033 w 986956"/>
                <a:gd name="connsiteY40" fmla="*/ 402144 h 1138969"/>
                <a:gd name="connsiteX41" fmla="*/ 179538 w 986956"/>
                <a:gd name="connsiteY41" fmla="*/ 543893 h 1138969"/>
                <a:gd name="connsiteX42" fmla="*/ 244765 w 986956"/>
                <a:gd name="connsiteY42" fmla="*/ 634424 h 1138969"/>
                <a:gd name="connsiteX43" fmla="*/ 298633 w 986956"/>
                <a:gd name="connsiteY43" fmla="*/ 783144 h 1138969"/>
                <a:gd name="connsiteX44" fmla="*/ 298633 w 986956"/>
                <a:gd name="connsiteY44" fmla="*/ 878394 h 1138969"/>
                <a:gd name="connsiteX45" fmla="*/ 241483 w 986956"/>
                <a:gd name="connsiteY45" fmla="*/ 792669 h 1138969"/>
                <a:gd name="connsiteX46" fmla="*/ 165283 w 986956"/>
                <a:gd name="connsiteY46" fmla="*/ 678369 h 1138969"/>
                <a:gd name="connsiteX47" fmla="*/ 31933 w 986956"/>
                <a:gd name="connsiteY47" fmla="*/ 554544 h 1138969"/>
                <a:gd name="connsiteX48" fmla="*/ 3358 w 986956"/>
                <a:gd name="connsiteY48" fmla="*/ 545019 h 1138969"/>
                <a:gd name="connsiteX49" fmla="*/ 89083 w 986956"/>
                <a:gd name="connsiteY49" fmla="*/ 621219 h 1138969"/>
                <a:gd name="connsiteX50" fmla="*/ 174808 w 986956"/>
                <a:gd name="connsiteY50" fmla="*/ 745044 h 1138969"/>
                <a:gd name="connsiteX51" fmla="*/ 231958 w 986956"/>
                <a:gd name="connsiteY51" fmla="*/ 830769 h 1138969"/>
                <a:gd name="connsiteX52" fmla="*/ 270058 w 986956"/>
                <a:gd name="connsiteY52" fmla="*/ 954594 h 1138969"/>
                <a:gd name="connsiteX53" fmla="*/ 241483 w 986956"/>
                <a:gd name="connsiteY53" fmla="*/ 1030794 h 1138969"/>
                <a:gd name="connsiteX54" fmla="*/ 203383 w 986956"/>
                <a:gd name="connsiteY54" fmla="*/ 926019 h 1138969"/>
                <a:gd name="connsiteX55" fmla="*/ 155758 w 986956"/>
                <a:gd name="connsiteY55" fmla="*/ 745044 h 1138969"/>
                <a:gd name="connsiteX56" fmla="*/ 117658 w 986956"/>
                <a:gd name="connsiteY56" fmla="*/ 602169 h 1138969"/>
                <a:gd name="connsiteX57" fmla="*/ 136708 w 986956"/>
                <a:gd name="connsiteY57" fmla="*/ 745044 h 1138969"/>
                <a:gd name="connsiteX58" fmla="*/ 165283 w 986956"/>
                <a:gd name="connsiteY58" fmla="*/ 868869 h 1138969"/>
                <a:gd name="connsiteX59" fmla="*/ 174808 w 986956"/>
                <a:gd name="connsiteY59" fmla="*/ 954594 h 1138969"/>
                <a:gd name="connsiteX60" fmla="*/ 184333 w 986956"/>
                <a:gd name="connsiteY60" fmla="*/ 1068894 h 1138969"/>
                <a:gd name="connsiteX61" fmla="*/ 251008 w 986956"/>
                <a:gd name="connsiteY61" fmla="*/ 1135569 h 1138969"/>
                <a:gd name="connsiteX62" fmla="*/ 279583 w 986956"/>
                <a:gd name="connsiteY62" fmla="*/ 964119 h 1138969"/>
                <a:gd name="connsiteX63" fmla="*/ 365308 w 986956"/>
                <a:gd name="connsiteY63" fmla="*/ 773619 h 1138969"/>
                <a:gd name="connsiteX64" fmla="*/ 431983 w 986956"/>
                <a:gd name="connsiteY64" fmla="*/ 640269 h 1138969"/>
                <a:gd name="connsiteX65" fmla="*/ 460558 w 986956"/>
                <a:gd name="connsiteY65" fmla="*/ 640269 h 1138969"/>
                <a:gd name="connsiteX66" fmla="*/ 584383 w 986956"/>
                <a:gd name="connsiteY66" fmla="*/ 487869 h 1138969"/>
                <a:gd name="connsiteX67" fmla="*/ 774883 w 986956"/>
                <a:gd name="connsiteY67" fmla="*/ 373569 h 1138969"/>
                <a:gd name="connsiteX68" fmla="*/ 917758 w 986956"/>
                <a:gd name="connsiteY68" fmla="*/ 278319 h 1138969"/>
                <a:gd name="connsiteX69" fmla="*/ 955858 w 986956"/>
                <a:gd name="connsiteY69" fmla="*/ 259269 h 1138969"/>
                <a:gd name="connsiteX70" fmla="*/ 955858 w 986956"/>
                <a:gd name="connsiteY70" fmla="*/ 164019 h 1138969"/>
                <a:gd name="connsiteX71" fmla="*/ 984433 w 986956"/>
                <a:gd name="connsiteY71" fmla="*/ 2094 h 1138969"/>
                <a:gd name="connsiteX72" fmla="*/ 882380 w 986956"/>
                <a:gd name="connsiteY72" fmla="*/ 288765 h 1138969"/>
                <a:gd name="connsiteX73" fmla="*/ 943785 w 986956"/>
                <a:gd name="connsiteY73" fmla="*/ 199977 h 1138969"/>
                <a:gd name="connsiteX0" fmla="*/ 943785 w 986956"/>
                <a:gd name="connsiteY0" fmla="*/ 199977 h 1138969"/>
                <a:gd name="connsiteX1" fmla="*/ 908368 w 986956"/>
                <a:gd name="connsiteY1" fmla="*/ 232575 h 1138969"/>
                <a:gd name="connsiteX2" fmla="*/ 883953 w 986956"/>
                <a:gd name="connsiteY2" fmla="*/ 247467 h 1138969"/>
                <a:gd name="connsiteX3" fmla="*/ 843035 w 986956"/>
                <a:gd name="connsiteY3" fmla="*/ 270406 h 1138969"/>
                <a:gd name="connsiteX4" fmla="*/ 755833 w 986956"/>
                <a:gd name="connsiteY4" fmla="*/ 268794 h 1138969"/>
                <a:gd name="connsiteX5" fmla="*/ 717733 w 986956"/>
                <a:gd name="connsiteY5" fmla="*/ 335469 h 1138969"/>
                <a:gd name="connsiteX6" fmla="*/ 651058 w 986956"/>
                <a:gd name="connsiteY6" fmla="*/ 383094 h 1138969"/>
                <a:gd name="connsiteX7" fmla="*/ 574858 w 986956"/>
                <a:gd name="connsiteY7" fmla="*/ 440244 h 1138969"/>
                <a:gd name="connsiteX8" fmla="*/ 612958 w 986956"/>
                <a:gd name="connsiteY8" fmla="*/ 335469 h 1138969"/>
                <a:gd name="connsiteX9" fmla="*/ 651058 w 986956"/>
                <a:gd name="connsiteY9" fmla="*/ 259269 h 1138969"/>
                <a:gd name="connsiteX10" fmla="*/ 670108 w 986956"/>
                <a:gd name="connsiteY10" fmla="*/ 211644 h 1138969"/>
                <a:gd name="connsiteX11" fmla="*/ 612958 w 986956"/>
                <a:gd name="connsiteY11" fmla="*/ 278319 h 1138969"/>
                <a:gd name="connsiteX12" fmla="*/ 574858 w 986956"/>
                <a:gd name="connsiteY12" fmla="*/ 364044 h 1138969"/>
                <a:gd name="connsiteX13" fmla="*/ 517708 w 986956"/>
                <a:gd name="connsiteY13" fmla="*/ 478344 h 1138969"/>
                <a:gd name="connsiteX14" fmla="*/ 527233 w 986956"/>
                <a:gd name="connsiteY14" fmla="*/ 354519 h 1138969"/>
                <a:gd name="connsiteX15" fmla="*/ 550095 w 986956"/>
                <a:gd name="connsiteY15" fmla="*/ 231209 h 1138969"/>
                <a:gd name="connsiteX16" fmla="*/ 612958 w 986956"/>
                <a:gd name="connsiteY16" fmla="*/ 116394 h 1138969"/>
                <a:gd name="connsiteX17" fmla="*/ 536758 w 986956"/>
                <a:gd name="connsiteY17" fmla="*/ 192594 h 1138969"/>
                <a:gd name="connsiteX18" fmla="*/ 517708 w 986956"/>
                <a:gd name="connsiteY18" fmla="*/ 278319 h 1138969"/>
                <a:gd name="connsiteX19" fmla="*/ 508183 w 986956"/>
                <a:gd name="connsiteY19" fmla="*/ 383094 h 1138969"/>
                <a:gd name="connsiteX20" fmla="*/ 489133 w 986956"/>
                <a:gd name="connsiteY20" fmla="*/ 487869 h 1138969"/>
                <a:gd name="connsiteX21" fmla="*/ 479608 w 986956"/>
                <a:gd name="connsiteY21" fmla="*/ 497394 h 1138969"/>
                <a:gd name="connsiteX22" fmla="*/ 479608 w 986956"/>
                <a:gd name="connsiteY22" fmla="*/ 364044 h 1138969"/>
                <a:gd name="connsiteX23" fmla="*/ 470083 w 986956"/>
                <a:gd name="connsiteY23" fmla="*/ 135444 h 1138969"/>
                <a:gd name="connsiteX24" fmla="*/ 451033 w 986956"/>
                <a:gd name="connsiteY24" fmla="*/ 183069 h 1138969"/>
                <a:gd name="connsiteX25" fmla="*/ 471265 w 986956"/>
                <a:gd name="connsiteY25" fmla="*/ 492290 h 1138969"/>
                <a:gd name="connsiteX26" fmla="*/ 413566 w 986956"/>
                <a:gd name="connsiteY26" fmla="*/ 289742 h 1138969"/>
                <a:gd name="connsiteX27" fmla="*/ 447100 w 986956"/>
                <a:gd name="connsiteY27" fmla="*/ 521985 h 1138969"/>
                <a:gd name="connsiteX28" fmla="*/ 412933 w 986956"/>
                <a:gd name="connsiteY28" fmla="*/ 573594 h 1138969"/>
                <a:gd name="connsiteX29" fmla="*/ 403408 w 986956"/>
                <a:gd name="connsiteY29" fmla="*/ 592644 h 1138969"/>
                <a:gd name="connsiteX30" fmla="*/ 365308 w 986956"/>
                <a:gd name="connsiteY30" fmla="*/ 459294 h 1138969"/>
                <a:gd name="connsiteX31" fmla="*/ 370027 w 986956"/>
                <a:gd name="connsiteY31" fmla="*/ 353072 h 1138969"/>
                <a:gd name="connsiteX32" fmla="*/ 393271 w 986956"/>
                <a:gd name="connsiteY32" fmla="*/ 259866 h 1138969"/>
                <a:gd name="connsiteX33" fmla="*/ 346350 w 986956"/>
                <a:gd name="connsiteY33" fmla="*/ 347499 h 1138969"/>
                <a:gd name="connsiteX34" fmla="*/ 385004 w 986956"/>
                <a:gd name="connsiteY34" fmla="*/ 599909 h 1138969"/>
                <a:gd name="connsiteX35" fmla="*/ 337131 w 986956"/>
                <a:gd name="connsiteY35" fmla="*/ 678692 h 1138969"/>
                <a:gd name="connsiteX36" fmla="*/ 166783 w 986956"/>
                <a:gd name="connsiteY36" fmla="*/ 393902 h 1138969"/>
                <a:gd name="connsiteX37" fmla="*/ 327208 w 986956"/>
                <a:gd name="connsiteY37" fmla="*/ 716469 h 1138969"/>
                <a:gd name="connsiteX38" fmla="*/ 270058 w 986956"/>
                <a:gd name="connsiteY38" fmla="*/ 621219 h 1138969"/>
                <a:gd name="connsiteX39" fmla="*/ 193858 w 986956"/>
                <a:gd name="connsiteY39" fmla="*/ 525969 h 1138969"/>
                <a:gd name="connsiteX40" fmla="*/ 70033 w 986956"/>
                <a:gd name="connsiteY40" fmla="*/ 402144 h 1138969"/>
                <a:gd name="connsiteX41" fmla="*/ 179538 w 986956"/>
                <a:gd name="connsiteY41" fmla="*/ 543893 h 1138969"/>
                <a:gd name="connsiteX42" fmla="*/ 244765 w 986956"/>
                <a:gd name="connsiteY42" fmla="*/ 634424 h 1138969"/>
                <a:gd name="connsiteX43" fmla="*/ 298633 w 986956"/>
                <a:gd name="connsiteY43" fmla="*/ 783144 h 1138969"/>
                <a:gd name="connsiteX44" fmla="*/ 298633 w 986956"/>
                <a:gd name="connsiteY44" fmla="*/ 878394 h 1138969"/>
                <a:gd name="connsiteX45" fmla="*/ 241483 w 986956"/>
                <a:gd name="connsiteY45" fmla="*/ 792669 h 1138969"/>
                <a:gd name="connsiteX46" fmla="*/ 165283 w 986956"/>
                <a:gd name="connsiteY46" fmla="*/ 678369 h 1138969"/>
                <a:gd name="connsiteX47" fmla="*/ 31933 w 986956"/>
                <a:gd name="connsiteY47" fmla="*/ 554544 h 1138969"/>
                <a:gd name="connsiteX48" fmla="*/ 3358 w 986956"/>
                <a:gd name="connsiteY48" fmla="*/ 545019 h 1138969"/>
                <a:gd name="connsiteX49" fmla="*/ 89083 w 986956"/>
                <a:gd name="connsiteY49" fmla="*/ 621219 h 1138969"/>
                <a:gd name="connsiteX50" fmla="*/ 174808 w 986956"/>
                <a:gd name="connsiteY50" fmla="*/ 745044 h 1138969"/>
                <a:gd name="connsiteX51" fmla="*/ 231958 w 986956"/>
                <a:gd name="connsiteY51" fmla="*/ 830769 h 1138969"/>
                <a:gd name="connsiteX52" fmla="*/ 270058 w 986956"/>
                <a:gd name="connsiteY52" fmla="*/ 954594 h 1138969"/>
                <a:gd name="connsiteX53" fmla="*/ 241483 w 986956"/>
                <a:gd name="connsiteY53" fmla="*/ 1030794 h 1138969"/>
                <a:gd name="connsiteX54" fmla="*/ 203383 w 986956"/>
                <a:gd name="connsiteY54" fmla="*/ 926019 h 1138969"/>
                <a:gd name="connsiteX55" fmla="*/ 155758 w 986956"/>
                <a:gd name="connsiteY55" fmla="*/ 745044 h 1138969"/>
                <a:gd name="connsiteX56" fmla="*/ 117658 w 986956"/>
                <a:gd name="connsiteY56" fmla="*/ 602169 h 1138969"/>
                <a:gd name="connsiteX57" fmla="*/ 136708 w 986956"/>
                <a:gd name="connsiteY57" fmla="*/ 745044 h 1138969"/>
                <a:gd name="connsiteX58" fmla="*/ 165283 w 986956"/>
                <a:gd name="connsiteY58" fmla="*/ 868869 h 1138969"/>
                <a:gd name="connsiteX59" fmla="*/ 174808 w 986956"/>
                <a:gd name="connsiteY59" fmla="*/ 954594 h 1138969"/>
                <a:gd name="connsiteX60" fmla="*/ 184333 w 986956"/>
                <a:gd name="connsiteY60" fmla="*/ 1068894 h 1138969"/>
                <a:gd name="connsiteX61" fmla="*/ 251008 w 986956"/>
                <a:gd name="connsiteY61" fmla="*/ 1135569 h 1138969"/>
                <a:gd name="connsiteX62" fmla="*/ 279583 w 986956"/>
                <a:gd name="connsiteY62" fmla="*/ 964119 h 1138969"/>
                <a:gd name="connsiteX63" fmla="*/ 365308 w 986956"/>
                <a:gd name="connsiteY63" fmla="*/ 773619 h 1138969"/>
                <a:gd name="connsiteX64" fmla="*/ 431983 w 986956"/>
                <a:gd name="connsiteY64" fmla="*/ 640269 h 1138969"/>
                <a:gd name="connsiteX65" fmla="*/ 460558 w 986956"/>
                <a:gd name="connsiteY65" fmla="*/ 640269 h 1138969"/>
                <a:gd name="connsiteX66" fmla="*/ 584383 w 986956"/>
                <a:gd name="connsiteY66" fmla="*/ 487869 h 1138969"/>
                <a:gd name="connsiteX67" fmla="*/ 774883 w 986956"/>
                <a:gd name="connsiteY67" fmla="*/ 373569 h 1138969"/>
                <a:gd name="connsiteX68" fmla="*/ 917758 w 986956"/>
                <a:gd name="connsiteY68" fmla="*/ 278319 h 1138969"/>
                <a:gd name="connsiteX69" fmla="*/ 955858 w 986956"/>
                <a:gd name="connsiteY69" fmla="*/ 259269 h 1138969"/>
                <a:gd name="connsiteX70" fmla="*/ 955858 w 986956"/>
                <a:gd name="connsiteY70" fmla="*/ 164019 h 1138969"/>
                <a:gd name="connsiteX71" fmla="*/ 984433 w 986956"/>
                <a:gd name="connsiteY71" fmla="*/ 2094 h 1138969"/>
                <a:gd name="connsiteX72" fmla="*/ 882380 w 986956"/>
                <a:gd name="connsiteY72" fmla="*/ 288765 h 1138969"/>
                <a:gd name="connsiteX73" fmla="*/ 943785 w 986956"/>
                <a:gd name="connsiteY73" fmla="*/ 199977 h 1138969"/>
                <a:gd name="connsiteX0" fmla="*/ 943785 w 986956"/>
                <a:gd name="connsiteY0" fmla="*/ 199977 h 1138969"/>
                <a:gd name="connsiteX1" fmla="*/ 908368 w 986956"/>
                <a:gd name="connsiteY1" fmla="*/ 232575 h 1138969"/>
                <a:gd name="connsiteX2" fmla="*/ 883953 w 986956"/>
                <a:gd name="connsiteY2" fmla="*/ 247467 h 1138969"/>
                <a:gd name="connsiteX3" fmla="*/ 843035 w 986956"/>
                <a:gd name="connsiteY3" fmla="*/ 270406 h 1138969"/>
                <a:gd name="connsiteX4" fmla="*/ 755833 w 986956"/>
                <a:gd name="connsiteY4" fmla="*/ 268794 h 1138969"/>
                <a:gd name="connsiteX5" fmla="*/ 717733 w 986956"/>
                <a:gd name="connsiteY5" fmla="*/ 335469 h 1138969"/>
                <a:gd name="connsiteX6" fmla="*/ 651058 w 986956"/>
                <a:gd name="connsiteY6" fmla="*/ 383094 h 1138969"/>
                <a:gd name="connsiteX7" fmla="*/ 574858 w 986956"/>
                <a:gd name="connsiteY7" fmla="*/ 440244 h 1138969"/>
                <a:gd name="connsiteX8" fmla="*/ 612958 w 986956"/>
                <a:gd name="connsiteY8" fmla="*/ 335469 h 1138969"/>
                <a:gd name="connsiteX9" fmla="*/ 651058 w 986956"/>
                <a:gd name="connsiteY9" fmla="*/ 259269 h 1138969"/>
                <a:gd name="connsiteX10" fmla="*/ 654711 w 986956"/>
                <a:gd name="connsiteY10" fmla="*/ 178824 h 1138969"/>
                <a:gd name="connsiteX11" fmla="*/ 612958 w 986956"/>
                <a:gd name="connsiteY11" fmla="*/ 278319 h 1138969"/>
                <a:gd name="connsiteX12" fmla="*/ 574858 w 986956"/>
                <a:gd name="connsiteY12" fmla="*/ 364044 h 1138969"/>
                <a:gd name="connsiteX13" fmla="*/ 517708 w 986956"/>
                <a:gd name="connsiteY13" fmla="*/ 478344 h 1138969"/>
                <a:gd name="connsiteX14" fmla="*/ 527233 w 986956"/>
                <a:gd name="connsiteY14" fmla="*/ 354519 h 1138969"/>
                <a:gd name="connsiteX15" fmla="*/ 550095 w 986956"/>
                <a:gd name="connsiteY15" fmla="*/ 231209 h 1138969"/>
                <a:gd name="connsiteX16" fmla="*/ 612958 w 986956"/>
                <a:gd name="connsiteY16" fmla="*/ 116394 h 1138969"/>
                <a:gd name="connsiteX17" fmla="*/ 536758 w 986956"/>
                <a:gd name="connsiteY17" fmla="*/ 192594 h 1138969"/>
                <a:gd name="connsiteX18" fmla="*/ 517708 w 986956"/>
                <a:gd name="connsiteY18" fmla="*/ 278319 h 1138969"/>
                <a:gd name="connsiteX19" fmla="*/ 508183 w 986956"/>
                <a:gd name="connsiteY19" fmla="*/ 383094 h 1138969"/>
                <a:gd name="connsiteX20" fmla="*/ 489133 w 986956"/>
                <a:gd name="connsiteY20" fmla="*/ 487869 h 1138969"/>
                <a:gd name="connsiteX21" fmla="*/ 479608 w 986956"/>
                <a:gd name="connsiteY21" fmla="*/ 497394 h 1138969"/>
                <a:gd name="connsiteX22" fmla="*/ 479608 w 986956"/>
                <a:gd name="connsiteY22" fmla="*/ 364044 h 1138969"/>
                <a:gd name="connsiteX23" fmla="*/ 470083 w 986956"/>
                <a:gd name="connsiteY23" fmla="*/ 135444 h 1138969"/>
                <a:gd name="connsiteX24" fmla="*/ 451033 w 986956"/>
                <a:gd name="connsiteY24" fmla="*/ 183069 h 1138969"/>
                <a:gd name="connsiteX25" fmla="*/ 471265 w 986956"/>
                <a:gd name="connsiteY25" fmla="*/ 492290 h 1138969"/>
                <a:gd name="connsiteX26" fmla="*/ 413566 w 986956"/>
                <a:gd name="connsiteY26" fmla="*/ 289742 h 1138969"/>
                <a:gd name="connsiteX27" fmla="*/ 447100 w 986956"/>
                <a:gd name="connsiteY27" fmla="*/ 521985 h 1138969"/>
                <a:gd name="connsiteX28" fmla="*/ 412933 w 986956"/>
                <a:gd name="connsiteY28" fmla="*/ 573594 h 1138969"/>
                <a:gd name="connsiteX29" fmla="*/ 403408 w 986956"/>
                <a:gd name="connsiteY29" fmla="*/ 592644 h 1138969"/>
                <a:gd name="connsiteX30" fmla="*/ 365308 w 986956"/>
                <a:gd name="connsiteY30" fmla="*/ 459294 h 1138969"/>
                <a:gd name="connsiteX31" fmla="*/ 370027 w 986956"/>
                <a:gd name="connsiteY31" fmla="*/ 353072 h 1138969"/>
                <a:gd name="connsiteX32" fmla="*/ 393271 w 986956"/>
                <a:gd name="connsiteY32" fmla="*/ 259866 h 1138969"/>
                <a:gd name="connsiteX33" fmla="*/ 346350 w 986956"/>
                <a:gd name="connsiteY33" fmla="*/ 347499 h 1138969"/>
                <a:gd name="connsiteX34" fmla="*/ 385004 w 986956"/>
                <a:gd name="connsiteY34" fmla="*/ 599909 h 1138969"/>
                <a:gd name="connsiteX35" fmla="*/ 337131 w 986956"/>
                <a:gd name="connsiteY35" fmla="*/ 678692 h 1138969"/>
                <a:gd name="connsiteX36" fmla="*/ 166783 w 986956"/>
                <a:gd name="connsiteY36" fmla="*/ 393902 h 1138969"/>
                <a:gd name="connsiteX37" fmla="*/ 327208 w 986956"/>
                <a:gd name="connsiteY37" fmla="*/ 716469 h 1138969"/>
                <a:gd name="connsiteX38" fmla="*/ 270058 w 986956"/>
                <a:gd name="connsiteY38" fmla="*/ 621219 h 1138969"/>
                <a:gd name="connsiteX39" fmla="*/ 193858 w 986956"/>
                <a:gd name="connsiteY39" fmla="*/ 525969 h 1138969"/>
                <a:gd name="connsiteX40" fmla="*/ 70033 w 986956"/>
                <a:gd name="connsiteY40" fmla="*/ 402144 h 1138969"/>
                <a:gd name="connsiteX41" fmla="*/ 179538 w 986956"/>
                <a:gd name="connsiteY41" fmla="*/ 543893 h 1138969"/>
                <a:gd name="connsiteX42" fmla="*/ 244765 w 986956"/>
                <a:gd name="connsiteY42" fmla="*/ 634424 h 1138969"/>
                <a:gd name="connsiteX43" fmla="*/ 298633 w 986956"/>
                <a:gd name="connsiteY43" fmla="*/ 783144 h 1138969"/>
                <a:gd name="connsiteX44" fmla="*/ 298633 w 986956"/>
                <a:gd name="connsiteY44" fmla="*/ 878394 h 1138969"/>
                <a:gd name="connsiteX45" fmla="*/ 241483 w 986956"/>
                <a:gd name="connsiteY45" fmla="*/ 792669 h 1138969"/>
                <a:gd name="connsiteX46" fmla="*/ 165283 w 986956"/>
                <a:gd name="connsiteY46" fmla="*/ 678369 h 1138969"/>
                <a:gd name="connsiteX47" fmla="*/ 31933 w 986956"/>
                <a:gd name="connsiteY47" fmla="*/ 554544 h 1138969"/>
                <a:gd name="connsiteX48" fmla="*/ 3358 w 986956"/>
                <a:gd name="connsiteY48" fmla="*/ 545019 h 1138969"/>
                <a:gd name="connsiteX49" fmla="*/ 89083 w 986956"/>
                <a:gd name="connsiteY49" fmla="*/ 621219 h 1138969"/>
                <a:gd name="connsiteX50" fmla="*/ 174808 w 986956"/>
                <a:gd name="connsiteY50" fmla="*/ 745044 h 1138969"/>
                <a:gd name="connsiteX51" fmla="*/ 231958 w 986956"/>
                <a:gd name="connsiteY51" fmla="*/ 830769 h 1138969"/>
                <a:gd name="connsiteX52" fmla="*/ 270058 w 986956"/>
                <a:gd name="connsiteY52" fmla="*/ 954594 h 1138969"/>
                <a:gd name="connsiteX53" fmla="*/ 241483 w 986956"/>
                <a:gd name="connsiteY53" fmla="*/ 1030794 h 1138969"/>
                <a:gd name="connsiteX54" fmla="*/ 203383 w 986956"/>
                <a:gd name="connsiteY54" fmla="*/ 926019 h 1138969"/>
                <a:gd name="connsiteX55" fmla="*/ 155758 w 986956"/>
                <a:gd name="connsiteY55" fmla="*/ 745044 h 1138969"/>
                <a:gd name="connsiteX56" fmla="*/ 117658 w 986956"/>
                <a:gd name="connsiteY56" fmla="*/ 602169 h 1138969"/>
                <a:gd name="connsiteX57" fmla="*/ 136708 w 986956"/>
                <a:gd name="connsiteY57" fmla="*/ 745044 h 1138969"/>
                <a:gd name="connsiteX58" fmla="*/ 165283 w 986956"/>
                <a:gd name="connsiteY58" fmla="*/ 868869 h 1138969"/>
                <a:gd name="connsiteX59" fmla="*/ 174808 w 986956"/>
                <a:gd name="connsiteY59" fmla="*/ 954594 h 1138969"/>
                <a:gd name="connsiteX60" fmla="*/ 184333 w 986956"/>
                <a:gd name="connsiteY60" fmla="*/ 1068894 h 1138969"/>
                <a:gd name="connsiteX61" fmla="*/ 251008 w 986956"/>
                <a:gd name="connsiteY61" fmla="*/ 1135569 h 1138969"/>
                <a:gd name="connsiteX62" fmla="*/ 279583 w 986956"/>
                <a:gd name="connsiteY62" fmla="*/ 964119 h 1138969"/>
                <a:gd name="connsiteX63" fmla="*/ 365308 w 986956"/>
                <a:gd name="connsiteY63" fmla="*/ 773619 h 1138969"/>
                <a:gd name="connsiteX64" fmla="*/ 431983 w 986956"/>
                <a:gd name="connsiteY64" fmla="*/ 640269 h 1138969"/>
                <a:gd name="connsiteX65" fmla="*/ 460558 w 986956"/>
                <a:gd name="connsiteY65" fmla="*/ 640269 h 1138969"/>
                <a:gd name="connsiteX66" fmla="*/ 584383 w 986956"/>
                <a:gd name="connsiteY66" fmla="*/ 487869 h 1138969"/>
                <a:gd name="connsiteX67" fmla="*/ 774883 w 986956"/>
                <a:gd name="connsiteY67" fmla="*/ 373569 h 1138969"/>
                <a:gd name="connsiteX68" fmla="*/ 917758 w 986956"/>
                <a:gd name="connsiteY68" fmla="*/ 278319 h 1138969"/>
                <a:gd name="connsiteX69" fmla="*/ 955858 w 986956"/>
                <a:gd name="connsiteY69" fmla="*/ 259269 h 1138969"/>
                <a:gd name="connsiteX70" fmla="*/ 955858 w 986956"/>
                <a:gd name="connsiteY70" fmla="*/ 164019 h 1138969"/>
                <a:gd name="connsiteX71" fmla="*/ 984433 w 986956"/>
                <a:gd name="connsiteY71" fmla="*/ 2094 h 1138969"/>
                <a:gd name="connsiteX72" fmla="*/ 882380 w 986956"/>
                <a:gd name="connsiteY72" fmla="*/ 288765 h 1138969"/>
                <a:gd name="connsiteX73" fmla="*/ 943785 w 986956"/>
                <a:gd name="connsiteY73" fmla="*/ 199977 h 1138969"/>
                <a:gd name="connsiteX0" fmla="*/ 943785 w 986956"/>
                <a:gd name="connsiteY0" fmla="*/ 199977 h 1138969"/>
                <a:gd name="connsiteX1" fmla="*/ 908368 w 986956"/>
                <a:gd name="connsiteY1" fmla="*/ 232575 h 1138969"/>
                <a:gd name="connsiteX2" fmla="*/ 883953 w 986956"/>
                <a:gd name="connsiteY2" fmla="*/ 247467 h 1138969"/>
                <a:gd name="connsiteX3" fmla="*/ 843035 w 986956"/>
                <a:gd name="connsiteY3" fmla="*/ 270406 h 1138969"/>
                <a:gd name="connsiteX4" fmla="*/ 755833 w 986956"/>
                <a:gd name="connsiteY4" fmla="*/ 268794 h 1138969"/>
                <a:gd name="connsiteX5" fmla="*/ 717733 w 986956"/>
                <a:gd name="connsiteY5" fmla="*/ 335469 h 1138969"/>
                <a:gd name="connsiteX6" fmla="*/ 651058 w 986956"/>
                <a:gd name="connsiteY6" fmla="*/ 383094 h 1138969"/>
                <a:gd name="connsiteX7" fmla="*/ 574858 w 986956"/>
                <a:gd name="connsiteY7" fmla="*/ 440244 h 1138969"/>
                <a:gd name="connsiteX8" fmla="*/ 612958 w 986956"/>
                <a:gd name="connsiteY8" fmla="*/ 335469 h 1138969"/>
                <a:gd name="connsiteX9" fmla="*/ 651058 w 986956"/>
                <a:gd name="connsiteY9" fmla="*/ 259269 h 1138969"/>
                <a:gd name="connsiteX10" fmla="*/ 654711 w 986956"/>
                <a:gd name="connsiteY10" fmla="*/ 178824 h 1138969"/>
                <a:gd name="connsiteX11" fmla="*/ 612958 w 986956"/>
                <a:gd name="connsiteY11" fmla="*/ 278319 h 1138969"/>
                <a:gd name="connsiteX12" fmla="*/ 574858 w 986956"/>
                <a:gd name="connsiteY12" fmla="*/ 364044 h 1138969"/>
                <a:gd name="connsiteX13" fmla="*/ 517708 w 986956"/>
                <a:gd name="connsiteY13" fmla="*/ 478344 h 1138969"/>
                <a:gd name="connsiteX14" fmla="*/ 527233 w 986956"/>
                <a:gd name="connsiteY14" fmla="*/ 354519 h 1138969"/>
                <a:gd name="connsiteX15" fmla="*/ 550095 w 986956"/>
                <a:gd name="connsiteY15" fmla="*/ 231209 h 1138969"/>
                <a:gd name="connsiteX16" fmla="*/ 612958 w 986956"/>
                <a:gd name="connsiteY16" fmla="*/ 116394 h 1138969"/>
                <a:gd name="connsiteX17" fmla="*/ 536758 w 986956"/>
                <a:gd name="connsiteY17" fmla="*/ 192594 h 1138969"/>
                <a:gd name="connsiteX18" fmla="*/ 517708 w 986956"/>
                <a:gd name="connsiteY18" fmla="*/ 278319 h 1138969"/>
                <a:gd name="connsiteX19" fmla="*/ 508183 w 986956"/>
                <a:gd name="connsiteY19" fmla="*/ 383094 h 1138969"/>
                <a:gd name="connsiteX20" fmla="*/ 489133 w 986956"/>
                <a:gd name="connsiteY20" fmla="*/ 487869 h 1138969"/>
                <a:gd name="connsiteX21" fmla="*/ 479608 w 986956"/>
                <a:gd name="connsiteY21" fmla="*/ 497394 h 1138969"/>
                <a:gd name="connsiteX22" fmla="*/ 479608 w 986956"/>
                <a:gd name="connsiteY22" fmla="*/ 364044 h 1138969"/>
                <a:gd name="connsiteX23" fmla="*/ 470083 w 986956"/>
                <a:gd name="connsiteY23" fmla="*/ 135444 h 1138969"/>
                <a:gd name="connsiteX24" fmla="*/ 451033 w 986956"/>
                <a:gd name="connsiteY24" fmla="*/ 183069 h 1138969"/>
                <a:gd name="connsiteX25" fmla="*/ 471265 w 986956"/>
                <a:gd name="connsiteY25" fmla="*/ 492290 h 1138969"/>
                <a:gd name="connsiteX26" fmla="*/ 413566 w 986956"/>
                <a:gd name="connsiteY26" fmla="*/ 289742 h 1138969"/>
                <a:gd name="connsiteX27" fmla="*/ 447100 w 986956"/>
                <a:gd name="connsiteY27" fmla="*/ 521985 h 1138969"/>
                <a:gd name="connsiteX28" fmla="*/ 412933 w 986956"/>
                <a:gd name="connsiteY28" fmla="*/ 573594 h 1138969"/>
                <a:gd name="connsiteX29" fmla="*/ 403408 w 986956"/>
                <a:gd name="connsiteY29" fmla="*/ 592644 h 1138969"/>
                <a:gd name="connsiteX30" fmla="*/ 365308 w 986956"/>
                <a:gd name="connsiteY30" fmla="*/ 459294 h 1138969"/>
                <a:gd name="connsiteX31" fmla="*/ 370027 w 986956"/>
                <a:gd name="connsiteY31" fmla="*/ 353072 h 1138969"/>
                <a:gd name="connsiteX32" fmla="*/ 393271 w 986956"/>
                <a:gd name="connsiteY32" fmla="*/ 259866 h 1138969"/>
                <a:gd name="connsiteX33" fmla="*/ 346350 w 986956"/>
                <a:gd name="connsiteY33" fmla="*/ 347499 h 1138969"/>
                <a:gd name="connsiteX34" fmla="*/ 385004 w 986956"/>
                <a:gd name="connsiteY34" fmla="*/ 599909 h 1138969"/>
                <a:gd name="connsiteX35" fmla="*/ 337131 w 986956"/>
                <a:gd name="connsiteY35" fmla="*/ 678692 h 1138969"/>
                <a:gd name="connsiteX36" fmla="*/ 166783 w 986956"/>
                <a:gd name="connsiteY36" fmla="*/ 393902 h 1138969"/>
                <a:gd name="connsiteX37" fmla="*/ 332769 w 986956"/>
                <a:gd name="connsiteY37" fmla="*/ 740094 h 1138969"/>
                <a:gd name="connsiteX38" fmla="*/ 270058 w 986956"/>
                <a:gd name="connsiteY38" fmla="*/ 621219 h 1138969"/>
                <a:gd name="connsiteX39" fmla="*/ 193858 w 986956"/>
                <a:gd name="connsiteY39" fmla="*/ 525969 h 1138969"/>
                <a:gd name="connsiteX40" fmla="*/ 70033 w 986956"/>
                <a:gd name="connsiteY40" fmla="*/ 402144 h 1138969"/>
                <a:gd name="connsiteX41" fmla="*/ 179538 w 986956"/>
                <a:gd name="connsiteY41" fmla="*/ 543893 h 1138969"/>
                <a:gd name="connsiteX42" fmla="*/ 244765 w 986956"/>
                <a:gd name="connsiteY42" fmla="*/ 634424 h 1138969"/>
                <a:gd name="connsiteX43" fmla="*/ 298633 w 986956"/>
                <a:gd name="connsiteY43" fmla="*/ 783144 h 1138969"/>
                <a:gd name="connsiteX44" fmla="*/ 298633 w 986956"/>
                <a:gd name="connsiteY44" fmla="*/ 878394 h 1138969"/>
                <a:gd name="connsiteX45" fmla="*/ 241483 w 986956"/>
                <a:gd name="connsiteY45" fmla="*/ 792669 h 1138969"/>
                <a:gd name="connsiteX46" fmla="*/ 165283 w 986956"/>
                <a:gd name="connsiteY46" fmla="*/ 678369 h 1138969"/>
                <a:gd name="connsiteX47" fmla="*/ 31933 w 986956"/>
                <a:gd name="connsiteY47" fmla="*/ 554544 h 1138969"/>
                <a:gd name="connsiteX48" fmla="*/ 3358 w 986956"/>
                <a:gd name="connsiteY48" fmla="*/ 545019 h 1138969"/>
                <a:gd name="connsiteX49" fmla="*/ 89083 w 986956"/>
                <a:gd name="connsiteY49" fmla="*/ 621219 h 1138969"/>
                <a:gd name="connsiteX50" fmla="*/ 174808 w 986956"/>
                <a:gd name="connsiteY50" fmla="*/ 745044 h 1138969"/>
                <a:gd name="connsiteX51" fmla="*/ 231958 w 986956"/>
                <a:gd name="connsiteY51" fmla="*/ 830769 h 1138969"/>
                <a:gd name="connsiteX52" fmla="*/ 270058 w 986956"/>
                <a:gd name="connsiteY52" fmla="*/ 954594 h 1138969"/>
                <a:gd name="connsiteX53" fmla="*/ 241483 w 986956"/>
                <a:gd name="connsiteY53" fmla="*/ 1030794 h 1138969"/>
                <a:gd name="connsiteX54" fmla="*/ 203383 w 986956"/>
                <a:gd name="connsiteY54" fmla="*/ 926019 h 1138969"/>
                <a:gd name="connsiteX55" fmla="*/ 155758 w 986956"/>
                <a:gd name="connsiteY55" fmla="*/ 745044 h 1138969"/>
                <a:gd name="connsiteX56" fmla="*/ 117658 w 986956"/>
                <a:gd name="connsiteY56" fmla="*/ 602169 h 1138969"/>
                <a:gd name="connsiteX57" fmla="*/ 136708 w 986956"/>
                <a:gd name="connsiteY57" fmla="*/ 745044 h 1138969"/>
                <a:gd name="connsiteX58" fmla="*/ 165283 w 986956"/>
                <a:gd name="connsiteY58" fmla="*/ 868869 h 1138969"/>
                <a:gd name="connsiteX59" fmla="*/ 174808 w 986956"/>
                <a:gd name="connsiteY59" fmla="*/ 954594 h 1138969"/>
                <a:gd name="connsiteX60" fmla="*/ 184333 w 986956"/>
                <a:gd name="connsiteY60" fmla="*/ 1068894 h 1138969"/>
                <a:gd name="connsiteX61" fmla="*/ 251008 w 986956"/>
                <a:gd name="connsiteY61" fmla="*/ 1135569 h 1138969"/>
                <a:gd name="connsiteX62" fmla="*/ 279583 w 986956"/>
                <a:gd name="connsiteY62" fmla="*/ 964119 h 1138969"/>
                <a:gd name="connsiteX63" fmla="*/ 365308 w 986956"/>
                <a:gd name="connsiteY63" fmla="*/ 773619 h 1138969"/>
                <a:gd name="connsiteX64" fmla="*/ 431983 w 986956"/>
                <a:gd name="connsiteY64" fmla="*/ 640269 h 1138969"/>
                <a:gd name="connsiteX65" fmla="*/ 460558 w 986956"/>
                <a:gd name="connsiteY65" fmla="*/ 640269 h 1138969"/>
                <a:gd name="connsiteX66" fmla="*/ 584383 w 986956"/>
                <a:gd name="connsiteY66" fmla="*/ 487869 h 1138969"/>
                <a:gd name="connsiteX67" fmla="*/ 774883 w 986956"/>
                <a:gd name="connsiteY67" fmla="*/ 373569 h 1138969"/>
                <a:gd name="connsiteX68" fmla="*/ 917758 w 986956"/>
                <a:gd name="connsiteY68" fmla="*/ 278319 h 1138969"/>
                <a:gd name="connsiteX69" fmla="*/ 955858 w 986956"/>
                <a:gd name="connsiteY69" fmla="*/ 259269 h 1138969"/>
                <a:gd name="connsiteX70" fmla="*/ 955858 w 986956"/>
                <a:gd name="connsiteY70" fmla="*/ 164019 h 1138969"/>
                <a:gd name="connsiteX71" fmla="*/ 984433 w 986956"/>
                <a:gd name="connsiteY71" fmla="*/ 2094 h 1138969"/>
                <a:gd name="connsiteX72" fmla="*/ 882380 w 986956"/>
                <a:gd name="connsiteY72" fmla="*/ 288765 h 1138969"/>
                <a:gd name="connsiteX73" fmla="*/ 943785 w 986956"/>
                <a:gd name="connsiteY73" fmla="*/ 199977 h 1138969"/>
                <a:gd name="connsiteX0" fmla="*/ 943785 w 986956"/>
                <a:gd name="connsiteY0" fmla="*/ 199977 h 1138969"/>
                <a:gd name="connsiteX1" fmla="*/ 908368 w 986956"/>
                <a:gd name="connsiteY1" fmla="*/ 232575 h 1138969"/>
                <a:gd name="connsiteX2" fmla="*/ 883953 w 986956"/>
                <a:gd name="connsiteY2" fmla="*/ 247467 h 1138969"/>
                <a:gd name="connsiteX3" fmla="*/ 843035 w 986956"/>
                <a:gd name="connsiteY3" fmla="*/ 270406 h 1138969"/>
                <a:gd name="connsiteX4" fmla="*/ 755833 w 986956"/>
                <a:gd name="connsiteY4" fmla="*/ 268794 h 1138969"/>
                <a:gd name="connsiteX5" fmla="*/ 717733 w 986956"/>
                <a:gd name="connsiteY5" fmla="*/ 335469 h 1138969"/>
                <a:gd name="connsiteX6" fmla="*/ 651058 w 986956"/>
                <a:gd name="connsiteY6" fmla="*/ 383094 h 1138969"/>
                <a:gd name="connsiteX7" fmla="*/ 574858 w 986956"/>
                <a:gd name="connsiteY7" fmla="*/ 440244 h 1138969"/>
                <a:gd name="connsiteX8" fmla="*/ 612958 w 986956"/>
                <a:gd name="connsiteY8" fmla="*/ 335469 h 1138969"/>
                <a:gd name="connsiteX9" fmla="*/ 651058 w 986956"/>
                <a:gd name="connsiteY9" fmla="*/ 259269 h 1138969"/>
                <a:gd name="connsiteX10" fmla="*/ 654711 w 986956"/>
                <a:gd name="connsiteY10" fmla="*/ 178824 h 1138969"/>
                <a:gd name="connsiteX11" fmla="*/ 612958 w 986956"/>
                <a:gd name="connsiteY11" fmla="*/ 278319 h 1138969"/>
                <a:gd name="connsiteX12" fmla="*/ 574858 w 986956"/>
                <a:gd name="connsiteY12" fmla="*/ 364044 h 1138969"/>
                <a:gd name="connsiteX13" fmla="*/ 517708 w 986956"/>
                <a:gd name="connsiteY13" fmla="*/ 478344 h 1138969"/>
                <a:gd name="connsiteX14" fmla="*/ 527233 w 986956"/>
                <a:gd name="connsiteY14" fmla="*/ 354519 h 1138969"/>
                <a:gd name="connsiteX15" fmla="*/ 550095 w 986956"/>
                <a:gd name="connsiteY15" fmla="*/ 231209 h 1138969"/>
                <a:gd name="connsiteX16" fmla="*/ 612958 w 986956"/>
                <a:gd name="connsiteY16" fmla="*/ 116394 h 1138969"/>
                <a:gd name="connsiteX17" fmla="*/ 536758 w 986956"/>
                <a:gd name="connsiteY17" fmla="*/ 192594 h 1138969"/>
                <a:gd name="connsiteX18" fmla="*/ 517708 w 986956"/>
                <a:gd name="connsiteY18" fmla="*/ 278319 h 1138969"/>
                <a:gd name="connsiteX19" fmla="*/ 508183 w 986956"/>
                <a:gd name="connsiteY19" fmla="*/ 383094 h 1138969"/>
                <a:gd name="connsiteX20" fmla="*/ 489133 w 986956"/>
                <a:gd name="connsiteY20" fmla="*/ 487869 h 1138969"/>
                <a:gd name="connsiteX21" fmla="*/ 479608 w 986956"/>
                <a:gd name="connsiteY21" fmla="*/ 497394 h 1138969"/>
                <a:gd name="connsiteX22" fmla="*/ 479608 w 986956"/>
                <a:gd name="connsiteY22" fmla="*/ 364044 h 1138969"/>
                <a:gd name="connsiteX23" fmla="*/ 470083 w 986956"/>
                <a:gd name="connsiteY23" fmla="*/ 135444 h 1138969"/>
                <a:gd name="connsiteX24" fmla="*/ 451033 w 986956"/>
                <a:gd name="connsiteY24" fmla="*/ 183069 h 1138969"/>
                <a:gd name="connsiteX25" fmla="*/ 471265 w 986956"/>
                <a:gd name="connsiteY25" fmla="*/ 492290 h 1138969"/>
                <a:gd name="connsiteX26" fmla="*/ 413566 w 986956"/>
                <a:gd name="connsiteY26" fmla="*/ 289742 h 1138969"/>
                <a:gd name="connsiteX27" fmla="*/ 447100 w 986956"/>
                <a:gd name="connsiteY27" fmla="*/ 521985 h 1138969"/>
                <a:gd name="connsiteX28" fmla="*/ 412933 w 986956"/>
                <a:gd name="connsiteY28" fmla="*/ 573594 h 1138969"/>
                <a:gd name="connsiteX29" fmla="*/ 403408 w 986956"/>
                <a:gd name="connsiteY29" fmla="*/ 592644 h 1138969"/>
                <a:gd name="connsiteX30" fmla="*/ 365308 w 986956"/>
                <a:gd name="connsiteY30" fmla="*/ 459294 h 1138969"/>
                <a:gd name="connsiteX31" fmla="*/ 370027 w 986956"/>
                <a:gd name="connsiteY31" fmla="*/ 353072 h 1138969"/>
                <a:gd name="connsiteX32" fmla="*/ 393271 w 986956"/>
                <a:gd name="connsiteY32" fmla="*/ 259866 h 1138969"/>
                <a:gd name="connsiteX33" fmla="*/ 346350 w 986956"/>
                <a:gd name="connsiteY33" fmla="*/ 347499 h 1138969"/>
                <a:gd name="connsiteX34" fmla="*/ 385004 w 986956"/>
                <a:gd name="connsiteY34" fmla="*/ 599909 h 1138969"/>
                <a:gd name="connsiteX35" fmla="*/ 342533 w 986956"/>
                <a:gd name="connsiteY35" fmla="*/ 697561 h 1138969"/>
                <a:gd name="connsiteX36" fmla="*/ 166783 w 986956"/>
                <a:gd name="connsiteY36" fmla="*/ 393902 h 1138969"/>
                <a:gd name="connsiteX37" fmla="*/ 332769 w 986956"/>
                <a:gd name="connsiteY37" fmla="*/ 740094 h 1138969"/>
                <a:gd name="connsiteX38" fmla="*/ 270058 w 986956"/>
                <a:gd name="connsiteY38" fmla="*/ 621219 h 1138969"/>
                <a:gd name="connsiteX39" fmla="*/ 193858 w 986956"/>
                <a:gd name="connsiteY39" fmla="*/ 525969 h 1138969"/>
                <a:gd name="connsiteX40" fmla="*/ 70033 w 986956"/>
                <a:gd name="connsiteY40" fmla="*/ 402144 h 1138969"/>
                <a:gd name="connsiteX41" fmla="*/ 179538 w 986956"/>
                <a:gd name="connsiteY41" fmla="*/ 543893 h 1138969"/>
                <a:gd name="connsiteX42" fmla="*/ 244765 w 986956"/>
                <a:gd name="connsiteY42" fmla="*/ 634424 h 1138969"/>
                <a:gd name="connsiteX43" fmla="*/ 298633 w 986956"/>
                <a:gd name="connsiteY43" fmla="*/ 783144 h 1138969"/>
                <a:gd name="connsiteX44" fmla="*/ 298633 w 986956"/>
                <a:gd name="connsiteY44" fmla="*/ 878394 h 1138969"/>
                <a:gd name="connsiteX45" fmla="*/ 241483 w 986956"/>
                <a:gd name="connsiteY45" fmla="*/ 792669 h 1138969"/>
                <a:gd name="connsiteX46" fmla="*/ 165283 w 986956"/>
                <a:gd name="connsiteY46" fmla="*/ 678369 h 1138969"/>
                <a:gd name="connsiteX47" fmla="*/ 31933 w 986956"/>
                <a:gd name="connsiteY47" fmla="*/ 554544 h 1138969"/>
                <a:gd name="connsiteX48" fmla="*/ 3358 w 986956"/>
                <a:gd name="connsiteY48" fmla="*/ 545019 h 1138969"/>
                <a:gd name="connsiteX49" fmla="*/ 89083 w 986956"/>
                <a:gd name="connsiteY49" fmla="*/ 621219 h 1138969"/>
                <a:gd name="connsiteX50" fmla="*/ 174808 w 986956"/>
                <a:gd name="connsiteY50" fmla="*/ 745044 h 1138969"/>
                <a:gd name="connsiteX51" fmla="*/ 231958 w 986956"/>
                <a:gd name="connsiteY51" fmla="*/ 830769 h 1138969"/>
                <a:gd name="connsiteX52" fmla="*/ 270058 w 986956"/>
                <a:gd name="connsiteY52" fmla="*/ 954594 h 1138969"/>
                <a:gd name="connsiteX53" fmla="*/ 241483 w 986956"/>
                <a:gd name="connsiteY53" fmla="*/ 1030794 h 1138969"/>
                <a:gd name="connsiteX54" fmla="*/ 203383 w 986956"/>
                <a:gd name="connsiteY54" fmla="*/ 926019 h 1138969"/>
                <a:gd name="connsiteX55" fmla="*/ 155758 w 986956"/>
                <a:gd name="connsiteY55" fmla="*/ 745044 h 1138969"/>
                <a:gd name="connsiteX56" fmla="*/ 117658 w 986956"/>
                <a:gd name="connsiteY56" fmla="*/ 602169 h 1138969"/>
                <a:gd name="connsiteX57" fmla="*/ 136708 w 986956"/>
                <a:gd name="connsiteY57" fmla="*/ 745044 h 1138969"/>
                <a:gd name="connsiteX58" fmla="*/ 165283 w 986956"/>
                <a:gd name="connsiteY58" fmla="*/ 868869 h 1138969"/>
                <a:gd name="connsiteX59" fmla="*/ 174808 w 986956"/>
                <a:gd name="connsiteY59" fmla="*/ 954594 h 1138969"/>
                <a:gd name="connsiteX60" fmla="*/ 184333 w 986956"/>
                <a:gd name="connsiteY60" fmla="*/ 1068894 h 1138969"/>
                <a:gd name="connsiteX61" fmla="*/ 251008 w 986956"/>
                <a:gd name="connsiteY61" fmla="*/ 1135569 h 1138969"/>
                <a:gd name="connsiteX62" fmla="*/ 279583 w 986956"/>
                <a:gd name="connsiteY62" fmla="*/ 964119 h 1138969"/>
                <a:gd name="connsiteX63" fmla="*/ 365308 w 986956"/>
                <a:gd name="connsiteY63" fmla="*/ 773619 h 1138969"/>
                <a:gd name="connsiteX64" fmla="*/ 431983 w 986956"/>
                <a:gd name="connsiteY64" fmla="*/ 640269 h 1138969"/>
                <a:gd name="connsiteX65" fmla="*/ 460558 w 986956"/>
                <a:gd name="connsiteY65" fmla="*/ 640269 h 1138969"/>
                <a:gd name="connsiteX66" fmla="*/ 584383 w 986956"/>
                <a:gd name="connsiteY66" fmla="*/ 487869 h 1138969"/>
                <a:gd name="connsiteX67" fmla="*/ 774883 w 986956"/>
                <a:gd name="connsiteY67" fmla="*/ 373569 h 1138969"/>
                <a:gd name="connsiteX68" fmla="*/ 917758 w 986956"/>
                <a:gd name="connsiteY68" fmla="*/ 278319 h 1138969"/>
                <a:gd name="connsiteX69" fmla="*/ 955858 w 986956"/>
                <a:gd name="connsiteY69" fmla="*/ 259269 h 1138969"/>
                <a:gd name="connsiteX70" fmla="*/ 955858 w 986956"/>
                <a:gd name="connsiteY70" fmla="*/ 164019 h 1138969"/>
                <a:gd name="connsiteX71" fmla="*/ 984433 w 986956"/>
                <a:gd name="connsiteY71" fmla="*/ 2094 h 1138969"/>
                <a:gd name="connsiteX72" fmla="*/ 882380 w 986956"/>
                <a:gd name="connsiteY72" fmla="*/ 288765 h 1138969"/>
                <a:gd name="connsiteX73" fmla="*/ 943785 w 986956"/>
                <a:gd name="connsiteY73" fmla="*/ 199977 h 1138969"/>
                <a:gd name="connsiteX0" fmla="*/ 943785 w 986956"/>
                <a:gd name="connsiteY0" fmla="*/ 199977 h 1138969"/>
                <a:gd name="connsiteX1" fmla="*/ 908368 w 986956"/>
                <a:gd name="connsiteY1" fmla="*/ 232575 h 1138969"/>
                <a:gd name="connsiteX2" fmla="*/ 883953 w 986956"/>
                <a:gd name="connsiteY2" fmla="*/ 247467 h 1138969"/>
                <a:gd name="connsiteX3" fmla="*/ 843035 w 986956"/>
                <a:gd name="connsiteY3" fmla="*/ 270406 h 1138969"/>
                <a:gd name="connsiteX4" fmla="*/ 755833 w 986956"/>
                <a:gd name="connsiteY4" fmla="*/ 268794 h 1138969"/>
                <a:gd name="connsiteX5" fmla="*/ 717733 w 986956"/>
                <a:gd name="connsiteY5" fmla="*/ 335469 h 1138969"/>
                <a:gd name="connsiteX6" fmla="*/ 651058 w 986956"/>
                <a:gd name="connsiteY6" fmla="*/ 383094 h 1138969"/>
                <a:gd name="connsiteX7" fmla="*/ 574858 w 986956"/>
                <a:gd name="connsiteY7" fmla="*/ 440244 h 1138969"/>
                <a:gd name="connsiteX8" fmla="*/ 612958 w 986956"/>
                <a:gd name="connsiteY8" fmla="*/ 335469 h 1138969"/>
                <a:gd name="connsiteX9" fmla="*/ 651058 w 986956"/>
                <a:gd name="connsiteY9" fmla="*/ 259269 h 1138969"/>
                <a:gd name="connsiteX10" fmla="*/ 654711 w 986956"/>
                <a:gd name="connsiteY10" fmla="*/ 178824 h 1138969"/>
                <a:gd name="connsiteX11" fmla="*/ 612958 w 986956"/>
                <a:gd name="connsiteY11" fmla="*/ 278319 h 1138969"/>
                <a:gd name="connsiteX12" fmla="*/ 574858 w 986956"/>
                <a:gd name="connsiteY12" fmla="*/ 364044 h 1138969"/>
                <a:gd name="connsiteX13" fmla="*/ 517708 w 986956"/>
                <a:gd name="connsiteY13" fmla="*/ 478344 h 1138969"/>
                <a:gd name="connsiteX14" fmla="*/ 527233 w 986956"/>
                <a:gd name="connsiteY14" fmla="*/ 354519 h 1138969"/>
                <a:gd name="connsiteX15" fmla="*/ 550095 w 986956"/>
                <a:gd name="connsiteY15" fmla="*/ 231209 h 1138969"/>
                <a:gd name="connsiteX16" fmla="*/ 612958 w 986956"/>
                <a:gd name="connsiteY16" fmla="*/ 116394 h 1138969"/>
                <a:gd name="connsiteX17" fmla="*/ 536758 w 986956"/>
                <a:gd name="connsiteY17" fmla="*/ 192594 h 1138969"/>
                <a:gd name="connsiteX18" fmla="*/ 517708 w 986956"/>
                <a:gd name="connsiteY18" fmla="*/ 278319 h 1138969"/>
                <a:gd name="connsiteX19" fmla="*/ 508183 w 986956"/>
                <a:gd name="connsiteY19" fmla="*/ 383094 h 1138969"/>
                <a:gd name="connsiteX20" fmla="*/ 489133 w 986956"/>
                <a:gd name="connsiteY20" fmla="*/ 487869 h 1138969"/>
                <a:gd name="connsiteX21" fmla="*/ 479608 w 986956"/>
                <a:gd name="connsiteY21" fmla="*/ 497394 h 1138969"/>
                <a:gd name="connsiteX22" fmla="*/ 479608 w 986956"/>
                <a:gd name="connsiteY22" fmla="*/ 364044 h 1138969"/>
                <a:gd name="connsiteX23" fmla="*/ 470083 w 986956"/>
                <a:gd name="connsiteY23" fmla="*/ 135444 h 1138969"/>
                <a:gd name="connsiteX24" fmla="*/ 451033 w 986956"/>
                <a:gd name="connsiteY24" fmla="*/ 183069 h 1138969"/>
                <a:gd name="connsiteX25" fmla="*/ 471265 w 986956"/>
                <a:gd name="connsiteY25" fmla="*/ 492290 h 1138969"/>
                <a:gd name="connsiteX26" fmla="*/ 413566 w 986956"/>
                <a:gd name="connsiteY26" fmla="*/ 289742 h 1138969"/>
                <a:gd name="connsiteX27" fmla="*/ 447100 w 986956"/>
                <a:gd name="connsiteY27" fmla="*/ 521985 h 1138969"/>
                <a:gd name="connsiteX28" fmla="*/ 412933 w 986956"/>
                <a:gd name="connsiteY28" fmla="*/ 573594 h 1138969"/>
                <a:gd name="connsiteX29" fmla="*/ 403408 w 986956"/>
                <a:gd name="connsiteY29" fmla="*/ 592644 h 1138969"/>
                <a:gd name="connsiteX30" fmla="*/ 365308 w 986956"/>
                <a:gd name="connsiteY30" fmla="*/ 459294 h 1138969"/>
                <a:gd name="connsiteX31" fmla="*/ 370027 w 986956"/>
                <a:gd name="connsiteY31" fmla="*/ 353072 h 1138969"/>
                <a:gd name="connsiteX32" fmla="*/ 393271 w 986956"/>
                <a:gd name="connsiteY32" fmla="*/ 259866 h 1138969"/>
                <a:gd name="connsiteX33" fmla="*/ 346350 w 986956"/>
                <a:gd name="connsiteY33" fmla="*/ 347499 h 1138969"/>
                <a:gd name="connsiteX34" fmla="*/ 396129 w 986956"/>
                <a:gd name="connsiteY34" fmla="*/ 647163 h 1138969"/>
                <a:gd name="connsiteX35" fmla="*/ 342533 w 986956"/>
                <a:gd name="connsiteY35" fmla="*/ 697561 h 1138969"/>
                <a:gd name="connsiteX36" fmla="*/ 166783 w 986956"/>
                <a:gd name="connsiteY36" fmla="*/ 393902 h 1138969"/>
                <a:gd name="connsiteX37" fmla="*/ 332769 w 986956"/>
                <a:gd name="connsiteY37" fmla="*/ 740094 h 1138969"/>
                <a:gd name="connsiteX38" fmla="*/ 270058 w 986956"/>
                <a:gd name="connsiteY38" fmla="*/ 621219 h 1138969"/>
                <a:gd name="connsiteX39" fmla="*/ 193858 w 986956"/>
                <a:gd name="connsiteY39" fmla="*/ 525969 h 1138969"/>
                <a:gd name="connsiteX40" fmla="*/ 70033 w 986956"/>
                <a:gd name="connsiteY40" fmla="*/ 402144 h 1138969"/>
                <a:gd name="connsiteX41" fmla="*/ 179538 w 986956"/>
                <a:gd name="connsiteY41" fmla="*/ 543893 h 1138969"/>
                <a:gd name="connsiteX42" fmla="*/ 244765 w 986956"/>
                <a:gd name="connsiteY42" fmla="*/ 634424 h 1138969"/>
                <a:gd name="connsiteX43" fmla="*/ 298633 w 986956"/>
                <a:gd name="connsiteY43" fmla="*/ 783144 h 1138969"/>
                <a:gd name="connsiteX44" fmla="*/ 298633 w 986956"/>
                <a:gd name="connsiteY44" fmla="*/ 878394 h 1138969"/>
                <a:gd name="connsiteX45" fmla="*/ 241483 w 986956"/>
                <a:gd name="connsiteY45" fmla="*/ 792669 h 1138969"/>
                <a:gd name="connsiteX46" fmla="*/ 165283 w 986956"/>
                <a:gd name="connsiteY46" fmla="*/ 678369 h 1138969"/>
                <a:gd name="connsiteX47" fmla="*/ 31933 w 986956"/>
                <a:gd name="connsiteY47" fmla="*/ 554544 h 1138969"/>
                <a:gd name="connsiteX48" fmla="*/ 3358 w 986956"/>
                <a:gd name="connsiteY48" fmla="*/ 545019 h 1138969"/>
                <a:gd name="connsiteX49" fmla="*/ 89083 w 986956"/>
                <a:gd name="connsiteY49" fmla="*/ 621219 h 1138969"/>
                <a:gd name="connsiteX50" fmla="*/ 174808 w 986956"/>
                <a:gd name="connsiteY50" fmla="*/ 745044 h 1138969"/>
                <a:gd name="connsiteX51" fmla="*/ 231958 w 986956"/>
                <a:gd name="connsiteY51" fmla="*/ 830769 h 1138969"/>
                <a:gd name="connsiteX52" fmla="*/ 270058 w 986956"/>
                <a:gd name="connsiteY52" fmla="*/ 954594 h 1138969"/>
                <a:gd name="connsiteX53" fmla="*/ 241483 w 986956"/>
                <a:gd name="connsiteY53" fmla="*/ 1030794 h 1138969"/>
                <a:gd name="connsiteX54" fmla="*/ 203383 w 986956"/>
                <a:gd name="connsiteY54" fmla="*/ 926019 h 1138969"/>
                <a:gd name="connsiteX55" fmla="*/ 155758 w 986956"/>
                <a:gd name="connsiteY55" fmla="*/ 745044 h 1138969"/>
                <a:gd name="connsiteX56" fmla="*/ 117658 w 986956"/>
                <a:gd name="connsiteY56" fmla="*/ 602169 h 1138969"/>
                <a:gd name="connsiteX57" fmla="*/ 136708 w 986956"/>
                <a:gd name="connsiteY57" fmla="*/ 745044 h 1138969"/>
                <a:gd name="connsiteX58" fmla="*/ 165283 w 986956"/>
                <a:gd name="connsiteY58" fmla="*/ 868869 h 1138969"/>
                <a:gd name="connsiteX59" fmla="*/ 174808 w 986956"/>
                <a:gd name="connsiteY59" fmla="*/ 954594 h 1138969"/>
                <a:gd name="connsiteX60" fmla="*/ 184333 w 986956"/>
                <a:gd name="connsiteY60" fmla="*/ 1068894 h 1138969"/>
                <a:gd name="connsiteX61" fmla="*/ 251008 w 986956"/>
                <a:gd name="connsiteY61" fmla="*/ 1135569 h 1138969"/>
                <a:gd name="connsiteX62" fmla="*/ 279583 w 986956"/>
                <a:gd name="connsiteY62" fmla="*/ 964119 h 1138969"/>
                <a:gd name="connsiteX63" fmla="*/ 365308 w 986956"/>
                <a:gd name="connsiteY63" fmla="*/ 773619 h 1138969"/>
                <a:gd name="connsiteX64" fmla="*/ 431983 w 986956"/>
                <a:gd name="connsiteY64" fmla="*/ 640269 h 1138969"/>
                <a:gd name="connsiteX65" fmla="*/ 460558 w 986956"/>
                <a:gd name="connsiteY65" fmla="*/ 640269 h 1138969"/>
                <a:gd name="connsiteX66" fmla="*/ 584383 w 986956"/>
                <a:gd name="connsiteY66" fmla="*/ 487869 h 1138969"/>
                <a:gd name="connsiteX67" fmla="*/ 774883 w 986956"/>
                <a:gd name="connsiteY67" fmla="*/ 373569 h 1138969"/>
                <a:gd name="connsiteX68" fmla="*/ 917758 w 986956"/>
                <a:gd name="connsiteY68" fmla="*/ 278319 h 1138969"/>
                <a:gd name="connsiteX69" fmla="*/ 955858 w 986956"/>
                <a:gd name="connsiteY69" fmla="*/ 259269 h 1138969"/>
                <a:gd name="connsiteX70" fmla="*/ 955858 w 986956"/>
                <a:gd name="connsiteY70" fmla="*/ 164019 h 1138969"/>
                <a:gd name="connsiteX71" fmla="*/ 984433 w 986956"/>
                <a:gd name="connsiteY71" fmla="*/ 2094 h 1138969"/>
                <a:gd name="connsiteX72" fmla="*/ 882380 w 986956"/>
                <a:gd name="connsiteY72" fmla="*/ 288765 h 1138969"/>
                <a:gd name="connsiteX73" fmla="*/ 943785 w 986956"/>
                <a:gd name="connsiteY73" fmla="*/ 199977 h 1138969"/>
                <a:gd name="connsiteX0" fmla="*/ 943785 w 986956"/>
                <a:gd name="connsiteY0" fmla="*/ 199977 h 1136517"/>
                <a:gd name="connsiteX1" fmla="*/ 908368 w 986956"/>
                <a:gd name="connsiteY1" fmla="*/ 232575 h 1136517"/>
                <a:gd name="connsiteX2" fmla="*/ 883953 w 986956"/>
                <a:gd name="connsiteY2" fmla="*/ 247467 h 1136517"/>
                <a:gd name="connsiteX3" fmla="*/ 843035 w 986956"/>
                <a:gd name="connsiteY3" fmla="*/ 270406 h 1136517"/>
                <a:gd name="connsiteX4" fmla="*/ 755833 w 986956"/>
                <a:gd name="connsiteY4" fmla="*/ 268794 h 1136517"/>
                <a:gd name="connsiteX5" fmla="*/ 717733 w 986956"/>
                <a:gd name="connsiteY5" fmla="*/ 335469 h 1136517"/>
                <a:gd name="connsiteX6" fmla="*/ 651058 w 986956"/>
                <a:gd name="connsiteY6" fmla="*/ 383094 h 1136517"/>
                <a:gd name="connsiteX7" fmla="*/ 574858 w 986956"/>
                <a:gd name="connsiteY7" fmla="*/ 440244 h 1136517"/>
                <a:gd name="connsiteX8" fmla="*/ 612958 w 986956"/>
                <a:gd name="connsiteY8" fmla="*/ 335469 h 1136517"/>
                <a:gd name="connsiteX9" fmla="*/ 651058 w 986956"/>
                <a:gd name="connsiteY9" fmla="*/ 259269 h 1136517"/>
                <a:gd name="connsiteX10" fmla="*/ 654711 w 986956"/>
                <a:gd name="connsiteY10" fmla="*/ 178824 h 1136517"/>
                <a:gd name="connsiteX11" fmla="*/ 612958 w 986956"/>
                <a:gd name="connsiteY11" fmla="*/ 278319 h 1136517"/>
                <a:gd name="connsiteX12" fmla="*/ 574858 w 986956"/>
                <a:gd name="connsiteY12" fmla="*/ 364044 h 1136517"/>
                <a:gd name="connsiteX13" fmla="*/ 517708 w 986956"/>
                <a:gd name="connsiteY13" fmla="*/ 478344 h 1136517"/>
                <a:gd name="connsiteX14" fmla="*/ 527233 w 986956"/>
                <a:gd name="connsiteY14" fmla="*/ 354519 h 1136517"/>
                <a:gd name="connsiteX15" fmla="*/ 550095 w 986956"/>
                <a:gd name="connsiteY15" fmla="*/ 231209 h 1136517"/>
                <a:gd name="connsiteX16" fmla="*/ 612958 w 986956"/>
                <a:gd name="connsiteY16" fmla="*/ 116394 h 1136517"/>
                <a:gd name="connsiteX17" fmla="*/ 536758 w 986956"/>
                <a:gd name="connsiteY17" fmla="*/ 192594 h 1136517"/>
                <a:gd name="connsiteX18" fmla="*/ 517708 w 986956"/>
                <a:gd name="connsiteY18" fmla="*/ 278319 h 1136517"/>
                <a:gd name="connsiteX19" fmla="*/ 508183 w 986956"/>
                <a:gd name="connsiteY19" fmla="*/ 383094 h 1136517"/>
                <a:gd name="connsiteX20" fmla="*/ 489133 w 986956"/>
                <a:gd name="connsiteY20" fmla="*/ 487869 h 1136517"/>
                <a:gd name="connsiteX21" fmla="*/ 479608 w 986956"/>
                <a:gd name="connsiteY21" fmla="*/ 497394 h 1136517"/>
                <a:gd name="connsiteX22" fmla="*/ 479608 w 986956"/>
                <a:gd name="connsiteY22" fmla="*/ 364044 h 1136517"/>
                <a:gd name="connsiteX23" fmla="*/ 470083 w 986956"/>
                <a:gd name="connsiteY23" fmla="*/ 135444 h 1136517"/>
                <a:gd name="connsiteX24" fmla="*/ 451033 w 986956"/>
                <a:gd name="connsiteY24" fmla="*/ 183069 h 1136517"/>
                <a:gd name="connsiteX25" fmla="*/ 471265 w 986956"/>
                <a:gd name="connsiteY25" fmla="*/ 492290 h 1136517"/>
                <a:gd name="connsiteX26" fmla="*/ 413566 w 986956"/>
                <a:gd name="connsiteY26" fmla="*/ 289742 h 1136517"/>
                <a:gd name="connsiteX27" fmla="*/ 447100 w 986956"/>
                <a:gd name="connsiteY27" fmla="*/ 521985 h 1136517"/>
                <a:gd name="connsiteX28" fmla="*/ 412933 w 986956"/>
                <a:gd name="connsiteY28" fmla="*/ 573594 h 1136517"/>
                <a:gd name="connsiteX29" fmla="*/ 403408 w 986956"/>
                <a:gd name="connsiteY29" fmla="*/ 592644 h 1136517"/>
                <a:gd name="connsiteX30" fmla="*/ 365308 w 986956"/>
                <a:gd name="connsiteY30" fmla="*/ 459294 h 1136517"/>
                <a:gd name="connsiteX31" fmla="*/ 370027 w 986956"/>
                <a:gd name="connsiteY31" fmla="*/ 353072 h 1136517"/>
                <a:gd name="connsiteX32" fmla="*/ 393271 w 986956"/>
                <a:gd name="connsiteY32" fmla="*/ 259866 h 1136517"/>
                <a:gd name="connsiteX33" fmla="*/ 346350 w 986956"/>
                <a:gd name="connsiteY33" fmla="*/ 347499 h 1136517"/>
                <a:gd name="connsiteX34" fmla="*/ 396129 w 986956"/>
                <a:gd name="connsiteY34" fmla="*/ 647163 h 1136517"/>
                <a:gd name="connsiteX35" fmla="*/ 342533 w 986956"/>
                <a:gd name="connsiteY35" fmla="*/ 697561 h 1136517"/>
                <a:gd name="connsiteX36" fmla="*/ 166783 w 986956"/>
                <a:gd name="connsiteY36" fmla="*/ 393902 h 1136517"/>
                <a:gd name="connsiteX37" fmla="*/ 332769 w 986956"/>
                <a:gd name="connsiteY37" fmla="*/ 740094 h 1136517"/>
                <a:gd name="connsiteX38" fmla="*/ 270058 w 986956"/>
                <a:gd name="connsiteY38" fmla="*/ 621219 h 1136517"/>
                <a:gd name="connsiteX39" fmla="*/ 193858 w 986956"/>
                <a:gd name="connsiteY39" fmla="*/ 525969 h 1136517"/>
                <a:gd name="connsiteX40" fmla="*/ 70033 w 986956"/>
                <a:gd name="connsiteY40" fmla="*/ 402144 h 1136517"/>
                <a:gd name="connsiteX41" fmla="*/ 179538 w 986956"/>
                <a:gd name="connsiteY41" fmla="*/ 543893 h 1136517"/>
                <a:gd name="connsiteX42" fmla="*/ 244765 w 986956"/>
                <a:gd name="connsiteY42" fmla="*/ 634424 h 1136517"/>
                <a:gd name="connsiteX43" fmla="*/ 298633 w 986956"/>
                <a:gd name="connsiteY43" fmla="*/ 783144 h 1136517"/>
                <a:gd name="connsiteX44" fmla="*/ 298633 w 986956"/>
                <a:gd name="connsiteY44" fmla="*/ 878394 h 1136517"/>
                <a:gd name="connsiteX45" fmla="*/ 241483 w 986956"/>
                <a:gd name="connsiteY45" fmla="*/ 792669 h 1136517"/>
                <a:gd name="connsiteX46" fmla="*/ 165283 w 986956"/>
                <a:gd name="connsiteY46" fmla="*/ 678369 h 1136517"/>
                <a:gd name="connsiteX47" fmla="*/ 31933 w 986956"/>
                <a:gd name="connsiteY47" fmla="*/ 554544 h 1136517"/>
                <a:gd name="connsiteX48" fmla="*/ 3358 w 986956"/>
                <a:gd name="connsiteY48" fmla="*/ 545019 h 1136517"/>
                <a:gd name="connsiteX49" fmla="*/ 89083 w 986956"/>
                <a:gd name="connsiteY49" fmla="*/ 621219 h 1136517"/>
                <a:gd name="connsiteX50" fmla="*/ 174808 w 986956"/>
                <a:gd name="connsiteY50" fmla="*/ 745044 h 1136517"/>
                <a:gd name="connsiteX51" fmla="*/ 231958 w 986956"/>
                <a:gd name="connsiteY51" fmla="*/ 830769 h 1136517"/>
                <a:gd name="connsiteX52" fmla="*/ 270058 w 986956"/>
                <a:gd name="connsiteY52" fmla="*/ 954594 h 1136517"/>
                <a:gd name="connsiteX53" fmla="*/ 241483 w 986956"/>
                <a:gd name="connsiteY53" fmla="*/ 1030794 h 1136517"/>
                <a:gd name="connsiteX54" fmla="*/ 203383 w 986956"/>
                <a:gd name="connsiteY54" fmla="*/ 926019 h 1136517"/>
                <a:gd name="connsiteX55" fmla="*/ 155758 w 986956"/>
                <a:gd name="connsiteY55" fmla="*/ 745044 h 1136517"/>
                <a:gd name="connsiteX56" fmla="*/ 117658 w 986956"/>
                <a:gd name="connsiteY56" fmla="*/ 602169 h 1136517"/>
                <a:gd name="connsiteX57" fmla="*/ 136708 w 986956"/>
                <a:gd name="connsiteY57" fmla="*/ 745044 h 1136517"/>
                <a:gd name="connsiteX58" fmla="*/ 165283 w 986956"/>
                <a:gd name="connsiteY58" fmla="*/ 868869 h 1136517"/>
                <a:gd name="connsiteX59" fmla="*/ 174808 w 986956"/>
                <a:gd name="connsiteY59" fmla="*/ 954594 h 1136517"/>
                <a:gd name="connsiteX60" fmla="*/ 216350 w 986956"/>
                <a:gd name="connsiteY60" fmla="*/ 1029706 h 1136517"/>
                <a:gd name="connsiteX61" fmla="*/ 251008 w 986956"/>
                <a:gd name="connsiteY61" fmla="*/ 1135569 h 1136517"/>
                <a:gd name="connsiteX62" fmla="*/ 279583 w 986956"/>
                <a:gd name="connsiteY62" fmla="*/ 964119 h 1136517"/>
                <a:gd name="connsiteX63" fmla="*/ 365308 w 986956"/>
                <a:gd name="connsiteY63" fmla="*/ 773619 h 1136517"/>
                <a:gd name="connsiteX64" fmla="*/ 431983 w 986956"/>
                <a:gd name="connsiteY64" fmla="*/ 640269 h 1136517"/>
                <a:gd name="connsiteX65" fmla="*/ 460558 w 986956"/>
                <a:gd name="connsiteY65" fmla="*/ 640269 h 1136517"/>
                <a:gd name="connsiteX66" fmla="*/ 584383 w 986956"/>
                <a:gd name="connsiteY66" fmla="*/ 487869 h 1136517"/>
                <a:gd name="connsiteX67" fmla="*/ 774883 w 986956"/>
                <a:gd name="connsiteY67" fmla="*/ 373569 h 1136517"/>
                <a:gd name="connsiteX68" fmla="*/ 917758 w 986956"/>
                <a:gd name="connsiteY68" fmla="*/ 278319 h 1136517"/>
                <a:gd name="connsiteX69" fmla="*/ 955858 w 986956"/>
                <a:gd name="connsiteY69" fmla="*/ 259269 h 1136517"/>
                <a:gd name="connsiteX70" fmla="*/ 955858 w 986956"/>
                <a:gd name="connsiteY70" fmla="*/ 164019 h 1136517"/>
                <a:gd name="connsiteX71" fmla="*/ 984433 w 986956"/>
                <a:gd name="connsiteY71" fmla="*/ 2094 h 1136517"/>
                <a:gd name="connsiteX72" fmla="*/ 882380 w 986956"/>
                <a:gd name="connsiteY72" fmla="*/ 288765 h 1136517"/>
                <a:gd name="connsiteX73" fmla="*/ 943785 w 986956"/>
                <a:gd name="connsiteY73" fmla="*/ 199977 h 1136517"/>
                <a:gd name="connsiteX0" fmla="*/ 943785 w 986956"/>
                <a:gd name="connsiteY0" fmla="*/ 199977 h 1136515"/>
                <a:gd name="connsiteX1" fmla="*/ 908368 w 986956"/>
                <a:gd name="connsiteY1" fmla="*/ 232575 h 1136515"/>
                <a:gd name="connsiteX2" fmla="*/ 883953 w 986956"/>
                <a:gd name="connsiteY2" fmla="*/ 247467 h 1136515"/>
                <a:gd name="connsiteX3" fmla="*/ 843035 w 986956"/>
                <a:gd name="connsiteY3" fmla="*/ 270406 h 1136515"/>
                <a:gd name="connsiteX4" fmla="*/ 755833 w 986956"/>
                <a:gd name="connsiteY4" fmla="*/ 268794 h 1136515"/>
                <a:gd name="connsiteX5" fmla="*/ 717733 w 986956"/>
                <a:gd name="connsiteY5" fmla="*/ 335469 h 1136515"/>
                <a:gd name="connsiteX6" fmla="*/ 651058 w 986956"/>
                <a:gd name="connsiteY6" fmla="*/ 383094 h 1136515"/>
                <a:gd name="connsiteX7" fmla="*/ 574858 w 986956"/>
                <a:gd name="connsiteY7" fmla="*/ 440244 h 1136515"/>
                <a:gd name="connsiteX8" fmla="*/ 612958 w 986956"/>
                <a:gd name="connsiteY8" fmla="*/ 335469 h 1136515"/>
                <a:gd name="connsiteX9" fmla="*/ 651058 w 986956"/>
                <a:gd name="connsiteY9" fmla="*/ 259269 h 1136515"/>
                <a:gd name="connsiteX10" fmla="*/ 654711 w 986956"/>
                <a:gd name="connsiteY10" fmla="*/ 178824 h 1136515"/>
                <a:gd name="connsiteX11" fmla="*/ 612958 w 986956"/>
                <a:gd name="connsiteY11" fmla="*/ 278319 h 1136515"/>
                <a:gd name="connsiteX12" fmla="*/ 574858 w 986956"/>
                <a:gd name="connsiteY12" fmla="*/ 364044 h 1136515"/>
                <a:gd name="connsiteX13" fmla="*/ 517708 w 986956"/>
                <a:gd name="connsiteY13" fmla="*/ 478344 h 1136515"/>
                <a:gd name="connsiteX14" fmla="*/ 527233 w 986956"/>
                <a:gd name="connsiteY14" fmla="*/ 354519 h 1136515"/>
                <a:gd name="connsiteX15" fmla="*/ 550095 w 986956"/>
                <a:gd name="connsiteY15" fmla="*/ 231209 h 1136515"/>
                <a:gd name="connsiteX16" fmla="*/ 612958 w 986956"/>
                <a:gd name="connsiteY16" fmla="*/ 116394 h 1136515"/>
                <a:gd name="connsiteX17" fmla="*/ 536758 w 986956"/>
                <a:gd name="connsiteY17" fmla="*/ 192594 h 1136515"/>
                <a:gd name="connsiteX18" fmla="*/ 517708 w 986956"/>
                <a:gd name="connsiteY18" fmla="*/ 278319 h 1136515"/>
                <a:gd name="connsiteX19" fmla="*/ 508183 w 986956"/>
                <a:gd name="connsiteY19" fmla="*/ 383094 h 1136515"/>
                <a:gd name="connsiteX20" fmla="*/ 489133 w 986956"/>
                <a:gd name="connsiteY20" fmla="*/ 487869 h 1136515"/>
                <a:gd name="connsiteX21" fmla="*/ 479608 w 986956"/>
                <a:gd name="connsiteY21" fmla="*/ 497394 h 1136515"/>
                <a:gd name="connsiteX22" fmla="*/ 479608 w 986956"/>
                <a:gd name="connsiteY22" fmla="*/ 364044 h 1136515"/>
                <a:gd name="connsiteX23" fmla="*/ 470083 w 986956"/>
                <a:gd name="connsiteY23" fmla="*/ 135444 h 1136515"/>
                <a:gd name="connsiteX24" fmla="*/ 451033 w 986956"/>
                <a:gd name="connsiteY24" fmla="*/ 183069 h 1136515"/>
                <a:gd name="connsiteX25" fmla="*/ 471265 w 986956"/>
                <a:gd name="connsiteY25" fmla="*/ 492290 h 1136515"/>
                <a:gd name="connsiteX26" fmla="*/ 413566 w 986956"/>
                <a:gd name="connsiteY26" fmla="*/ 289742 h 1136515"/>
                <a:gd name="connsiteX27" fmla="*/ 447100 w 986956"/>
                <a:gd name="connsiteY27" fmla="*/ 521985 h 1136515"/>
                <a:gd name="connsiteX28" fmla="*/ 412933 w 986956"/>
                <a:gd name="connsiteY28" fmla="*/ 573594 h 1136515"/>
                <a:gd name="connsiteX29" fmla="*/ 403408 w 986956"/>
                <a:gd name="connsiteY29" fmla="*/ 592644 h 1136515"/>
                <a:gd name="connsiteX30" fmla="*/ 365308 w 986956"/>
                <a:gd name="connsiteY30" fmla="*/ 459294 h 1136515"/>
                <a:gd name="connsiteX31" fmla="*/ 370027 w 986956"/>
                <a:gd name="connsiteY31" fmla="*/ 353072 h 1136515"/>
                <a:gd name="connsiteX32" fmla="*/ 393271 w 986956"/>
                <a:gd name="connsiteY32" fmla="*/ 259866 h 1136515"/>
                <a:gd name="connsiteX33" fmla="*/ 346350 w 986956"/>
                <a:gd name="connsiteY33" fmla="*/ 347499 h 1136515"/>
                <a:gd name="connsiteX34" fmla="*/ 396129 w 986956"/>
                <a:gd name="connsiteY34" fmla="*/ 647163 h 1136515"/>
                <a:gd name="connsiteX35" fmla="*/ 342533 w 986956"/>
                <a:gd name="connsiteY35" fmla="*/ 697561 h 1136515"/>
                <a:gd name="connsiteX36" fmla="*/ 166783 w 986956"/>
                <a:gd name="connsiteY36" fmla="*/ 393902 h 1136515"/>
                <a:gd name="connsiteX37" fmla="*/ 332769 w 986956"/>
                <a:gd name="connsiteY37" fmla="*/ 740094 h 1136515"/>
                <a:gd name="connsiteX38" fmla="*/ 270058 w 986956"/>
                <a:gd name="connsiteY38" fmla="*/ 621219 h 1136515"/>
                <a:gd name="connsiteX39" fmla="*/ 193858 w 986956"/>
                <a:gd name="connsiteY39" fmla="*/ 525969 h 1136515"/>
                <a:gd name="connsiteX40" fmla="*/ 70033 w 986956"/>
                <a:gd name="connsiteY40" fmla="*/ 402144 h 1136515"/>
                <a:gd name="connsiteX41" fmla="*/ 179538 w 986956"/>
                <a:gd name="connsiteY41" fmla="*/ 543893 h 1136515"/>
                <a:gd name="connsiteX42" fmla="*/ 244765 w 986956"/>
                <a:gd name="connsiteY42" fmla="*/ 634424 h 1136515"/>
                <a:gd name="connsiteX43" fmla="*/ 298633 w 986956"/>
                <a:gd name="connsiteY43" fmla="*/ 783144 h 1136515"/>
                <a:gd name="connsiteX44" fmla="*/ 298633 w 986956"/>
                <a:gd name="connsiteY44" fmla="*/ 878394 h 1136515"/>
                <a:gd name="connsiteX45" fmla="*/ 241483 w 986956"/>
                <a:gd name="connsiteY45" fmla="*/ 792669 h 1136515"/>
                <a:gd name="connsiteX46" fmla="*/ 165283 w 986956"/>
                <a:gd name="connsiteY46" fmla="*/ 678369 h 1136515"/>
                <a:gd name="connsiteX47" fmla="*/ 31933 w 986956"/>
                <a:gd name="connsiteY47" fmla="*/ 554544 h 1136515"/>
                <a:gd name="connsiteX48" fmla="*/ 3358 w 986956"/>
                <a:gd name="connsiteY48" fmla="*/ 545019 h 1136515"/>
                <a:gd name="connsiteX49" fmla="*/ 89083 w 986956"/>
                <a:gd name="connsiteY49" fmla="*/ 621219 h 1136515"/>
                <a:gd name="connsiteX50" fmla="*/ 174808 w 986956"/>
                <a:gd name="connsiteY50" fmla="*/ 745044 h 1136515"/>
                <a:gd name="connsiteX51" fmla="*/ 231958 w 986956"/>
                <a:gd name="connsiteY51" fmla="*/ 830769 h 1136515"/>
                <a:gd name="connsiteX52" fmla="*/ 270058 w 986956"/>
                <a:gd name="connsiteY52" fmla="*/ 954594 h 1136515"/>
                <a:gd name="connsiteX53" fmla="*/ 241483 w 986956"/>
                <a:gd name="connsiteY53" fmla="*/ 1030794 h 1136515"/>
                <a:gd name="connsiteX54" fmla="*/ 203383 w 986956"/>
                <a:gd name="connsiteY54" fmla="*/ 926019 h 1136515"/>
                <a:gd name="connsiteX55" fmla="*/ 155758 w 986956"/>
                <a:gd name="connsiteY55" fmla="*/ 745044 h 1136515"/>
                <a:gd name="connsiteX56" fmla="*/ 18231 w 986956"/>
                <a:gd name="connsiteY56" fmla="*/ 619819 h 1136515"/>
                <a:gd name="connsiteX57" fmla="*/ 136708 w 986956"/>
                <a:gd name="connsiteY57" fmla="*/ 745044 h 1136515"/>
                <a:gd name="connsiteX58" fmla="*/ 165283 w 986956"/>
                <a:gd name="connsiteY58" fmla="*/ 868869 h 1136515"/>
                <a:gd name="connsiteX59" fmla="*/ 174808 w 986956"/>
                <a:gd name="connsiteY59" fmla="*/ 954594 h 1136515"/>
                <a:gd name="connsiteX60" fmla="*/ 216350 w 986956"/>
                <a:gd name="connsiteY60" fmla="*/ 1029706 h 1136515"/>
                <a:gd name="connsiteX61" fmla="*/ 251008 w 986956"/>
                <a:gd name="connsiteY61" fmla="*/ 1135569 h 1136515"/>
                <a:gd name="connsiteX62" fmla="*/ 279583 w 986956"/>
                <a:gd name="connsiteY62" fmla="*/ 964119 h 1136515"/>
                <a:gd name="connsiteX63" fmla="*/ 365308 w 986956"/>
                <a:gd name="connsiteY63" fmla="*/ 773619 h 1136515"/>
                <a:gd name="connsiteX64" fmla="*/ 431983 w 986956"/>
                <a:gd name="connsiteY64" fmla="*/ 640269 h 1136515"/>
                <a:gd name="connsiteX65" fmla="*/ 460558 w 986956"/>
                <a:gd name="connsiteY65" fmla="*/ 640269 h 1136515"/>
                <a:gd name="connsiteX66" fmla="*/ 584383 w 986956"/>
                <a:gd name="connsiteY66" fmla="*/ 487869 h 1136515"/>
                <a:gd name="connsiteX67" fmla="*/ 774883 w 986956"/>
                <a:gd name="connsiteY67" fmla="*/ 373569 h 1136515"/>
                <a:gd name="connsiteX68" fmla="*/ 917758 w 986956"/>
                <a:gd name="connsiteY68" fmla="*/ 278319 h 1136515"/>
                <a:gd name="connsiteX69" fmla="*/ 955858 w 986956"/>
                <a:gd name="connsiteY69" fmla="*/ 259269 h 1136515"/>
                <a:gd name="connsiteX70" fmla="*/ 955858 w 986956"/>
                <a:gd name="connsiteY70" fmla="*/ 164019 h 1136515"/>
                <a:gd name="connsiteX71" fmla="*/ 984433 w 986956"/>
                <a:gd name="connsiteY71" fmla="*/ 2094 h 1136515"/>
                <a:gd name="connsiteX72" fmla="*/ 882380 w 986956"/>
                <a:gd name="connsiteY72" fmla="*/ 288765 h 1136515"/>
                <a:gd name="connsiteX73" fmla="*/ 943785 w 986956"/>
                <a:gd name="connsiteY73" fmla="*/ 199977 h 1136515"/>
                <a:gd name="connsiteX0" fmla="*/ 943785 w 986956"/>
                <a:gd name="connsiteY0" fmla="*/ 199977 h 1136517"/>
                <a:gd name="connsiteX1" fmla="*/ 908368 w 986956"/>
                <a:gd name="connsiteY1" fmla="*/ 232575 h 1136517"/>
                <a:gd name="connsiteX2" fmla="*/ 883953 w 986956"/>
                <a:gd name="connsiteY2" fmla="*/ 247467 h 1136517"/>
                <a:gd name="connsiteX3" fmla="*/ 843035 w 986956"/>
                <a:gd name="connsiteY3" fmla="*/ 270406 h 1136517"/>
                <a:gd name="connsiteX4" fmla="*/ 755833 w 986956"/>
                <a:gd name="connsiteY4" fmla="*/ 268794 h 1136517"/>
                <a:gd name="connsiteX5" fmla="*/ 717733 w 986956"/>
                <a:gd name="connsiteY5" fmla="*/ 335469 h 1136517"/>
                <a:gd name="connsiteX6" fmla="*/ 651058 w 986956"/>
                <a:gd name="connsiteY6" fmla="*/ 383094 h 1136517"/>
                <a:gd name="connsiteX7" fmla="*/ 574858 w 986956"/>
                <a:gd name="connsiteY7" fmla="*/ 440244 h 1136517"/>
                <a:gd name="connsiteX8" fmla="*/ 612958 w 986956"/>
                <a:gd name="connsiteY8" fmla="*/ 335469 h 1136517"/>
                <a:gd name="connsiteX9" fmla="*/ 651058 w 986956"/>
                <a:gd name="connsiteY9" fmla="*/ 259269 h 1136517"/>
                <a:gd name="connsiteX10" fmla="*/ 654711 w 986956"/>
                <a:gd name="connsiteY10" fmla="*/ 178824 h 1136517"/>
                <a:gd name="connsiteX11" fmla="*/ 612958 w 986956"/>
                <a:gd name="connsiteY11" fmla="*/ 278319 h 1136517"/>
                <a:gd name="connsiteX12" fmla="*/ 574858 w 986956"/>
                <a:gd name="connsiteY12" fmla="*/ 364044 h 1136517"/>
                <a:gd name="connsiteX13" fmla="*/ 517708 w 986956"/>
                <a:gd name="connsiteY13" fmla="*/ 478344 h 1136517"/>
                <a:gd name="connsiteX14" fmla="*/ 527233 w 986956"/>
                <a:gd name="connsiteY14" fmla="*/ 354519 h 1136517"/>
                <a:gd name="connsiteX15" fmla="*/ 550095 w 986956"/>
                <a:gd name="connsiteY15" fmla="*/ 231209 h 1136517"/>
                <a:gd name="connsiteX16" fmla="*/ 612958 w 986956"/>
                <a:gd name="connsiteY16" fmla="*/ 116394 h 1136517"/>
                <a:gd name="connsiteX17" fmla="*/ 536758 w 986956"/>
                <a:gd name="connsiteY17" fmla="*/ 192594 h 1136517"/>
                <a:gd name="connsiteX18" fmla="*/ 517708 w 986956"/>
                <a:gd name="connsiteY18" fmla="*/ 278319 h 1136517"/>
                <a:gd name="connsiteX19" fmla="*/ 508183 w 986956"/>
                <a:gd name="connsiteY19" fmla="*/ 383094 h 1136517"/>
                <a:gd name="connsiteX20" fmla="*/ 489133 w 986956"/>
                <a:gd name="connsiteY20" fmla="*/ 487869 h 1136517"/>
                <a:gd name="connsiteX21" fmla="*/ 479608 w 986956"/>
                <a:gd name="connsiteY21" fmla="*/ 497394 h 1136517"/>
                <a:gd name="connsiteX22" fmla="*/ 479608 w 986956"/>
                <a:gd name="connsiteY22" fmla="*/ 364044 h 1136517"/>
                <a:gd name="connsiteX23" fmla="*/ 470083 w 986956"/>
                <a:gd name="connsiteY23" fmla="*/ 135444 h 1136517"/>
                <a:gd name="connsiteX24" fmla="*/ 451033 w 986956"/>
                <a:gd name="connsiteY24" fmla="*/ 183069 h 1136517"/>
                <a:gd name="connsiteX25" fmla="*/ 471265 w 986956"/>
                <a:gd name="connsiteY25" fmla="*/ 492290 h 1136517"/>
                <a:gd name="connsiteX26" fmla="*/ 413566 w 986956"/>
                <a:gd name="connsiteY26" fmla="*/ 289742 h 1136517"/>
                <a:gd name="connsiteX27" fmla="*/ 447100 w 986956"/>
                <a:gd name="connsiteY27" fmla="*/ 521985 h 1136517"/>
                <a:gd name="connsiteX28" fmla="*/ 412933 w 986956"/>
                <a:gd name="connsiteY28" fmla="*/ 573594 h 1136517"/>
                <a:gd name="connsiteX29" fmla="*/ 403408 w 986956"/>
                <a:gd name="connsiteY29" fmla="*/ 592644 h 1136517"/>
                <a:gd name="connsiteX30" fmla="*/ 384337 w 986956"/>
                <a:gd name="connsiteY30" fmla="*/ 458650 h 1136517"/>
                <a:gd name="connsiteX31" fmla="*/ 370027 w 986956"/>
                <a:gd name="connsiteY31" fmla="*/ 353072 h 1136517"/>
                <a:gd name="connsiteX32" fmla="*/ 393271 w 986956"/>
                <a:gd name="connsiteY32" fmla="*/ 259866 h 1136517"/>
                <a:gd name="connsiteX33" fmla="*/ 346350 w 986956"/>
                <a:gd name="connsiteY33" fmla="*/ 347499 h 1136517"/>
                <a:gd name="connsiteX34" fmla="*/ 396129 w 986956"/>
                <a:gd name="connsiteY34" fmla="*/ 647163 h 1136517"/>
                <a:gd name="connsiteX35" fmla="*/ 342533 w 986956"/>
                <a:gd name="connsiteY35" fmla="*/ 697561 h 1136517"/>
                <a:gd name="connsiteX36" fmla="*/ 166783 w 986956"/>
                <a:gd name="connsiteY36" fmla="*/ 393902 h 1136517"/>
                <a:gd name="connsiteX37" fmla="*/ 332769 w 986956"/>
                <a:gd name="connsiteY37" fmla="*/ 740094 h 1136517"/>
                <a:gd name="connsiteX38" fmla="*/ 270058 w 986956"/>
                <a:gd name="connsiteY38" fmla="*/ 621219 h 1136517"/>
                <a:gd name="connsiteX39" fmla="*/ 193858 w 986956"/>
                <a:gd name="connsiteY39" fmla="*/ 525969 h 1136517"/>
                <a:gd name="connsiteX40" fmla="*/ 70033 w 986956"/>
                <a:gd name="connsiteY40" fmla="*/ 402144 h 1136517"/>
                <a:gd name="connsiteX41" fmla="*/ 179538 w 986956"/>
                <a:gd name="connsiteY41" fmla="*/ 543893 h 1136517"/>
                <a:gd name="connsiteX42" fmla="*/ 244765 w 986956"/>
                <a:gd name="connsiteY42" fmla="*/ 634424 h 1136517"/>
                <a:gd name="connsiteX43" fmla="*/ 298633 w 986956"/>
                <a:gd name="connsiteY43" fmla="*/ 783144 h 1136517"/>
                <a:gd name="connsiteX44" fmla="*/ 298633 w 986956"/>
                <a:gd name="connsiteY44" fmla="*/ 878394 h 1136517"/>
                <a:gd name="connsiteX45" fmla="*/ 241483 w 986956"/>
                <a:gd name="connsiteY45" fmla="*/ 792669 h 1136517"/>
                <a:gd name="connsiteX46" fmla="*/ 165283 w 986956"/>
                <a:gd name="connsiteY46" fmla="*/ 678369 h 1136517"/>
                <a:gd name="connsiteX47" fmla="*/ 31933 w 986956"/>
                <a:gd name="connsiteY47" fmla="*/ 554544 h 1136517"/>
                <a:gd name="connsiteX48" fmla="*/ 3358 w 986956"/>
                <a:gd name="connsiteY48" fmla="*/ 545019 h 1136517"/>
                <a:gd name="connsiteX49" fmla="*/ 89083 w 986956"/>
                <a:gd name="connsiteY49" fmla="*/ 621219 h 1136517"/>
                <a:gd name="connsiteX50" fmla="*/ 174808 w 986956"/>
                <a:gd name="connsiteY50" fmla="*/ 745044 h 1136517"/>
                <a:gd name="connsiteX51" fmla="*/ 231958 w 986956"/>
                <a:gd name="connsiteY51" fmla="*/ 830769 h 1136517"/>
                <a:gd name="connsiteX52" fmla="*/ 270058 w 986956"/>
                <a:gd name="connsiteY52" fmla="*/ 954594 h 1136517"/>
                <a:gd name="connsiteX53" fmla="*/ 241483 w 986956"/>
                <a:gd name="connsiteY53" fmla="*/ 1030794 h 1136517"/>
                <a:gd name="connsiteX54" fmla="*/ 203383 w 986956"/>
                <a:gd name="connsiteY54" fmla="*/ 926019 h 1136517"/>
                <a:gd name="connsiteX55" fmla="*/ 155758 w 986956"/>
                <a:gd name="connsiteY55" fmla="*/ 745044 h 1136517"/>
                <a:gd name="connsiteX56" fmla="*/ 18231 w 986956"/>
                <a:gd name="connsiteY56" fmla="*/ 619819 h 1136517"/>
                <a:gd name="connsiteX57" fmla="*/ 136708 w 986956"/>
                <a:gd name="connsiteY57" fmla="*/ 745044 h 1136517"/>
                <a:gd name="connsiteX58" fmla="*/ 165283 w 986956"/>
                <a:gd name="connsiteY58" fmla="*/ 868869 h 1136517"/>
                <a:gd name="connsiteX59" fmla="*/ 174808 w 986956"/>
                <a:gd name="connsiteY59" fmla="*/ 954594 h 1136517"/>
                <a:gd name="connsiteX60" fmla="*/ 216350 w 986956"/>
                <a:gd name="connsiteY60" fmla="*/ 1029706 h 1136517"/>
                <a:gd name="connsiteX61" fmla="*/ 251008 w 986956"/>
                <a:gd name="connsiteY61" fmla="*/ 1135569 h 1136517"/>
                <a:gd name="connsiteX62" fmla="*/ 279583 w 986956"/>
                <a:gd name="connsiteY62" fmla="*/ 964119 h 1136517"/>
                <a:gd name="connsiteX63" fmla="*/ 365308 w 986956"/>
                <a:gd name="connsiteY63" fmla="*/ 773619 h 1136517"/>
                <a:gd name="connsiteX64" fmla="*/ 431983 w 986956"/>
                <a:gd name="connsiteY64" fmla="*/ 640269 h 1136517"/>
                <a:gd name="connsiteX65" fmla="*/ 460558 w 986956"/>
                <a:gd name="connsiteY65" fmla="*/ 640269 h 1136517"/>
                <a:gd name="connsiteX66" fmla="*/ 584383 w 986956"/>
                <a:gd name="connsiteY66" fmla="*/ 487869 h 1136517"/>
                <a:gd name="connsiteX67" fmla="*/ 774883 w 986956"/>
                <a:gd name="connsiteY67" fmla="*/ 373569 h 1136517"/>
                <a:gd name="connsiteX68" fmla="*/ 917758 w 986956"/>
                <a:gd name="connsiteY68" fmla="*/ 278319 h 1136517"/>
                <a:gd name="connsiteX69" fmla="*/ 955858 w 986956"/>
                <a:gd name="connsiteY69" fmla="*/ 259269 h 1136517"/>
                <a:gd name="connsiteX70" fmla="*/ 955858 w 986956"/>
                <a:gd name="connsiteY70" fmla="*/ 164019 h 1136517"/>
                <a:gd name="connsiteX71" fmla="*/ 984433 w 986956"/>
                <a:gd name="connsiteY71" fmla="*/ 2094 h 1136517"/>
                <a:gd name="connsiteX72" fmla="*/ 882380 w 986956"/>
                <a:gd name="connsiteY72" fmla="*/ 288765 h 1136517"/>
                <a:gd name="connsiteX73" fmla="*/ 943785 w 986956"/>
                <a:gd name="connsiteY73" fmla="*/ 199977 h 1136517"/>
                <a:gd name="connsiteX0" fmla="*/ 943785 w 986956"/>
                <a:gd name="connsiteY0" fmla="*/ 199977 h 1136515"/>
                <a:gd name="connsiteX1" fmla="*/ 908368 w 986956"/>
                <a:gd name="connsiteY1" fmla="*/ 232575 h 1136515"/>
                <a:gd name="connsiteX2" fmla="*/ 883953 w 986956"/>
                <a:gd name="connsiteY2" fmla="*/ 247467 h 1136515"/>
                <a:gd name="connsiteX3" fmla="*/ 843035 w 986956"/>
                <a:gd name="connsiteY3" fmla="*/ 270406 h 1136515"/>
                <a:gd name="connsiteX4" fmla="*/ 755833 w 986956"/>
                <a:gd name="connsiteY4" fmla="*/ 268794 h 1136515"/>
                <a:gd name="connsiteX5" fmla="*/ 717733 w 986956"/>
                <a:gd name="connsiteY5" fmla="*/ 335469 h 1136515"/>
                <a:gd name="connsiteX6" fmla="*/ 651058 w 986956"/>
                <a:gd name="connsiteY6" fmla="*/ 383094 h 1136515"/>
                <a:gd name="connsiteX7" fmla="*/ 574858 w 986956"/>
                <a:gd name="connsiteY7" fmla="*/ 440244 h 1136515"/>
                <a:gd name="connsiteX8" fmla="*/ 612958 w 986956"/>
                <a:gd name="connsiteY8" fmla="*/ 335469 h 1136515"/>
                <a:gd name="connsiteX9" fmla="*/ 651058 w 986956"/>
                <a:gd name="connsiteY9" fmla="*/ 259269 h 1136515"/>
                <a:gd name="connsiteX10" fmla="*/ 654711 w 986956"/>
                <a:gd name="connsiteY10" fmla="*/ 178824 h 1136515"/>
                <a:gd name="connsiteX11" fmla="*/ 612958 w 986956"/>
                <a:gd name="connsiteY11" fmla="*/ 278319 h 1136515"/>
                <a:gd name="connsiteX12" fmla="*/ 574858 w 986956"/>
                <a:gd name="connsiteY12" fmla="*/ 364044 h 1136515"/>
                <a:gd name="connsiteX13" fmla="*/ 517708 w 986956"/>
                <a:gd name="connsiteY13" fmla="*/ 478344 h 1136515"/>
                <a:gd name="connsiteX14" fmla="*/ 527233 w 986956"/>
                <a:gd name="connsiteY14" fmla="*/ 354519 h 1136515"/>
                <a:gd name="connsiteX15" fmla="*/ 550095 w 986956"/>
                <a:gd name="connsiteY15" fmla="*/ 231209 h 1136515"/>
                <a:gd name="connsiteX16" fmla="*/ 612958 w 986956"/>
                <a:gd name="connsiteY16" fmla="*/ 116394 h 1136515"/>
                <a:gd name="connsiteX17" fmla="*/ 536758 w 986956"/>
                <a:gd name="connsiteY17" fmla="*/ 192594 h 1136515"/>
                <a:gd name="connsiteX18" fmla="*/ 517708 w 986956"/>
                <a:gd name="connsiteY18" fmla="*/ 278319 h 1136515"/>
                <a:gd name="connsiteX19" fmla="*/ 508183 w 986956"/>
                <a:gd name="connsiteY19" fmla="*/ 383094 h 1136515"/>
                <a:gd name="connsiteX20" fmla="*/ 489133 w 986956"/>
                <a:gd name="connsiteY20" fmla="*/ 487869 h 1136515"/>
                <a:gd name="connsiteX21" fmla="*/ 479608 w 986956"/>
                <a:gd name="connsiteY21" fmla="*/ 497394 h 1136515"/>
                <a:gd name="connsiteX22" fmla="*/ 479608 w 986956"/>
                <a:gd name="connsiteY22" fmla="*/ 364044 h 1136515"/>
                <a:gd name="connsiteX23" fmla="*/ 470083 w 986956"/>
                <a:gd name="connsiteY23" fmla="*/ 135444 h 1136515"/>
                <a:gd name="connsiteX24" fmla="*/ 451033 w 986956"/>
                <a:gd name="connsiteY24" fmla="*/ 183069 h 1136515"/>
                <a:gd name="connsiteX25" fmla="*/ 471265 w 986956"/>
                <a:gd name="connsiteY25" fmla="*/ 492290 h 1136515"/>
                <a:gd name="connsiteX26" fmla="*/ 413566 w 986956"/>
                <a:gd name="connsiteY26" fmla="*/ 289742 h 1136515"/>
                <a:gd name="connsiteX27" fmla="*/ 447100 w 986956"/>
                <a:gd name="connsiteY27" fmla="*/ 521985 h 1136515"/>
                <a:gd name="connsiteX28" fmla="*/ 412933 w 986956"/>
                <a:gd name="connsiteY28" fmla="*/ 573594 h 1136515"/>
                <a:gd name="connsiteX29" fmla="*/ 403408 w 986956"/>
                <a:gd name="connsiteY29" fmla="*/ 592644 h 1136515"/>
                <a:gd name="connsiteX30" fmla="*/ 384337 w 986956"/>
                <a:gd name="connsiteY30" fmla="*/ 458650 h 1136515"/>
                <a:gd name="connsiteX31" fmla="*/ 370027 w 986956"/>
                <a:gd name="connsiteY31" fmla="*/ 353072 h 1136515"/>
                <a:gd name="connsiteX32" fmla="*/ 393271 w 986956"/>
                <a:gd name="connsiteY32" fmla="*/ 259866 h 1136515"/>
                <a:gd name="connsiteX33" fmla="*/ 267241 w 986956"/>
                <a:gd name="connsiteY33" fmla="*/ 402566 h 1136515"/>
                <a:gd name="connsiteX34" fmla="*/ 396129 w 986956"/>
                <a:gd name="connsiteY34" fmla="*/ 647163 h 1136515"/>
                <a:gd name="connsiteX35" fmla="*/ 342533 w 986956"/>
                <a:gd name="connsiteY35" fmla="*/ 697561 h 1136515"/>
                <a:gd name="connsiteX36" fmla="*/ 166783 w 986956"/>
                <a:gd name="connsiteY36" fmla="*/ 393902 h 1136515"/>
                <a:gd name="connsiteX37" fmla="*/ 332769 w 986956"/>
                <a:gd name="connsiteY37" fmla="*/ 740094 h 1136515"/>
                <a:gd name="connsiteX38" fmla="*/ 270058 w 986956"/>
                <a:gd name="connsiteY38" fmla="*/ 621219 h 1136515"/>
                <a:gd name="connsiteX39" fmla="*/ 193858 w 986956"/>
                <a:gd name="connsiteY39" fmla="*/ 525969 h 1136515"/>
                <a:gd name="connsiteX40" fmla="*/ 70033 w 986956"/>
                <a:gd name="connsiteY40" fmla="*/ 402144 h 1136515"/>
                <a:gd name="connsiteX41" fmla="*/ 179538 w 986956"/>
                <a:gd name="connsiteY41" fmla="*/ 543893 h 1136515"/>
                <a:gd name="connsiteX42" fmla="*/ 244765 w 986956"/>
                <a:gd name="connsiteY42" fmla="*/ 634424 h 1136515"/>
                <a:gd name="connsiteX43" fmla="*/ 298633 w 986956"/>
                <a:gd name="connsiteY43" fmla="*/ 783144 h 1136515"/>
                <a:gd name="connsiteX44" fmla="*/ 298633 w 986956"/>
                <a:gd name="connsiteY44" fmla="*/ 878394 h 1136515"/>
                <a:gd name="connsiteX45" fmla="*/ 241483 w 986956"/>
                <a:gd name="connsiteY45" fmla="*/ 792669 h 1136515"/>
                <a:gd name="connsiteX46" fmla="*/ 165283 w 986956"/>
                <a:gd name="connsiteY46" fmla="*/ 678369 h 1136515"/>
                <a:gd name="connsiteX47" fmla="*/ 31933 w 986956"/>
                <a:gd name="connsiteY47" fmla="*/ 554544 h 1136515"/>
                <a:gd name="connsiteX48" fmla="*/ 3358 w 986956"/>
                <a:gd name="connsiteY48" fmla="*/ 545019 h 1136515"/>
                <a:gd name="connsiteX49" fmla="*/ 89083 w 986956"/>
                <a:gd name="connsiteY49" fmla="*/ 621219 h 1136515"/>
                <a:gd name="connsiteX50" fmla="*/ 174808 w 986956"/>
                <a:gd name="connsiteY50" fmla="*/ 745044 h 1136515"/>
                <a:gd name="connsiteX51" fmla="*/ 231958 w 986956"/>
                <a:gd name="connsiteY51" fmla="*/ 830769 h 1136515"/>
                <a:gd name="connsiteX52" fmla="*/ 270058 w 986956"/>
                <a:gd name="connsiteY52" fmla="*/ 954594 h 1136515"/>
                <a:gd name="connsiteX53" fmla="*/ 241483 w 986956"/>
                <a:gd name="connsiteY53" fmla="*/ 1030794 h 1136515"/>
                <a:gd name="connsiteX54" fmla="*/ 203383 w 986956"/>
                <a:gd name="connsiteY54" fmla="*/ 926019 h 1136515"/>
                <a:gd name="connsiteX55" fmla="*/ 155758 w 986956"/>
                <a:gd name="connsiteY55" fmla="*/ 745044 h 1136515"/>
                <a:gd name="connsiteX56" fmla="*/ 18231 w 986956"/>
                <a:gd name="connsiteY56" fmla="*/ 619819 h 1136515"/>
                <a:gd name="connsiteX57" fmla="*/ 136708 w 986956"/>
                <a:gd name="connsiteY57" fmla="*/ 745044 h 1136515"/>
                <a:gd name="connsiteX58" fmla="*/ 165283 w 986956"/>
                <a:gd name="connsiteY58" fmla="*/ 868869 h 1136515"/>
                <a:gd name="connsiteX59" fmla="*/ 174808 w 986956"/>
                <a:gd name="connsiteY59" fmla="*/ 954594 h 1136515"/>
                <a:gd name="connsiteX60" fmla="*/ 216350 w 986956"/>
                <a:gd name="connsiteY60" fmla="*/ 1029706 h 1136515"/>
                <a:gd name="connsiteX61" fmla="*/ 251008 w 986956"/>
                <a:gd name="connsiteY61" fmla="*/ 1135569 h 1136515"/>
                <a:gd name="connsiteX62" fmla="*/ 279583 w 986956"/>
                <a:gd name="connsiteY62" fmla="*/ 964119 h 1136515"/>
                <a:gd name="connsiteX63" fmla="*/ 365308 w 986956"/>
                <a:gd name="connsiteY63" fmla="*/ 773619 h 1136515"/>
                <a:gd name="connsiteX64" fmla="*/ 431983 w 986956"/>
                <a:gd name="connsiteY64" fmla="*/ 640269 h 1136515"/>
                <a:gd name="connsiteX65" fmla="*/ 460558 w 986956"/>
                <a:gd name="connsiteY65" fmla="*/ 640269 h 1136515"/>
                <a:gd name="connsiteX66" fmla="*/ 584383 w 986956"/>
                <a:gd name="connsiteY66" fmla="*/ 487869 h 1136515"/>
                <a:gd name="connsiteX67" fmla="*/ 774883 w 986956"/>
                <a:gd name="connsiteY67" fmla="*/ 373569 h 1136515"/>
                <a:gd name="connsiteX68" fmla="*/ 917758 w 986956"/>
                <a:gd name="connsiteY68" fmla="*/ 278319 h 1136515"/>
                <a:gd name="connsiteX69" fmla="*/ 955858 w 986956"/>
                <a:gd name="connsiteY69" fmla="*/ 259269 h 1136515"/>
                <a:gd name="connsiteX70" fmla="*/ 955858 w 986956"/>
                <a:gd name="connsiteY70" fmla="*/ 164019 h 1136515"/>
                <a:gd name="connsiteX71" fmla="*/ 984433 w 986956"/>
                <a:gd name="connsiteY71" fmla="*/ 2094 h 1136515"/>
                <a:gd name="connsiteX72" fmla="*/ 882380 w 986956"/>
                <a:gd name="connsiteY72" fmla="*/ 288765 h 1136515"/>
                <a:gd name="connsiteX73" fmla="*/ 943785 w 986956"/>
                <a:gd name="connsiteY73" fmla="*/ 199977 h 1136515"/>
                <a:gd name="connsiteX0" fmla="*/ 943785 w 986956"/>
                <a:gd name="connsiteY0" fmla="*/ 199977 h 1136517"/>
                <a:gd name="connsiteX1" fmla="*/ 908368 w 986956"/>
                <a:gd name="connsiteY1" fmla="*/ 232575 h 1136517"/>
                <a:gd name="connsiteX2" fmla="*/ 883953 w 986956"/>
                <a:gd name="connsiteY2" fmla="*/ 247467 h 1136517"/>
                <a:gd name="connsiteX3" fmla="*/ 843035 w 986956"/>
                <a:gd name="connsiteY3" fmla="*/ 270406 h 1136517"/>
                <a:gd name="connsiteX4" fmla="*/ 755833 w 986956"/>
                <a:gd name="connsiteY4" fmla="*/ 268794 h 1136517"/>
                <a:gd name="connsiteX5" fmla="*/ 717733 w 986956"/>
                <a:gd name="connsiteY5" fmla="*/ 335469 h 1136517"/>
                <a:gd name="connsiteX6" fmla="*/ 651058 w 986956"/>
                <a:gd name="connsiteY6" fmla="*/ 383094 h 1136517"/>
                <a:gd name="connsiteX7" fmla="*/ 574858 w 986956"/>
                <a:gd name="connsiteY7" fmla="*/ 440244 h 1136517"/>
                <a:gd name="connsiteX8" fmla="*/ 612958 w 986956"/>
                <a:gd name="connsiteY8" fmla="*/ 335469 h 1136517"/>
                <a:gd name="connsiteX9" fmla="*/ 651058 w 986956"/>
                <a:gd name="connsiteY9" fmla="*/ 259269 h 1136517"/>
                <a:gd name="connsiteX10" fmla="*/ 654711 w 986956"/>
                <a:gd name="connsiteY10" fmla="*/ 178824 h 1136517"/>
                <a:gd name="connsiteX11" fmla="*/ 612958 w 986956"/>
                <a:gd name="connsiteY11" fmla="*/ 278319 h 1136517"/>
                <a:gd name="connsiteX12" fmla="*/ 574858 w 986956"/>
                <a:gd name="connsiteY12" fmla="*/ 364044 h 1136517"/>
                <a:gd name="connsiteX13" fmla="*/ 517708 w 986956"/>
                <a:gd name="connsiteY13" fmla="*/ 478344 h 1136517"/>
                <a:gd name="connsiteX14" fmla="*/ 527233 w 986956"/>
                <a:gd name="connsiteY14" fmla="*/ 354519 h 1136517"/>
                <a:gd name="connsiteX15" fmla="*/ 550095 w 986956"/>
                <a:gd name="connsiteY15" fmla="*/ 231209 h 1136517"/>
                <a:gd name="connsiteX16" fmla="*/ 612958 w 986956"/>
                <a:gd name="connsiteY16" fmla="*/ 116394 h 1136517"/>
                <a:gd name="connsiteX17" fmla="*/ 536758 w 986956"/>
                <a:gd name="connsiteY17" fmla="*/ 192594 h 1136517"/>
                <a:gd name="connsiteX18" fmla="*/ 517708 w 986956"/>
                <a:gd name="connsiteY18" fmla="*/ 278319 h 1136517"/>
                <a:gd name="connsiteX19" fmla="*/ 508183 w 986956"/>
                <a:gd name="connsiteY19" fmla="*/ 383094 h 1136517"/>
                <a:gd name="connsiteX20" fmla="*/ 489133 w 986956"/>
                <a:gd name="connsiteY20" fmla="*/ 487869 h 1136517"/>
                <a:gd name="connsiteX21" fmla="*/ 479608 w 986956"/>
                <a:gd name="connsiteY21" fmla="*/ 497394 h 1136517"/>
                <a:gd name="connsiteX22" fmla="*/ 479608 w 986956"/>
                <a:gd name="connsiteY22" fmla="*/ 364044 h 1136517"/>
                <a:gd name="connsiteX23" fmla="*/ 470083 w 986956"/>
                <a:gd name="connsiteY23" fmla="*/ 135444 h 1136517"/>
                <a:gd name="connsiteX24" fmla="*/ 451033 w 986956"/>
                <a:gd name="connsiteY24" fmla="*/ 183069 h 1136517"/>
                <a:gd name="connsiteX25" fmla="*/ 471265 w 986956"/>
                <a:gd name="connsiteY25" fmla="*/ 492290 h 1136517"/>
                <a:gd name="connsiteX26" fmla="*/ 413566 w 986956"/>
                <a:gd name="connsiteY26" fmla="*/ 289742 h 1136517"/>
                <a:gd name="connsiteX27" fmla="*/ 447100 w 986956"/>
                <a:gd name="connsiteY27" fmla="*/ 521985 h 1136517"/>
                <a:gd name="connsiteX28" fmla="*/ 412933 w 986956"/>
                <a:gd name="connsiteY28" fmla="*/ 573594 h 1136517"/>
                <a:gd name="connsiteX29" fmla="*/ 403408 w 986956"/>
                <a:gd name="connsiteY29" fmla="*/ 592644 h 1136517"/>
                <a:gd name="connsiteX30" fmla="*/ 384337 w 986956"/>
                <a:gd name="connsiteY30" fmla="*/ 458650 h 1136517"/>
                <a:gd name="connsiteX31" fmla="*/ 370027 w 986956"/>
                <a:gd name="connsiteY31" fmla="*/ 353072 h 1136517"/>
                <a:gd name="connsiteX32" fmla="*/ 393271 w 986956"/>
                <a:gd name="connsiteY32" fmla="*/ 259866 h 1136517"/>
                <a:gd name="connsiteX33" fmla="*/ 267241 w 986956"/>
                <a:gd name="connsiteY33" fmla="*/ 402566 h 1136517"/>
                <a:gd name="connsiteX34" fmla="*/ 396129 w 986956"/>
                <a:gd name="connsiteY34" fmla="*/ 647163 h 1136517"/>
                <a:gd name="connsiteX35" fmla="*/ 342533 w 986956"/>
                <a:gd name="connsiteY35" fmla="*/ 697561 h 1136517"/>
                <a:gd name="connsiteX36" fmla="*/ 166783 w 986956"/>
                <a:gd name="connsiteY36" fmla="*/ 393902 h 1136517"/>
                <a:gd name="connsiteX37" fmla="*/ 332769 w 986956"/>
                <a:gd name="connsiteY37" fmla="*/ 740094 h 1136517"/>
                <a:gd name="connsiteX38" fmla="*/ 270058 w 986956"/>
                <a:gd name="connsiteY38" fmla="*/ 621219 h 1136517"/>
                <a:gd name="connsiteX39" fmla="*/ 193858 w 986956"/>
                <a:gd name="connsiteY39" fmla="*/ 525969 h 1136517"/>
                <a:gd name="connsiteX40" fmla="*/ 70033 w 986956"/>
                <a:gd name="connsiteY40" fmla="*/ 402144 h 1136517"/>
                <a:gd name="connsiteX41" fmla="*/ 179538 w 986956"/>
                <a:gd name="connsiteY41" fmla="*/ 543893 h 1136517"/>
                <a:gd name="connsiteX42" fmla="*/ 244765 w 986956"/>
                <a:gd name="connsiteY42" fmla="*/ 634424 h 1136517"/>
                <a:gd name="connsiteX43" fmla="*/ 298633 w 986956"/>
                <a:gd name="connsiteY43" fmla="*/ 783144 h 1136517"/>
                <a:gd name="connsiteX44" fmla="*/ 298633 w 986956"/>
                <a:gd name="connsiteY44" fmla="*/ 878394 h 1136517"/>
                <a:gd name="connsiteX45" fmla="*/ 241483 w 986956"/>
                <a:gd name="connsiteY45" fmla="*/ 792669 h 1136517"/>
                <a:gd name="connsiteX46" fmla="*/ 165283 w 986956"/>
                <a:gd name="connsiteY46" fmla="*/ 678369 h 1136517"/>
                <a:gd name="connsiteX47" fmla="*/ 31933 w 986956"/>
                <a:gd name="connsiteY47" fmla="*/ 554544 h 1136517"/>
                <a:gd name="connsiteX48" fmla="*/ 3358 w 986956"/>
                <a:gd name="connsiteY48" fmla="*/ 545019 h 1136517"/>
                <a:gd name="connsiteX49" fmla="*/ 89083 w 986956"/>
                <a:gd name="connsiteY49" fmla="*/ 621219 h 1136517"/>
                <a:gd name="connsiteX50" fmla="*/ 174808 w 986956"/>
                <a:gd name="connsiteY50" fmla="*/ 745044 h 1136517"/>
                <a:gd name="connsiteX51" fmla="*/ 231958 w 986956"/>
                <a:gd name="connsiteY51" fmla="*/ 830769 h 1136517"/>
                <a:gd name="connsiteX52" fmla="*/ 270058 w 986956"/>
                <a:gd name="connsiteY52" fmla="*/ 954594 h 1136517"/>
                <a:gd name="connsiteX53" fmla="*/ 241483 w 986956"/>
                <a:gd name="connsiteY53" fmla="*/ 1030794 h 1136517"/>
                <a:gd name="connsiteX54" fmla="*/ 203383 w 986956"/>
                <a:gd name="connsiteY54" fmla="*/ 926019 h 1136517"/>
                <a:gd name="connsiteX55" fmla="*/ 155758 w 986956"/>
                <a:gd name="connsiteY55" fmla="*/ 745044 h 1136517"/>
                <a:gd name="connsiteX56" fmla="*/ 18231 w 986956"/>
                <a:gd name="connsiteY56" fmla="*/ 619819 h 1136517"/>
                <a:gd name="connsiteX57" fmla="*/ 136708 w 986956"/>
                <a:gd name="connsiteY57" fmla="*/ 745044 h 1136517"/>
                <a:gd name="connsiteX58" fmla="*/ 165283 w 986956"/>
                <a:gd name="connsiteY58" fmla="*/ 868869 h 1136517"/>
                <a:gd name="connsiteX59" fmla="*/ 174808 w 986956"/>
                <a:gd name="connsiteY59" fmla="*/ 954594 h 1136517"/>
                <a:gd name="connsiteX60" fmla="*/ 216350 w 986956"/>
                <a:gd name="connsiteY60" fmla="*/ 1029706 h 1136517"/>
                <a:gd name="connsiteX61" fmla="*/ 251008 w 986956"/>
                <a:gd name="connsiteY61" fmla="*/ 1135569 h 1136517"/>
                <a:gd name="connsiteX62" fmla="*/ 279583 w 986956"/>
                <a:gd name="connsiteY62" fmla="*/ 964119 h 1136517"/>
                <a:gd name="connsiteX63" fmla="*/ 365308 w 986956"/>
                <a:gd name="connsiteY63" fmla="*/ 773619 h 1136517"/>
                <a:gd name="connsiteX64" fmla="*/ 431983 w 986956"/>
                <a:gd name="connsiteY64" fmla="*/ 640269 h 1136517"/>
                <a:gd name="connsiteX65" fmla="*/ 460558 w 986956"/>
                <a:gd name="connsiteY65" fmla="*/ 640269 h 1136517"/>
                <a:gd name="connsiteX66" fmla="*/ 584383 w 986956"/>
                <a:gd name="connsiteY66" fmla="*/ 487869 h 1136517"/>
                <a:gd name="connsiteX67" fmla="*/ 774883 w 986956"/>
                <a:gd name="connsiteY67" fmla="*/ 373569 h 1136517"/>
                <a:gd name="connsiteX68" fmla="*/ 917758 w 986956"/>
                <a:gd name="connsiteY68" fmla="*/ 278319 h 1136517"/>
                <a:gd name="connsiteX69" fmla="*/ 955858 w 986956"/>
                <a:gd name="connsiteY69" fmla="*/ 259269 h 1136517"/>
                <a:gd name="connsiteX70" fmla="*/ 955858 w 986956"/>
                <a:gd name="connsiteY70" fmla="*/ 164019 h 1136517"/>
                <a:gd name="connsiteX71" fmla="*/ 984433 w 986956"/>
                <a:gd name="connsiteY71" fmla="*/ 2094 h 1136517"/>
                <a:gd name="connsiteX72" fmla="*/ 882380 w 986956"/>
                <a:gd name="connsiteY72" fmla="*/ 288765 h 1136517"/>
                <a:gd name="connsiteX73" fmla="*/ 943785 w 986956"/>
                <a:gd name="connsiteY73" fmla="*/ 199977 h 1136517"/>
                <a:gd name="connsiteX0" fmla="*/ 943785 w 986956"/>
                <a:gd name="connsiteY0" fmla="*/ 199977 h 1136515"/>
                <a:gd name="connsiteX1" fmla="*/ 908368 w 986956"/>
                <a:gd name="connsiteY1" fmla="*/ 232575 h 1136515"/>
                <a:gd name="connsiteX2" fmla="*/ 883953 w 986956"/>
                <a:gd name="connsiteY2" fmla="*/ 247467 h 1136515"/>
                <a:gd name="connsiteX3" fmla="*/ 843035 w 986956"/>
                <a:gd name="connsiteY3" fmla="*/ 270406 h 1136515"/>
                <a:gd name="connsiteX4" fmla="*/ 755833 w 986956"/>
                <a:gd name="connsiteY4" fmla="*/ 268794 h 1136515"/>
                <a:gd name="connsiteX5" fmla="*/ 717733 w 986956"/>
                <a:gd name="connsiteY5" fmla="*/ 335469 h 1136515"/>
                <a:gd name="connsiteX6" fmla="*/ 651058 w 986956"/>
                <a:gd name="connsiteY6" fmla="*/ 383094 h 1136515"/>
                <a:gd name="connsiteX7" fmla="*/ 574858 w 986956"/>
                <a:gd name="connsiteY7" fmla="*/ 440244 h 1136515"/>
                <a:gd name="connsiteX8" fmla="*/ 612958 w 986956"/>
                <a:gd name="connsiteY8" fmla="*/ 335469 h 1136515"/>
                <a:gd name="connsiteX9" fmla="*/ 651058 w 986956"/>
                <a:gd name="connsiteY9" fmla="*/ 259269 h 1136515"/>
                <a:gd name="connsiteX10" fmla="*/ 654711 w 986956"/>
                <a:gd name="connsiteY10" fmla="*/ 178824 h 1136515"/>
                <a:gd name="connsiteX11" fmla="*/ 612958 w 986956"/>
                <a:gd name="connsiteY11" fmla="*/ 278319 h 1136515"/>
                <a:gd name="connsiteX12" fmla="*/ 574858 w 986956"/>
                <a:gd name="connsiteY12" fmla="*/ 364044 h 1136515"/>
                <a:gd name="connsiteX13" fmla="*/ 517708 w 986956"/>
                <a:gd name="connsiteY13" fmla="*/ 478344 h 1136515"/>
                <a:gd name="connsiteX14" fmla="*/ 527233 w 986956"/>
                <a:gd name="connsiteY14" fmla="*/ 354519 h 1136515"/>
                <a:gd name="connsiteX15" fmla="*/ 550095 w 986956"/>
                <a:gd name="connsiteY15" fmla="*/ 231209 h 1136515"/>
                <a:gd name="connsiteX16" fmla="*/ 612958 w 986956"/>
                <a:gd name="connsiteY16" fmla="*/ 116394 h 1136515"/>
                <a:gd name="connsiteX17" fmla="*/ 536758 w 986956"/>
                <a:gd name="connsiteY17" fmla="*/ 192594 h 1136515"/>
                <a:gd name="connsiteX18" fmla="*/ 517708 w 986956"/>
                <a:gd name="connsiteY18" fmla="*/ 278319 h 1136515"/>
                <a:gd name="connsiteX19" fmla="*/ 508183 w 986956"/>
                <a:gd name="connsiteY19" fmla="*/ 383094 h 1136515"/>
                <a:gd name="connsiteX20" fmla="*/ 489133 w 986956"/>
                <a:gd name="connsiteY20" fmla="*/ 487869 h 1136515"/>
                <a:gd name="connsiteX21" fmla="*/ 479608 w 986956"/>
                <a:gd name="connsiteY21" fmla="*/ 497394 h 1136515"/>
                <a:gd name="connsiteX22" fmla="*/ 479608 w 986956"/>
                <a:gd name="connsiteY22" fmla="*/ 364044 h 1136515"/>
                <a:gd name="connsiteX23" fmla="*/ 470083 w 986956"/>
                <a:gd name="connsiteY23" fmla="*/ 135444 h 1136515"/>
                <a:gd name="connsiteX24" fmla="*/ 451033 w 986956"/>
                <a:gd name="connsiteY24" fmla="*/ 183069 h 1136515"/>
                <a:gd name="connsiteX25" fmla="*/ 471265 w 986956"/>
                <a:gd name="connsiteY25" fmla="*/ 492290 h 1136515"/>
                <a:gd name="connsiteX26" fmla="*/ 413566 w 986956"/>
                <a:gd name="connsiteY26" fmla="*/ 289742 h 1136515"/>
                <a:gd name="connsiteX27" fmla="*/ 447100 w 986956"/>
                <a:gd name="connsiteY27" fmla="*/ 521985 h 1136515"/>
                <a:gd name="connsiteX28" fmla="*/ 412933 w 986956"/>
                <a:gd name="connsiteY28" fmla="*/ 573594 h 1136515"/>
                <a:gd name="connsiteX29" fmla="*/ 403408 w 986956"/>
                <a:gd name="connsiteY29" fmla="*/ 592644 h 1136515"/>
                <a:gd name="connsiteX30" fmla="*/ 384337 w 986956"/>
                <a:gd name="connsiteY30" fmla="*/ 458650 h 1136515"/>
                <a:gd name="connsiteX31" fmla="*/ 370027 w 986956"/>
                <a:gd name="connsiteY31" fmla="*/ 353072 h 1136515"/>
                <a:gd name="connsiteX32" fmla="*/ 393271 w 986956"/>
                <a:gd name="connsiteY32" fmla="*/ 259866 h 1136515"/>
                <a:gd name="connsiteX33" fmla="*/ 215390 w 986956"/>
                <a:gd name="connsiteY33" fmla="*/ 418608 h 1136515"/>
                <a:gd name="connsiteX34" fmla="*/ 396129 w 986956"/>
                <a:gd name="connsiteY34" fmla="*/ 647163 h 1136515"/>
                <a:gd name="connsiteX35" fmla="*/ 342533 w 986956"/>
                <a:gd name="connsiteY35" fmla="*/ 697561 h 1136515"/>
                <a:gd name="connsiteX36" fmla="*/ 166783 w 986956"/>
                <a:gd name="connsiteY36" fmla="*/ 393902 h 1136515"/>
                <a:gd name="connsiteX37" fmla="*/ 332769 w 986956"/>
                <a:gd name="connsiteY37" fmla="*/ 740094 h 1136515"/>
                <a:gd name="connsiteX38" fmla="*/ 270058 w 986956"/>
                <a:gd name="connsiteY38" fmla="*/ 621219 h 1136515"/>
                <a:gd name="connsiteX39" fmla="*/ 193858 w 986956"/>
                <a:gd name="connsiteY39" fmla="*/ 525969 h 1136515"/>
                <a:gd name="connsiteX40" fmla="*/ 70033 w 986956"/>
                <a:gd name="connsiteY40" fmla="*/ 402144 h 1136515"/>
                <a:gd name="connsiteX41" fmla="*/ 179538 w 986956"/>
                <a:gd name="connsiteY41" fmla="*/ 543893 h 1136515"/>
                <a:gd name="connsiteX42" fmla="*/ 244765 w 986956"/>
                <a:gd name="connsiteY42" fmla="*/ 634424 h 1136515"/>
                <a:gd name="connsiteX43" fmla="*/ 298633 w 986956"/>
                <a:gd name="connsiteY43" fmla="*/ 783144 h 1136515"/>
                <a:gd name="connsiteX44" fmla="*/ 298633 w 986956"/>
                <a:gd name="connsiteY44" fmla="*/ 878394 h 1136515"/>
                <a:gd name="connsiteX45" fmla="*/ 241483 w 986956"/>
                <a:gd name="connsiteY45" fmla="*/ 792669 h 1136515"/>
                <a:gd name="connsiteX46" fmla="*/ 165283 w 986956"/>
                <a:gd name="connsiteY46" fmla="*/ 678369 h 1136515"/>
                <a:gd name="connsiteX47" fmla="*/ 31933 w 986956"/>
                <a:gd name="connsiteY47" fmla="*/ 554544 h 1136515"/>
                <a:gd name="connsiteX48" fmla="*/ 3358 w 986956"/>
                <a:gd name="connsiteY48" fmla="*/ 545019 h 1136515"/>
                <a:gd name="connsiteX49" fmla="*/ 89083 w 986956"/>
                <a:gd name="connsiteY49" fmla="*/ 621219 h 1136515"/>
                <a:gd name="connsiteX50" fmla="*/ 174808 w 986956"/>
                <a:gd name="connsiteY50" fmla="*/ 745044 h 1136515"/>
                <a:gd name="connsiteX51" fmla="*/ 231958 w 986956"/>
                <a:gd name="connsiteY51" fmla="*/ 830769 h 1136515"/>
                <a:gd name="connsiteX52" fmla="*/ 270058 w 986956"/>
                <a:gd name="connsiteY52" fmla="*/ 954594 h 1136515"/>
                <a:gd name="connsiteX53" fmla="*/ 241483 w 986956"/>
                <a:gd name="connsiteY53" fmla="*/ 1030794 h 1136515"/>
                <a:gd name="connsiteX54" fmla="*/ 203383 w 986956"/>
                <a:gd name="connsiteY54" fmla="*/ 926019 h 1136515"/>
                <a:gd name="connsiteX55" fmla="*/ 155758 w 986956"/>
                <a:gd name="connsiteY55" fmla="*/ 745044 h 1136515"/>
                <a:gd name="connsiteX56" fmla="*/ 18231 w 986956"/>
                <a:gd name="connsiteY56" fmla="*/ 619819 h 1136515"/>
                <a:gd name="connsiteX57" fmla="*/ 136708 w 986956"/>
                <a:gd name="connsiteY57" fmla="*/ 745044 h 1136515"/>
                <a:gd name="connsiteX58" fmla="*/ 165283 w 986956"/>
                <a:gd name="connsiteY58" fmla="*/ 868869 h 1136515"/>
                <a:gd name="connsiteX59" fmla="*/ 174808 w 986956"/>
                <a:gd name="connsiteY59" fmla="*/ 954594 h 1136515"/>
                <a:gd name="connsiteX60" fmla="*/ 216350 w 986956"/>
                <a:gd name="connsiteY60" fmla="*/ 1029706 h 1136515"/>
                <a:gd name="connsiteX61" fmla="*/ 251008 w 986956"/>
                <a:gd name="connsiteY61" fmla="*/ 1135569 h 1136515"/>
                <a:gd name="connsiteX62" fmla="*/ 279583 w 986956"/>
                <a:gd name="connsiteY62" fmla="*/ 964119 h 1136515"/>
                <a:gd name="connsiteX63" fmla="*/ 365308 w 986956"/>
                <a:gd name="connsiteY63" fmla="*/ 773619 h 1136515"/>
                <a:gd name="connsiteX64" fmla="*/ 431983 w 986956"/>
                <a:gd name="connsiteY64" fmla="*/ 640269 h 1136515"/>
                <a:gd name="connsiteX65" fmla="*/ 460558 w 986956"/>
                <a:gd name="connsiteY65" fmla="*/ 640269 h 1136515"/>
                <a:gd name="connsiteX66" fmla="*/ 584383 w 986956"/>
                <a:gd name="connsiteY66" fmla="*/ 487869 h 1136515"/>
                <a:gd name="connsiteX67" fmla="*/ 774883 w 986956"/>
                <a:gd name="connsiteY67" fmla="*/ 373569 h 1136515"/>
                <a:gd name="connsiteX68" fmla="*/ 917758 w 986956"/>
                <a:gd name="connsiteY68" fmla="*/ 278319 h 1136515"/>
                <a:gd name="connsiteX69" fmla="*/ 955858 w 986956"/>
                <a:gd name="connsiteY69" fmla="*/ 259269 h 1136515"/>
                <a:gd name="connsiteX70" fmla="*/ 955858 w 986956"/>
                <a:gd name="connsiteY70" fmla="*/ 164019 h 1136515"/>
                <a:gd name="connsiteX71" fmla="*/ 984433 w 986956"/>
                <a:gd name="connsiteY71" fmla="*/ 2094 h 1136515"/>
                <a:gd name="connsiteX72" fmla="*/ 882380 w 986956"/>
                <a:gd name="connsiteY72" fmla="*/ 288765 h 1136515"/>
                <a:gd name="connsiteX73" fmla="*/ 943785 w 986956"/>
                <a:gd name="connsiteY73" fmla="*/ 199977 h 1136515"/>
                <a:gd name="connsiteX0" fmla="*/ 943785 w 986956"/>
                <a:gd name="connsiteY0" fmla="*/ 199977 h 1136517"/>
                <a:gd name="connsiteX1" fmla="*/ 908368 w 986956"/>
                <a:gd name="connsiteY1" fmla="*/ 232575 h 1136517"/>
                <a:gd name="connsiteX2" fmla="*/ 883953 w 986956"/>
                <a:gd name="connsiteY2" fmla="*/ 247467 h 1136517"/>
                <a:gd name="connsiteX3" fmla="*/ 843035 w 986956"/>
                <a:gd name="connsiteY3" fmla="*/ 270406 h 1136517"/>
                <a:gd name="connsiteX4" fmla="*/ 755833 w 986956"/>
                <a:gd name="connsiteY4" fmla="*/ 268794 h 1136517"/>
                <a:gd name="connsiteX5" fmla="*/ 717733 w 986956"/>
                <a:gd name="connsiteY5" fmla="*/ 335469 h 1136517"/>
                <a:gd name="connsiteX6" fmla="*/ 651058 w 986956"/>
                <a:gd name="connsiteY6" fmla="*/ 383094 h 1136517"/>
                <a:gd name="connsiteX7" fmla="*/ 574858 w 986956"/>
                <a:gd name="connsiteY7" fmla="*/ 440244 h 1136517"/>
                <a:gd name="connsiteX8" fmla="*/ 612958 w 986956"/>
                <a:gd name="connsiteY8" fmla="*/ 335469 h 1136517"/>
                <a:gd name="connsiteX9" fmla="*/ 651058 w 986956"/>
                <a:gd name="connsiteY9" fmla="*/ 259269 h 1136517"/>
                <a:gd name="connsiteX10" fmla="*/ 654711 w 986956"/>
                <a:gd name="connsiteY10" fmla="*/ 178824 h 1136517"/>
                <a:gd name="connsiteX11" fmla="*/ 612958 w 986956"/>
                <a:gd name="connsiteY11" fmla="*/ 278319 h 1136517"/>
                <a:gd name="connsiteX12" fmla="*/ 574858 w 986956"/>
                <a:gd name="connsiteY12" fmla="*/ 364044 h 1136517"/>
                <a:gd name="connsiteX13" fmla="*/ 517708 w 986956"/>
                <a:gd name="connsiteY13" fmla="*/ 478344 h 1136517"/>
                <a:gd name="connsiteX14" fmla="*/ 527233 w 986956"/>
                <a:gd name="connsiteY14" fmla="*/ 354519 h 1136517"/>
                <a:gd name="connsiteX15" fmla="*/ 550095 w 986956"/>
                <a:gd name="connsiteY15" fmla="*/ 231209 h 1136517"/>
                <a:gd name="connsiteX16" fmla="*/ 612958 w 986956"/>
                <a:gd name="connsiteY16" fmla="*/ 116394 h 1136517"/>
                <a:gd name="connsiteX17" fmla="*/ 536758 w 986956"/>
                <a:gd name="connsiteY17" fmla="*/ 192594 h 1136517"/>
                <a:gd name="connsiteX18" fmla="*/ 517708 w 986956"/>
                <a:gd name="connsiteY18" fmla="*/ 278319 h 1136517"/>
                <a:gd name="connsiteX19" fmla="*/ 508183 w 986956"/>
                <a:gd name="connsiteY19" fmla="*/ 383094 h 1136517"/>
                <a:gd name="connsiteX20" fmla="*/ 489133 w 986956"/>
                <a:gd name="connsiteY20" fmla="*/ 487869 h 1136517"/>
                <a:gd name="connsiteX21" fmla="*/ 479608 w 986956"/>
                <a:gd name="connsiteY21" fmla="*/ 497394 h 1136517"/>
                <a:gd name="connsiteX22" fmla="*/ 479608 w 986956"/>
                <a:gd name="connsiteY22" fmla="*/ 364044 h 1136517"/>
                <a:gd name="connsiteX23" fmla="*/ 470083 w 986956"/>
                <a:gd name="connsiteY23" fmla="*/ 135444 h 1136517"/>
                <a:gd name="connsiteX24" fmla="*/ 451033 w 986956"/>
                <a:gd name="connsiteY24" fmla="*/ 183069 h 1136517"/>
                <a:gd name="connsiteX25" fmla="*/ 471265 w 986956"/>
                <a:gd name="connsiteY25" fmla="*/ 492290 h 1136517"/>
                <a:gd name="connsiteX26" fmla="*/ 413566 w 986956"/>
                <a:gd name="connsiteY26" fmla="*/ 289742 h 1136517"/>
                <a:gd name="connsiteX27" fmla="*/ 447100 w 986956"/>
                <a:gd name="connsiteY27" fmla="*/ 521985 h 1136517"/>
                <a:gd name="connsiteX28" fmla="*/ 412933 w 986956"/>
                <a:gd name="connsiteY28" fmla="*/ 573594 h 1136517"/>
                <a:gd name="connsiteX29" fmla="*/ 403408 w 986956"/>
                <a:gd name="connsiteY29" fmla="*/ 592644 h 1136517"/>
                <a:gd name="connsiteX30" fmla="*/ 384337 w 986956"/>
                <a:gd name="connsiteY30" fmla="*/ 458650 h 1136517"/>
                <a:gd name="connsiteX31" fmla="*/ 370027 w 986956"/>
                <a:gd name="connsiteY31" fmla="*/ 353072 h 1136517"/>
                <a:gd name="connsiteX32" fmla="*/ 389938 w 986956"/>
                <a:gd name="connsiteY32" fmla="*/ 583862 h 1136517"/>
                <a:gd name="connsiteX33" fmla="*/ 215390 w 986956"/>
                <a:gd name="connsiteY33" fmla="*/ 418608 h 1136517"/>
                <a:gd name="connsiteX34" fmla="*/ 396129 w 986956"/>
                <a:gd name="connsiteY34" fmla="*/ 647163 h 1136517"/>
                <a:gd name="connsiteX35" fmla="*/ 342533 w 986956"/>
                <a:gd name="connsiteY35" fmla="*/ 697561 h 1136517"/>
                <a:gd name="connsiteX36" fmla="*/ 166783 w 986956"/>
                <a:gd name="connsiteY36" fmla="*/ 393902 h 1136517"/>
                <a:gd name="connsiteX37" fmla="*/ 332769 w 986956"/>
                <a:gd name="connsiteY37" fmla="*/ 740094 h 1136517"/>
                <a:gd name="connsiteX38" fmla="*/ 270058 w 986956"/>
                <a:gd name="connsiteY38" fmla="*/ 621219 h 1136517"/>
                <a:gd name="connsiteX39" fmla="*/ 193858 w 986956"/>
                <a:gd name="connsiteY39" fmla="*/ 525969 h 1136517"/>
                <a:gd name="connsiteX40" fmla="*/ 70033 w 986956"/>
                <a:gd name="connsiteY40" fmla="*/ 402144 h 1136517"/>
                <a:gd name="connsiteX41" fmla="*/ 179538 w 986956"/>
                <a:gd name="connsiteY41" fmla="*/ 543893 h 1136517"/>
                <a:gd name="connsiteX42" fmla="*/ 244765 w 986956"/>
                <a:gd name="connsiteY42" fmla="*/ 634424 h 1136517"/>
                <a:gd name="connsiteX43" fmla="*/ 298633 w 986956"/>
                <a:gd name="connsiteY43" fmla="*/ 783144 h 1136517"/>
                <a:gd name="connsiteX44" fmla="*/ 298633 w 986956"/>
                <a:gd name="connsiteY44" fmla="*/ 878394 h 1136517"/>
                <a:gd name="connsiteX45" fmla="*/ 241483 w 986956"/>
                <a:gd name="connsiteY45" fmla="*/ 792669 h 1136517"/>
                <a:gd name="connsiteX46" fmla="*/ 165283 w 986956"/>
                <a:gd name="connsiteY46" fmla="*/ 678369 h 1136517"/>
                <a:gd name="connsiteX47" fmla="*/ 31933 w 986956"/>
                <a:gd name="connsiteY47" fmla="*/ 554544 h 1136517"/>
                <a:gd name="connsiteX48" fmla="*/ 3358 w 986956"/>
                <a:gd name="connsiteY48" fmla="*/ 545019 h 1136517"/>
                <a:gd name="connsiteX49" fmla="*/ 89083 w 986956"/>
                <a:gd name="connsiteY49" fmla="*/ 621219 h 1136517"/>
                <a:gd name="connsiteX50" fmla="*/ 174808 w 986956"/>
                <a:gd name="connsiteY50" fmla="*/ 745044 h 1136517"/>
                <a:gd name="connsiteX51" fmla="*/ 231958 w 986956"/>
                <a:gd name="connsiteY51" fmla="*/ 830769 h 1136517"/>
                <a:gd name="connsiteX52" fmla="*/ 270058 w 986956"/>
                <a:gd name="connsiteY52" fmla="*/ 954594 h 1136517"/>
                <a:gd name="connsiteX53" fmla="*/ 241483 w 986956"/>
                <a:gd name="connsiteY53" fmla="*/ 1030794 h 1136517"/>
                <a:gd name="connsiteX54" fmla="*/ 203383 w 986956"/>
                <a:gd name="connsiteY54" fmla="*/ 926019 h 1136517"/>
                <a:gd name="connsiteX55" fmla="*/ 155758 w 986956"/>
                <a:gd name="connsiteY55" fmla="*/ 745044 h 1136517"/>
                <a:gd name="connsiteX56" fmla="*/ 18231 w 986956"/>
                <a:gd name="connsiteY56" fmla="*/ 619819 h 1136517"/>
                <a:gd name="connsiteX57" fmla="*/ 136708 w 986956"/>
                <a:gd name="connsiteY57" fmla="*/ 745044 h 1136517"/>
                <a:gd name="connsiteX58" fmla="*/ 165283 w 986956"/>
                <a:gd name="connsiteY58" fmla="*/ 868869 h 1136517"/>
                <a:gd name="connsiteX59" fmla="*/ 174808 w 986956"/>
                <a:gd name="connsiteY59" fmla="*/ 954594 h 1136517"/>
                <a:gd name="connsiteX60" fmla="*/ 216350 w 986956"/>
                <a:gd name="connsiteY60" fmla="*/ 1029706 h 1136517"/>
                <a:gd name="connsiteX61" fmla="*/ 251008 w 986956"/>
                <a:gd name="connsiteY61" fmla="*/ 1135569 h 1136517"/>
                <a:gd name="connsiteX62" fmla="*/ 279583 w 986956"/>
                <a:gd name="connsiteY62" fmla="*/ 964119 h 1136517"/>
                <a:gd name="connsiteX63" fmla="*/ 365308 w 986956"/>
                <a:gd name="connsiteY63" fmla="*/ 773619 h 1136517"/>
                <a:gd name="connsiteX64" fmla="*/ 431983 w 986956"/>
                <a:gd name="connsiteY64" fmla="*/ 640269 h 1136517"/>
                <a:gd name="connsiteX65" fmla="*/ 460558 w 986956"/>
                <a:gd name="connsiteY65" fmla="*/ 640269 h 1136517"/>
                <a:gd name="connsiteX66" fmla="*/ 584383 w 986956"/>
                <a:gd name="connsiteY66" fmla="*/ 487869 h 1136517"/>
                <a:gd name="connsiteX67" fmla="*/ 774883 w 986956"/>
                <a:gd name="connsiteY67" fmla="*/ 373569 h 1136517"/>
                <a:gd name="connsiteX68" fmla="*/ 917758 w 986956"/>
                <a:gd name="connsiteY68" fmla="*/ 278319 h 1136517"/>
                <a:gd name="connsiteX69" fmla="*/ 955858 w 986956"/>
                <a:gd name="connsiteY69" fmla="*/ 259269 h 1136517"/>
                <a:gd name="connsiteX70" fmla="*/ 955858 w 986956"/>
                <a:gd name="connsiteY70" fmla="*/ 164019 h 1136517"/>
                <a:gd name="connsiteX71" fmla="*/ 984433 w 986956"/>
                <a:gd name="connsiteY71" fmla="*/ 2094 h 1136517"/>
                <a:gd name="connsiteX72" fmla="*/ 882380 w 986956"/>
                <a:gd name="connsiteY72" fmla="*/ 288765 h 1136517"/>
                <a:gd name="connsiteX73" fmla="*/ 943785 w 986956"/>
                <a:gd name="connsiteY73" fmla="*/ 199977 h 1136517"/>
                <a:gd name="connsiteX0" fmla="*/ 943785 w 986956"/>
                <a:gd name="connsiteY0" fmla="*/ 199977 h 1136515"/>
                <a:gd name="connsiteX1" fmla="*/ 908368 w 986956"/>
                <a:gd name="connsiteY1" fmla="*/ 232575 h 1136515"/>
                <a:gd name="connsiteX2" fmla="*/ 883953 w 986956"/>
                <a:gd name="connsiteY2" fmla="*/ 247467 h 1136515"/>
                <a:gd name="connsiteX3" fmla="*/ 843035 w 986956"/>
                <a:gd name="connsiteY3" fmla="*/ 270406 h 1136515"/>
                <a:gd name="connsiteX4" fmla="*/ 755833 w 986956"/>
                <a:gd name="connsiteY4" fmla="*/ 268794 h 1136515"/>
                <a:gd name="connsiteX5" fmla="*/ 717733 w 986956"/>
                <a:gd name="connsiteY5" fmla="*/ 335469 h 1136515"/>
                <a:gd name="connsiteX6" fmla="*/ 651058 w 986956"/>
                <a:gd name="connsiteY6" fmla="*/ 383094 h 1136515"/>
                <a:gd name="connsiteX7" fmla="*/ 574858 w 986956"/>
                <a:gd name="connsiteY7" fmla="*/ 440244 h 1136515"/>
                <a:gd name="connsiteX8" fmla="*/ 612958 w 986956"/>
                <a:gd name="connsiteY8" fmla="*/ 335469 h 1136515"/>
                <a:gd name="connsiteX9" fmla="*/ 651060 w 986956"/>
                <a:gd name="connsiteY9" fmla="*/ 259270 h 1136515"/>
                <a:gd name="connsiteX10" fmla="*/ 654711 w 986956"/>
                <a:gd name="connsiteY10" fmla="*/ 178824 h 1136515"/>
                <a:gd name="connsiteX11" fmla="*/ 612958 w 986956"/>
                <a:gd name="connsiteY11" fmla="*/ 278319 h 1136515"/>
                <a:gd name="connsiteX12" fmla="*/ 574858 w 986956"/>
                <a:gd name="connsiteY12" fmla="*/ 364044 h 1136515"/>
                <a:gd name="connsiteX13" fmla="*/ 517708 w 986956"/>
                <a:gd name="connsiteY13" fmla="*/ 478344 h 1136515"/>
                <a:gd name="connsiteX14" fmla="*/ 527233 w 986956"/>
                <a:gd name="connsiteY14" fmla="*/ 354519 h 1136515"/>
                <a:gd name="connsiteX15" fmla="*/ 550095 w 986956"/>
                <a:gd name="connsiteY15" fmla="*/ 231209 h 1136515"/>
                <a:gd name="connsiteX16" fmla="*/ 612958 w 986956"/>
                <a:gd name="connsiteY16" fmla="*/ 116394 h 1136515"/>
                <a:gd name="connsiteX17" fmla="*/ 536758 w 986956"/>
                <a:gd name="connsiteY17" fmla="*/ 192594 h 1136515"/>
                <a:gd name="connsiteX18" fmla="*/ 517708 w 986956"/>
                <a:gd name="connsiteY18" fmla="*/ 278319 h 1136515"/>
                <a:gd name="connsiteX19" fmla="*/ 508183 w 986956"/>
                <a:gd name="connsiteY19" fmla="*/ 383094 h 1136515"/>
                <a:gd name="connsiteX20" fmla="*/ 489133 w 986956"/>
                <a:gd name="connsiteY20" fmla="*/ 487869 h 1136515"/>
                <a:gd name="connsiteX21" fmla="*/ 479608 w 986956"/>
                <a:gd name="connsiteY21" fmla="*/ 497394 h 1136515"/>
                <a:gd name="connsiteX22" fmla="*/ 479608 w 986956"/>
                <a:gd name="connsiteY22" fmla="*/ 364044 h 1136515"/>
                <a:gd name="connsiteX23" fmla="*/ 470083 w 986956"/>
                <a:gd name="connsiteY23" fmla="*/ 135444 h 1136515"/>
                <a:gd name="connsiteX24" fmla="*/ 451033 w 986956"/>
                <a:gd name="connsiteY24" fmla="*/ 183069 h 1136515"/>
                <a:gd name="connsiteX25" fmla="*/ 471265 w 986956"/>
                <a:gd name="connsiteY25" fmla="*/ 492290 h 1136515"/>
                <a:gd name="connsiteX26" fmla="*/ 413566 w 986956"/>
                <a:gd name="connsiteY26" fmla="*/ 289742 h 1136515"/>
                <a:gd name="connsiteX27" fmla="*/ 447100 w 986956"/>
                <a:gd name="connsiteY27" fmla="*/ 521985 h 1136515"/>
                <a:gd name="connsiteX28" fmla="*/ 412933 w 986956"/>
                <a:gd name="connsiteY28" fmla="*/ 573594 h 1136515"/>
                <a:gd name="connsiteX29" fmla="*/ 403408 w 986956"/>
                <a:gd name="connsiteY29" fmla="*/ 592644 h 1136515"/>
                <a:gd name="connsiteX30" fmla="*/ 384337 w 986956"/>
                <a:gd name="connsiteY30" fmla="*/ 458650 h 1136515"/>
                <a:gd name="connsiteX31" fmla="*/ 370027 w 986956"/>
                <a:gd name="connsiteY31" fmla="*/ 353072 h 1136515"/>
                <a:gd name="connsiteX32" fmla="*/ 389938 w 986956"/>
                <a:gd name="connsiteY32" fmla="*/ 583862 h 1136515"/>
                <a:gd name="connsiteX33" fmla="*/ 215390 w 986956"/>
                <a:gd name="connsiteY33" fmla="*/ 418608 h 1136515"/>
                <a:gd name="connsiteX34" fmla="*/ 396129 w 986956"/>
                <a:gd name="connsiteY34" fmla="*/ 647163 h 1136515"/>
                <a:gd name="connsiteX35" fmla="*/ 342533 w 986956"/>
                <a:gd name="connsiteY35" fmla="*/ 697561 h 1136515"/>
                <a:gd name="connsiteX36" fmla="*/ 166783 w 986956"/>
                <a:gd name="connsiteY36" fmla="*/ 393902 h 1136515"/>
                <a:gd name="connsiteX37" fmla="*/ 332769 w 986956"/>
                <a:gd name="connsiteY37" fmla="*/ 740094 h 1136515"/>
                <a:gd name="connsiteX38" fmla="*/ 270058 w 986956"/>
                <a:gd name="connsiteY38" fmla="*/ 621219 h 1136515"/>
                <a:gd name="connsiteX39" fmla="*/ 193858 w 986956"/>
                <a:gd name="connsiteY39" fmla="*/ 525969 h 1136515"/>
                <a:gd name="connsiteX40" fmla="*/ 70033 w 986956"/>
                <a:gd name="connsiteY40" fmla="*/ 402144 h 1136515"/>
                <a:gd name="connsiteX41" fmla="*/ 179538 w 986956"/>
                <a:gd name="connsiteY41" fmla="*/ 543893 h 1136515"/>
                <a:gd name="connsiteX42" fmla="*/ 244765 w 986956"/>
                <a:gd name="connsiteY42" fmla="*/ 634424 h 1136515"/>
                <a:gd name="connsiteX43" fmla="*/ 298633 w 986956"/>
                <a:gd name="connsiteY43" fmla="*/ 783144 h 1136515"/>
                <a:gd name="connsiteX44" fmla="*/ 298633 w 986956"/>
                <a:gd name="connsiteY44" fmla="*/ 878394 h 1136515"/>
                <a:gd name="connsiteX45" fmla="*/ 241483 w 986956"/>
                <a:gd name="connsiteY45" fmla="*/ 792669 h 1136515"/>
                <a:gd name="connsiteX46" fmla="*/ 165283 w 986956"/>
                <a:gd name="connsiteY46" fmla="*/ 678369 h 1136515"/>
                <a:gd name="connsiteX47" fmla="*/ 31933 w 986956"/>
                <a:gd name="connsiteY47" fmla="*/ 554544 h 1136515"/>
                <a:gd name="connsiteX48" fmla="*/ 3358 w 986956"/>
                <a:gd name="connsiteY48" fmla="*/ 545019 h 1136515"/>
                <a:gd name="connsiteX49" fmla="*/ 89083 w 986956"/>
                <a:gd name="connsiteY49" fmla="*/ 621219 h 1136515"/>
                <a:gd name="connsiteX50" fmla="*/ 174808 w 986956"/>
                <a:gd name="connsiteY50" fmla="*/ 745044 h 1136515"/>
                <a:gd name="connsiteX51" fmla="*/ 231958 w 986956"/>
                <a:gd name="connsiteY51" fmla="*/ 830769 h 1136515"/>
                <a:gd name="connsiteX52" fmla="*/ 270058 w 986956"/>
                <a:gd name="connsiteY52" fmla="*/ 954594 h 1136515"/>
                <a:gd name="connsiteX53" fmla="*/ 241483 w 986956"/>
                <a:gd name="connsiteY53" fmla="*/ 1030794 h 1136515"/>
                <a:gd name="connsiteX54" fmla="*/ 203383 w 986956"/>
                <a:gd name="connsiteY54" fmla="*/ 926019 h 1136515"/>
                <a:gd name="connsiteX55" fmla="*/ 155758 w 986956"/>
                <a:gd name="connsiteY55" fmla="*/ 745044 h 1136515"/>
                <a:gd name="connsiteX56" fmla="*/ 18231 w 986956"/>
                <a:gd name="connsiteY56" fmla="*/ 619819 h 1136515"/>
                <a:gd name="connsiteX57" fmla="*/ 136708 w 986956"/>
                <a:gd name="connsiteY57" fmla="*/ 745044 h 1136515"/>
                <a:gd name="connsiteX58" fmla="*/ 165283 w 986956"/>
                <a:gd name="connsiteY58" fmla="*/ 868869 h 1136515"/>
                <a:gd name="connsiteX59" fmla="*/ 174808 w 986956"/>
                <a:gd name="connsiteY59" fmla="*/ 954594 h 1136515"/>
                <a:gd name="connsiteX60" fmla="*/ 216350 w 986956"/>
                <a:gd name="connsiteY60" fmla="*/ 1029706 h 1136515"/>
                <a:gd name="connsiteX61" fmla="*/ 251008 w 986956"/>
                <a:gd name="connsiteY61" fmla="*/ 1135569 h 1136515"/>
                <a:gd name="connsiteX62" fmla="*/ 279583 w 986956"/>
                <a:gd name="connsiteY62" fmla="*/ 964119 h 1136515"/>
                <a:gd name="connsiteX63" fmla="*/ 365308 w 986956"/>
                <a:gd name="connsiteY63" fmla="*/ 773619 h 1136515"/>
                <a:gd name="connsiteX64" fmla="*/ 431983 w 986956"/>
                <a:gd name="connsiteY64" fmla="*/ 640269 h 1136515"/>
                <a:gd name="connsiteX65" fmla="*/ 460558 w 986956"/>
                <a:gd name="connsiteY65" fmla="*/ 640269 h 1136515"/>
                <a:gd name="connsiteX66" fmla="*/ 584383 w 986956"/>
                <a:gd name="connsiteY66" fmla="*/ 487869 h 1136515"/>
                <a:gd name="connsiteX67" fmla="*/ 774883 w 986956"/>
                <a:gd name="connsiteY67" fmla="*/ 373569 h 1136515"/>
                <a:gd name="connsiteX68" fmla="*/ 917758 w 986956"/>
                <a:gd name="connsiteY68" fmla="*/ 278319 h 1136515"/>
                <a:gd name="connsiteX69" fmla="*/ 955858 w 986956"/>
                <a:gd name="connsiteY69" fmla="*/ 259269 h 1136515"/>
                <a:gd name="connsiteX70" fmla="*/ 955858 w 986956"/>
                <a:gd name="connsiteY70" fmla="*/ 164019 h 1136515"/>
                <a:gd name="connsiteX71" fmla="*/ 984433 w 986956"/>
                <a:gd name="connsiteY71" fmla="*/ 2094 h 1136515"/>
                <a:gd name="connsiteX72" fmla="*/ 882380 w 986956"/>
                <a:gd name="connsiteY72" fmla="*/ 288765 h 1136515"/>
                <a:gd name="connsiteX73" fmla="*/ 943785 w 986956"/>
                <a:gd name="connsiteY73" fmla="*/ 199977 h 1136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986956" h="1136515">
                  <a:moveTo>
                    <a:pt x="943785" y="199977"/>
                  </a:moveTo>
                  <a:cubicBezTo>
                    <a:pt x="948116" y="190612"/>
                    <a:pt x="918340" y="224660"/>
                    <a:pt x="908368" y="232575"/>
                  </a:cubicBezTo>
                  <a:cubicBezTo>
                    <a:pt x="898396" y="240490"/>
                    <a:pt x="894842" y="241162"/>
                    <a:pt x="883953" y="247467"/>
                  </a:cubicBezTo>
                  <a:cubicBezTo>
                    <a:pt x="873064" y="253772"/>
                    <a:pt x="864388" y="266852"/>
                    <a:pt x="843035" y="270406"/>
                  </a:cubicBezTo>
                  <a:cubicBezTo>
                    <a:pt x="821682" y="273960"/>
                    <a:pt x="776717" y="257950"/>
                    <a:pt x="755833" y="268794"/>
                  </a:cubicBezTo>
                  <a:cubicBezTo>
                    <a:pt x="734949" y="279638"/>
                    <a:pt x="735195" y="316419"/>
                    <a:pt x="717733" y="335469"/>
                  </a:cubicBezTo>
                  <a:cubicBezTo>
                    <a:pt x="700271" y="354519"/>
                    <a:pt x="674870" y="365632"/>
                    <a:pt x="651058" y="383094"/>
                  </a:cubicBezTo>
                  <a:cubicBezTo>
                    <a:pt x="627246" y="400556"/>
                    <a:pt x="581208" y="448181"/>
                    <a:pt x="574858" y="440244"/>
                  </a:cubicBezTo>
                  <a:cubicBezTo>
                    <a:pt x="568508" y="432307"/>
                    <a:pt x="600258" y="365631"/>
                    <a:pt x="612958" y="335469"/>
                  </a:cubicBezTo>
                  <a:cubicBezTo>
                    <a:pt x="625658" y="305307"/>
                    <a:pt x="644101" y="285377"/>
                    <a:pt x="651060" y="259270"/>
                  </a:cubicBezTo>
                  <a:cubicBezTo>
                    <a:pt x="658019" y="233163"/>
                    <a:pt x="661061" y="175649"/>
                    <a:pt x="654711" y="178824"/>
                  </a:cubicBezTo>
                  <a:cubicBezTo>
                    <a:pt x="648361" y="181999"/>
                    <a:pt x="626267" y="247449"/>
                    <a:pt x="612958" y="278319"/>
                  </a:cubicBezTo>
                  <a:cubicBezTo>
                    <a:pt x="599649" y="309189"/>
                    <a:pt x="590733" y="330707"/>
                    <a:pt x="574858" y="364044"/>
                  </a:cubicBezTo>
                  <a:cubicBezTo>
                    <a:pt x="558983" y="397381"/>
                    <a:pt x="525646" y="479932"/>
                    <a:pt x="517708" y="478344"/>
                  </a:cubicBezTo>
                  <a:cubicBezTo>
                    <a:pt x="509770" y="476756"/>
                    <a:pt x="521835" y="395708"/>
                    <a:pt x="527233" y="354519"/>
                  </a:cubicBezTo>
                  <a:cubicBezTo>
                    <a:pt x="532631" y="313330"/>
                    <a:pt x="535808" y="270896"/>
                    <a:pt x="550095" y="231209"/>
                  </a:cubicBezTo>
                  <a:cubicBezTo>
                    <a:pt x="564382" y="191522"/>
                    <a:pt x="615181" y="122830"/>
                    <a:pt x="612958" y="116394"/>
                  </a:cubicBezTo>
                  <a:cubicBezTo>
                    <a:pt x="610735" y="109958"/>
                    <a:pt x="552633" y="165607"/>
                    <a:pt x="536758" y="192594"/>
                  </a:cubicBezTo>
                  <a:cubicBezTo>
                    <a:pt x="520883" y="219582"/>
                    <a:pt x="522470" y="246569"/>
                    <a:pt x="517708" y="278319"/>
                  </a:cubicBezTo>
                  <a:cubicBezTo>
                    <a:pt x="512946" y="310069"/>
                    <a:pt x="512945" y="348169"/>
                    <a:pt x="508183" y="383094"/>
                  </a:cubicBezTo>
                  <a:cubicBezTo>
                    <a:pt x="503420" y="418019"/>
                    <a:pt x="489133" y="487869"/>
                    <a:pt x="489133" y="487869"/>
                  </a:cubicBezTo>
                  <a:cubicBezTo>
                    <a:pt x="484371" y="506919"/>
                    <a:pt x="481195" y="518031"/>
                    <a:pt x="479608" y="497394"/>
                  </a:cubicBezTo>
                  <a:cubicBezTo>
                    <a:pt x="478021" y="476757"/>
                    <a:pt x="481195" y="424369"/>
                    <a:pt x="479608" y="364044"/>
                  </a:cubicBezTo>
                  <a:cubicBezTo>
                    <a:pt x="478021" y="303719"/>
                    <a:pt x="474845" y="165607"/>
                    <a:pt x="470083" y="135444"/>
                  </a:cubicBezTo>
                  <a:cubicBezTo>
                    <a:pt x="465320" y="105282"/>
                    <a:pt x="450836" y="123595"/>
                    <a:pt x="451033" y="183069"/>
                  </a:cubicBezTo>
                  <a:cubicBezTo>
                    <a:pt x="451230" y="242543"/>
                    <a:pt x="477510" y="474511"/>
                    <a:pt x="471265" y="492290"/>
                  </a:cubicBezTo>
                  <a:cubicBezTo>
                    <a:pt x="465021" y="510069"/>
                    <a:pt x="417594" y="284793"/>
                    <a:pt x="413566" y="289742"/>
                  </a:cubicBezTo>
                  <a:cubicBezTo>
                    <a:pt x="409539" y="294691"/>
                    <a:pt x="447206" y="474676"/>
                    <a:pt x="447100" y="521985"/>
                  </a:cubicBezTo>
                  <a:cubicBezTo>
                    <a:pt x="446995" y="569294"/>
                    <a:pt x="420215" y="561818"/>
                    <a:pt x="412933" y="573594"/>
                  </a:cubicBezTo>
                  <a:cubicBezTo>
                    <a:pt x="405651" y="585371"/>
                    <a:pt x="408174" y="611801"/>
                    <a:pt x="403408" y="592644"/>
                  </a:cubicBezTo>
                  <a:cubicBezTo>
                    <a:pt x="398642" y="573487"/>
                    <a:pt x="389900" y="498579"/>
                    <a:pt x="384337" y="458650"/>
                  </a:cubicBezTo>
                  <a:cubicBezTo>
                    <a:pt x="378774" y="418721"/>
                    <a:pt x="369094" y="332203"/>
                    <a:pt x="370027" y="353072"/>
                  </a:cubicBezTo>
                  <a:cubicBezTo>
                    <a:pt x="370960" y="373941"/>
                    <a:pt x="415711" y="572939"/>
                    <a:pt x="389938" y="583862"/>
                  </a:cubicBezTo>
                  <a:cubicBezTo>
                    <a:pt x="364165" y="594785"/>
                    <a:pt x="214358" y="408058"/>
                    <a:pt x="215390" y="418608"/>
                  </a:cubicBezTo>
                  <a:cubicBezTo>
                    <a:pt x="216422" y="429158"/>
                    <a:pt x="374939" y="600671"/>
                    <a:pt x="396129" y="647163"/>
                  </a:cubicBezTo>
                  <a:cubicBezTo>
                    <a:pt x="417319" y="693655"/>
                    <a:pt x="380757" y="739771"/>
                    <a:pt x="342533" y="697561"/>
                  </a:cubicBezTo>
                  <a:cubicBezTo>
                    <a:pt x="304309" y="655351"/>
                    <a:pt x="168410" y="386813"/>
                    <a:pt x="166783" y="393902"/>
                  </a:cubicBezTo>
                  <a:cubicBezTo>
                    <a:pt x="165156" y="400991"/>
                    <a:pt x="315557" y="702208"/>
                    <a:pt x="332769" y="740094"/>
                  </a:cubicBezTo>
                  <a:cubicBezTo>
                    <a:pt x="349982" y="777980"/>
                    <a:pt x="293210" y="656906"/>
                    <a:pt x="270058" y="621219"/>
                  </a:cubicBezTo>
                  <a:cubicBezTo>
                    <a:pt x="246906" y="585532"/>
                    <a:pt x="227195" y="562482"/>
                    <a:pt x="193858" y="525969"/>
                  </a:cubicBezTo>
                  <a:cubicBezTo>
                    <a:pt x="160520" y="489457"/>
                    <a:pt x="72420" y="399157"/>
                    <a:pt x="70033" y="402144"/>
                  </a:cubicBezTo>
                  <a:cubicBezTo>
                    <a:pt x="67646" y="405131"/>
                    <a:pt x="150416" y="505180"/>
                    <a:pt x="179538" y="543893"/>
                  </a:cubicBezTo>
                  <a:cubicBezTo>
                    <a:pt x="208660" y="582606"/>
                    <a:pt x="224916" y="594549"/>
                    <a:pt x="244765" y="634424"/>
                  </a:cubicBezTo>
                  <a:cubicBezTo>
                    <a:pt x="264614" y="674299"/>
                    <a:pt x="289655" y="742482"/>
                    <a:pt x="298633" y="783144"/>
                  </a:cubicBezTo>
                  <a:cubicBezTo>
                    <a:pt x="307611" y="823806"/>
                    <a:pt x="308158" y="876807"/>
                    <a:pt x="298633" y="878394"/>
                  </a:cubicBezTo>
                  <a:cubicBezTo>
                    <a:pt x="289108" y="879982"/>
                    <a:pt x="241483" y="792669"/>
                    <a:pt x="241483" y="792669"/>
                  </a:cubicBezTo>
                  <a:cubicBezTo>
                    <a:pt x="219258" y="759332"/>
                    <a:pt x="200208" y="718056"/>
                    <a:pt x="165283" y="678369"/>
                  </a:cubicBezTo>
                  <a:cubicBezTo>
                    <a:pt x="130358" y="638682"/>
                    <a:pt x="31933" y="554544"/>
                    <a:pt x="31933" y="554544"/>
                  </a:cubicBezTo>
                  <a:cubicBezTo>
                    <a:pt x="4946" y="532319"/>
                    <a:pt x="-6167" y="533907"/>
                    <a:pt x="3358" y="545019"/>
                  </a:cubicBezTo>
                  <a:cubicBezTo>
                    <a:pt x="12883" y="556132"/>
                    <a:pt x="60508" y="587882"/>
                    <a:pt x="89083" y="621219"/>
                  </a:cubicBezTo>
                  <a:cubicBezTo>
                    <a:pt x="117658" y="654557"/>
                    <a:pt x="150996" y="710119"/>
                    <a:pt x="174808" y="745044"/>
                  </a:cubicBezTo>
                  <a:cubicBezTo>
                    <a:pt x="198620" y="779969"/>
                    <a:pt x="216083" y="795844"/>
                    <a:pt x="231958" y="830769"/>
                  </a:cubicBezTo>
                  <a:cubicBezTo>
                    <a:pt x="247833" y="865694"/>
                    <a:pt x="268471" y="921257"/>
                    <a:pt x="270058" y="954594"/>
                  </a:cubicBezTo>
                  <a:cubicBezTo>
                    <a:pt x="271645" y="987931"/>
                    <a:pt x="252595" y="1035556"/>
                    <a:pt x="241483" y="1030794"/>
                  </a:cubicBezTo>
                  <a:cubicBezTo>
                    <a:pt x="230371" y="1026032"/>
                    <a:pt x="217670" y="973644"/>
                    <a:pt x="203383" y="926019"/>
                  </a:cubicBezTo>
                  <a:cubicBezTo>
                    <a:pt x="189096" y="878394"/>
                    <a:pt x="186617" y="796077"/>
                    <a:pt x="155758" y="745044"/>
                  </a:cubicBezTo>
                  <a:cubicBezTo>
                    <a:pt x="124899" y="694011"/>
                    <a:pt x="21406" y="619819"/>
                    <a:pt x="18231" y="619819"/>
                  </a:cubicBezTo>
                  <a:cubicBezTo>
                    <a:pt x="15056" y="619819"/>
                    <a:pt x="112199" y="703536"/>
                    <a:pt x="136708" y="745044"/>
                  </a:cubicBezTo>
                  <a:cubicBezTo>
                    <a:pt x="161217" y="786552"/>
                    <a:pt x="158933" y="833944"/>
                    <a:pt x="165283" y="868869"/>
                  </a:cubicBezTo>
                  <a:cubicBezTo>
                    <a:pt x="171633" y="903794"/>
                    <a:pt x="166297" y="927788"/>
                    <a:pt x="174808" y="954594"/>
                  </a:cubicBezTo>
                  <a:cubicBezTo>
                    <a:pt x="183319" y="981400"/>
                    <a:pt x="203650" y="999544"/>
                    <a:pt x="216350" y="1029706"/>
                  </a:cubicBezTo>
                  <a:cubicBezTo>
                    <a:pt x="229050" y="1059869"/>
                    <a:pt x="240469" y="1146500"/>
                    <a:pt x="251008" y="1135569"/>
                  </a:cubicBezTo>
                  <a:cubicBezTo>
                    <a:pt x="261547" y="1124638"/>
                    <a:pt x="260533" y="1024444"/>
                    <a:pt x="279583" y="964119"/>
                  </a:cubicBezTo>
                  <a:cubicBezTo>
                    <a:pt x="298633" y="903794"/>
                    <a:pt x="339908" y="827594"/>
                    <a:pt x="365308" y="773619"/>
                  </a:cubicBezTo>
                  <a:cubicBezTo>
                    <a:pt x="390708" y="719644"/>
                    <a:pt x="416108" y="662494"/>
                    <a:pt x="431983" y="640269"/>
                  </a:cubicBezTo>
                  <a:cubicBezTo>
                    <a:pt x="447858" y="618044"/>
                    <a:pt x="435158" y="665669"/>
                    <a:pt x="460558" y="640269"/>
                  </a:cubicBezTo>
                  <a:cubicBezTo>
                    <a:pt x="485958" y="614869"/>
                    <a:pt x="531996" y="532319"/>
                    <a:pt x="584383" y="487869"/>
                  </a:cubicBezTo>
                  <a:cubicBezTo>
                    <a:pt x="636770" y="443419"/>
                    <a:pt x="719320" y="408494"/>
                    <a:pt x="774883" y="373569"/>
                  </a:cubicBezTo>
                  <a:cubicBezTo>
                    <a:pt x="830445" y="338644"/>
                    <a:pt x="887596" y="297369"/>
                    <a:pt x="917758" y="278319"/>
                  </a:cubicBezTo>
                  <a:cubicBezTo>
                    <a:pt x="947921" y="259269"/>
                    <a:pt x="949508" y="278319"/>
                    <a:pt x="955858" y="259269"/>
                  </a:cubicBezTo>
                  <a:cubicBezTo>
                    <a:pt x="962208" y="240219"/>
                    <a:pt x="951096" y="206882"/>
                    <a:pt x="955858" y="164019"/>
                  </a:cubicBezTo>
                  <a:cubicBezTo>
                    <a:pt x="960621" y="121157"/>
                    <a:pt x="996679" y="-18697"/>
                    <a:pt x="984433" y="2094"/>
                  </a:cubicBezTo>
                  <a:cubicBezTo>
                    <a:pt x="972187" y="22885"/>
                    <a:pt x="889155" y="255785"/>
                    <a:pt x="882380" y="288765"/>
                  </a:cubicBezTo>
                  <a:cubicBezTo>
                    <a:pt x="875605" y="321745"/>
                    <a:pt x="939454" y="209342"/>
                    <a:pt x="943785" y="199977"/>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55" name="フリーフォーム: 図形 54">
              <a:extLst>
                <a:ext uri="{FF2B5EF4-FFF2-40B4-BE49-F238E27FC236}">
                  <a16:creationId xmlns:a16="http://schemas.microsoft.com/office/drawing/2014/main" id="{2D37683C-0C91-C2EE-24DB-712DD697D14D}"/>
                </a:ext>
              </a:extLst>
            </p:cNvPr>
            <p:cNvSpPr/>
            <p:nvPr/>
          </p:nvSpPr>
          <p:spPr>
            <a:xfrm rot="116200">
              <a:off x="765647" y="3648463"/>
              <a:ext cx="319201" cy="314915"/>
            </a:xfrm>
            <a:custGeom>
              <a:avLst/>
              <a:gdLst>
                <a:gd name="connsiteX0" fmla="*/ 908466 w 909277"/>
                <a:gd name="connsiteY0" fmla="*/ 894309 h 897071"/>
                <a:gd name="connsiteX1" fmla="*/ 841791 w 909277"/>
                <a:gd name="connsiteY1" fmla="*/ 751434 h 897071"/>
                <a:gd name="connsiteX2" fmla="*/ 775116 w 909277"/>
                <a:gd name="connsiteY2" fmla="*/ 684759 h 897071"/>
                <a:gd name="connsiteX3" fmla="*/ 784641 w 909277"/>
                <a:gd name="connsiteY3" fmla="*/ 627609 h 897071"/>
                <a:gd name="connsiteX4" fmla="*/ 641766 w 909277"/>
                <a:gd name="connsiteY4" fmla="*/ 513309 h 897071"/>
                <a:gd name="connsiteX5" fmla="*/ 498891 w 909277"/>
                <a:gd name="connsiteY5" fmla="*/ 370434 h 897071"/>
                <a:gd name="connsiteX6" fmla="*/ 422691 w 909277"/>
                <a:gd name="connsiteY6" fmla="*/ 322809 h 897071"/>
                <a:gd name="connsiteX7" fmla="*/ 327441 w 909277"/>
                <a:gd name="connsiteY7" fmla="*/ 227559 h 897071"/>
                <a:gd name="connsiteX8" fmla="*/ 222666 w 909277"/>
                <a:gd name="connsiteY8" fmla="*/ 132309 h 897071"/>
                <a:gd name="connsiteX9" fmla="*/ 22641 w 909277"/>
                <a:gd name="connsiteY9" fmla="*/ 37059 h 897071"/>
                <a:gd name="connsiteX10" fmla="*/ 13116 w 909277"/>
                <a:gd name="connsiteY10" fmla="*/ 8484 h 897071"/>
                <a:gd name="connsiteX11" fmla="*/ 98841 w 909277"/>
                <a:gd name="connsiteY11" fmla="*/ 179934 h 897071"/>
                <a:gd name="connsiteX12" fmla="*/ 184566 w 909277"/>
                <a:gd name="connsiteY12" fmla="*/ 370434 h 897071"/>
                <a:gd name="connsiteX13" fmla="*/ 489366 w 909277"/>
                <a:gd name="connsiteY13" fmla="*/ 589509 h 897071"/>
                <a:gd name="connsiteX14" fmla="*/ 641766 w 909277"/>
                <a:gd name="connsiteY14" fmla="*/ 713334 h 897071"/>
                <a:gd name="connsiteX15" fmla="*/ 794166 w 909277"/>
                <a:gd name="connsiteY15" fmla="*/ 837159 h 897071"/>
                <a:gd name="connsiteX16" fmla="*/ 908466 w 909277"/>
                <a:gd name="connsiteY16" fmla="*/ 894309 h 897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09277" h="897071">
                  <a:moveTo>
                    <a:pt x="908466" y="894309"/>
                  </a:moveTo>
                  <a:cubicBezTo>
                    <a:pt x="916403" y="880022"/>
                    <a:pt x="864016" y="786359"/>
                    <a:pt x="841791" y="751434"/>
                  </a:cubicBezTo>
                  <a:cubicBezTo>
                    <a:pt x="819566" y="716509"/>
                    <a:pt x="784641" y="705396"/>
                    <a:pt x="775116" y="684759"/>
                  </a:cubicBezTo>
                  <a:cubicBezTo>
                    <a:pt x="765591" y="664122"/>
                    <a:pt x="806866" y="656184"/>
                    <a:pt x="784641" y="627609"/>
                  </a:cubicBezTo>
                  <a:cubicBezTo>
                    <a:pt x="762416" y="599034"/>
                    <a:pt x="689391" y="556171"/>
                    <a:pt x="641766" y="513309"/>
                  </a:cubicBezTo>
                  <a:cubicBezTo>
                    <a:pt x="594141" y="470447"/>
                    <a:pt x="535403" y="402184"/>
                    <a:pt x="498891" y="370434"/>
                  </a:cubicBezTo>
                  <a:cubicBezTo>
                    <a:pt x="462379" y="338684"/>
                    <a:pt x="451266" y="346621"/>
                    <a:pt x="422691" y="322809"/>
                  </a:cubicBezTo>
                  <a:cubicBezTo>
                    <a:pt x="394116" y="298997"/>
                    <a:pt x="360778" y="259309"/>
                    <a:pt x="327441" y="227559"/>
                  </a:cubicBezTo>
                  <a:cubicBezTo>
                    <a:pt x="294104" y="195809"/>
                    <a:pt x="273466" y="164059"/>
                    <a:pt x="222666" y="132309"/>
                  </a:cubicBezTo>
                  <a:cubicBezTo>
                    <a:pt x="171866" y="100559"/>
                    <a:pt x="57566" y="57697"/>
                    <a:pt x="22641" y="37059"/>
                  </a:cubicBezTo>
                  <a:cubicBezTo>
                    <a:pt x="-12284" y="16421"/>
                    <a:pt x="416" y="-15329"/>
                    <a:pt x="13116" y="8484"/>
                  </a:cubicBezTo>
                  <a:cubicBezTo>
                    <a:pt x="25816" y="32296"/>
                    <a:pt x="70266" y="119609"/>
                    <a:pt x="98841" y="179934"/>
                  </a:cubicBezTo>
                  <a:cubicBezTo>
                    <a:pt x="127416" y="240259"/>
                    <a:pt x="119479" y="302172"/>
                    <a:pt x="184566" y="370434"/>
                  </a:cubicBezTo>
                  <a:cubicBezTo>
                    <a:pt x="249653" y="438696"/>
                    <a:pt x="413166" y="532359"/>
                    <a:pt x="489366" y="589509"/>
                  </a:cubicBezTo>
                  <a:cubicBezTo>
                    <a:pt x="565566" y="646659"/>
                    <a:pt x="641766" y="713334"/>
                    <a:pt x="641766" y="713334"/>
                  </a:cubicBezTo>
                  <a:cubicBezTo>
                    <a:pt x="692566" y="754609"/>
                    <a:pt x="748128" y="810171"/>
                    <a:pt x="794166" y="837159"/>
                  </a:cubicBezTo>
                  <a:cubicBezTo>
                    <a:pt x="840204" y="864147"/>
                    <a:pt x="900529" y="908596"/>
                    <a:pt x="908466" y="894309"/>
                  </a:cubicBezTo>
                  <a:close/>
                </a:path>
              </a:pathLst>
            </a:cu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56" name="正方形/長方形 55">
              <a:extLst>
                <a:ext uri="{FF2B5EF4-FFF2-40B4-BE49-F238E27FC236}">
                  <a16:creationId xmlns:a16="http://schemas.microsoft.com/office/drawing/2014/main" id="{B37E8CAC-629C-A69B-8D43-9FD79E3E0794}"/>
                </a:ext>
              </a:extLst>
            </p:cNvPr>
            <p:cNvSpPr/>
            <p:nvPr/>
          </p:nvSpPr>
          <p:spPr>
            <a:xfrm rot="21266067">
              <a:off x="549568" y="2448765"/>
              <a:ext cx="1059641" cy="1797397"/>
            </a:xfrm>
            <a:prstGeom prst="rect">
              <a:avLst/>
            </a:prstGeom>
            <a:solidFill>
              <a:srgbClr val="FFFFF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dirty="0">
                <a:solidFill>
                  <a:schemeClr val="tx1"/>
                </a:solidFill>
                <a:latin typeface="Arial" panose="020B0604020202020204" pitchFamily="34" charset="0"/>
                <a:cs typeface="Arial" panose="020B0604020202020204" pitchFamily="34" charset="0"/>
              </a:endParaRPr>
            </a:p>
          </p:txBody>
        </p:sp>
        <p:sp>
          <p:nvSpPr>
            <p:cNvPr id="57" name="円弧 56">
              <a:extLst>
                <a:ext uri="{FF2B5EF4-FFF2-40B4-BE49-F238E27FC236}">
                  <a16:creationId xmlns:a16="http://schemas.microsoft.com/office/drawing/2014/main" id="{DED972D7-5680-9AAA-BAA7-FD750AF9F38C}"/>
                </a:ext>
              </a:extLst>
            </p:cNvPr>
            <p:cNvSpPr/>
            <p:nvPr/>
          </p:nvSpPr>
          <p:spPr>
            <a:xfrm rot="10478444">
              <a:off x="663838" y="2259691"/>
              <a:ext cx="451539" cy="140255"/>
            </a:xfrm>
            <a:prstGeom prst="arc">
              <a:avLst>
                <a:gd name="adj1" fmla="val 16200000"/>
                <a:gd name="adj2" fmla="val 21033595"/>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350" dirty="0">
                <a:latin typeface="Arial" panose="020B0604020202020204" pitchFamily="34" charset="0"/>
                <a:cs typeface="Arial" panose="020B0604020202020204" pitchFamily="34" charset="0"/>
              </a:endParaRPr>
            </a:p>
          </p:txBody>
        </p:sp>
        <p:sp>
          <p:nvSpPr>
            <p:cNvPr id="58" name="フローチャート: 結合子 57">
              <a:extLst>
                <a:ext uri="{FF2B5EF4-FFF2-40B4-BE49-F238E27FC236}">
                  <a16:creationId xmlns:a16="http://schemas.microsoft.com/office/drawing/2014/main" id="{7A99A0F3-EF1E-ED0D-BFE5-3B2B257BD4A9}"/>
                </a:ext>
              </a:extLst>
            </p:cNvPr>
            <p:cNvSpPr/>
            <p:nvPr/>
          </p:nvSpPr>
          <p:spPr>
            <a:xfrm rot="3084678">
              <a:off x="1194255" y="2845426"/>
              <a:ext cx="6975" cy="6711"/>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59" name="フローチャート: 結合子 58">
              <a:extLst>
                <a:ext uri="{FF2B5EF4-FFF2-40B4-BE49-F238E27FC236}">
                  <a16:creationId xmlns:a16="http://schemas.microsoft.com/office/drawing/2014/main" id="{239E8838-4FCC-D71D-8E4D-1F953A49365D}"/>
                </a:ext>
              </a:extLst>
            </p:cNvPr>
            <p:cNvSpPr/>
            <p:nvPr/>
          </p:nvSpPr>
          <p:spPr>
            <a:xfrm rot="3084678">
              <a:off x="1153850" y="2908675"/>
              <a:ext cx="6975" cy="6711"/>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60" name="フローチャート: 結合子 59">
              <a:extLst>
                <a:ext uri="{FF2B5EF4-FFF2-40B4-BE49-F238E27FC236}">
                  <a16:creationId xmlns:a16="http://schemas.microsoft.com/office/drawing/2014/main" id="{D4CCC91A-DD3B-CD12-E12C-A937001BF50D}"/>
                </a:ext>
              </a:extLst>
            </p:cNvPr>
            <p:cNvSpPr/>
            <p:nvPr/>
          </p:nvSpPr>
          <p:spPr>
            <a:xfrm rot="3084678">
              <a:off x="1252664" y="3135801"/>
              <a:ext cx="6975" cy="6711"/>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61" name="フローチャート: 結合子 60">
              <a:extLst>
                <a:ext uri="{FF2B5EF4-FFF2-40B4-BE49-F238E27FC236}">
                  <a16:creationId xmlns:a16="http://schemas.microsoft.com/office/drawing/2014/main" id="{52595FC6-C8F0-EA1A-7961-B9C43825575D}"/>
                </a:ext>
              </a:extLst>
            </p:cNvPr>
            <p:cNvSpPr/>
            <p:nvPr/>
          </p:nvSpPr>
          <p:spPr>
            <a:xfrm rot="3084678">
              <a:off x="1197662" y="3228313"/>
              <a:ext cx="6975" cy="6711"/>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62" name="フローチャート: 結合子 61">
              <a:extLst>
                <a:ext uri="{FF2B5EF4-FFF2-40B4-BE49-F238E27FC236}">
                  <a16:creationId xmlns:a16="http://schemas.microsoft.com/office/drawing/2014/main" id="{8931FEB1-B8FC-9549-8358-38077BD99292}"/>
                </a:ext>
              </a:extLst>
            </p:cNvPr>
            <p:cNvSpPr/>
            <p:nvPr/>
          </p:nvSpPr>
          <p:spPr>
            <a:xfrm rot="3084678">
              <a:off x="1182014" y="3042693"/>
              <a:ext cx="6975" cy="6711"/>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grpSp>
          <p:nvGrpSpPr>
            <p:cNvPr id="63" name="グループ化 62">
              <a:extLst>
                <a:ext uri="{FF2B5EF4-FFF2-40B4-BE49-F238E27FC236}">
                  <a16:creationId xmlns:a16="http://schemas.microsoft.com/office/drawing/2014/main" id="{E40F3912-EFE9-663C-A88C-7B929F64162A}"/>
                </a:ext>
              </a:extLst>
            </p:cNvPr>
            <p:cNvGrpSpPr/>
            <p:nvPr/>
          </p:nvGrpSpPr>
          <p:grpSpPr>
            <a:xfrm rot="1529560">
              <a:off x="1103696" y="2938911"/>
              <a:ext cx="105525" cy="389861"/>
              <a:chOff x="1435504" y="1834347"/>
              <a:chExt cx="219563" cy="811175"/>
            </a:xfrm>
          </p:grpSpPr>
          <p:sp>
            <p:nvSpPr>
              <p:cNvPr id="64" name="フローチャート: 結合子 63">
                <a:extLst>
                  <a:ext uri="{FF2B5EF4-FFF2-40B4-BE49-F238E27FC236}">
                    <a16:creationId xmlns:a16="http://schemas.microsoft.com/office/drawing/2014/main" id="{87BE83C0-CE41-EA3A-E622-E243BAEE32FD}"/>
                  </a:ext>
                </a:extLst>
              </p:cNvPr>
              <p:cNvSpPr/>
              <p:nvPr/>
            </p:nvSpPr>
            <p:spPr>
              <a:xfrm rot="3084678">
                <a:off x="1519300" y="1834622"/>
                <a:ext cx="14513" cy="13963"/>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65" name="フローチャート: 結合子 64">
                <a:extLst>
                  <a:ext uri="{FF2B5EF4-FFF2-40B4-BE49-F238E27FC236}">
                    <a16:creationId xmlns:a16="http://schemas.microsoft.com/office/drawing/2014/main" id="{BB0B7233-4605-BF12-8919-7B0D2FB42092}"/>
                  </a:ext>
                </a:extLst>
              </p:cNvPr>
              <p:cNvSpPr/>
              <p:nvPr/>
            </p:nvSpPr>
            <p:spPr>
              <a:xfrm rot="3084678">
                <a:off x="1435229" y="1966223"/>
                <a:ext cx="14513" cy="13963"/>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66" name="フローチャート: 結合子 65">
                <a:extLst>
                  <a:ext uri="{FF2B5EF4-FFF2-40B4-BE49-F238E27FC236}">
                    <a16:creationId xmlns:a16="http://schemas.microsoft.com/office/drawing/2014/main" id="{D60A3A6F-018E-1C0F-0469-C6D76300DB16}"/>
                  </a:ext>
                </a:extLst>
              </p:cNvPr>
              <p:cNvSpPr/>
              <p:nvPr/>
            </p:nvSpPr>
            <p:spPr>
              <a:xfrm rot="3084678">
                <a:off x="1640829" y="2438797"/>
                <a:ext cx="14513" cy="13963"/>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67" name="フローチャート: 結合子 66">
                <a:extLst>
                  <a:ext uri="{FF2B5EF4-FFF2-40B4-BE49-F238E27FC236}">
                    <a16:creationId xmlns:a16="http://schemas.microsoft.com/office/drawing/2014/main" id="{88CCBCFF-7815-3769-34C4-13533177F3C3}"/>
                  </a:ext>
                </a:extLst>
              </p:cNvPr>
              <p:cNvSpPr/>
              <p:nvPr/>
            </p:nvSpPr>
            <p:spPr>
              <a:xfrm rot="3084678">
                <a:off x="1526387" y="2631284"/>
                <a:ext cx="14513" cy="13963"/>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68" name="フローチャート: 結合子 67">
                <a:extLst>
                  <a:ext uri="{FF2B5EF4-FFF2-40B4-BE49-F238E27FC236}">
                    <a16:creationId xmlns:a16="http://schemas.microsoft.com/office/drawing/2014/main" id="{C421CFA3-6A80-126E-E8C4-02312D506636}"/>
                  </a:ext>
                </a:extLst>
              </p:cNvPr>
              <p:cNvSpPr/>
              <p:nvPr/>
            </p:nvSpPr>
            <p:spPr>
              <a:xfrm rot="3084678">
                <a:off x="1493829" y="2245070"/>
                <a:ext cx="14513" cy="13963"/>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grpSp>
        <p:sp>
          <p:nvSpPr>
            <p:cNvPr id="69" name="フローチャート: 結合子 68">
              <a:extLst>
                <a:ext uri="{FF2B5EF4-FFF2-40B4-BE49-F238E27FC236}">
                  <a16:creationId xmlns:a16="http://schemas.microsoft.com/office/drawing/2014/main" id="{3E9F5B99-5AF7-39EE-E1D7-D0D794775C39}"/>
                </a:ext>
              </a:extLst>
            </p:cNvPr>
            <p:cNvSpPr/>
            <p:nvPr/>
          </p:nvSpPr>
          <p:spPr>
            <a:xfrm rot="331022" flipH="1">
              <a:off x="1136460" y="2638657"/>
              <a:ext cx="6976" cy="6711"/>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70" name="フローチャート: 結合子 69">
              <a:extLst>
                <a:ext uri="{FF2B5EF4-FFF2-40B4-BE49-F238E27FC236}">
                  <a16:creationId xmlns:a16="http://schemas.microsoft.com/office/drawing/2014/main" id="{6477C7C2-134B-D992-67C5-F75500F3286F}"/>
                </a:ext>
              </a:extLst>
            </p:cNvPr>
            <p:cNvSpPr/>
            <p:nvPr/>
          </p:nvSpPr>
          <p:spPr>
            <a:xfrm rot="331022" flipH="1">
              <a:off x="1154623" y="2445641"/>
              <a:ext cx="6976" cy="6711"/>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71" name="フローチャート: 結合子 70">
              <a:extLst>
                <a:ext uri="{FF2B5EF4-FFF2-40B4-BE49-F238E27FC236}">
                  <a16:creationId xmlns:a16="http://schemas.microsoft.com/office/drawing/2014/main" id="{F28D8545-C88F-5466-4321-18D91BC846A9}"/>
                </a:ext>
              </a:extLst>
            </p:cNvPr>
            <p:cNvSpPr/>
            <p:nvPr/>
          </p:nvSpPr>
          <p:spPr>
            <a:xfrm rot="331022" flipH="1">
              <a:off x="1229326" y="2364855"/>
              <a:ext cx="6976" cy="6711"/>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72" name="フローチャート: 結合子 71">
              <a:extLst>
                <a:ext uri="{FF2B5EF4-FFF2-40B4-BE49-F238E27FC236}">
                  <a16:creationId xmlns:a16="http://schemas.microsoft.com/office/drawing/2014/main" id="{D4E43F69-95F6-8D0E-5F4E-041CF63CC342}"/>
                </a:ext>
              </a:extLst>
            </p:cNvPr>
            <p:cNvSpPr/>
            <p:nvPr/>
          </p:nvSpPr>
          <p:spPr>
            <a:xfrm rot="331022" flipH="1">
              <a:off x="1176392" y="2477460"/>
              <a:ext cx="6976" cy="6711"/>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73" name="フローチャート: 結合子 72">
              <a:extLst>
                <a:ext uri="{FF2B5EF4-FFF2-40B4-BE49-F238E27FC236}">
                  <a16:creationId xmlns:a16="http://schemas.microsoft.com/office/drawing/2014/main" id="{894F8B04-2659-EB3D-1B57-CDF6BBF5B853}"/>
                </a:ext>
              </a:extLst>
            </p:cNvPr>
            <p:cNvSpPr/>
            <p:nvPr/>
          </p:nvSpPr>
          <p:spPr>
            <a:xfrm rot="331022" flipH="1">
              <a:off x="1241198" y="2496359"/>
              <a:ext cx="6976" cy="6711"/>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74" name="フローチャート: 結合子 73">
              <a:extLst>
                <a:ext uri="{FF2B5EF4-FFF2-40B4-BE49-F238E27FC236}">
                  <a16:creationId xmlns:a16="http://schemas.microsoft.com/office/drawing/2014/main" id="{34FD0707-EE07-C30E-85EF-71BAA281F021}"/>
                </a:ext>
              </a:extLst>
            </p:cNvPr>
            <p:cNvSpPr/>
            <p:nvPr/>
          </p:nvSpPr>
          <p:spPr>
            <a:xfrm rot="331022" flipH="1">
              <a:off x="1204996" y="2537954"/>
              <a:ext cx="6976" cy="6711"/>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75" name="フローチャート: 結合子 74">
              <a:extLst>
                <a:ext uri="{FF2B5EF4-FFF2-40B4-BE49-F238E27FC236}">
                  <a16:creationId xmlns:a16="http://schemas.microsoft.com/office/drawing/2014/main" id="{EA38A3EC-81C2-42A7-2EC1-D63037C98893}"/>
                </a:ext>
              </a:extLst>
            </p:cNvPr>
            <p:cNvSpPr/>
            <p:nvPr/>
          </p:nvSpPr>
          <p:spPr>
            <a:xfrm rot="331022" flipH="1">
              <a:off x="1162026" y="2422127"/>
              <a:ext cx="6976" cy="6711"/>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76" name="フローチャート: 結合子 75">
              <a:extLst>
                <a:ext uri="{FF2B5EF4-FFF2-40B4-BE49-F238E27FC236}">
                  <a16:creationId xmlns:a16="http://schemas.microsoft.com/office/drawing/2014/main" id="{E642022F-97F9-ADAA-D97D-4696D27A68E7}"/>
                </a:ext>
              </a:extLst>
            </p:cNvPr>
            <p:cNvSpPr/>
            <p:nvPr/>
          </p:nvSpPr>
          <p:spPr>
            <a:xfrm rot="331022" flipH="1">
              <a:off x="1218581" y="2471471"/>
              <a:ext cx="6976" cy="6711"/>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77" name="フローチャート: 結合子 76">
              <a:extLst>
                <a:ext uri="{FF2B5EF4-FFF2-40B4-BE49-F238E27FC236}">
                  <a16:creationId xmlns:a16="http://schemas.microsoft.com/office/drawing/2014/main" id="{E8C103FF-1203-A4A5-3F6A-F1B0572899B6}"/>
                </a:ext>
              </a:extLst>
            </p:cNvPr>
            <p:cNvSpPr/>
            <p:nvPr/>
          </p:nvSpPr>
          <p:spPr>
            <a:xfrm rot="331022" flipH="1">
              <a:off x="1146824" y="2490239"/>
              <a:ext cx="6976" cy="6711"/>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78" name="フローチャート: 結合子 77">
              <a:extLst>
                <a:ext uri="{FF2B5EF4-FFF2-40B4-BE49-F238E27FC236}">
                  <a16:creationId xmlns:a16="http://schemas.microsoft.com/office/drawing/2014/main" id="{2F294EA7-688D-A648-CD37-696E223EC640}"/>
                </a:ext>
              </a:extLst>
            </p:cNvPr>
            <p:cNvSpPr/>
            <p:nvPr/>
          </p:nvSpPr>
          <p:spPr>
            <a:xfrm rot="331022" flipH="1">
              <a:off x="1202362" y="2492739"/>
              <a:ext cx="6976" cy="6711"/>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79" name="フローチャート: 結合子 78">
              <a:extLst>
                <a:ext uri="{FF2B5EF4-FFF2-40B4-BE49-F238E27FC236}">
                  <a16:creationId xmlns:a16="http://schemas.microsoft.com/office/drawing/2014/main" id="{2A739632-46F1-49C5-14F2-833C3435C3A3}"/>
                </a:ext>
              </a:extLst>
            </p:cNvPr>
            <p:cNvSpPr/>
            <p:nvPr/>
          </p:nvSpPr>
          <p:spPr>
            <a:xfrm rot="331022" flipH="1">
              <a:off x="1189841" y="2466956"/>
              <a:ext cx="6976" cy="6711"/>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80" name="フローチャート: 結合子 79">
              <a:extLst>
                <a:ext uri="{FF2B5EF4-FFF2-40B4-BE49-F238E27FC236}">
                  <a16:creationId xmlns:a16="http://schemas.microsoft.com/office/drawing/2014/main" id="{9A775C57-986B-3502-F1A6-0582DBB14DA3}"/>
                </a:ext>
              </a:extLst>
            </p:cNvPr>
            <p:cNvSpPr/>
            <p:nvPr/>
          </p:nvSpPr>
          <p:spPr>
            <a:xfrm rot="331022" flipH="1">
              <a:off x="1176951" y="2448808"/>
              <a:ext cx="6976" cy="6711"/>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81" name="フローチャート: 結合子 80">
              <a:extLst>
                <a:ext uri="{FF2B5EF4-FFF2-40B4-BE49-F238E27FC236}">
                  <a16:creationId xmlns:a16="http://schemas.microsoft.com/office/drawing/2014/main" id="{126354BE-E4FE-39AF-06E8-1F89E2C940F6}"/>
                </a:ext>
              </a:extLst>
            </p:cNvPr>
            <p:cNvSpPr/>
            <p:nvPr/>
          </p:nvSpPr>
          <p:spPr>
            <a:xfrm rot="331022" flipH="1">
              <a:off x="1205756" y="2396441"/>
              <a:ext cx="6976" cy="6711"/>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82" name="フローチャート: 結合子 81">
              <a:extLst>
                <a:ext uri="{FF2B5EF4-FFF2-40B4-BE49-F238E27FC236}">
                  <a16:creationId xmlns:a16="http://schemas.microsoft.com/office/drawing/2014/main" id="{86B57BF0-E8A3-0C35-A6D0-9622B649A7F9}"/>
                </a:ext>
              </a:extLst>
            </p:cNvPr>
            <p:cNvSpPr/>
            <p:nvPr/>
          </p:nvSpPr>
          <p:spPr>
            <a:xfrm rot="331022" flipH="1">
              <a:off x="1192853" y="2505641"/>
              <a:ext cx="6976" cy="6711"/>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83" name="フローチャート: 結合子 82">
              <a:extLst>
                <a:ext uri="{FF2B5EF4-FFF2-40B4-BE49-F238E27FC236}">
                  <a16:creationId xmlns:a16="http://schemas.microsoft.com/office/drawing/2014/main" id="{2EF04150-8278-03EE-1B21-0CE91F45354F}"/>
                </a:ext>
              </a:extLst>
            </p:cNvPr>
            <p:cNvSpPr/>
            <p:nvPr/>
          </p:nvSpPr>
          <p:spPr>
            <a:xfrm rot="331022" flipH="1">
              <a:off x="1169321" y="2521358"/>
              <a:ext cx="6976" cy="6711"/>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84" name="フローチャート: 結合子 83">
              <a:extLst>
                <a:ext uri="{FF2B5EF4-FFF2-40B4-BE49-F238E27FC236}">
                  <a16:creationId xmlns:a16="http://schemas.microsoft.com/office/drawing/2014/main" id="{8D1A4248-7A6B-FFDC-1853-301942497414}"/>
                </a:ext>
              </a:extLst>
            </p:cNvPr>
            <p:cNvSpPr/>
            <p:nvPr/>
          </p:nvSpPr>
          <p:spPr>
            <a:xfrm rot="331022" flipH="1">
              <a:off x="1178760" y="2558165"/>
              <a:ext cx="6976" cy="6711"/>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85" name="フローチャート: 結合子 84">
              <a:extLst>
                <a:ext uri="{FF2B5EF4-FFF2-40B4-BE49-F238E27FC236}">
                  <a16:creationId xmlns:a16="http://schemas.microsoft.com/office/drawing/2014/main" id="{9A80816F-8E41-938C-21B8-0CFB0A7C60EC}"/>
                </a:ext>
              </a:extLst>
            </p:cNvPr>
            <p:cNvSpPr/>
            <p:nvPr/>
          </p:nvSpPr>
          <p:spPr>
            <a:xfrm rot="1935196" flipH="1">
              <a:off x="1210095" y="2511847"/>
              <a:ext cx="7804" cy="12977"/>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86" name="フローチャート: 結合子 85">
              <a:extLst>
                <a:ext uri="{FF2B5EF4-FFF2-40B4-BE49-F238E27FC236}">
                  <a16:creationId xmlns:a16="http://schemas.microsoft.com/office/drawing/2014/main" id="{B411FBC5-1792-94C6-7CEF-F2F788A407AF}"/>
                </a:ext>
              </a:extLst>
            </p:cNvPr>
            <p:cNvSpPr/>
            <p:nvPr/>
          </p:nvSpPr>
          <p:spPr>
            <a:xfrm rot="1964183" flipH="1">
              <a:off x="1154208" y="2594270"/>
              <a:ext cx="7804" cy="12977"/>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87" name="フローチャート: 結合子 86">
              <a:extLst>
                <a:ext uri="{FF2B5EF4-FFF2-40B4-BE49-F238E27FC236}">
                  <a16:creationId xmlns:a16="http://schemas.microsoft.com/office/drawing/2014/main" id="{506940CE-2F7D-A4A4-9ABE-3E6965595F6A}"/>
                </a:ext>
              </a:extLst>
            </p:cNvPr>
            <p:cNvSpPr/>
            <p:nvPr/>
          </p:nvSpPr>
          <p:spPr>
            <a:xfrm rot="781240" flipH="1">
              <a:off x="1182829" y="2352450"/>
              <a:ext cx="7804" cy="12977"/>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88" name="フローチャート: 結合子 87">
              <a:extLst>
                <a:ext uri="{FF2B5EF4-FFF2-40B4-BE49-F238E27FC236}">
                  <a16:creationId xmlns:a16="http://schemas.microsoft.com/office/drawing/2014/main" id="{E574CB98-B2BD-359E-1F68-97D9EB759865}"/>
                </a:ext>
              </a:extLst>
            </p:cNvPr>
            <p:cNvSpPr/>
            <p:nvPr/>
          </p:nvSpPr>
          <p:spPr>
            <a:xfrm rot="2403527" flipH="1">
              <a:off x="1225463" y="2400185"/>
              <a:ext cx="7804" cy="12977"/>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89" name="フローチャート: 結合子 88">
              <a:extLst>
                <a:ext uri="{FF2B5EF4-FFF2-40B4-BE49-F238E27FC236}">
                  <a16:creationId xmlns:a16="http://schemas.microsoft.com/office/drawing/2014/main" id="{E7E582B6-E877-3FD4-E9BB-2FC38981EC1A}"/>
                </a:ext>
              </a:extLst>
            </p:cNvPr>
            <p:cNvSpPr/>
            <p:nvPr/>
          </p:nvSpPr>
          <p:spPr>
            <a:xfrm rot="2403527" flipH="1">
              <a:off x="1192016" y="2411624"/>
              <a:ext cx="7804" cy="12977"/>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90" name="フローチャート: 結合子 89">
              <a:extLst>
                <a:ext uri="{FF2B5EF4-FFF2-40B4-BE49-F238E27FC236}">
                  <a16:creationId xmlns:a16="http://schemas.microsoft.com/office/drawing/2014/main" id="{F7FCAD41-2591-BCCA-A0A8-2A7AACC11925}"/>
                </a:ext>
              </a:extLst>
            </p:cNvPr>
            <p:cNvSpPr/>
            <p:nvPr/>
          </p:nvSpPr>
          <p:spPr>
            <a:xfrm rot="519504" flipH="1">
              <a:off x="1146351" y="2465560"/>
              <a:ext cx="8111" cy="12485"/>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91" name="フローチャート: 結合子 90">
              <a:extLst>
                <a:ext uri="{FF2B5EF4-FFF2-40B4-BE49-F238E27FC236}">
                  <a16:creationId xmlns:a16="http://schemas.microsoft.com/office/drawing/2014/main" id="{B2A100BB-5B67-E915-7BED-CF912551F0B6}"/>
                </a:ext>
              </a:extLst>
            </p:cNvPr>
            <p:cNvSpPr/>
            <p:nvPr/>
          </p:nvSpPr>
          <p:spPr>
            <a:xfrm rot="1919241" flipH="1">
              <a:off x="1126689" y="2561893"/>
              <a:ext cx="7804" cy="12977"/>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92" name="フローチャート: 結合子 91">
              <a:extLst>
                <a:ext uri="{FF2B5EF4-FFF2-40B4-BE49-F238E27FC236}">
                  <a16:creationId xmlns:a16="http://schemas.microsoft.com/office/drawing/2014/main" id="{D4BFE0E6-D40F-D732-3BE8-8B2B264257C4}"/>
                </a:ext>
              </a:extLst>
            </p:cNvPr>
            <p:cNvSpPr/>
            <p:nvPr/>
          </p:nvSpPr>
          <p:spPr>
            <a:xfrm rot="331022">
              <a:off x="1106170" y="2607874"/>
              <a:ext cx="6976" cy="9365"/>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93" name="フローチャート: 結合子 92">
              <a:extLst>
                <a:ext uri="{FF2B5EF4-FFF2-40B4-BE49-F238E27FC236}">
                  <a16:creationId xmlns:a16="http://schemas.microsoft.com/office/drawing/2014/main" id="{FBB33BE7-8037-4103-0736-7A09DD110F19}"/>
                </a:ext>
              </a:extLst>
            </p:cNvPr>
            <p:cNvSpPr/>
            <p:nvPr/>
          </p:nvSpPr>
          <p:spPr>
            <a:xfrm rot="331022" flipH="1">
              <a:off x="1167342" y="2373161"/>
              <a:ext cx="6976" cy="6711"/>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94" name="フローチャート: 結合子 93">
              <a:extLst>
                <a:ext uri="{FF2B5EF4-FFF2-40B4-BE49-F238E27FC236}">
                  <a16:creationId xmlns:a16="http://schemas.microsoft.com/office/drawing/2014/main" id="{5A40500B-9A01-7DAA-34A9-BFAE80AC3EE6}"/>
                </a:ext>
              </a:extLst>
            </p:cNvPr>
            <p:cNvSpPr/>
            <p:nvPr/>
          </p:nvSpPr>
          <p:spPr>
            <a:xfrm rot="2403527" flipH="1">
              <a:off x="1193278" y="2374816"/>
              <a:ext cx="7804" cy="12977"/>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95" name="フローチャート: 結合子 94">
              <a:extLst>
                <a:ext uri="{FF2B5EF4-FFF2-40B4-BE49-F238E27FC236}">
                  <a16:creationId xmlns:a16="http://schemas.microsoft.com/office/drawing/2014/main" id="{B238DDFA-3566-119E-FF48-F716207DCABC}"/>
                </a:ext>
              </a:extLst>
            </p:cNvPr>
            <p:cNvSpPr/>
            <p:nvPr/>
          </p:nvSpPr>
          <p:spPr>
            <a:xfrm rot="331022" flipH="1">
              <a:off x="1139037" y="2511089"/>
              <a:ext cx="6976" cy="6711"/>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96" name="フローチャート: 結合子 95">
              <a:extLst>
                <a:ext uri="{FF2B5EF4-FFF2-40B4-BE49-F238E27FC236}">
                  <a16:creationId xmlns:a16="http://schemas.microsoft.com/office/drawing/2014/main" id="{2EB12318-B9E0-7D7D-7A6C-91E6965B86F9}"/>
                </a:ext>
              </a:extLst>
            </p:cNvPr>
            <p:cNvSpPr/>
            <p:nvPr/>
          </p:nvSpPr>
          <p:spPr>
            <a:xfrm rot="331022" flipH="1">
              <a:off x="1205018" y="2434782"/>
              <a:ext cx="6976" cy="6711"/>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97" name="フリーフォーム: 図形 96">
              <a:extLst>
                <a:ext uri="{FF2B5EF4-FFF2-40B4-BE49-F238E27FC236}">
                  <a16:creationId xmlns:a16="http://schemas.microsoft.com/office/drawing/2014/main" id="{693233C4-2571-191D-3E97-9C6BEFE7CCCF}"/>
                </a:ext>
              </a:extLst>
            </p:cNvPr>
            <p:cNvSpPr/>
            <p:nvPr/>
          </p:nvSpPr>
          <p:spPr>
            <a:xfrm rot="5590570" flipH="1">
              <a:off x="544328" y="1744918"/>
              <a:ext cx="120137" cy="1140655"/>
            </a:xfrm>
            <a:custGeom>
              <a:avLst/>
              <a:gdLst>
                <a:gd name="connsiteX0" fmla="*/ 249964 w 249964"/>
                <a:gd name="connsiteY0" fmla="*/ 0 h 2373330"/>
                <a:gd name="connsiteX1" fmla="*/ 13659 w 249964"/>
                <a:gd name="connsiteY1" fmla="*/ 585627 h 2373330"/>
                <a:gd name="connsiteX2" fmla="*/ 44481 w 249964"/>
                <a:gd name="connsiteY2" fmla="*/ 1787703 h 2373330"/>
                <a:gd name="connsiteX3" fmla="*/ 178045 w 249964"/>
                <a:gd name="connsiteY3" fmla="*/ 2373330 h 2373330"/>
              </a:gdLst>
              <a:ahLst/>
              <a:cxnLst>
                <a:cxn ang="0">
                  <a:pos x="connsiteX0" y="connsiteY0"/>
                </a:cxn>
                <a:cxn ang="0">
                  <a:pos x="connsiteX1" y="connsiteY1"/>
                </a:cxn>
                <a:cxn ang="0">
                  <a:pos x="connsiteX2" y="connsiteY2"/>
                </a:cxn>
                <a:cxn ang="0">
                  <a:pos x="connsiteX3" y="connsiteY3"/>
                </a:cxn>
              </a:cxnLst>
              <a:rect l="l" t="t" r="r" b="b"/>
              <a:pathLst>
                <a:path w="249964" h="2373330">
                  <a:moveTo>
                    <a:pt x="249964" y="0"/>
                  </a:moveTo>
                  <a:cubicBezTo>
                    <a:pt x="148935" y="143838"/>
                    <a:pt x="47906" y="287677"/>
                    <a:pt x="13659" y="585627"/>
                  </a:cubicBezTo>
                  <a:cubicBezTo>
                    <a:pt x="-20588" y="883578"/>
                    <a:pt x="17083" y="1489753"/>
                    <a:pt x="44481" y="1787703"/>
                  </a:cubicBezTo>
                  <a:cubicBezTo>
                    <a:pt x="71879" y="2085654"/>
                    <a:pt x="124962" y="2229492"/>
                    <a:pt x="178045" y="237333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98" name="フリーフォーム: 図形 97">
              <a:extLst>
                <a:ext uri="{FF2B5EF4-FFF2-40B4-BE49-F238E27FC236}">
                  <a16:creationId xmlns:a16="http://schemas.microsoft.com/office/drawing/2014/main" id="{4907DD8B-0EF3-9F70-AB01-05A1B4BF5FB7}"/>
                </a:ext>
              </a:extLst>
            </p:cNvPr>
            <p:cNvSpPr/>
            <p:nvPr/>
          </p:nvSpPr>
          <p:spPr>
            <a:xfrm rot="5590570" flipH="1">
              <a:off x="548879" y="1760706"/>
              <a:ext cx="120137" cy="1140655"/>
            </a:xfrm>
            <a:custGeom>
              <a:avLst/>
              <a:gdLst>
                <a:gd name="connsiteX0" fmla="*/ 249964 w 249964"/>
                <a:gd name="connsiteY0" fmla="*/ 0 h 2373330"/>
                <a:gd name="connsiteX1" fmla="*/ 13659 w 249964"/>
                <a:gd name="connsiteY1" fmla="*/ 585627 h 2373330"/>
                <a:gd name="connsiteX2" fmla="*/ 44481 w 249964"/>
                <a:gd name="connsiteY2" fmla="*/ 1787703 h 2373330"/>
                <a:gd name="connsiteX3" fmla="*/ 178045 w 249964"/>
                <a:gd name="connsiteY3" fmla="*/ 2373330 h 2373330"/>
              </a:gdLst>
              <a:ahLst/>
              <a:cxnLst>
                <a:cxn ang="0">
                  <a:pos x="connsiteX0" y="connsiteY0"/>
                </a:cxn>
                <a:cxn ang="0">
                  <a:pos x="connsiteX1" y="connsiteY1"/>
                </a:cxn>
                <a:cxn ang="0">
                  <a:pos x="connsiteX2" y="connsiteY2"/>
                </a:cxn>
                <a:cxn ang="0">
                  <a:pos x="connsiteX3" y="connsiteY3"/>
                </a:cxn>
              </a:cxnLst>
              <a:rect l="l" t="t" r="r" b="b"/>
              <a:pathLst>
                <a:path w="249964" h="2373330">
                  <a:moveTo>
                    <a:pt x="249964" y="0"/>
                  </a:moveTo>
                  <a:cubicBezTo>
                    <a:pt x="148935" y="143838"/>
                    <a:pt x="47906" y="287677"/>
                    <a:pt x="13659" y="585627"/>
                  </a:cubicBezTo>
                  <a:cubicBezTo>
                    <a:pt x="-20588" y="883578"/>
                    <a:pt x="17083" y="1489753"/>
                    <a:pt x="44481" y="1787703"/>
                  </a:cubicBezTo>
                  <a:cubicBezTo>
                    <a:pt x="71879" y="2085654"/>
                    <a:pt x="124962" y="2229492"/>
                    <a:pt x="178045" y="237333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nvGrpSpPr>
            <p:cNvPr id="99" name="グループ化 98">
              <a:extLst>
                <a:ext uri="{FF2B5EF4-FFF2-40B4-BE49-F238E27FC236}">
                  <a16:creationId xmlns:a16="http://schemas.microsoft.com/office/drawing/2014/main" id="{829EBD54-430F-61AF-E0FB-69014BC37221}"/>
                </a:ext>
              </a:extLst>
            </p:cNvPr>
            <p:cNvGrpSpPr/>
            <p:nvPr/>
          </p:nvGrpSpPr>
          <p:grpSpPr>
            <a:xfrm rot="271857">
              <a:off x="827221" y="3285221"/>
              <a:ext cx="462455" cy="543126"/>
              <a:chOff x="1534769" y="1666424"/>
              <a:chExt cx="1711959" cy="1890738"/>
            </a:xfrm>
          </p:grpSpPr>
          <p:grpSp>
            <p:nvGrpSpPr>
              <p:cNvPr id="100" name="グループ化 99">
                <a:extLst>
                  <a:ext uri="{FF2B5EF4-FFF2-40B4-BE49-F238E27FC236}">
                    <a16:creationId xmlns:a16="http://schemas.microsoft.com/office/drawing/2014/main" id="{D4E96137-589A-0FFD-942D-B6A30DC2977E}"/>
                  </a:ext>
                </a:extLst>
              </p:cNvPr>
              <p:cNvGrpSpPr/>
              <p:nvPr/>
            </p:nvGrpSpPr>
            <p:grpSpPr>
              <a:xfrm rot="19659899" flipH="1">
                <a:off x="1688262" y="1917623"/>
                <a:ext cx="645952" cy="761363"/>
                <a:chOff x="2600776" y="1688093"/>
                <a:chExt cx="645952" cy="761363"/>
              </a:xfrm>
            </p:grpSpPr>
            <p:sp>
              <p:nvSpPr>
                <p:cNvPr id="152" name="フリーフォーム: 図形 151">
                  <a:extLst>
                    <a:ext uri="{FF2B5EF4-FFF2-40B4-BE49-F238E27FC236}">
                      <a16:creationId xmlns:a16="http://schemas.microsoft.com/office/drawing/2014/main" id="{A60D83EF-C0C2-680B-F4BF-B4D7E8E4290B}"/>
                    </a:ext>
                  </a:extLst>
                </p:cNvPr>
                <p:cNvSpPr/>
                <p:nvPr/>
              </p:nvSpPr>
              <p:spPr>
                <a:xfrm rot="480405" flipH="1">
                  <a:off x="3061867" y="1730698"/>
                  <a:ext cx="55229" cy="118250"/>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1662750"/>
                    <a:gd name="connsiteY0" fmla="*/ 3865418 h 4045145"/>
                    <a:gd name="connsiteX1" fmla="*/ 1662545 w 1662750"/>
                    <a:gd name="connsiteY1" fmla="*/ 0 h 4045145"/>
                    <a:gd name="connsiteX2" fmla="*/ 124690 w 1662750"/>
                    <a:gd name="connsiteY2" fmla="*/ 3865418 h 4045145"/>
                    <a:gd name="connsiteX3" fmla="*/ 408462 w 1662750"/>
                    <a:gd name="connsiteY3" fmla="*/ 4045157 h 4045145"/>
                    <a:gd name="connsiteX0" fmla="*/ 343468 w 2008618"/>
                    <a:gd name="connsiteY0" fmla="*/ 3866832 h 4046559"/>
                    <a:gd name="connsiteX1" fmla="*/ 2006013 w 2008618"/>
                    <a:gd name="connsiteY1" fmla="*/ 1414 h 4046559"/>
                    <a:gd name="connsiteX2" fmla="*/ 17 w 2008618"/>
                    <a:gd name="connsiteY2" fmla="*/ 3379056 h 4046559"/>
                    <a:gd name="connsiteX3" fmla="*/ 751930 w 2008618"/>
                    <a:gd name="connsiteY3" fmla="*/ 4046571 h 4046559"/>
                  </a:gdLst>
                  <a:ahLst/>
                  <a:cxnLst>
                    <a:cxn ang="0">
                      <a:pos x="connsiteX0" y="connsiteY0"/>
                    </a:cxn>
                    <a:cxn ang="0">
                      <a:pos x="connsiteX1" y="connsiteY1"/>
                    </a:cxn>
                    <a:cxn ang="0">
                      <a:pos x="connsiteX2" y="connsiteY2"/>
                    </a:cxn>
                    <a:cxn ang="0">
                      <a:pos x="connsiteX3" y="connsiteY3"/>
                    </a:cxn>
                  </a:cxnLst>
                  <a:rect l="l" t="t" r="r" b="b"/>
                  <a:pathLst>
                    <a:path w="2008618" h="4046559">
                      <a:moveTo>
                        <a:pt x="343468" y="3866832"/>
                      </a:moveTo>
                      <a:cubicBezTo>
                        <a:pt x="1164349" y="1934123"/>
                        <a:pt x="2063255" y="82710"/>
                        <a:pt x="2006013" y="1414"/>
                      </a:cubicBezTo>
                      <a:cubicBezTo>
                        <a:pt x="1948771" y="-79882"/>
                        <a:pt x="17" y="3379056"/>
                        <a:pt x="17" y="3379056"/>
                      </a:cubicBezTo>
                      <a:lnTo>
                        <a:pt x="751930" y="40465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53" name="フリーフォーム: 図形 152">
                  <a:extLst>
                    <a:ext uri="{FF2B5EF4-FFF2-40B4-BE49-F238E27FC236}">
                      <a16:creationId xmlns:a16="http://schemas.microsoft.com/office/drawing/2014/main" id="{5299D4BD-946D-5B72-0AAC-3AC2519F3D7F}"/>
                    </a:ext>
                  </a:extLst>
                </p:cNvPr>
                <p:cNvSpPr/>
                <p:nvPr/>
              </p:nvSpPr>
              <p:spPr>
                <a:xfrm rot="480405" flipH="1">
                  <a:off x="3028220" y="1749685"/>
                  <a:ext cx="62186" cy="134026"/>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Lst>
                  <a:ahLst/>
                  <a:cxnLst>
                    <a:cxn ang="0">
                      <a:pos x="connsiteX0" y="connsiteY0"/>
                    </a:cxn>
                    <a:cxn ang="0">
                      <a:pos x="connsiteX1" y="connsiteY1"/>
                    </a:cxn>
                    <a:cxn ang="0">
                      <a:pos x="connsiteX2" y="connsiteY2"/>
                    </a:cxn>
                    <a:cxn ang="0">
                      <a:pos x="connsiteX3" y="connsiteY3"/>
                    </a:cxn>
                  </a:cxnLst>
                  <a:rect l="l" t="t" r="r" b="b"/>
                  <a:pathLst>
                    <a:path w="1662750" h="3865418">
                      <a:moveTo>
                        <a:pt x="0" y="3865418"/>
                      </a:moveTo>
                      <a:cubicBezTo>
                        <a:pt x="820881" y="1932709"/>
                        <a:pt x="1641763" y="0"/>
                        <a:pt x="1662545" y="0"/>
                      </a:cubicBezTo>
                      <a:cubicBezTo>
                        <a:pt x="1683327" y="0"/>
                        <a:pt x="124690" y="3865418"/>
                        <a:pt x="124690" y="3865418"/>
                      </a:cubicBezTo>
                      <a:lnTo>
                        <a:pt x="124690" y="3865418"/>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54" name="フリーフォーム: 図形 153">
                  <a:extLst>
                    <a:ext uri="{FF2B5EF4-FFF2-40B4-BE49-F238E27FC236}">
                      <a16:creationId xmlns:a16="http://schemas.microsoft.com/office/drawing/2014/main" id="{F26D9750-06B0-0AA4-3EE5-682F03D00840}"/>
                    </a:ext>
                  </a:extLst>
                </p:cNvPr>
                <p:cNvSpPr/>
                <p:nvPr/>
              </p:nvSpPr>
              <p:spPr>
                <a:xfrm rot="202089" flipH="1">
                  <a:off x="2774330" y="2141073"/>
                  <a:ext cx="57687" cy="98218"/>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509833"/>
                    <a:gd name="connsiteY0" fmla="*/ 4260577 h 4260577"/>
                    <a:gd name="connsiteX1" fmla="*/ 1201414 w 1509833"/>
                    <a:gd name="connsiteY1" fmla="*/ 1061243 h 4260577"/>
                    <a:gd name="connsiteX2" fmla="*/ 1496887 w 1509833"/>
                    <a:gd name="connsiteY2" fmla="*/ 892 h 4260577"/>
                    <a:gd name="connsiteX3" fmla="*/ 1317212 w 1509833"/>
                    <a:gd name="connsiteY3" fmla="*/ 1190585 h 4260577"/>
                    <a:gd name="connsiteX4" fmla="*/ 124690 w 1509833"/>
                    <a:gd name="connsiteY4" fmla="*/ 4260577 h 4260577"/>
                    <a:gd name="connsiteX5" fmla="*/ 124690 w 1509833"/>
                    <a:gd name="connsiteY5" fmla="*/ 4260577 h 4260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9833" h="4260577">
                      <a:moveTo>
                        <a:pt x="0" y="4260577"/>
                      </a:moveTo>
                      <a:cubicBezTo>
                        <a:pt x="199749" y="3874199"/>
                        <a:pt x="951933" y="1771190"/>
                        <a:pt x="1201414" y="1061243"/>
                      </a:cubicBezTo>
                      <a:cubicBezTo>
                        <a:pt x="1450895" y="351296"/>
                        <a:pt x="1477587" y="-20665"/>
                        <a:pt x="1496887" y="892"/>
                      </a:cubicBezTo>
                      <a:cubicBezTo>
                        <a:pt x="1516187" y="22449"/>
                        <a:pt x="1545911" y="480638"/>
                        <a:pt x="1317212" y="1190585"/>
                      </a:cubicBezTo>
                      <a:cubicBezTo>
                        <a:pt x="1088513" y="1900532"/>
                        <a:pt x="323444" y="3748912"/>
                        <a:pt x="124690" y="4260577"/>
                      </a:cubicBezTo>
                      <a:lnTo>
                        <a:pt x="124690" y="4260577"/>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55" name="フリーフォーム: 図形 154">
                  <a:extLst>
                    <a:ext uri="{FF2B5EF4-FFF2-40B4-BE49-F238E27FC236}">
                      <a16:creationId xmlns:a16="http://schemas.microsoft.com/office/drawing/2014/main" id="{C1665854-F8A3-8250-8C0D-4EF4A5375003}"/>
                    </a:ext>
                  </a:extLst>
                </p:cNvPr>
                <p:cNvSpPr/>
                <p:nvPr/>
              </p:nvSpPr>
              <p:spPr>
                <a:xfrm rot="1176624" flipH="1">
                  <a:off x="3089850" y="1690635"/>
                  <a:ext cx="55229" cy="118250"/>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1662750"/>
                    <a:gd name="connsiteY0" fmla="*/ 3865418 h 4045145"/>
                    <a:gd name="connsiteX1" fmla="*/ 1662545 w 1662750"/>
                    <a:gd name="connsiteY1" fmla="*/ 0 h 4045145"/>
                    <a:gd name="connsiteX2" fmla="*/ 124690 w 1662750"/>
                    <a:gd name="connsiteY2" fmla="*/ 3865418 h 4045145"/>
                    <a:gd name="connsiteX3" fmla="*/ 408462 w 1662750"/>
                    <a:gd name="connsiteY3" fmla="*/ 4045157 h 4045145"/>
                    <a:gd name="connsiteX0" fmla="*/ 343468 w 2008618"/>
                    <a:gd name="connsiteY0" fmla="*/ 3866832 h 4046559"/>
                    <a:gd name="connsiteX1" fmla="*/ 2006013 w 2008618"/>
                    <a:gd name="connsiteY1" fmla="*/ 1414 h 4046559"/>
                    <a:gd name="connsiteX2" fmla="*/ 17 w 2008618"/>
                    <a:gd name="connsiteY2" fmla="*/ 3379056 h 4046559"/>
                    <a:gd name="connsiteX3" fmla="*/ 751930 w 2008618"/>
                    <a:gd name="connsiteY3" fmla="*/ 4046571 h 4046559"/>
                  </a:gdLst>
                  <a:ahLst/>
                  <a:cxnLst>
                    <a:cxn ang="0">
                      <a:pos x="connsiteX0" y="connsiteY0"/>
                    </a:cxn>
                    <a:cxn ang="0">
                      <a:pos x="connsiteX1" y="connsiteY1"/>
                    </a:cxn>
                    <a:cxn ang="0">
                      <a:pos x="connsiteX2" y="connsiteY2"/>
                    </a:cxn>
                    <a:cxn ang="0">
                      <a:pos x="connsiteX3" y="connsiteY3"/>
                    </a:cxn>
                  </a:cxnLst>
                  <a:rect l="l" t="t" r="r" b="b"/>
                  <a:pathLst>
                    <a:path w="2008618" h="4046559">
                      <a:moveTo>
                        <a:pt x="343468" y="3866832"/>
                      </a:moveTo>
                      <a:cubicBezTo>
                        <a:pt x="1164349" y="1934123"/>
                        <a:pt x="2063255" y="82710"/>
                        <a:pt x="2006013" y="1414"/>
                      </a:cubicBezTo>
                      <a:cubicBezTo>
                        <a:pt x="1948771" y="-79882"/>
                        <a:pt x="17" y="3379056"/>
                        <a:pt x="17" y="3379056"/>
                      </a:cubicBezTo>
                      <a:lnTo>
                        <a:pt x="751930" y="40465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56" name="フリーフォーム: 図形 155">
                  <a:extLst>
                    <a:ext uri="{FF2B5EF4-FFF2-40B4-BE49-F238E27FC236}">
                      <a16:creationId xmlns:a16="http://schemas.microsoft.com/office/drawing/2014/main" id="{2BA1127F-86FC-D1EA-0F9A-EEA3B6B513DF}"/>
                    </a:ext>
                  </a:extLst>
                </p:cNvPr>
                <p:cNvSpPr/>
                <p:nvPr/>
              </p:nvSpPr>
              <p:spPr>
                <a:xfrm rot="480405" flipH="1">
                  <a:off x="2784450" y="2048955"/>
                  <a:ext cx="76832" cy="148104"/>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85506"/>
                    <a:gd name="connsiteY0" fmla="*/ 4485171 h 4485171"/>
                    <a:gd name="connsiteX1" fmla="*/ 1201414 w 1785506"/>
                    <a:gd name="connsiteY1" fmla="*/ 1285837 h 4485171"/>
                    <a:gd name="connsiteX2" fmla="*/ 1784274 w 1785506"/>
                    <a:gd name="connsiteY2" fmla="*/ 607 h 4485171"/>
                    <a:gd name="connsiteX3" fmla="*/ 1317212 w 1785506"/>
                    <a:gd name="connsiteY3" fmla="*/ 1415179 h 4485171"/>
                    <a:gd name="connsiteX4" fmla="*/ 124690 w 1785506"/>
                    <a:gd name="connsiteY4" fmla="*/ 4485171 h 4485171"/>
                    <a:gd name="connsiteX5" fmla="*/ 124690 w 1785506"/>
                    <a:gd name="connsiteY5" fmla="*/ 4485171 h 4485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5506" h="4485171">
                      <a:moveTo>
                        <a:pt x="0" y="4485171"/>
                      </a:moveTo>
                      <a:cubicBezTo>
                        <a:pt x="199749" y="4098793"/>
                        <a:pt x="904035" y="2033264"/>
                        <a:pt x="1201414" y="1285837"/>
                      </a:cubicBezTo>
                      <a:cubicBezTo>
                        <a:pt x="1498793" y="538410"/>
                        <a:pt x="1764974" y="-20950"/>
                        <a:pt x="1784274" y="607"/>
                      </a:cubicBezTo>
                      <a:cubicBezTo>
                        <a:pt x="1803574" y="22164"/>
                        <a:pt x="1593809" y="667752"/>
                        <a:pt x="1317212" y="1415179"/>
                      </a:cubicBezTo>
                      <a:cubicBezTo>
                        <a:pt x="1040615" y="2162606"/>
                        <a:pt x="323444" y="3973506"/>
                        <a:pt x="124690" y="4485171"/>
                      </a:cubicBezTo>
                      <a:lnTo>
                        <a:pt x="124690" y="44851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57" name="フリーフォーム: 図形 156">
                  <a:extLst>
                    <a:ext uri="{FF2B5EF4-FFF2-40B4-BE49-F238E27FC236}">
                      <a16:creationId xmlns:a16="http://schemas.microsoft.com/office/drawing/2014/main" id="{E245B7E6-0DA8-E458-06D4-DDE2360A5CE1}"/>
                    </a:ext>
                  </a:extLst>
                </p:cNvPr>
                <p:cNvSpPr/>
                <p:nvPr/>
              </p:nvSpPr>
              <p:spPr>
                <a:xfrm rot="480405" flipH="1">
                  <a:off x="2821963" y="1950882"/>
                  <a:ext cx="74233" cy="185988"/>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59026"/>
                    <a:gd name="connsiteY0" fmla="*/ 4305380 h 4305380"/>
                    <a:gd name="connsiteX1" fmla="*/ 1201414 w 1759026"/>
                    <a:gd name="connsiteY1" fmla="*/ 1106046 h 4305380"/>
                    <a:gd name="connsiteX2" fmla="*/ 1757669 w 1759026"/>
                    <a:gd name="connsiteY2" fmla="*/ 820 h 4305380"/>
                    <a:gd name="connsiteX3" fmla="*/ 1317212 w 1759026"/>
                    <a:gd name="connsiteY3" fmla="*/ 1235388 h 4305380"/>
                    <a:gd name="connsiteX4" fmla="*/ 124690 w 1759026"/>
                    <a:gd name="connsiteY4" fmla="*/ 4305380 h 4305380"/>
                    <a:gd name="connsiteX5" fmla="*/ 124690 w 1759026"/>
                    <a:gd name="connsiteY5" fmla="*/ 4305380 h 4305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9026" h="4305380">
                      <a:moveTo>
                        <a:pt x="0" y="4305380"/>
                      </a:moveTo>
                      <a:cubicBezTo>
                        <a:pt x="199749" y="3919002"/>
                        <a:pt x="908469" y="1823473"/>
                        <a:pt x="1201414" y="1106046"/>
                      </a:cubicBezTo>
                      <a:cubicBezTo>
                        <a:pt x="1494359" y="388619"/>
                        <a:pt x="1738369" y="-20737"/>
                        <a:pt x="1757669" y="820"/>
                      </a:cubicBezTo>
                      <a:cubicBezTo>
                        <a:pt x="1776969" y="22377"/>
                        <a:pt x="1589375" y="517961"/>
                        <a:pt x="1317212" y="1235388"/>
                      </a:cubicBezTo>
                      <a:cubicBezTo>
                        <a:pt x="1045049" y="1952815"/>
                        <a:pt x="323444" y="3793715"/>
                        <a:pt x="124690" y="4305380"/>
                      </a:cubicBezTo>
                      <a:lnTo>
                        <a:pt x="124690" y="4305380"/>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58" name="フリーフォーム: 図形 157">
                  <a:extLst>
                    <a:ext uri="{FF2B5EF4-FFF2-40B4-BE49-F238E27FC236}">
                      <a16:creationId xmlns:a16="http://schemas.microsoft.com/office/drawing/2014/main" id="{6928FFB9-D709-241D-7FD0-BC10F39854FA}"/>
                    </a:ext>
                  </a:extLst>
                </p:cNvPr>
                <p:cNvSpPr/>
                <p:nvPr/>
              </p:nvSpPr>
              <p:spPr>
                <a:xfrm rot="480405" flipH="1">
                  <a:off x="2793797" y="2010941"/>
                  <a:ext cx="100809" cy="177108"/>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35221"/>
                    <a:gd name="connsiteY0" fmla="*/ 4210272 h 4210272"/>
                    <a:gd name="connsiteX1" fmla="*/ 1201414 w 1735221"/>
                    <a:gd name="connsiteY1" fmla="*/ 1010938 h 4210272"/>
                    <a:gd name="connsiteX2" fmla="*/ 1733722 w 1735221"/>
                    <a:gd name="connsiteY2" fmla="*/ 980 h 4210272"/>
                    <a:gd name="connsiteX3" fmla="*/ 1317212 w 1735221"/>
                    <a:gd name="connsiteY3" fmla="*/ 1140280 h 4210272"/>
                    <a:gd name="connsiteX4" fmla="*/ 124690 w 1735221"/>
                    <a:gd name="connsiteY4" fmla="*/ 4210272 h 4210272"/>
                    <a:gd name="connsiteX5" fmla="*/ 124690 w 1735221"/>
                    <a:gd name="connsiteY5" fmla="*/ 4210272 h 4210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5221" h="4210272">
                      <a:moveTo>
                        <a:pt x="0" y="4210272"/>
                      </a:moveTo>
                      <a:cubicBezTo>
                        <a:pt x="199749" y="3823894"/>
                        <a:pt x="912460" y="1712487"/>
                        <a:pt x="1201414" y="1010938"/>
                      </a:cubicBezTo>
                      <a:cubicBezTo>
                        <a:pt x="1490368" y="309389"/>
                        <a:pt x="1714422" y="-20577"/>
                        <a:pt x="1733722" y="980"/>
                      </a:cubicBezTo>
                      <a:cubicBezTo>
                        <a:pt x="1753022" y="22537"/>
                        <a:pt x="1585384" y="438731"/>
                        <a:pt x="1317212" y="1140280"/>
                      </a:cubicBezTo>
                      <a:cubicBezTo>
                        <a:pt x="1049040" y="1841829"/>
                        <a:pt x="323444" y="3698607"/>
                        <a:pt x="124690" y="4210272"/>
                      </a:cubicBezTo>
                      <a:lnTo>
                        <a:pt x="124690" y="421027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59" name="フリーフォーム: 図形 158">
                  <a:extLst>
                    <a:ext uri="{FF2B5EF4-FFF2-40B4-BE49-F238E27FC236}">
                      <a16:creationId xmlns:a16="http://schemas.microsoft.com/office/drawing/2014/main" id="{9FA7FC64-BFAD-A901-BDA8-356F81382B2D}"/>
                    </a:ext>
                  </a:extLst>
                </p:cNvPr>
                <p:cNvSpPr/>
                <p:nvPr/>
              </p:nvSpPr>
              <p:spPr>
                <a:xfrm rot="480405" flipH="1">
                  <a:off x="2722763" y="2111623"/>
                  <a:ext cx="103620" cy="189782"/>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525873"/>
                    <a:gd name="connsiteY0" fmla="*/ 3818886 h 3818886"/>
                    <a:gd name="connsiteX1" fmla="*/ 1201414 w 1525873"/>
                    <a:gd name="connsiteY1" fmla="*/ 619552 h 3818886"/>
                    <a:gd name="connsiteX2" fmla="*/ 1516185 w 1525873"/>
                    <a:gd name="connsiteY2" fmla="*/ 6228 h 3818886"/>
                    <a:gd name="connsiteX3" fmla="*/ 1317212 w 1525873"/>
                    <a:gd name="connsiteY3" fmla="*/ 748894 h 3818886"/>
                    <a:gd name="connsiteX4" fmla="*/ 124690 w 1525873"/>
                    <a:gd name="connsiteY4" fmla="*/ 3818886 h 3818886"/>
                    <a:gd name="connsiteX5" fmla="*/ 124690 w 1525873"/>
                    <a:gd name="connsiteY5" fmla="*/ 3818886 h 381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5873" h="3818886">
                      <a:moveTo>
                        <a:pt x="0" y="3818886"/>
                      </a:moveTo>
                      <a:cubicBezTo>
                        <a:pt x="199749" y="3432508"/>
                        <a:pt x="948716" y="1254995"/>
                        <a:pt x="1201414" y="619552"/>
                      </a:cubicBezTo>
                      <a:cubicBezTo>
                        <a:pt x="1454112" y="-15891"/>
                        <a:pt x="1496885" y="-15329"/>
                        <a:pt x="1516185" y="6228"/>
                      </a:cubicBezTo>
                      <a:cubicBezTo>
                        <a:pt x="1535485" y="27785"/>
                        <a:pt x="1549128" y="113451"/>
                        <a:pt x="1317212" y="748894"/>
                      </a:cubicBezTo>
                      <a:cubicBezTo>
                        <a:pt x="1085296" y="1384337"/>
                        <a:pt x="323444" y="3307221"/>
                        <a:pt x="124690" y="3818886"/>
                      </a:cubicBezTo>
                      <a:lnTo>
                        <a:pt x="124690" y="3818886"/>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60" name="フリーフォーム: 図形 159">
                  <a:extLst>
                    <a:ext uri="{FF2B5EF4-FFF2-40B4-BE49-F238E27FC236}">
                      <a16:creationId xmlns:a16="http://schemas.microsoft.com/office/drawing/2014/main" id="{CA60862F-6F76-86D9-8B80-3362DB4C2390}"/>
                    </a:ext>
                  </a:extLst>
                </p:cNvPr>
                <p:cNvSpPr/>
                <p:nvPr/>
              </p:nvSpPr>
              <p:spPr>
                <a:xfrm rot="480405" flipH="1">
                  <a:off x="2895407" y="1837101"/>
                  <a:ext cx="82066" cy="160513"/>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13636"/>
                    <a:gd name="connsiteY0" fmla="*/ 4704217 h 4704217"/>
                    <a:gd name="connsiteX1" fmla="*/ 1201414 w 1713636"/>
                    <a:gd name="connsiteY1" fmla="*/ 1504883 h 4704217"/>
                    <a:gd name="connsiteX2" fmla="*/ 1711976 w 1713636"/>
                    <a:gd name="connsiteY2" fmla="*/ 455 h 4704217"/>
                    <a:gd name="connsiteX3" fmla="*/ 1317212 w 1713636"/>
                    <a:gd name="connsiteY3" fmla="*/ 1634225 h 4704217"/>
                    <a:gd name="connsiteX4" fmla="*/ 124690 w 1713636"/>
                    <a:gd name="connsiteY4" fmla="*/ 4704217 h 4704217"/>
                    <a:gd name="connsiteX5" fmla="*/ 124690 w 1713636"/>
                    <a:gd name="connsiteY5" fmla="*/ 4704217 h 47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3636" h="4704217">
                      <a:moveTo>
                        <a:pt x="0" y="4704217"/>
                      </a:moveTo>
                      <a:cubicBezTo>
                        <a:pt x="199749" y="4317839"/>
                        <a:pt x="916085" y="2288843"/>
                        <a:pt x="1201414" y="1504883"/>
                      </a:cubicBezTo>
                      <a:cubicBezTo>
                        <a:pt x="1486743" y="720923"/>
                        <a:pt x="1692676" y="-21102"/>
                        <a:pt x="1711976" y="455"/>
                      </a:cubicBezTo>
                      <a:cubicBezTo>
                        <a:pt x="1731276" y="22012"/>
                        <a:pt x="1581760" y="850265"/>
                        <a:pt x="1317212" y="1634225"/>
                      </a:cubicBezTo>
                      <a:cubicBezTo>
                        <a:pt x="1052664" y="2418185"/>
                        <a:pt x="323444" y="4192552"/>
                        <a:pt x="124690" y="4704217"/>
                      </a:cubicBezTo>
                      <a:lnTo>
                        <a:pt x="124690" y="4704217"/>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61" name="フリーフォーム: 図形 160">
                  <a:extLst>
                    <a:ext uri="{FF2B5EF4-FFF2-40B4-BE49-F238E27FC236}">
                      <a16:creationId xmlns:a16="http://schemas.microsoft.com/office/drawing/2014/main" id="{227A2DC9-DF28-789D-A465-8EACCC12F017}"/>
                    </a:ext>
                  </a:extLst>
                </p:cNvPr>
                <p:cNvSpPr/>
                <p:nvPr/>
              </p:nvSpPr>
              <p:spPr>
                <a:xfrm rot="480405" flipH="1">
                  <a:off x="2656926" y="2185496"/>
                  <a:ext cx="114955" cy="218841"/>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32496"/>
                    <a:gd name="connsiteY0" fmla="*/ 4208896 h 4208896"/>
                    <a:gd name="connsiteX1" fmla="*/ 1201414 w 1732496"/>
                    <a:gd name="connsiteY1" fmla="*/ 1009562 h 4208896"/>
                    <a:gd name="connsiteX2" fmla="*/ 1730966 w 1732496"/>
                    <a:gd name="connsiteY2" fmla="*/ 996 h 4208896"/>
                    <a:gd name="connsiteX3" fmla="*/ 1317212 w 1732496"/>
                    <a:gd name="connsiteY3" fmla="*/ 1138904 h 4208896"/>
                    <a:gd name="connsiteX4" fmla="*/ 124690 w 1732496"/>
                    <a:gd name="connsiteY4" fmla="*/ 4208896 h 4208896"/>
                    <a:gd name="connsiteX5" fmla="*/ 124690 w 1732496"/>
                    <a:gd name="connsiteY5" fmla="*/ 4208896 h 420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2496" h="4208896">
                      <a:moveTo>
                        <a:pt x="0" y="4208896"/>
                      </a:moveTo>
                      <a:cubicBezTo>
                        <a:pt x="199749" y="3822518"/>
                        <a:pt x="912920" y="1710879"/>
                        <a:pt x="1201414" y="1009562"/>
                      </a:cubicBezTo>
                      <a:cubicBezTo>
                        <a:pt x="1489908" y="308245"/>
                        <a:pt x="1711666" y="-20561"/>
                        <a:pt x="1730966" y="996"/>
                      </a:cubicBezTo>
                      <a:cubicBezTo>
                        <a:pt x="1750266" y="22553"/>
                        <a:pt x="1584925" y="437587"/>
                        <a:pt x="1317212" y="1138904"/>
                      </a:cubicBezTo>
                      <a:cubicBezTo>
                        <a:pt x="1049499" y="1840221"/>
                        <a:pt x="323444" y="3697231"/>
                        <a:pt x="124690" y="4208896"/>
                      </a:cubicBezTo>
                      <a:lnTo>
                        <a:pt x="124690" y="4208896"/>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62" name="フリーフォーム: 図形 161">
                  <a:extLst>
                    <a:ext uri="{FF2B5EF4-FFF2-40B4-BE49-F238E27FC236}">
                      <a16:creationId xmlns:a16="http://schemas.microsoft.com/office/drawing/2014/main" id="{E4B4E01F-F11E-0027-23C2-95463D7E91D1}"/>
                    </a:ext>
                  </a:extLst>
                </p:cNvPr>
                <p:cNvSpPr/>
                <p:nvPr/>
              </p:nvSpPr>
              <p:spPr>
                <a:xfrm rot="480405" flipH="1">
                  <a:off x="2958446" y="1859436"/>
                  <a:ext cx="67722" cy="129848"/>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969168"/>
                    <a:gd name="connsiteY0" fmla="*/ 4395046 h 4395046"/>
                    <a:gd name="connsiteX1" fmla="*/ 1201414 w 1969168"/>
                    <a:gd name="connsiteY1" fmla="*/ 1195712 h 4395046"/>
                    <a:gd name="connsiteX2" fmla="*/ 1968432 w 1969168"/>
                    <a:gd name="connsiteY2" fmla="*/ 698 h 4395046"/>
                    <a:gd name="connsiteX3" fmla="*/ 1317212 w 1969168"/>
                    <a:gd name="connsiteY3" fmla="*/ 1325054 h 4395046"/>
                    <a:gd name="connsiteX4" fmla="*/ 124690 w 1969168"/>
                    <a:gd name="connsiteY4" fmla="*/ 4395046 h 4395046"/>
                    <a:gd name="connsiteX5" fmla="*/ 124690 w 1969168"/>
                    <a:gd name="connsiteY5" fmla="*/ 4395046 h 439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69168" h="4395046">
                      <a:moveTo>
                        <a:pt x="0" y="4395046"/>
                      </a:moveTo>
                      <a:cubicBezTo>
                        <a:pt x="199749" y="4008668"/>
                        <a:pt x="873342" y="1928103"/>
                        <a:pt x="1201414" y="1195712"/>
                      </a:cubicBezTo>
                      <a:cubicBezTo>
                        <a:pt x="1529486" y="463321"/>
                        <a:pt x="1949132" y="-20859"/>
                        <a:pt x="1968432" y="698"/>
                      </a:cubicBezTo>
                      <a:cubicBezTo>
                        <a:pt x="1987732" y="22255"/>
                        <a:pt x="1624502" y="592663"/>
                        <a:pt x="1317212" y="1325054"/>
                      </a:cubicBezTo>
                      <a:cubicBezTo>
                        <a:pt x="1009922" y="2057445"/>
                        <a:pt x="323444" y="3883381"/>
                        <a:pt x="124690" y="4395046"/>
                      </a:cubicBezTo>
                      <a:lnTo>
                        <a:pt x="124690" y="4395046"/>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63" name="フリーフォーム: 図形 162">
                  <a:extLst>
                    <a:ext uri="{FF2B5EF4-FFF2-40B4-BE49-F238E27FC236}">
                      <a16:creationId xmlns:a16="http://schemas.microsoft.com/office/drawing/2014/main" id="{AD328E61-A730-5CC6-7659-796B2E7171C9}"/>
                    </a:ext>
                  </a:extLst>
                </p:cNvPr>
                <p:cNvSpPr/>
                <p:nvPr/>
              </p:nvSpPr>
              <p:spPr>
                <a:xfrm rot="480405" flipH="1">
                  <a:off x="3003529" y="1789587"/>
                  <a:ext cx="55229" cy="118250"/>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1662750"/>
                    <a:gd name="connsiteY0" fmla="*/ 3865418 h 4045145"/>
                    <a:gd name="connsiteX1" fmla="*/ 1662545 w 1662750"/>
                    <a:gd name="connsiteY1" fmla="*/ 0 h 4045145"/>
                    <a:gd name="connsiteX2" fmla="*/ 124690 w 1662750"/>
                    <a:gd name="connsiteY2" fmla="*/ 3865418 h 4045145"/>
                    <a:gd name="connsiteX3" fmla="*/ 408462 w 1662750"/>
                    <a:gd name="connsiteY3" fmla="*/ 4045157 h 4045145"/>
                    <a:gd name="connsiteX0" fmla="*/ 343468 w 2008618"/>
                    <a:gd name="connsiteY0" fmla="*/ 3866832 h 4046559"/>
                    <a:gd name="connsiteX1" fmla="*/ 2006013 w 2008618"/>
                    <a:gd name="connsiteY1" fmla="*/ 1414 h 4046559"/>
                    <a:gd name="connsiteX2" fmla="*/ 17 w 2008618"/>
                    <a:gd name="connsiteY2" fmla="*/ 3379056 h 4046559"/>
                    <a:gd name="connsiteX3" fmla="*/ 751930 w 2008618"/>
                    <a:gd name="connsiteY3" fmla="*/ 4046571 h 4046559"/>
                  </a:gdLst>
                  <a:ahLst/>
                  <a:cxnLst>
                    <a:cxn ang="0">
                      <a:pos x="connsiteX0" y="connsiteY0"/>
                    </a:cxn>
                    <a:cxn ang="0">
                      <a:pos x="connsiteX1" y="connsiteY1"/>
                    </a:cxn>
                    <a:cxn ang="0">
                      <a:pos x="connsiteX2" y="connsiteY2"/>
                    </a:cxn>
                    <a:cxn ang="0">
                      <a:pos x="connsiteX3" y="connsiteY3"/>
                    </a:cxn>
                  </a:cxnLst>
                  <a:rect l="l" t="t" r="r" b="b"/>
                  <a:pathLst>
                    <a:path w="2008618" h="4046559">
                      <a:moveTo>
                        <a:pt x="343468" y="3866832"/>
                      </a:moveTo>
                      <a:cubicBezTo>
                        <a:pt x="1164349" y="1934123"/>
                        <a:pt x="2063255" y="82710"/>
                        <a:pt x="2006013" y="1414"/>
                      </a:cubicBezTo>
                      <a:cubicBezTo>
                        <a:pt x="1948771" y="-79882"/>
                        <a:pt x="17" y="3379056"/>
                        <a:pt x="17" y="3379056"/>
                      </a:cubicBezTo>
                      <a:lnTo>
                        <a:pt x="751930" y="40465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64" name="フリーフォーム: 図形 163">
                  <a:extLst>
                    <a:ext uri="{FF2B5EF4-FFF2-40B4-BE49-F238E27FC236}">
                      <a16:creationId xmlns:a16="http://schemas.microsoft.com/office/drawing/2014/main" id="{21D5575B-2CD4-C5A5-8763-81772735B879}"/>
                    </a:ext>
                  </a:extLst>
                </p:cNvPr>
                <p:cNvSpPr/>
                <p:nvPr/>
              </p:nvSpPr>
              <p:spPr>
                <a:xfrm rot="1212797" flipH="1">
                  <a:off x="2973100" y="1815741"/>
                  <a:ext cx="81934" cy="129777"/>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Lst>
                  <a:ahLst/>
                  <a:cxnLst>
                    <a:cxn ang="0">
                      <a:pos x="connsiteX0" y="connsiteY0"/>
                    </a:cxn>
                    <a:cxn ang="0">
                      <a:pos x="connsiteX1" y="connsiteY1"/>
                    </a:cxn>
                    <a:cxn ang="0">
                      <a:pos x="connsiteX2" y="connsiteY2"/>
                    </a:cxn>
                    <a:cxn ang="0">
                      <a:pos x="connsiteX3" y="connsiteY3"/>
                    </a:cxn>
                  </a:cxnLst>
                  <a:rect l="l" t="t" r="r" b="b"/>
                  <a:pathLst>
                    <a:path w="1662750" h="3865418">
                      <a:moveTo>
                        <a:pt x="0" y="3865418"/>
                      </a:moveTo>
                      <a:cubicBezTo>
                        <a:pt x="820881" y="1932709"/>
                        <a:pt x="1641763" y="0"/>
                        <a:pt x="1662545" y="0"/>
                      </a:cubicBezTo>
                      <a:cubicBezTo>
                        <a:pt x="1683327" y="0"/>
                        <a:pt x="124690" y="3865418"/>
                        <a:pt x="124690" y="3865418"/>
                      </a:cubicBezTo>
                      <a:lnTo>
                        <a:pt x="124690" y="3865418"/>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65" name="フリーフォーム: 図形 164">
                  <a:extLst>
                    <a:ext uri="{FF2B5EF4-FFF2-40B4-BE49-F238E27FC236}">
                      <a16:creationId xmlns:a16="http://schemas.microsoft.com/office/drawing/2014/main" id="{B87840D0-20BC-2713-F7E3-2E91777FF340}"/>
                    </a:ext>
                  </a:extLst>
                </p:cNvPr>
                <p:cNvSpPr/>
                <p:nvPr/>
              </p:nvSpPr>
              <p:spPr>
                <a:xfrm rot="480405" flipH="1">
                  <a:off x="2723495" y="2161242"/>
                  <a:ext cx="85300" cy="201979"/>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509833"/>
                    <a:gd name="connsiteY0" fmla="*/ 4260577 h 4260577"/>
                    <a:gd name="connsiteX1" fmla="*/ 1201414 w 1509833"/>
                    <a:gd name="connsiteY1" fmla="*/ 1061243 h 4260577"/>
                    <a:gd name="connsiteX2" fmla="*/ 1496887 w 1509833"/>
                    <a:gd name="connsiteY2" fmla="*/ 892 h 4260577"/>
                    <a:gd name="connsiteX3" fmla="*/ 1317212 w 1509833"/>
                    <a:gd name="connsiteY3" fmla="*/ 1190585 h 4260577"/>
                    <a:gd name="connsiteX4" fmla="*/ 124690 w 1509833"/>
                    <a:gd name="connsiteY4" fmla="*/ 4260577 h 4260577"/>
                    <a:gd name="connsiteX5" fmla="*/ 124690 w 1509833"/>
                    <a:gd name="connsiteY5" fmla="*/ 4260577 h 4260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9833" h="4260577">
                      <a:moveTo>
                        <a:pt x="0" y="4260577"/>
                      </a:moveTo>
                      <a:cubicBezTo>
                        <a:pt x="199749" y="3874199"/>
                        <a:pt x="951933" y="1771190"/>
                        <a:pt x="1201414" y="1061243"/>
                      </a:cubicBezTo>
                      <a:cubicBezTo>
                        <a:pt x="1450895" y="351296"/>
                        <a:pt x="1477587" y="-20665"/>
                        <a:pt x="1496887" y="892"/>
                      </a:cubicBezTo>
                      <a:cubicBezTo>
                        <a:pt x="1516187" y="22449"/>
                        <a:pt x="1545911" y="480638"/>
                        <a:pt x="1317212" y="1190585"/>
                      </a:cubicBezTo>
                      <a:cubicBezTo>
                        <a:pt x="1088513" y="1900532"/>
                        <a:pt x="323444" y="3748912"/>
                        <a:pt x="124690" y="4260577"/>
                      </a:cubicBezTo>
                      <a:lnTo>
                        <a:pt x="124690" y="4260577"/>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66" name="フリーフォーム: 図形 165">
                  <a:extLst>
                    <a:ext uri="{FF2B5EF4-FFF2-40B4-BE49-F238E27FC236}">
                      <a16:creationId xmlns:a16="http://schemas.microsoft.com/office/drawing/2014/main" id="{56B2332D-EB58-B4F8-FAD8-7EB9177DBB56}"/>
                    </a:ext>
                  </a:extLst>
                </p:cNvPr>
                <p:cNvSpPr/>
                <p:nvPr/>
              </p:nvSpPr>
              <p:spPr>
                <a:xfrm rot="838167" flipH="1">
                  <a:off x="3117790" y="1688093"/>
                  <a:ext cx="45719" cy="98579"/>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1662750"/>
                    <a:gd name="connsiteY0" fmla="*/ 3865418 h 4045145"/>
                    <a:gd name="connsiteX1" fmla="*/ 1662545 w 1662750"/>
                    <a:gd name="connsiteY1" fmla="*/ 0 h 4045145"/>
                    <a:gd name="connsiteX2" fmla="*/ 124690 w 1662750"/>
                    <a:gd name="connsiteY2" fmla="*/ 3865418 h 4045145"/>
                    <a:gd name="connsiteX3" fmla="*/ 408462 w 1662750"/>
                    <a:gd name="connsiteY3" fmla="*/ 4045157 h 4045145"/>
                    <a:gd name="connsiteX0" fmla="*/ 343468 w 2008618"/>
                    <a:gd name="connsiteY0" fmla="*/ 3866832 h 4046559"/>
                    <a:gd name="connsiteX1" fmla="*/ 2006013 w 2008618"/>
                    <a:gd name="connsiteY1" fmla="*/ 1414 h 4046559"/>
                    <a:gd name="connsiteX2" fmla="*/ 17 w 2008618"/>
                    <a:gd name="connsiteY2" fmla="*/ 3379056 h 4046559"/>
                    <a:gd name="connsiteX3" fmla="*/ 751930 w 2008618"/>
                    <a:gd name="connsiteY3" fmla="*/ 4046571 h 4046559"/>
                  </a:gdLst>
                  <a:ahLst/>
                  <a:cxnLst>
                    <a:cxn ang="0">
                      <a:pos x="connsiteX0" y="connsiteY0"/>
                    </a:cxn>
                    <a:cxn ang="0">
                      <a:pos x="connsiteX1" y="connsiteY1"/>
                    </a:cxn>
                    <a:cxn ang="0">
                      <a:pos x="connsiteX2" y="connsiteY2"/>
                    </a:cxn>
                    <a:cxn ang="0">
                      <a:pos x="connsiteX3" y="connsiteY3"/>
                    </a:cxn>
                  </a:cxnLst>
                  <a:rect l="l" t="t" r="r" b="b"/>
                  <a:pathLst>
                    <a:path w="2008618" h="4046559">
                      <a:moveTo>
                        <a:pt x="343468" y="3866832"/>
                      </a:moveTo>
                      <a:cubicBezTo>
                        <a:pt x="1164349" y="1934123"/>
                        <a:pt x="2063255" y="82710"/>
                        <a:pt x="2006013" y="1414"/>
                      </a:cubicBezTo>
                      <a:cubicBezTo>
                        <a:pt x="1948771" y="-79882"/>
                        <a:pt x="17" y="3379056"/>
                        <a:pt x="17" y="3379056"/>
                      </a:cubicBezTo>
                      <a:lnTo>
                        <a:pt x="751930" y="40465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67" name="フリーフォーム: 図形 166">
                  <a:extLst>
                    <a:ext uri="{FF2B5EF4-FFF2-40B4-BE49-F238E27FC236}">
                      <a16:creationId xmlns:a16="http://schemas.microsoft.com/office/drawing/2014/main" id="{8C61E5CA-9642-6888-72D8-A94088AAE014}"/>
                    </a:ext>
                  </a:extLst>
                </p:cNvPr>
                <p:cNvSpPr/>
                <p:nvPr/>
              </p:nvSpPr>
              <p:spPr>
                <a:xfrm rot="480405" flipH="1">
                  <a:off x="2788544" y="2092130"/>
                  <a:ext cx="49761" cy="153270"/>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85506"/>
                    <a:gd name="connsiteY0" fmla="*/ 4485171 h 4485171"/>
                    <a:gd name="connsiteX1" fmla="*/ 1201414 w 1785506"/>
                    <a:gd name="connsiteY1" fmla="*/ 1285837 h 4485171"/>
                    <a:gd name="connsiteX2" fmla="*/ 1784274 w 1785506"/>
                    <a:gd name="connsiteY2" fmla="*/ 607 h 4485171"/>
                    <a:gd name="connsiteX3" fmla="*/ 1317212 w 1785506"/>
                    <a:gd name="connsiteY3" fmla="*/ 1415179 h 4485171"/>
                    <a:gd name="connsiteX4" fmla="*/ 124690 w 1785506"/>
                    <a:gd name="connsiteY4" fmla="*/ 4485171 h 4485171"/>
                    <a:gd name="connsiteX5" fmla="*/ 124690 w 1785506"/>
                    <a:gd name="connsiteY5" fmla="*/ 4485171 h 4485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5506" h="4485171">
                      <a:moveTo>
                        <a:pt x="0" y="4485171"/>
                      </a:moveTo>
                      <a:cubicBezTo>
                        <a:pt x="199749" y="4098793"/>
                        <a:pt x="904035" y="2033264"/>
                        <a:pt x="1201414" y="1285837"/>
                      </a:cubicBezTo>
                      <a:cubicBezTo>
                        <a:pt x="1498793" y="538410"/>
                        <a:pt x="1764974" y="-20950"/>
                        <a:pt x="1784274" y="607"/>
                      </a:cubicBezTo>
                      <a:cubicBezTo>
                        <a:pt x="1803574" y="22164"/>
                        <a:pt x="1593809" y="667752"/>
                        <a:pt x="1317212" y="1415179"/>
                      </a:cubicBezTo>
                      <a:cubicBezTo>
                        <a:pt x="1040615" y="2162606"/>
                        <a:pt x="323444" y="3973506"/>
                        <a:pt x="124690" y="4485171"/>
                      </a:cubicBezTo>
                      <a:lnTo>
                        <a:pt x="124690" y="44851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68" name="フリーフォーム: 図形 167">
                  <a:extLst>
                    <a:ext uri="{FF2B5EF4-FFF2-40B4-BE49-F238E27FC236}">
                      <a16:creationId xmlns:a16="http://schemas.microsoft.com/office/drawing/2014/main" id="{550344F8-1D37-7109-E8BC-6DB81DA191CD}"/>
                    </a:ext>
                  </a:extLst>
                </p:cNvPr>
                <p:cNvSpPr/>
                <p:nvPr/>
              </p:nvSpPr>
              <p:spPr>
                <a:xfrm rot="1051800" flipH="1">
                  <a:off x="2860023" y="1928412"/>
                  <a:ext cx="74233" cy="185988"/>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59026"/>
                    <a:gd name="connsiteY0" fmla="*/ 4305380 h 4305380"/>
                    <a:gd name="connsiteX1" fmla="*/ 1201414 w 1759026"/>
                    <a:gd name="connsiteY1" fmla="*/ 1106046 h 4305380"/>
                    <a:gd name="connsiteX2" fmla="*/ 1757669 w 1759026"/>
                    <a:gd name="connsiteY2" fmla="*/ 820 h 4305380"/>
                    <a:gd name="connsiteX3" fmla="*/ 1317212 w 1759026"/>
                    <a:gd name="connsiteY3" fmla="*/ 1235388 h 4305380"/>
                    <a:gd name="connsiteX4" fmla="*/ 124690 w 1759026"/>
                    <a:gd name="connsiteY4" fmla="*/ 4305380 h 4305380"/>
                    <a:gd name="connsiteX5" fmla="*/ 124690 w 1759026"/>
                    <a:gd name="connsiteY5" fmla="*/ 4305380 h 4305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9026" h="4305380">
                      <a:moveTo>
                        <a:pt x="0" y="4305380"/>
                      </a:moveTo>
                      <a:cubicBezTo>
                        <a:pt x="199749" y="3919002"/>
                        <a:pt x="908469" y="1823473"/>
                        <a:pt x="1201414" y="1106046"/>
                      </a:cubicBezTo>
                      <a:cubicBezTo>
                        <a:pt x="1494359" y="388619"/>
                        <a:pt x="1738369" y="-20737"/>
                        <a:pt x="1757669" y="820"/>
                      </a:cubicBezTo>
                      <a:cubicBezTo>
                        <a:pt x="1776969" y="22377"/>
                        <a:pt x="1589375" y="517961"/>
                        <a:pt x="1317212" y="1235388"/>
                      </a:cubicBezTo>
                      <a:cubicBezTo>
                        <a:pt x="1045049" y="1952815"/>
                        <a:pt x="323444" y="3793715"/>
                        <a:pt x="124690" y="4305380"/>
                      </a:cubicBezTo>
                      <a:lnTo>
                        <a:pt x="124690" y="4305380"/>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69" name="フリーフォーム: 図形 168">
                  <a:extLst>
                    <a:ext uri="{FF2B5EF4-FFF2-40B4-BE49-F238E27FC236}">
                      <a16:creationId xmlns:a16="http://schemas.microsoft.com/office/drawing/2014/main" id="{CE572346-544A-0A12-C34F-580F062DD810}"/>
                    </a:ext>
                  </a:extLst>
                </p:cNvPr>
                <p:cNvSpPr/>
                <p:nvPr/>
              </p:nvSpPr>
              <p:spPr>
                <a:xfrm rot="480405" flipH="1">
                  <a:off x="2853069" y="1952808"/>
                  <a:ext cx="78784" cy="183969"/>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35221"/>
                    <a:gd name="connsiteY0" fmla="*/ 4210272 h 4210272"/>
                    <a:gd name="connsiteX1" fmla="*/ 1201414 w 1735221"/>
                    <a:gd name="connsiteY1" fmla="*/ 1010938 h 4210272"/>
                    <a:gd name="connsiteX2" fmla="*/ 1733722 w 1735221"/>
                    <a:gd name="connsiteY2" fmla="*/ 980 h 4210272"/>
                    <a:gd name="connsiteX3" fmla="*/ 1317212 w 1735221"/>
                    <a:gd name="connsiteY3" fmla="*/ 1140280 h 4210272"/>
                    <a:gd name="connsiteX4" fmla="*/ 124690 w 1735221"/>
                    <a:gd name="connsiteY4" fmla="*/ 4210272 h 4210272"/>
                    <a:gd name="connsiteX5" fmla="*/ 124690 w 1735221"/>
                    <a:gd name="connsiteY5" fmla="*/ 4210272 h 4210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5221" h="4210272">
                      <a:moveTo>
                        <a:pt x="0" y="4210272"/>
                      </a:moveTo>
                      <a:cubicBezTo>
                        <a:pt x="199749" y="3823894"/>
                        <a:pt x="912460" y="1712487"/>
                        <a:pt x="1201414" y="1010938"/>
                      </a:cubicBezTo>
                      <a:cubicBezTo>
                        <a:pt x="1490368" y="309389"/>
                        <a:pt x="1714422" y="-20577"/>
                        <a:pt x="1733722" y="980"/>
                      </a:cubicBezTo>
                      <a:cubicBezTo>
                        <a:pt x="1753022" y="22537"/>
                        <a:pt x="1585384" y="438731"/>
                        <a:pt x="1317212" y="1140280"/>
                      </a:cubicBezTo>
                      <a:cubicBezTo>
                        <a:pt x="1049040" y="1841829"/>
                        <a:pt x="323444" y="3698607"/>
                        <a:pt x="124690" y="4210272"/>
                      </a:cubicBezTo>
                      <a:lnTo>
                        <a:pt x="124690" y="421027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70" name="フリーフォーム: 図形 169">
                  <a:extLst>
                    <a:ext uri="{FF2B5EF4-FFF2-40B4-BE49-F238E27FC236}">
                      <a16:creationId xmlns:a16="http://schemas.microsoft.com/office/drawing/2014/main" id="{35AECFAB-5C0A-E634-C3D1-24BE6F36078A}"/>
                    </a:ext>
                  </a:extLst>
                </p:cNvPr>
                <p:cNvSpPr/>
                <p:nvPr/>
              </p:nvSpPr>
              <p:spPr>
                <a:xfrm rot="480405" flipH="1">
                  <a:off x="2685703" y="2170884"/>
                  <a:ext cx="80129" cy="162480"/>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525873"/>
                    <a:gd name="connsiteY0" fmla="*/ 3818886 h 3818886"/>
                    <a:gd name="connsiteX1" fmla="*/ 1201414 w 1525873"/>
                    <a:gd name="connsiteY1" fmla="*/ 619552 h 3818886"/>
                    <a:gd name="connsiteX2" fmla="*/ 1516185 w 1525873"/>
                    <a:gd name="connsiteY2" fmla="*/ 6228 h 3818886"/>
                    <a:gd name="connsiteX3" fmla="*/ 1317212 w 1525873"/>
                    <a:gd name="connsiteY3" fmla="*/ 748894 h 3818886"/>
                    <a:gd name="connsiteX4" fmla="*/ 124690 w 1525873"/>
                    <a:gd name="connsiteY4" fmla="*/ 3818886 h 3818886"/>
                    <a:gd name="connsiteX5" fmla="*/ 124690 w 1525873"/>
                    <a:gd name="connsiteY5" fmla="*/ 3818886 h 381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5873" h="3818886">
                      <a:moveTo>
                        <a:pt x="0" y="3818886"/>
                      </a:moveTo>
                      <a:cubicBezTo>
                        <a:pt x="199749" y="3432508"/>
                        <a:pt x="948716" y="1254995"/>
                        <a:pt x="1201414" y="619552"/>
                      </a:cubicBezTo>
                      <a:cubicBezTo>
                        <a:pt x="1454112" y="-15891"/>
                        <a:pt x="1496885" y="-15329"/>
                        <a:pt x="1516185" y="6228"/>
                      </a:cubicBezTo>
                      <a:cubicBezTo>
                        <a:pt x="1535485" y="27785"/>
                        <a:pt x="1549128" y="113451"/>
                        <a:pt x="1317212" y="748894"/>
                      </a:cubicBezTo>
                      <a:cubicBezTo>
                        <a:pt x="1085296" y="1384337"/>
                        <a:pt x="323444" y="3307221"/>
                        <a:pt x="124690" y="3818886"/>
                      </a:cubicBezTo>
                      <a:lnTo>
                        <a:pt x="124690" y="3818886"/>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71" name="フリーフォーム: 図形 170">
                  <a:extLst>
                    <a:ext uri="{FF2B5EF4-FFF2-40B4-BE49-F238E27FC236}">
                      <a16:creationId xmlns:a16="http://schemas.microsoft.com/office/drawing/2014/main" id="{CBDB0277-25F5-9FF7-B000-598349D6AAA1}"/>
                    </a:ext>
                  </a:extLst>
                </p:cNvPr>
                <p:cNvSpPr/>
                <p:nvPr/>
              </p:nvSpPr>
              <p:spPr>
                <a:xfrm rot="480405" flipH="1">
                  <a:off x="2891903" y="1894490"/>
                  <a:ext cx="91567" cy="165328"/>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13636"/>
                    <a:gd name="connsiteY0" fmla="*/ 4704217 h 4704217"/>
                    <a:gd name="connsiteX1" fmla="*/ 1201414 w 1713636"/>
                    <a:gd name="connsiteY1" fmla="*/ 1504883 h 4704217"/>
                    <a:gd name="connsiteX2" fmla="*/ 1711976 w 1713636"/>
                    <a:gd name="connsiteY2" fmla="*/ 455 h 4704217"/>
                    <a:gd name="connsiteX3" fmla="*/ 1317212 w 1713636"/>
                    <a:gd name="connsiteY3" fmla="*/ 1634225 h 4704217"/>
                    <a:gd name="connsiteX4" fmla="*/ 124690 w 1713636"/>
                    <a:gd name="connsiteY4" fmla="*/ 4704217 h 4704217"/>
                    <a:gd name="connsiteX5" fmla="*/ 124690 w 1713636"/>
                    <a:gd name="connsiteY5" fmla="*/ 4704217 h 47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3636" h="4704217">
                      <a:moveTo>
                        <a:pt x="0" y="4704217"/>
                      </a:moveTo>
                      <a:cubicBezTo>
                        <a:pt x="199749" y="4317839"/>
                        <a:pt x="916085" y="2288843"/>
                        <a:pt x="1201414" y="1504883"/>
                      </a:cubicBezTo>
                      <a:cubicBezTo>
                        <a:pt x="1486743" y="720923"/>
                        <a:pt x="1692676" y="-21102"/>
                        <a:pt x="1711976" y="455"/>
                      </a:cubicBezTo>
                      <a:cubicBezTo>
                        <a:pt x="1731276" y="22012"/>
                        <a:pt x="1581760" y="850265"/>
                        <a:pt x="1317212" y="1634225"/>
                      </a:cubicBezTo>
                      <a:cubicBezTo>
                        <a:pt x="1052664" y="2418185"/>
                        <a:pt x="323444" y="4192552"/>
                        <a:pt x="124690" y="4704217"/>
                      </a:cubicBezTo>
                      <a:lnTo>
                        <a:pt x="124690" y="4704217"/>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72" name="フリーフォーム: 図形 171">
                  <a:extLst>
                    <a:ext uri="{FF2B5EF4-FFF2-40B4-BE49-F238E27FC236}">
                      <a16:creationId xmlns:a16="http://schemas.microsoft.com/office/drawing/2014/main" id="{F5C33750-66CF-C6E8-3CD1-6A6A1E73AC42}"/>
                    </a:ext>
                  </a:extLst>
                </p:cNvPr>
                <p:cNvSpPr/>
                <p:nvPr/>
              </p:nvSpPr>
              <p:spPr>
                <a:xfrm rot="480405" flipH="1">
                  <a:off x="2600776" y="2144937"/>
                  <a:ext cx="171294" cy="248631"/>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32496"/>
                    <a:gd name="connsiteY0" fmla="*/ 4208896 h 4208896"/>
                    <a:gd name="connsiteX1" fmla="*/ 1201414 w 1732496"/>
                    <a:gd name="connsiteY1" fmla="*/ 1009562 h 4208896"/>
                    <a:gd name="connsiteX2" fmla="*/ 1730966 w 1732496"/>
                    <a:gd name="connsiteY2" fmla="*/ 996 h 4208896"/>
                    <a:gd name="connsiteX3" fmla="*/ 1317212 w 1732496"/>
                    <a:gd name="connsiteY3" fmla="*/ 1138904 h 4208896"/>
                    <a:gd name="connsiteX4" fmla="*/ 124690 w 1732496"/>
                    <a:gd name="connsiteY4" fmla="*/ 4208896 h 4208896"/>
                    <a:gd name="connsiteX5" fmla="*/ 124690 w 1732496"/>
                    <a:gd name="connsiteY5" fmla="*/ 4208896 h 420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2496" h="4208896">
                      <a:moveTo>
                        <a:pt x="0" y="4208896"/>
                      </a:moveTo>
                      <a:cubicBezTo>
                        <a:pt x="199749" y="3822518"/>
                        <a:pt x="912920" y="1710879"/>
                        <a:pt x="1201414" y="1009562"/>
                      </a:cubicBezTo>
                      <a:cubicBezTo>
                        <a:pt x="1489908" y="308245"/>
                        <a:pt x="1711666" y="-20561"/>
                        <a:pt x="1730966" y="996"/>
                      </a:cubicBezTo>
                      <a:cubicBezTo>
                        <a:pt x="1750266" y="22553"/>
                        <a:pt x="1584925" y="437587"/>
                        <a:pt x="1317212" y="1138904"/>
                      </a:cubicBezTo>
                      <a:cubicBezTo>
                        <a:pt x="1049499" y="1840221"/>
                        <a:pt x="323444" y="3697231"/>
                        <a:pt x="124690" y="4208896"/>
                      </a:cubicBezTo>
                      <a:lnTo>
                        <a:pt x="124690" y="4208896"/>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dirty="0">
                    <a:solidFill>
                      <a:schemeClr val="tx1"/>
                    </a:solidFill>
                    <a:latin typeface="Arial" panose="020B0604020202020204" pitchFamily="34" charset="0"/>
                    <a:cs typeface="Arial" panose="020B0604020202020204" pitchFamily="34" charset="0"/>
                  </a:endParaRPr>
                </a:p>
              </p:txBody>
            </p:sp>
            <p:sp>
              <p:nvSpPr>
                <p:cNvPr id="173" name="フリーフォーム: 図形 172">
                  <a:extLst>
                    <a:ext uri="{FF2B5EF4-FFF2-40B4-BE49-F238E27FC236}">
                      <a16:creationId xmlns:a16="http://schemas.microsoft.com/office/drawing/2014/main" id="{D1F188DF-6958-2C38-B742-096628DE204E}"/>
                    </a:ext>
                  </a:extLst>
                </p:cNvPr>
                <p:cNvSpPr/>
                <p:nvPr/>
              </p:nvSpPr>
              <p:spPr>
                <a:xfrm rot="480405" flipH="1">
                  <a:off x="2918799" y="1821301"/>
                  <a:ext cx="77077" cy="167237"/>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969168"/>
                    <a:gd name="connsiteY0" fmla="*/ 4395046 h 4395046"/>
                    <a:gd name="connsiteX1" fmla="*/ 1201414 w 1969168"/>
                    <a:gd name="connsiteY1" fmla="*/ 1195712 h 4395046"/>
                    <a:gd name="connsiteX2" fmla="*/ 1968432 w 1969168"/>
                    <a:gd name="connsiteY2" fmla="*/ 698 h 4395046"/>
                    <a:gd name="connsiteX3" fmla="*/ 1317212 w 1969168"/>
                    <a:gd name="connsiteY3" fmla="*/ 1325054 h 4395046"/>
                    <a:gd name="connsiteX4" fmla="*/ 124690 w 1969168"/>
                    <a:gd name="connsiteY4" fmla="*/ 4395046 h 4395046"/>
                    <a:gd name="connsiteX5" fmla="*/ 124690 w 1969168"/>
                    <a:gd name="connsiteY5" fmla="*/ 4395046 h 439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69168" h="4395046">
                      <a:moveTo>
                        <a:pt x="0" y="4395046"/>
                      </a:moveTo>
                      <a:cubicBezTo>
                        <a:pt x="199749" y="4008668"/>
                        <a:pt x="873342" y="1928103"/>
                        <a:pt x="1201414" y="1195712"/>
                      </a:cubicBezTo>
                      <a:cubicBezTo>
                        <a:pt x="1529486" y="463321"/>
                        <a:pt x="1949132" y="-20859"/>
                        <a:pt x="1968432" y="698"/>
                      </a:cubicBezTo>
                      <a:cubicBezTo>
                        <a:pt x="1987732" y="22255"/>
                        <a:pt x="1624502" y="592663"/>
                        <a:pt x="1317212" y="1325054"/>
                      </a:cubicBezTo>
                      <a:cubicBezTo>
                        <a:pt x="1009922" y="2057445"/>
                        <a:pt x="323444" y="3883381"/>
                        <a:pt x="124690" y="4395046"/>
                      </a:cubicBezTo>
                      <a:lnTo>
                        <a:pt x="124690" y="4395046"/>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74" name="フリーフォーム: 図形 173">
                  <a:extLst>
                    <a:ext uri="{FF2B5EF4-FFF2-40B4-BE49-F238E27FC236}">
                      <a16:creationId xmlns:a16="http://schemas.microsoft.com/office/drawing/2014/main" id="{749E2FB3-5E74-C2CC-C869-CDC12DA349A0}"/>
                    </a:ext>
                  </a:extLst>
                </p:cNvPr>
                <p:cNvSpPr/>
                <p:nvPr/>
              </p:nvSpPr>
              <p:spPr>
                <a:xfrm rot="3299780">
                  <a:off x="3139102" y="1758182"/>
                  <a:ext cx="55229" cy="123022"/>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1662750"/>
                    <a:gd name="connsiteY0" fmla="*/ 3865418 h 4045145"/>
                    <a:gd name="connsiteX1" fmla="*/ 1662545 w 1662750"/>
                    <a:gd name="connsiteY1" fmla="*/ 0 h 4045145"/>
                    <a:gd name="connsiteX2" fmla="*/ 124690 w 1662750"/>
                    <a:gd name="connsiteY2" fmla="*/ 3865418 h 4045145"/>
                    <a:gd name="connsiteX3" fmla="*/ 408462 w 1662750"/>
                    <a:gd name="connsiteY3" fmla="*/ 4045157 h 4045145"/>
                    <a:gd name="connsiteX0" fmla="*/ 343468 w 2008618"/>
                    <a:gd name="connsiteY0" fmla="*/ 3866832 h 4046559"/>
                    <a:gd name="connsiteX1" fmla="*/ 2006013 w 2008618"/>
                    <a:gd name="connsiteY1" fmla="*/ 1414 h 4046559"/>
                    <a:gd name="connsiteX2" fmla="*/ 17 w 2008618"/>
                    <a:gd name="connsiteY2" fmla="*/ 3379056 h 4046559"/>
                    <a:gd name="connsiteX3" fmla="*/ 751930 w 2008618"/>
                    <a:gd name="connsiteY3" fmla="*/ 4046571 h 4046559"/>
                  </a:gdLst>
                  <a:ahLst/>
                  <a:cxnLst>
                    <a:cxn ang="0">
                      <a:pos x="connsiteX0" y="connsiteY0"/>
                    </a:cxn>
                    <a:cxn ang="0">
                      <a:pos x="connsiteX1" y="connsiteY1"/>
                    </a:cxn>
                    <a:cxn ang="0">
                      <a:pos x="connsiteX2" y="connsiteY2"/>
                    </a:cxn>
                    <a:cxn ang="0">
                      <a:pos x="connsiteX3" y="connsiteY3"/>
                    </a:cxn>
                  </a:cxnLst>
                  <a:rect l="l" t="t" r="r" b="b"/>
                  <a:pathLst>
                    <a:path w="2008618" h="4046559">
                      <a:moveTo>
                        <a:pt x="343468" y="3866832"/>
                      </a:moveTo>
                      <a:cubicBezTo>
                        <a:pt x="1164349" y="1934123"/>
                        <a:pt x="2063255" y="82710"/>
                        <a:pt x="2006013" y="1414"/>
                      </a:cubicBezTo>
                      <a:cubicBezTo>
                        <a:pt x="1948771" y="-79882"/>
                        <a:pt x="17" y="3379056"/>
                        <a:pt x="17" y="3379056"/>
                      </a:cubicBezTo>
                      <a:lnTo>
                        <a:pt x="751930" y="40465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75" name="フリーフォーム: 図形 174">
                  <a:extLst>
                    <a:ext uri="{FF2B5EF4-FFF2-40B4-BE49-F238E27FC236}">
                      <a16:creationId xmlns:a16="http://schemas.microsoft.com/office/drawing/2014/main" id="{FBB71AB0-503B-61F3-E3A3-3357D5EC013A}"/>
                    </a:ext>
                  </a:extLst>
                </p:cNvPr>
                <p:cNvSpPr/>
                <p:nvPr/>
              </p:nvSpPr>
              <p:spPr>
                <a:xfrm rot="3299780">
                  <a:off x="3091489" y="1799102"/>
                  <a:ext cx="51953" cy="92874"/>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Lst>
                  <a:ahLst/>
                  <a:cxnLst>
                    <a:cxn ang="0">
                      <a:pos x="connsiteX0" y="connsiteY0"/>
                    </a:cxn>
                    <a:cxn ang="0">
                      <a:pos x="connsiteX1" y="connsiteY1"/>
                    </a:cxn>
                    <a:cxn ang="0">
                      <a:pos x="connsiteX2" y="connsiteY2"/>
                    </a:cxn>
                    <a:cxn ang="0">
                      <a:pos x="connsiteX3" y="connsiteY3"/>
                    </a:cxn>
                  </a:cxnLst>
                  <a:rect l="l" t="t" r="r" b="b"/>
                  <a:pathLst>
                    <a:path w="1662750" h="3865418">
                      <a:moveTo>
                        <a:pt x="0" y="3865418"/>
                      </a:moveTo>
                      <a:cubicBezTo>
                        <a:pt x="820881" y="1932709"/>
                        <a:pt x="1641763" y="0"/>
                        <a:pt x="1662545" y="0"/>
                      </a:cubicBezTo>
                      <a:cubicBezTo>
                        <a:pt x="1683327" y="0"/>
                        <a:pt x="124690" y="3865418"/>
                        <a:pt x="124690" y="3865418"/>
                      </a:cubicBezTo>
                      <a:lnTo>
                        <a:pt x="124690" y="3865418"/>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76" name="フリーフォーム: 図形 175">
                  <a:extLst>
                    <a:ext uri="{FF2B5EF4-FFF2-40B4-BE49-F238E27FC236}">
                      <a16:creationId xmlns:a16="http://schemas.microsoft.com/office/drawing/2014/main" id="{80EDAA58-9684-114D-25EC-ECC8B4C50CAE}"/>
                    </a:ext>
                  </a:extLst>
                </p:cNvPr>
                <p:cNvSpPr/>
                <p:nvPr/>
              </p:nvSpPr>
              <p:spPr>
                <a:xfrm rot="3578096">
                  <a:off x="2914945" y="2126595"/>
                  <a:ext cx="85300" cy="210129"/>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509833"/>
                    <a:gd name="connsiteY0" fmla="*/ 4260577 h 4260577"/>
                    <a:gd name="connsiteX1" fmla="*/ 1201414 w 1509833"/>
                    <a:gd name="connsiteY1" fmla="*/ 1061243 h 4260577"/>
                    <a:gd name="connsiteX2" fmla="*/ 1496887 w 1509833"/>
                    <a:gd name="connsiteY2" fmla="*/ 892 h 4260577"/>
                    <a:gd name="connsiteX3" fmla="*/ 1317212 w 1509833"/>
                    <a:gd name="connsiteY3" fmla="*/ 1190585 h 4260577"/>
                    <a:gd name="connsiteX4" fmla="*/ 124690 w 1509833"/>
                    <a:gd name="connsiteY4" fmla="*/ 4260577 h 4260577"/>
                    <a:gd name="connsiteX5" fmla="*/ 124690 w 1509833"/>
                    <a:gd name="connsiteY5" fmla="*/ 4260577 h 4260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9833" h="4260577">
                      <a:moveTo>
                        <a:pt x="0" y="4260577"/>
                      </a:moveTo>
                      <a:cubicBezTo>
                        <a:pt x="199749" y="3874199"/>
                        <a:pt x="951933" y="1771190"/>
                        <a:pt x="1201414" y="1061243"/>
                      </a:cubicBezTo>
                      <a:cubicBezTo>
                        <a:pt x="1450895" y="351296"/>
                        <a:pt x="1477587" y="-20665"/>
                        <a:pt x="1496887" y="892"/>
                      </a:cubicBezTo>
                      <a:cubicBezTo>
                        <a:pt x="1516187" y="22449"/>
                        <a:pt x="1545911" y="480638"/>
                        <a:pt x="1317212" y="1190585"/>
                      </a:cubicBezTo>
                      <a:cubicBezTo>
                        <a:pt x="1088513" y="1900532"/>
                        <a:pt x="323444" y="3748912"/>
                        <a:pt x="124690" y="4260577"/>
                      </a:cubicBezTo>
                      <a:lnTo>
                        <a:pt x="124690" y="4260577"/>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77" name="フリーフォーム: 図形 176">
                  <a:extLst>
                    <a:ext uri="{FF2B5EF4-FFF2-40B4-BE49-F238E27FC236}">
                      <a16:creationId xmlns:a16="http://schemas.microsoft.com/office/drawing/2014/main" id="{928E667A-ED16-8A1C-06E1-1ADDB811E4B5}"/>
                    </a:ext>
                  </a:extLst>
                </p:cNvPr>
                <p:cNvSpPr/>
                <p:nvPr/>
              </p:nvSpPr>
              <p:spPr>
                <a:xfrm rot="3299780">
                  <a:off x="3157602" y="1724816"/>
                  <a:ext cx="55229" cy="123022"/>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1662750"/>
                    <a:gd name="connsiteY0" fmla="*/ 3865418 h 4045145"/>
                    <a:gd name="connsiteX1" fmla="*/ 1662545 w 1662750"/>
                    <a:gd name="connsiteY1" fmla="*/ 0 h 4045145"/>
                    <a:gd name="connsiteX2" fmla="*/ 124690 w 1662750"/>
                    <a:gd name="connsiteY2" fmla="*/ 3865418 h 4045145"/>
                    <a:gd name="connsiteX3" fmla="*/ 408462 w 1662750"/>
                    <a:gd name="connsiteY3" fmla="*/ 4045157 h 4045145"/>
                    <a:gd name="connsiteX0" fmla="*/ 343468 w 2008618"/>
                    <a:gd name="connsiteY0" fmla="*/ 3866832 h 4046559"/>
                    <a:gd name="connsiteX1" fmla="*/ 2006013 w 2008618"/>
                    <a:gd name="connsiteY1" fmla="*/ 1414 h 4046559"/>
                    <a:gd name="connsiteX2" fmla="*/ 17 w 2008618"/>
                    <a:gd name="connsiteY2" fmla="*/ 3379056 h 4046559"/>
                    <a:gd name="connsiteX3" fmla="*/ 751930 w 2008618"/>
                    <a:gd name="connsiteY3" fmla="*/ 4046571 h 4046559"/>
                  </a:gdLst>
                  <a:ahLst/>
                  <a:cxnLst>
                    <a:cxn ang="0">
                      <a:pos x="connsiteX0" y="connsiteY0"/>
                    </a:cxn>
                    <a:cxn ang="0">
                      <a:pos x="connsiteX1" y="connsiteY1"/>
                    </a:cxn>
                    <a:cxn ang="0">
                      <a:pos x="connsiteX2" y="connsiteY2"/>
                    </a:cxn>
                    <a:cxn ang="0">
                      <a:pos x="connsiteX3" y="connsiteY3"/>
                    </a:cxn>
                  </a:cxnLst>
                  <a:rect l="l" t="t" r="r" b="b"/>
                  <a:pathLst>
                    <a:path w="2008618" h="4046559">
                      <a:moveTo>
                        <a:pt x="343468" y="3866832"/>
                      </a:moveTo>
                      <a:cubicBezTo>
                        <a:pt x="1164349" y="1934123"/>
                        <a:pt x="2063255" y="82710"/>
                        <a:pt x="2006013" y="1414"/>
                      </a:cubicBezTo>
                      <a:cubicBezTo>
                        <a:pt x="1948771" y="-79882"/>
                        <a:pt x="17" y="3379056"/>
                        <a:pt x="17" y="3379056"/>
                      </a:cubicBezTo>
                      <a:lnTo>
                        <a:pt x="751930" y="40465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78" name="フリーフォーム: 図形 177">
                  <a:extLst>
                    <a:ext uri="{FF2B5EF4-FFF2-40B4-BE49-F238E27FC236}">
                      <a16:creationId xmlns:a16="http://schemas.microsoft.com/office/drawing/2014/main" id="{7F65454C-EC56-071D-47B8-3D58BEC94266}"/>
                    </a:ext>
                  </a:extLst>
                </p:cNvPr>
                <p:cNvSpPr/>
                <p:nvPr/>
              </p:nvSpPr>
              <p:spPr>
                <a:xfrm rot="3299780">
                  <a:off x="2971690" y="2029311"/>
                  <a:ext cx="105204" cy="272545"/>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85506"/>
                    <a:gd name="connsiteY0" fmla="*/ 4485171 h 4485171"/>
                    <a:gd name="connsiteX1" fmla="*/ 1201414 w 1785506"/>
                    <a:gd name="connsiteY1" fmla="*/ 1285837 h 4485171"/>
                    <a:gd name="connsiteX2" fmla="*/ 1784274 w 1785506"/>
                    <a:gd name="connsiteY2" fmla="*/ 607 h 4485171"/>
                    <a:gd name="connsiteX3" fmla="*/ 1317212 w 1785506"/>
                    <a:gd name="connsiteY3" fmla="*/ 1415179 h 4485171"/>
                    <a:gd name="connsiteX4" fmla="*/ 124690 w 1785506"/>
                    <a:gd name="connsiteY4" fmla="*/ 4485171 h 4485171"/>
                    <a:gd name="connsiteX5" fmla="*/ 124690 w 1785506"/>
                    <a:gd name="connsiteY5" fmla="*/ 4485171 h 4485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5506" h="4485171">
                      <a:moveTo>
                        <a:pt x="0" y="4485171"/>
                      </a:moveTo>
                      <a:cubicBezTo>
                        <a:pt x="199749" y="4098793"/>
                        <a:pt x="904035" y="2033264"/>
                        <a:pt x="1201414" y="1285837"/>
                      </a:cubicBezTo>
                      <a:cubicBezTo>
                        <a:pt x="1498793" y="538410"/>
                        <a:pt x="1764974" y="-20950"/>
                        <a:pt x="1784274" y="607"/>
                      </a:cubicBezTo>
                      <a:cubicBezTo>
                        <a:pt x="1803574" y="22164"/>
                        <a:pt x="1593809" y="667752"/>
                        <a:pt x="1317212" y="1415179"/>
                      </a:cubicBezTo>
                      <a:cubicBezTo>
                        <a:pt x="1040615" y="2162606"/>
                        <a:pt x="323444" y="3973506"/>
                        <a:pt x="124690" y="4485171"/>
                      </a:cubicBezTo>
                      <a:lnTo>
                        <a:pt x="124690" y="44851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79" name="フリーフォーム: 図形 178">
                  <a:extLst>
                    <a:ext uri="{FF2B5EF4-FFF2-40B4-BE49-F238E27FC236}">
                      <a16:creationId xmlns:a16="http://schemas.microsoft.com/office/drawing/2014/main" id="{5AB993D9-A118-8787-583B-F22367B522CB}"/>
                    </a:ext>
                  </a:extLst>
                </p:cNvPr>
                <p:cNvSpPr/>
                <p:nvPr/>
              </p:nvSpPr>
              <p:spPr>
                <a:xfrm rot="3299780">
                  <a:off x="2986442" y="2021689"/>
                  <a:ext cx="74233" cy="193493"/>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59026"/>
                    <a:gd name="connsiteY0" fmla="*/ 4305380 h 4305380"/>
                    <a:gd name="connsiteX1" fmla="*/ 1201414 w 1759026"/>
                    <a:gd name="connsiteY1" fmla="*/ 1106046 h 4305380"/>
                    <a:gd name="connsiteX2" fmla="*/ 1757669 w 1759026"/>
                    <a:gd name="connsiteY2" fmla="*/ 820 h 4305380"/>
                    <a:gd name="connsiteX3" fmla="*/ 1317212 w 1759026"/>
                    <a:gd name="connsiteY3" fmla="*/ 1235388 h 4305380"/>
                    <a:gd name="connsiteX4" fmla="*/ 124690 w 1759026"/>
                    <a:gd name="connsiteY4" fmla="*/ 4305380 h 4305380"/>
                    <a:gd name="connsiteX5" fmla="*/ 124690 w 1759026"/>
                    <a:gd name="connsiteY5" fmla="*/ 4305380 h 4305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9026" h="4305380">
                      <a:moveTo>
                        <a:pt x="0" y="4305380"/>
                      </a:moveTo>
                      <a:cubicBezTo>
                        <a:pt x="199749" y="3919002"/>
                        <a:pt x="908469" y="1823473"/>
                        <a:pt x="1201414" y="1106046"/>
                      </a:cubicBezTo>
                      <a:cubicBezTo>
                        <a:pt x="1494359" y="388619"/>
                        <a:pt x="1738369" y="-20737"/>
                        <a:pt x="1757669" y="820"/>
                      </a:cubicBezTo>
                      <a:cubicBezTo>
                        <a:pt x="1776969" y="22377"/>
                        <a:pt x="1589375" y="517961"/>
                        <a:pt x="1317212" y="1235388"/>
                      </a:cubicBezTo>
                      <a:cubicBezTo>
                        <a:pt x="1045049" y="1952815"/>
                        <a:pt x="323444" y="3793715"/>
                        <a:pt x="124690" y="4305380"/>
                      </a:cubicBezTo>
                      <a:lnTo>
                        <a:pt x="124690" y="4305380"/>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80" name="フリーフォーム: 図形 179">
                  <a:extLst>
                    <a:ext uri="{FF2B5EF4-FFF2-40B4-BE49-F238E27FC236}">
                      <a16:creationId xmlns:a16="http://schemas.microsoft.com/office/drawing/2014/main" id="{52D40FC3-670D-C27F-C7CC-136EABC7B8BB}"/>
                    </a:ext>
                  </a:extLst>
                </p:cNvPr>
                <p:cNvSpPr/>
                <p:nvPr/>
              </p:nvSpPr>
              <p:spPr>
                <a:xfrm rot="3299780">
                  <a:off x="2999636" y="1951658"/>
                  <a:ext cx="78784" cy="191392"/>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35221"/>
                    <a:gd name="connsiteY0" fmla="*/ 4210272 h 4210272"/>
                    <a:gd name="connsiteX1" fmla="*/ 1201414 w 1735221"/>
                    <a:gd name="connsiteY1" fmla="*/ 1010938 h 4210272"/>
                    <a:gd name="connsiteX2" fmla="*/ 1733722 w 1735221"/>
                    <a:gd name="connsiteY2" fmla="*/ 980 h 4210272"/>
                    <a:gd name="connsiteX3" fmla="*/ 1317212 w 1735221"/>
                    <a:gd name="connsiteY3" fmla="*/ 1140280 h 4210272"/>
                    <a:gd name="connsiteX4" fmla="*/ 124690 w 1735221"/>
                    <a:gd name="connsiteY4" fmla="*/ 4210272 h 4210272"/>
                    <a:gd name="connsiteX5" fmla="*/ 124690 w 1735221"/>
                    <a:gd name="connsiteY5" fmla="*/ 4210272 h 4210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5221" h="4210272">
                      <a:moveTo>
                        <a:pt x="0" y="4210272"/>
                      </a:moveTo>
                      <a:cubicBezTo>
                        <a:pt x="199749" y="3823894"/>
                        <a:pt x="912460" y="1712487"/>
                        <a:pt x="1201414" y="1010938"/>
                      </a:cubicBezTo>
                      <a:cubicBezTo>
                        <a:pt x="1490368" y="309389"/>
                        <a:pt x="1714422" y="-20577"/>
                        <a:pt x="1733722" y="980"/>
                      </a:cubicBezTo>
                      <a:cubicBezTo>
                        <a:pt x="1753022" y="22537"/>
                        <a:pt x="1585384" y="438731"/>
                        <a:pt x="1317212" y="1140280"/>
                      </a:cubicBezTo>
                      <a:cubicBezTo>
                        <a:pt x="1049040" y="1841829"/>
                        <a:pt x="323444" y="3698607"/>
                        <a:pt x="124690" y="4210272"/>
                      </a:cubicBezTo>
                      <a:lnTo>
                        <a:pt x="124690" y="421027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81" name="フリーフォーム: 図形 180">
                  <a:extLst>
                    <a:ext uri="{FF2B5EF4-FFF2-40B4-BE49-F238E27FC236}">
                      <a16:creationId xmlns:a16="http://schemas.microsoft.com/office/drawing/2014/main" id="{D956F69B-AC4A-D85A-FAB6-F61813F04C2F}"/>
                    </a:ext>
                  </a:extLst>
                </p:cNvPr>
                <p:cNvSpPr/>
                <p:nvPr/>
              </p:nvSpPr>
              <p:spPr>
                <a:xfrm rot="3299780">
                  <a:off x="2877757" y="2172696"/>
                  <a:ext cx="117749" cy="244093"/>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525873"/>
                    <a:gd name="connsiteY0" fmla="*/ 3818886 h 3818886"/>
                    <a:gd name="connsiteX1" fmla="*/ 1201414 w 1525873"/>
                    <a:gd name="connsiteY1" fmla="*/ 619552 h 3818886"/>
                    <a:gd name="connsiteX2" fmla="*/ 1516185 w 1525873"/>
                    <a:gd name="connsiteY2" fmla="*/ 6228 h 3818886"/>
                    <a:gd name="connsiteX3" fmla="*/ 1317212 w 1525873"/>
                    <a:gd name="connsiteY3" fmla="*/ 748894 h 3818886"/>
                    <a:gd name="connsiteX4" fmla="*/ 124690 w 1525873"/>
                    <a:gd name="connsiteY4" fmla="*/ 3818886 h 3818886"/>
                    <a:gd name="connsiteX5" fmla="*/ 124690 w 1525873"/>
                    <a:gd name="connsiteY5" fmla="*/ 3818886 h 381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5873" h="3818886">
                      <a:moveTo>
                        <a:pt x="0" y="3818886"/>
                      </a:moveTo>
                      <a:cubicBezTo>
                        <a:pt x="199749" y="3432508"/>
                        <a:pt x="948716" y="1254995"/>
                        <a:pt x="1201414" y="619552"/>
                      </a:cubicBezTo>
                      <a:cubicBezTo>
                        <a:pt x="1454112" y="-15891"/>
                        <a:pt x="1496885" y="-15329"/>
                        <a:pt x="1516185" y="6228"/>
                      </a:cubicBezTo>
                      <a:cubicBezTo>
                        <a:pt x="1535485" y="27785"/>
                        <a:pt x="1549128" y="113451"/>
                        <a:pt x="1317212" y="748894"/>
                      </a:cubicBezTo>
                      <a:cubicBezTo>
                        <a:pt x="1085296" y="1384337"/>
                        <a:pt x="323444" y="3307221"/>
                        <a:pt x="124690" y="3818886"/>
                      </a:cubicBezTo>
                      <a:lnTo>
                        <a:pt x="124690" y="3818886"/>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82" name="フリーフォーム: 図形 181">
                  <a:extLst>
                    <a:ext uri="{FF2B5EF4-FFF2-40B4-BE49-F238E27FC236}">
                      <a16:creationId xmlns:a16="http://schemas.microsoft.com/office/drawing/2014/main" id="{B185FE3A-641E-0E1B-358C-F0D08C082D2D}"/>
                    </a:ext>
                  </a:extLst>
                </p:cNvPr>
                <p:cNvSpPr/>
                <p:nvPr/>
              </p:nvSpPr>
              <p:spPr>
                <a:xfrm rot="3299780">
                  <a:off x="3009586" y="1903410"/>
                  <a:ext cx="82066" cy="166990"/>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13636"/>
                    <a:gd name="connsiteY0" fmla="*/ 4704217 h 4704217"/>
                    <a:gd name="connsiteX1" fmla="*/ 1201414 w 1713636"/>
                    <a:gd name="connsiteY1" fmla="*/ 1504883 h 4704217"/>
                    <a:gd name="connsiteX2" fmla="*/ 1711976 w 1713636"/>
                    <a:gd name="connsiteY2" fmla="*/ 455 h 4704217"/>
                    <a:gd name="connsiteX3" fmla="*/ 1317212 w 1713636"/>
                    <a:gd name="connsiteY3" fmla="*/ 1634225 h 4704217"/>
                    <a:gd name="connsiteX4" fmla="*/ 124690 w 1713636"/>
                    <a:gd name="connsiteY4" fmla="*/ 4704217 h 4704217"/>
                    <a:gd name="connsiteX5" fmla="*/ 124690 w 1713636"/>
                    <a:gd name="connsiteY5" fmla="*/ 4704217 h 47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3636" h="4704217">
                      <a:moveTo>
                        <a:pt x="0" y="4704217"/>
                      </a:moveTo>
                      <a:cubicBezTo>
                        <a:pt x="199749" y="4317839"/>
                        <a:pt x="916085" y="2288843"/>
                        <a:pt x="1201414" y="1504883"/>
                      </a:cubicBezTo>
                      <a:cubicBezTo>
                        <a:pt x="1486743" y="720923"/>
                        <a:pt x="1692676" y="-21102"/>
                        <a:pt x="1711976" y="455"/>
                      </a:cubicBezTo>
                      <a:cubicBezTo>
                        <a:pt x="1731276" y="22012"/>
                        <a:pt x="1581760" y="850265"/>
                        <a:pt x="1317212" y="1634225"/>
                      </a:cubicBezTo>
                      <a:cubicBezTo>
                        <a:pt x="1052664" y="2418185"/>
                        <a:pt x="323444" y="4192552"/>
                        <a:pt x="124690" y="4704217"/>
                      </a:cubicBezTo>
                      <a:lnTo>
                        <a:pt x="124690" y="4704217"/>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83" name="フリーフォーム: 図形 182">
                  <a:extLst>
                    <a:ext uri="{FF2B5EF4-FFF2-40B4-BE49-F238E27FC236}">
                      <a16:creationId xmlns:a16="http://schemas.microsoft.com/office/drawing/2014/main" id="{35396748-3D23-CF06-D3A8-A227033347EC}"/>
                    </a:ext>
                  </a:extLst>
                </p:cNvPr>
                <p:cNvSpPr/>
                <p:nvPr/>
              </p:nvSpPr>
              <p:spPr>
                <a:xfrm rot="3299780">
                  <a:off x="2801695" y="2247468"/>
                  <a:ext cx="114955" cy="227672"/>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32496"/>
                    <a:gd name="connsiteY0" fmla="*/ 4208896 h 4208896"/>
                    <a:gd name="connsiteX1" fmla="*/ 1201414 w 1732496"/>
                    <a:gd name="connsiteY1" fmla="*/ 1009562 h 4208896"/>
                    <a:gd name="connsiteX2" fmla="*/ 1730966 w 1732496"/>
                    <a:gd name="connsiteY2" fmla="*/ 996 h 4208896"/>
                    <a:gd name="connsiteX3" fmla="*/ 1317212 w 1732496"/>
                    <a:gd name="connsiteY3" fmla="*/ 1138904 h 4208896"/>
                    <a:gd name="connsiteX4" fmla="*/ 124690 w 1732496"/>
                    <a:gd name="connsiteY4" fmla="*/ 4208896 h 4208896"/>
                    <a:gd name="connsiteX5" fmla="*/ 124690 w 1732496"/>
                    <a:gd name="connsiteY5" fmla="*/ 4208896 h 420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2496" h="4208896">
                      <a:moveTo>
                        <a:pt x="0" y="4208896"/>
                      </a:moveTo>
                      <a:cubicBezTo>
                        <a:pt x="199749" y="3822518"/>
                        <a:pt x="912920" y="1710879"/>
                        <a:pt x="1201414" y="1009562"/>
                      </a:cubicBezTo>
                      <a:cubicBezTo>
                        <a:pt x="1489908" y="308245"/>
                        <a:pt x="1711666" y="-20561"/>
                        <a:pt x="1730966" y="996"/>
                      </a:cubicBezTo>
                      <a:cubicBezTo>
                        <a:pt x="1750266" y="22553"/>
                        <a:pt x="1584925" y="437587"/>
                        <a:pt x="1317212" y="1138904"/>
                      </a:cubicBezTo>
                      <a:cubicBezTo>
                        <a:pt x="1049499" y="1840221"/>
                        <a:pt x="323444" y="3697231"/>
                        <a:pt x="124690" y="4208896"/>
                      </a:cubicBezTo>
                      <a:lnTo>
                        <a:pt x="124690" y="4208896"/>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84" name="フリーフォーム: 図形 183">
                  <a:extLst>
                    <a:ext uri="{FF2B5EF4-FFF2-40B4-BE49-F238E27FC236}">
                      <a16:creationId xmlns:a16="http://schemas.microsoft.com/office/drawing/2014/main" id="{09F118E4-30F7-F913-C54E-B57F89F2460C}"/>
                    </a:ext>
                  </a:extLst>
                </p:cNvPr>
                <p:cNvSpPr/>
                <p:nvPr/>
              </p:nvSpPr>
              <p:spPr>
                <a:xfrm rot="3299780">
                  <a:off x="3052720" y="1850045"/>
                  <a:ext cx="97061" cy="186525"/>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969168"/>
                    <a:gd name="connsiteY0" fmla="*/ 4395046 h 4395046"/>
                    <a:gd name="connsiteX1" fmla="*/ 1201414 w 1969168"/>
                    <a:gd name="connsiteY1" fmla="*/ 1195712 h 4395046"/>
                    <a:gd name="connsiteX2" fmla="*/ 1968432 w 1969168"/>
                    <a:gd name="connsiteY2" fmla="*/ 698 h 4395046"/>
                    <a:gd name="connsiteX3" fmla="*/ 1317212 w 1969168"/>
                    <a:gd name="connsiteY3" fmla="*/ 1325054 h 4395046"/>
                    <a:gd name="connsiteX4" fmla="*/ 124690 w 1969168"/>
                    <a:gd name="connsiteY4" fmla="*/ 4395046 h 4395046"/>
                    <a:gd name="connsiteX5" fmla="*/ 124690 w 1969168"/>
                    <a:gd name="connsiteY5" fmla="*/ 4395046 h 439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69168" h="4395046">
                      <a:moveTo>
                        <a:pt x="0" y="4395046"/>
                      </a:moveTo>
                      <a:cubicBezTo>
                        <a:pt x="199749" y="4008668"/>
                        <a:pt x="873342" y="1928103"/>
                        <a:pt x="1201414" y="1195712"/>
                      </a:cubicBezTo>
                      <a:cubicBezTo>
                        <a:pt x="1529486" y="463321"/>
                        <a:pt x="1949132" y="-20859"/>
                        <a:pt x="1968432" y="698"/>
                      </a:cubicBezTo>
                      <a:cubicBezTo>
                        <a:pt x="1987732" y="22255"/>
                        <a:pt x="1624502" y="592663"/>
                        <a:pt x="1317212" y="1325054"/>
                      </a:cubicBezTo>
                      <a:cubicBezTo>
                        <a:pt x="1009922" y="2057445"/>
                        <a:pt x="323444" y="3883381"/>
                        <a:pt x="124690" y="4395046"/>
                      </a:cubicBezTo>
                      <a:lnTo>
                        <a:pt x="124690" y="4395046"/>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85" name="フリーフォーム: 図形 184">
                  <a:extLst>
                    <a:ext uri="{FF2B5EF4-FFF2-40B4-BE49-F238E27FC236}">
                      <a16:creationId xmlns:a16="http://schemas.microsoft.com/office/drawing/2014/main" id="{615164FB-B076-F68C-CA57-0624FD507AEF}"/>
                    </a:ext>
                  </a:extLst>
                </p:cNvPr>
                <p:cNvSpPr/>
                <p:nvPr/>
              </p:nvSpPr>
              <p:spPr>
                <a:xfrm rot="3299780">
                  <a:off x="3095600" y="1815017"/>
                  <a:ext cx="55229" cy="123022"/>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1662750"/>
                    <a:gd name="connsiteY0" fmla="*/ 3865418 h 4045145"/>
                    <a:gd name="connsiteX1" fmla="*/ 1662545 w 1662750"/>
                    <a:gd name="connsiteY1" fmla="*/ 0 h 4045145"/>
                    <a:gd name="connsiteX2" fmla="*/ 124690 w 1662750"/>
                    <a:gd name="connsiteY2" fmla="*/ 3865418 h 4045145"/>
                    <a:gd name="connsiteX3" fmla="*/ 408462 w 1662750"/>
                    <a:gd name="connsiteY3" fmla="*/ 4045157 h 4045145"/>
                    <a:gd name="connsiteX0" fmla="*/ 343468 w 2008618"/>
                    <a:gd name="connsiteY0" fmla="*/ 3866832 h 4046559"/>
                    <a:gd name="connsiteX1" fmla="*/ 2006013 w 2008618"/>
                    <a:gd name="connsiteY1" fmla="*/ 1414 h 4046559"/>
                    <a:gd name="connsiteX2" fmla="*/ 17 w 2008618"/>
                    <a:gd name="connsiteY2" fmla="*/ 3379056 h 4046559"/>
                    <a:gd name="connsiteX3" fmla="*/ 751930 w 2008618"/>
                    <a:gd name="connsiteY3" fmla="*/ 4046571 h 4046559"/>
                  </a:gdLst>
                  <a:ahLst/>
                  <a:cxnLst>
                    <a:cxn ang="0">
                      <a:pos x="connsiteX0" y="connsiteY0"/>
                    </a:cxn>
                    <a:cxn ang="0">
                      <a:pos x="connsiteX1" y="connsiteY1"/>
                    </a:cxn>
                    <a:cxn ang="0">
                      <a:pos x="connsiteX2" y="connsiteY2"/>
                    </a:cxn>
                    <a:cxn ang="0">
                      <a:pos x="connsiteX3" y="connsiteY3"/>
                    </a:cxn>
                  </a:cxnLst>
                  <a:rect l="l" t="t" r="r" b="b"/>
                  <a:pathLst>
                    <a:path w="2008618" h="4046559">
                      <a:moveTo>
                        <a:pt x="343468" y="3866832"/>
                      </a:moveTo>
                      <a:cubicBezTo>
                        <a:pt x="1164349" y="1934123"/>
                        <a:pt x="2063255" y="82710"/>
                        <a:pt x="2006013" y="1414"/>
                      </a:cubicBezTo>
                      <a:cubicBezTo>
                        <a:pt x="1948771" y="-79882"/>
                        <a:pt x="17" y="3379056"/>
                        <a:pt x="17" y="3379056"/>
                      </a:cubicBezTo>
                      <a:lnTo>
                        <a:pt x="751930" y="40465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86" name="フリーフォーム: 図形 185">
                  <a:extLst>
                    <a:ext uri="{FF2B5EF4-FFF2-40B4-BE49-F238E27FC236}">
                      <a16:creationId xmlns:a16="http://schemas.microsoft.com/office/drawing/2014/main" id="{F0576609-6F0A-05B8-8C9F-3C3D884CFB74}"/>
                    </a:ext>
                  </a:extLst>
                </p:cNvPr>
                <p:cNvSpPr/>
                <p:nvPr/>
              </p:nvSpPr>
              <p:spPr>
                <a:xfrm rot="3299780">
                  <a:off x="3060724" y="1838725"/>
                  <a:ext cx="81934" cy="135014"/>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Lst>
                  <a:ahLst/>
                  <a:cxnLst>
                    <a:cxn ang="0">
                      <a:pos x="connsiteX0" y="connsiteY0"/>
                    </a:cxn>
                    <a:cxn ang="0">
                      <a:pos x="connsiteX1" y="connsiteY1"/>
                    </a:cxn>
                    <a:cxn ang="0">
                      <a:pos x="connsiteX2" y="connsiteY2"/>
                    </a:cxn>
                    <a:cxn ang="0">
                      <a:pos x="connsiteX3" y="connsiteY3"/>
                    </a:cxn>
                  </a:cxnLst>
                  <a:rect l="l" t="t" r="r" b="b"/>
                  <a:pathLst>
                    <a:path w="1662750" h="3865418">
                      <a:moveTo>
                        <a:pt x="0" y="3865418"/>
                      </a:moveTo>
                      <a:cubicBezTo>
                        <a:pt x="820881" y="1932709"/>
                        <a:pt x="1641763" y="0"/>
                        <a:pt x="1662545" y="0"/>
                      </a:cubicBezTo>
                      <a:cubicBezTo>
                        <a:pt x="1683327" y="0"/>
                        <a:pt x="124690" y="3865418"/>
                        <a:pt x="124690" y="3865418"/>
                      </a:cubicBezTo>
                      <a:lnTo>
                        <a:pt x="124690" y="3865418"/>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87" name="フリーフォーム: 図形 186">
                  <a:extLst>
                    <a:ext uri="{FF2B5EF4-FFF2-40B4-BE49-F238E27FC236}">
                      <a16:creationId xmlns:a16="http://schemas.microsoft.com/office/drawing/2014/main" id="{7702D042-C3A1-5E35-29CA-E6EF5CC6C095}"/>
                    </a:ext>
                  </a:extLst>
                </p:cNvPr>
                <p:cNvSpPr/>
                <p:nvPr/>
              </p:nvSpPr>
              <p:spPr>
                <a:xfrm rot="3299780">
                  <a:off x="2882862" y="2168348"/>
                  <a:ext cx="85300" cy="210129"/>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509833"/>
                    <a:gd name="connsiteY0" fmla="*/ 4260577 h 4260577"/>
                    <a:gd name="connsiteX1" fmla="*/ 1201414 w 1509833"/>
                    <a:gd name="connsiteY1" fmla="*/ 1061243 h 4260577"/>
                    <a:gd name="connsiteX2" fmla="*/ 1496887 w 1509833"/>
                    <a:gd name="connsiteY2" fmla="*/ 892 h 4260577"/>
                    <a:gd name="connsiteX3" fmla="*/ 1317212 w 1509833"/>
                    <a:gd name="connsiteY3" fmla="*/ 1190585 h 4260577"/>
                    <a:gd name="connsiteX4" fmla="*/ 124690 w 1509833"/>
                    <a:gd name="connsiteY4" fmla="*/ 4260577 h 4260577"/>
                    <a:gd name="connsiteX5" fmla="*/ 124690 w 1509833"/>
                    <a:gd name="connsiteY5" fmla="*/ 4260577 h 4260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9833" h="4260577">
                      <a:moveTo>
                        <a:pt x="0" y="4260577"/>
                      </a:moveTo>
                      <a:cubicBezTo>
                        <a:pt x="199749" y="3874199"/>
                        <a:pt x="951933" y="1771190"/>
                        <a:pt x="1201414" y="1061243"/>
                      </a:cubicBezTo>
                      <a:cubicBezTo>
                        <a:pt x="1450895" y="351296"/>
                        <a:pt x="1477587" y="-20665"/>
                        <a:pt x="1496887" y="892"/>
                      </a:cubicBezTo>
                      <a:cubicBezTo>
                        <a:pt x="1516187" y="22449"/>
                        <a:pt x="1545911" y="480638"/>
                        <a:pt x="1317212" y="1190585"/>
                      </a:cubicBezTo>
                      <a:cubicBezTo>
                        <a:pt x="1088513" y="1900532"/>
                        <a:pt x="323444" y="3748912"/>
                        <a:pt x="124690" y="4260577"/>
                      </a:cubicBezTo>
                      <a:lnTo>
                        <a:pt x="124690" y="4260577"/>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88" name="フリーフォーム: 図形 187">
                  <a:extLst>
                    <a:ext uri="{FF2B5EF4-FFF2-40B4-BE49-F238E27FC236}">
                      <a16:creationId xmlns:a16="http://schemas.microsoft.com/office/drawing/2014/main" id="{6FB317FD-3A32-4977-9261-A09443729AB3}"/>
                    </a:ext>
                  </a:extLst>
                </p:cNvPr>
                <p:cNvSpPr/>
                <p:nvPr/>
              </p:nvSpPr>
              <p:spPr>
                <a:xfrm rot="2942018">
                  <a:off x="3151220" y="1717205"/>
                  <a:ext cx="45719" cy="102557"/>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1662750"/>
                    <a:gd name="connsiteY0" fmla="*/ 3865418 h 4045145"/>
                    <a:gd name="connsiteX1" fmla="*/ 1662545 w 1662750"/>
                    <a:gd name="connsiteY1" fmla="*/ 0 h 4045145"/>
                    <a:gd name="connsiteX2" fmla="*/ 124690 w 1662750"/>
                    <a:gd name="connsiteY2" fmla="*/ 3865418 h 4045145"/>
                    <a:gd name="connsiteX3" fmla="*/ 408462 w 1662750"/>
                    <a:gd name="connsiteY3" fmla="*/ 4045157 h 4045145"/>
                    <a:gd name="connsiteX0" fmla="*/ 343468 w 2008618"/>
                    <a:gd name="connsiteY0" fmla="*/ 3866832 h 4046559"/>
                    <a:gd name="connsiteX1" fmla="*/ 2006013 w 2008618"/>
                    <a:gd name="connsiteY1" fmla="*/ 1414 h 4046559"/>
                    <a:gd name="connsiteX2" fmla="*/ 17 w 2008618"/>
                    <a:gd name="connsiteY2" fmla="*/ 3379056 h 4046559"/>
                    <a:gd name="connsiteX3" fmla="*/ 751930 w 2008618"/>
                    <a:gd name="connsiteY3" fmla="*/ 4046571 h 4046559"/>
                  </a:gdLst>
                  <a:ahLst/>
                  <a:cxnLst>
                    <a:cxn ang="0">
                      <a:pos x="connsiteX0" y="connsiteY0"/>
                    </a:cxn>
                    <a:cxn ang="0">
                      <a:pos x="connsiteX1" y="connsiteY1"/>
                    </a:cxn>
                    <a:cxn ang="0">
                      <a:pos x="connsiteX2" y="connsiteY2"/>
                    </a:cxn>
                    <a:cxn ang="0">
                      <a:pos x="connsiteX3" y="connsiteY3"/>
                    </a:cxn>
                  </a:cxnLst>
                  <a:rect l="l" t="t" r="r" b="b"/>
                  <a:pathLst>
                    <a:path w="2008618" h="4046559">
                      <a:moveTo>
                        <a:pt x="343468" y="3866832"/>
                      </a:moveTo>
                      <a:cubicBezTo>
                        <a:pt x="1164349" y="1934123"/>
                        <a:pt x="2063255" y="82710"/>
                        <a:pt x="2006013" y="1414"/>
                      </a:cubicBezTo>
                      <a:cubicBezTo>
                        <a:pt x="1948771" y="-79882"/>
                        <a:pt x="17" y="3379056"/>
                        <a:pt x="17" y="3379056"/>
                      </a:cubicBezTo>
                      <a:lnTo>
                        <a:pt x="751930" y="40465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89" name="フリーフォーム: 図形 188">
                  <a:extLst>
                    <a:ext uri="{FF2B5EF4-FFF2-40B4-BE49-F238E27FC236}">
                      <a16:creationId xmlns:a16="http://schemas.microsoft.com/office/drawing/2014/main" id="{6681C9A6-715F-6440-01BB-66C957A03AB1}"/>
                    </a:ext>
                  </a:extLst>
                </p:cNvPr>
                <p:cNvSpPr/>
                <p:nvPr/>
              </p:nvSpPr>
              <p:spPr>
                <a:xfrm rot="3299780">
                  <a:off x="2939607" y="2071064"/>
                  <a:ext cx="105204" cy="272545"/>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85506"/>
                    <a:gd name="connsiteY0" fmla="*/ 4485171 h 4485171"/>
                    <a:gd name="connsiteX1" fmla="*/ 1201414 w 1785506"/>
                    <a:gd name="connsiteY1" fmla="*/ 1285837 h 4485171"/>
                    <a:gd name="connsiteX2" fmla="*/ 1784274 w 1785506"/>
                    <a:gd name="connsiteY2" fmla="*/ 607 h 4485171"/>
                    <a:gd name="connsiteX3" fmla="*/ 1317212 w 1785506"/>
                    <a:gd name="connsiteY3" fmla="*/ 1415179 h 4485171"/>
                    <a:gd name="connsiteX4" fmla="*/ 124690 w 1785506"/>
                    <a:gd name="connsiteY4" fmla="*/ 4485171 h 4485171"/>
                    <a:gd name="connsiteX5" fmla="*/ 124690 w 1785506"/>
                    <a:gd name="connsiteY5" fmla="*/ 4485171 h 4485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5506" h="4485171">
                      <a:moveTo>
                        <a:pt x="0" y="4485171"/>
                      </a:moveTo>
                      <a:cubicBezTo>
                        <a:pt x="199749" y="4098793"/>
                        <a:pt x="904035" y="2033264"/>
                        <a:pt x="1201414" y="1285837"/>
                      </a:cubicBezTo>
                      <a:cubicBezTo>
                        <a:pt x="1498793" y="538410"/>
                        <a:pt x="1764974" y="-20950"/>
                        <a:pt x="1784274" y="607"/>
                      </a:cubicBezTo>
                      <a:cubicBezTo>
                        <a:pt x="1803574" y="22164"/>
                        <a:pt x="1593809" y="667752"/>
                        <a:pt x="1317212" y="1415179"/>
                      </a:cubicBezTo>
                      <a:cubicBezTo>
                        <a:pt x="1040615" y="2162606"/>
                        <a:pt x="323444" y="3973506"/>
                        <a:pt x="124690" y="4485171"/>
                      </a:cubicBezTo>
                      <a:lnTo>
                        <a:pt x="124690" y="44851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90" name="フリーフォーム: 図形 189">
                  <a:extLst>
                    <a:ext uri="{FF2B5EF4-FFF2-40B4-BE49-F238E27FC236}">
                      <a16:creationId xmlns:a16="http://schemas.microsoft.com/office/drawing/2014/main" id="{39DC65AC-0D60-2D0F-EF71-4F46BBDA78BB}"/>
                    </a:ext>
                  </a:extLst>
                </p:cNvPr>
                <p:cNvSpPr/>
                <p:nvPr/>
              </p:nvSpPr>
              <p:spPr>
                <a:xfrm rot="2728385">
                  <a:off x="2912179" y="2072119"/>
                  <a:ext cx="74233" cy="193493"/>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59026"/>
                    <a:gd name="connsiteY0" fmla="*/ 4305380 h 4305380"/>
                    <a:gd name="connsiteX1" fmla="*/ 1201414 w 1759026"/>
                    <a:gd name="connsiteY1" fmla="*/ 1106046 h 4305380"/>
                    <a:gd name="connsiteX2" fmla="*/ 1757669 w 1759026"/>
                    <a:gd name="connsiteY2" fmla="*/ 820 h 4305380"/>
                    <a:gd name="connsiteX3" fmla="*/ 1317212 w 1759026"/>
                    <a:gd name="connsiteY3" fmla="*/ 1235388 h 4305380"/>
                    <a:gd name="connsiteX4" fmla="*/ 124690 w 1759026"/>
                    <a:gd name="connsiteY4" fmla="*/ 4305380 h 4305380"/>
                    <a:gd name="connsiteX5" fmla="*/ 124690 w 1759026"/>
                    <a:gd name="connsiteY5" fmla="*/ 4305380 h 4305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9026" h="4305380">
                      <a:moveTo>
                        <a:pt x="0" y="4305380"/>
                      </a:moveTo>
                      <a:cubicBezTo>
                        <a:pt x="199749" y="3919002"/>
                        <a:pt x="908469" y="1823473"/>
                        <a:pt x="1201414" y="1106046"/>
                      </a:cubicBezTo>
                      <a:cubicBezTo>
                        <a:pt x="1494359" y="388619"/>
                        <a:pt x="1738369" y="-20737"/>
                        <a:pt x="1757669" y="820"/>
                      </a:cubicBezTo>
                      <a:cubicBezTo>
                        <a:pt x="1776969" y="22377"/>
                        <a:pt x="1589375" y="517961"/>
                        <a:pt x="1317212" y="1235388"/>
                      </a:cubicBezTo>
                      <a:cubicBezTo>
                        <a:pt x="1045049" y="1952815"/>
                        <a:pt x="323444" y="3793715"/>
                        <a:pt x="124690" y="4305380"/>
                      </a:cubicBezTo>
                      <a:lnTo>
                        <a:pt x="124690" y="4305380"/>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91" name="フリーフォーム: 図形 190">
                  <a:extLst>
                    <a:ext uri="{FF2B5EF4-FFF2-40B4-BE49-F238E27FC236}">
                      <a16:creationId xmlns:a16="http://schemas.microsoft.com/office/drawing/2014/main" id="{33D34205-16BC-A3B0-B392-34676FF6FF87}"/>
                    </a:ext>
                  </a:extLst>
                </p:cNvPr>
                <p:cNvSpPr/>
                <p:nvPr/>
              </p:nvSpPr>
              <p:spPr>
                <a:xfrm rot="3299780">
                  <a:off x="2967553" y="1993411"/>
                  <a:ext cx="78784" cy="191392"/>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35221"/>
                    <a:gd name="connsiteY0" fmla="*/ 4210272 h 4210272"/>
                    <a:gd name="connsiteX1" fmla="*/ 1201414 w 1735221"/>
                    <a:gd name="connsiteY1" fmla="*/ 1010938 h 4210272"/>
                    <a:gd name="connsiteX2" fmla="*/ 1733722 w 1735221"/>
                    <a:gd name="connsiteY2" fmla="*/ 980 h 4210272"/>
                    <a:gd name="connsiteX3" fmla="*/ 1317212 w 1735221"/>
                    <a:gd name="connsiteY3" fmla="*/ 1140280 h 4210272"/>
                    <a:gd name="connsiteX4" fmla="*/ 124690 w 1735221"/>
                    <a:gd name="connsiteY4" fmla="*/ 4210272 h 4210272"/>
                    <a:gd name="connsiteX5" fmla="*/ 124690 w 1735221"/>
                    <a:gd name="connsiteY5" fmla="*/ 4210272 h 4210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5221" h="4210272">
                      <a:moveTo>
                        <a:pt x="0" y="4210272"/>
                      </a:moveTo>
                      <a:cubicBezTo>
                        <a:pt x="199749" y="3823894"/>
                        <a:pt x="912460" y="1712487"/>
                        <a:pt x="1201414" y="1010938"/>
                      </a:cubicBezTo>
                      <a:cubicBezTo>
                        <a:pt x="1490368" y="309389"/>
                        <a:pt x="1714422" y="-20577"/>
                        <a:pt x="1733722" y="980"/>
                      </a:cubicBezTo>
                      <a:cubicBezTo>
                        <a:pt x="1753022" y="22537"/>
                        <a:pt x="1585384" y="438731"/>
                        <a:pt x="1317212" y="1140280"/>
                      </a:cubicBezTo>
                      <a:cubicBezTo>
                        <a:pt x="1049040" y="1841829"/>
                        <a:pt x="323444" y="3698607"/>
                        <a:pt x="124690" y="4210272"/>
                      </a:cubicBezTo>
                      <a:lnTo>
                        <a:pt x="124690" y="421027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92" name="フリーフォーム: 図形 191">
                  <a:extLst>
                    <a:ext uri="{FF2B5EF4-FFF2-40B4-BE49-F238E27FC236}">
                      <a16:creationId xmlns:a16="http://schemas.microsoft.com/office/drawing/2014/main" id="{47D93DA9-FE0A-D434-674E-314A0E4FEB22}"/>
                    </a:ext>
                  </a:extLst>
                </p:cNvPr>
                <p:cNvSpPr/>
                <p:nvPr/>
              </p:nvSpPr>
              <p:spPr>
                <a:xfrm rot="3299780">
                  <a:off x="2876565" y="2204421"/>
                  <a:ext cx="117749" cy="244093"/>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525873"/>
                    <a:gd name="connsiteY0" fmla="*/ 3818886 h 3818886"/>
                    <a:gd name="connsiteX1" fmla="*/ 1201414 w 1525873"/>
                    <a:gd name="connsiteY1" fmla="*/ 619552 h 3818886"/>
                    <a:gd name="connsiteX2" fmla="*/ 1516185 w 1525873"/>
                    <a:gd name="connsiteY2" fmla="*/ 6228 h 3818886"/>
                    <a:gd name="connsiteX3" fmla="*/ 1317212 w 1525873"/>
                    <a:gd name="connsiteY3" fmla="*/ 748894 h 3818886"/>
                    <a:gd name="connsiteX4" fmla="*/ 124690 w 1525873"/>
                    <a:gd name="connsiteY4" fmla="*/ 3818886 h 3818886"/>
                    <a:gd name="connsiteX5" fmla="*/ 124690 w 1525873"/>
                    <a:gd name="connsiteY5" fmla="*/ 3818886 h 381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5873" h="3818886">
                      <a:moveTo>
                        <a:pt x="0" y="3818886"/>
                      </a:moveTo>
                      <a:cubicBezTo>
                        <a:pt x="199749" y="3432508"/>
                        <a:pt x="948716" y="1254995"/>
                        <a:pt x="1201414" y="619552"/>
                      </a:cubicBezTo>
                      <a:cubicBezTo>
                        <a:pt x="1454112" y="-15891"/>
                        <a:pt x="1496885" y="-15329"/>
                        <a:pt x="1516185" y="6228"/>
                      </a:cubicBezTo>
                      <a:cubicBezTo>
                        <a:pt x="1535485" y="27785"/>
                        <a:pt x="1549128" y="113451"/>
                        <a:pt x="1317212" y="748894"/>
                      </a:cubicBezTo>
                      <a:cubicBezTo>
                        <a:pt x="1085296" y="1384337"/>
                        <a:pt x="323444" y="3307221"/>
                        <a:pt x="124690" y="3818886"/>
                      </a:cubicBezTo>
                      <a:lnTo>
                        <a:pt x="124690" y="3818886"/>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93" name="フリーフォーム: 図形 192">
                  <a:extLst>
                    <a:ext uri="{FF2B5EF4-FFF2-40B4-BE49-F238E27FC236}">
                      <a16:creationId xmlns:a16="http://schemas.microsoft.com/office/drawing/2014/main" id="{5BC229FE-102B-866C-F5F7-84CA3AE15BE0}"/>
                    </a:ext>
                  </a:extLst>
                </p:cNvPr>
                <p:cNvSpPr/>
                <p:nvPr/>
              </p:nvSpPr>
              <p:spPr>
                <a:xfrm rot="3299780">
                  <a:off x="2994187" y="1929741"/>
                  <a:ext cx="91567" cy="171999"/>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13636"/>
                    <a:gd name="connsiteY0" fmla="*/ 4704217 h 4704217"/>
                    <a:gd name="connsiteX1" fmla="*/ 1201414 w 1713636"/>
                    <a:gd name="connsiteY1" fmla="*/ 1504883 h 4704217"/>
                    <a:gd name="connsiteX2" fmla="*/ 1711976 w 1713636"/>
                    <a:gd name="connsiteY2" fmla="*/ 455 h 4704217"/>
                    <a:gd name="connsiteX3" fmla="*/ 1317212 w 1713636"/>
                    <a:gd name="connsiteY3" fmla="*/ 1634225 h 4704217"/>
                    <a:gd name="connsiteX4" fmla="*/ 124690 w 1713636"/>
                    <a:gd name="connsiteY4" fmla="*/ 4704217 h 4704217"/>
                    <a:gd name="connsiteX5" fmla="*/ 124690 w 1713636"/>
                    <a:gd name="connsiteY5" fmla="*/ 4704217 h 47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3636" h="4704217">
                      <a:moveTo>
                        <a:pt x="0" y="4704217"/>
                      </a:moveTo>
                      <a:cubicBezTo>
                        <a:pt x="199749" y="4317839"/>
                        <a:pt x="916085" y="2288843"/>
                        <a:pt x="1201414" y="1504883"/>
                      </a:cubicBezTo>
                      <a:cubicBezTo>
                        <a:pt x="1486743" y="720923"/>
                        <a:pt x="1692676" y="-21102"/>
                        <a:pt x="1711976" y="455"/>
                      </a:cubicBezTo>
                      <a:cubicBezTo>
                        <a:pt x="1731276" y="22012"/>
                        <a:pt x="1581760" y="850265"/>
                        <a:pt x="1317212" y="1634225"/>
                      </a:cubicBezTo>
                      <a:cubicBezTo>
                        <a:pt x="1052664" y="2418185"/>
                        <a:pt x="323444" y="4192552"/>
                        <a:pt x="124690" y="4704217"/>
                      </a:cubicBezTo>
                      <a:lnTo>
                        <a:pt x="124690" y="4704217"/>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94" name="フリーフォーム: 図形 193">
                  <a:extLst>
                    <a:ext uri="{FF2B5EF4-FFF2-40B4-BE49-F238E27FC236}">
                      <a16:creationId xmlns:a16="http://schemas.microsoft.com/office/drawing/2014/main" id="{9F137320-3381-05E9-2223-744712FE7686}"/>
                    </a:ext>
                  </a:extLst>
                </p:cNvPr>
                <p:cNvSpPr/>
                <p:nvPr/>
              </p:nvSpPr>
              <p:spPr>
                <a:xfrm rot="4589475">
                  <a:off x="2836593" y="2278143"/>
                  <a:ext cx="114955" cy="227672"/>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32496"/>
                    <a:gd name="connsiteY0" fmla="*/ 4208896 h 4208896"/>
                    <a:gd name="connsiteX1" fmla="*/ 1201414 w 1732496"/>
                    <a:gd name="connsiteY1" fmla="*/ 1009562 h 4208896"/>
                    <a:gd name="connsiteX2" fmla="*/ 1730966 w 1732496"/>
                    <a:gd name="connsiteY2" fmla="*/ 996 h 4208896"/>
                    <a:gd name="connsiteX3" fmla="*/ 1317212 w 1732496"/>
                    <a:gd name="connsiteY3" fmla="*/ 1138904 h 4208896"/>
                    <a:gd name="connsiteX4" fmla="*/ 124690 w 1732496"/>
                    <a:gd name="connsiteY4" fmla="*/ 4208896 h 4208896"/>
                    <a:gd name="connsiteX5" fmla="*/ 124690 w 1732496"/>
                    <a:gd name="connsiteY5" fmla="*/ 4208896 h 420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2496" h="4208896">
                      <a:moveTo>
                        <a:pt x="0" y="4208896"/>
                      </a:moveTo>
                      <a:cubicBezTo>
                        <a:pt x="199749" y="3822518"/>
                        <a:pt x="912920" y="1710879"/>
                        <a:pt x="1201414" y="1009562"/>
                      </a:cubicBezTo>
                      <a:cubicBezTo>
                        <a:pt x="1489908" y="308245"/>
                        <a:pt x="1711666" y="-20561"/>
                        <a:pt x="1730966" y="996"/>
                      </a:cubicBezTo>
                      <a:cubicBezTo>
                        <a:pt x="1750266" y="22553"/>
                        <a:pt x="1584925" y="437587"/>
                        <a:pt x="1317212" y="1138904"/>
                      </a:cubicBezTo>
                      <a:cubicBezTo>
                        <a:pt x="1049499" y="1840221"/>
                        <a:pt x="323444" y="3697231"/>
                        <a:pt x="124690" y="4208896"/>
                      </a:cubicBezTo>
                      <a:lnTo>
                        <a:pt x="124690" y="4208896"/>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95" name="フリーフォーム: 図形 194">
                  <a:extLst>
                    <a:ext uri="{FF2B5EF4-FFF2-40B4-BE49-F238E27FC236}">
                      <a16:creationId xmlns:a16="http://schemas.microsoft.com/office/drawing/2014/main" id="{23AA8DB3-D4CF-6BB2-C557-9437B53B54C1}"/>
                    </a:ext>
                  </a:extLst>
                </p:cNvPr>
                <p:cNvSpPr/>
                <p:nvPr/>
              </p:nvSpPr>
              <p:spPr>
                <a:xfrm rot="3299780">
                  <a:off x="3027725" y="1882011"/>
                  <a:ext cx="97061" cy="186525"/>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969168"/>
                    <a:gd name="connsiteY0" fmla="*/ 4395046 h 4395046"/>
                    <a:gd name="connsiteX1" fmla="*/ 1201414 w 1969168"/>
                    <a:gd name="connsiteY1" fmla="*/ 1195712 h 4395046"/>
                    <a:gd name="connsiteX2" fmla="*/ 1968432 w 1969168"/>
                    <a:gd name="connsiteY2" fmla="*/ 698 h 4395046"/>
                    <a:gd name="connsiteX3" fmla="*/ 1317212 w 1969168"/>
                    <a:gd name="connsiteY3" fmla="*/ 1325054 h 4395046"/>
                    <a:gd name="connsiteX4" fmla="*/ 124690 w 1969168"/>
                    <a:gd name="connsiteY4" fmla="*/ 4395046 h 4395046"/>
                    <a:gd name="connsiteX5" fmla="*/ 124690 w 1969168"/>
                    <a:gd name="connsiteY5" fmla="*/ 4395046 h 439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69168" h="4395046">
                      <a:moveTo>
                        <a:pt x="0" y="4395046"/>
                      </a:moveTo>
                      <a:cubicBezTo>
                        <a:pt x="199749" y="4008668"/>
                        <a:pt x="873342" y="1928103"/>
                        <a:pt x="1201414" y="1195712"/>
                      </a:cubicBezTo>
                      <a:cubicBezTo>
                        <a:pt x="1529486" y="463321"/>
                        <a:pt x="1949132" y="-20859"/>
                        <a:pt x="1968432" y="698"/>
                      </a:cubicBezTo>
                      <a:cubicBezTo>
                        <a:pt x="1987732" y="22255"/>
                        <a:pt x="1624502" y="592663"/>
                        <a:pt x="1317212" y="1325054"/>
                      </a:cubicBezTo>
                      <a:cubicBezTo>
                        <a:pt x="1009922" y="2057445"/>
                        <a:pt x="323444" y="3883381"/>
                        <a:pt x="124690" y="4395046"/>
                      </a:cubicBezTo>
                      <a:lnTo>
                        <a:pt x="124690" y="4395046"/>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grpSp>
          <p:sp>
            <p:nvSpPr>
              <p:cNvPr id="101" name="フリーフォーム: 図形 100">
                <a:extLst>
                  <a:ext uri="{FF2B5EF4-FFF2-40B4-BE49-F238E27FC236}">
                    <a16:creationId xmlns:a16="http://schemas.microsoft.com/office/drawing/2014/main" id="{3DC9921E-FD59-80EF-D4BF-AD8BF24CADF5}"/>
                  </a:ext>
                </a:extLst>
              </p:cNvPr>
              <p:cNvSpPr/>
              <p:nvPr/>
            </p:nvSpPr>
            <p:spPr>
              <a:xfrm rot="18099655" flipH="1">
                <a:off x="1568665" y="2103905"/>
                <a:ext cx="55229" cy="123022"/>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1662750"/>
                  <a:gd name="connsiteY0" fmla="*/ 3865418 h 4045145"/>
                  <a:gd name="connsiteX1" fmla="*/ 1662545 w 1662750"/>
                  <a:gd name="connsiteY1" fmla="*/ 0 h 4045145"/>
                  <a:gd name="connsiteX2" fmla="*/ 124690 w 1662750"/>
                  <a:gd name="connsiteY2" fmla="*/ 3865418 h 4045145"/>
                  <a:gd name="connsiteX3" fmla="*/ 408462 w 1662750"/>
                  <a:gd name="connsiteY3" fmla="*/ 4045157 h 4045145"/>
                  <a:gd name="connsiteX0" fmla="*/ 343468 w 2008618"/>
                  <a:gd name="connsiteY0" fmla="*/ 3866832 h 4046559"/>
                  <a:gd name="connsiteX1" fmla="*/ 2006013 w 2008618"/>
                  <a:gd name="connsiteY1" fmla="*/ 1414 h 4046559"/>
                  <a:gd name="connsiteX2" fmla="*/ 17 w 2008618"/>
                  <a:gd name="connsiteY2" fmla="*/ 3379056 h 4046559"/>
                  <a:gd name="connsiteX3" fmla="*/ 751930 w 2008618"/>
                  <a:gd name="connsiteY3" fmla="*/ 4046571 h 4046559"/>
                </a:gdLst>
                <a:ahLst/>
                <a:cxnLst>
                  <a:cxn ang="0">
                    <a:pos x="connsiteX0" y="connsiteY0"/>
                  </a:cxn>
                  <a:cxn ang="0">
                    <a:pos x="connsiteX1" y="connsiteY1"/>
                  </a:cxn>
                  <a:cxn ang="0">
                    <a:pos x="connsiteX2" y="connsiteY2"/>
                  </a:cxn>
                  <a:cxn ang="0">
                    <a:pos x="connsiteX3" y="connsiteY3"/>
                  </a:cxn>
                </a:cxnLst>
                <a:rect l="l" t="t" r="r" b="b"/>
                <a:pathLst>
                  <a:path w="2008618" h="4046559">
                    <a:moveTo>
                      <a:pt x="343468" y="3866832"/>
                    </a:moveTo>
                    <a:cubicBezTo>
                      <a:pt x="1164349" y="1934123"/>
                      <a:pt x="2063255" y="82710"/>
                      <a:pt x="2006013" y="1414"/>
                    </a:cubicBezTo>
                    <a:cubicBezTo>
                      <a:pt x="1948771" y="-79882"/>
                      <a:pt x="17" y="3379056"/>
                      <a:pt x="17" y="3379056"/>
                    </a:cubicBezTo>
                    <a:lnTo>
                      <a:pt x="751930" y="40465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02" name="フリーフォーム: 図形 101">
                <a:extLst>
                  <a:ext uri="{FF2B5EF4-FFF2-40B4-BE49-F238E27FC236}">
                    <a16:creationId xmlns:a16="http://schemas.microsoft.com/office/drawing/2014/main" id="{7FEFB19D-E687-8980-322C-31E552361F32}"/>
                  </a:ext>
                </a:extLst>
              </p:cNvPr>
              <p:cNvSpPr/>
              <p:nvPr/>
            </p:nvSpPr>
            <p:spPr>
              <a:xfrm rot="19987978" flipH="1">
                <a:off x="1601627" y="2075218"/>
                <a:ext cx="55229" cy="123022"/>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1662750"/>
                  <a:gd name="connsiteY0" fmla="*/ 3865418 h 4045145"/>
                  <a:gd name="connsiteX1" fmla="*/ 1662545 w 1662750"/>
                  <a:gd name="connsiteY1" fmla="*/ 0 h 4045145"/>
                  <a:gd name="connsiteX2" fmla="*/ 124690 w 1662750"/>
                  <a:gd name="connsiteY2" fmla="*/ 3865418 h 4045145"/>
                  <a:gd name="connsiteX3" fmla="*/ 408462 w 1662750"/>
                  <a:gd name="connsiteY3" fmla="*/ 4045157 h 4045145"/>
                  <a:gd name="connsiteX0" fmla="*/ 343468 w 2008618"/>
                  <a:gd name="connsiteY0" fmla="*/ 3866832 h 4046559"/>
                  <a:gd name="connsiteX1" fmla="*/ 2006013 w 2008618"/>
                  <a:gd name="connsiteY1" fmla="*/ 1414 h 4046559"/>
                  <a:gd name="connsiteX2" fmla="*/ 17 w 2008618"/>
                  <a:gd name="connsiteY2" fmla="*/ 3379056 h 4046559"/>
                  <a:gd name="connsiteX3" fmla="*/ 751930 w 2008618"/>
                  <a:gd name="connsiteY3" fmla="*/ 4046571 h 4046559"/>
                </a:gdLst>
                <a:ahLst/>
                <a:cxnLst>
                  <a:cxn ang="0">
                    <a:pos x="connsiteX0" y="connsiteY0"/>
                  </a:cxn>
                  <a:cxn ang="0">
                    <a:pos x="connsiteX1" y="connsiteY1"/>
                  </a:cxn>
                  <a:cxn ang="0">
                    <a:pos x="connsiteX2" y="connsiteY2"/>
                  </a:cxn>
                  <a:cxn ang="0">
                    <a:pos x="connsiteX3" y="connsiteY3"/>
                  </a:cxn>
                </a:cxnLst>
                <a:rect l="l" t="t" r="r" b="b"/>
                <a:pathLst>
                  <a:path w="2008618" h="4046559">
                    <a:moveTo>
                      <a:pt x="343468" y="3866832"/>
                    </a:moveTo>
                    <a:cubicBezTo>
                      <a:pt x="1164349" y="1934123"/>
                      <a:pt x="2063255" y="82710"/>
                      <a:pt x="2006013" y="1414"/>
                    </a:cubicBezTo>
                    <a:cubicBezTo>
                      <a:pt x="1948771" y="-79882"/>
                      <a:pt x="17" y="3379056"/>
                      <a:pt x="17" y="3379056"/>
                    </a:cubicBezTo>
                    <a:lnTo>
                      <a:pt x="751930" y="40465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grpSp>
            <p:nvGrpSpPr>
              <p:cNvPr id="103" name="グループ化 102">
                <a:extLst>
                  <a:ext uri="{FF2B5EF4-FFF2-40B4-BE49-F238E27FC236}">
                    <a16:creationId xmlns:a16="http://schemas.microsoft.com/office/drawing/2014/main" id="{3BE32631-84BF-5E41-5628-E2D824D7A587}"/>
                  </a:ext>
                </a:extLst>
              </p:cNvPr>
              <p:cNvGrpSpPr/>
              <p:nvPr/>
            </p:nvGrpSpPr>
            <p:grpSpPr>
              <a:xfrm>
                <a:off x="2604941" y="1666424"/>
                <a:ext cx="641787" cy="785011"/>
                <a:chOff x="2604941" y="1666424"/>
                <a:chExt cx="641787" cy="785011"/>
              </a:xfrm>
            </p:grpSpPr>
            <p:grpSp>
              <p:nvGrpSpPr>
                <p:cNvPr id="105" name="グループ化 104">
                  <a:extLst>
                    <a:ext uri="{FF2B5EF4-FFF2-40B4-BE49-F238E27FC236}">
                      <a16:creationId xmlns:a16="http://schemas.microsoft.com/office/drawing/2014/main" id="{A3884577-E919-877B-26D3-E85009E8CEC5}"/>
                    </a:ext>
                  </a:extLst>
                </p:cNvPr>
                <p:cNvGrpSpPr/>
                <p:nvPr/>
              </p:nvGrpSpPr>
              <p:grpSpPr>
                <a:xfrm>
                  <a:off x="2604941" y="1688093"/>
                  <a:ext cx="641787" cy="763342"/>
                  <a:chOff x="2604941" y="1688093"/>
                  <a:chExt cx="641787" cy="763342"/>
                </a:xfrm>
              </p:grpSpPr>
              <p:sp>
                <p:nvSpPr>
                  <p:cNvPr id="108" name="フリーフォーム: 図形 107">
                    <a:extLst>
                      <a:ext uri="{FF2B5EF4-FFF2-40B4-BE49-F238E27FC236}">
                        <a16:creationId xmlns:a16="http://schemas.microsoft.com/office/drawing/2014/main" id="{EC68AE8E-000D-3A0E-37DB-22C2604EF64D}"/>
                      </a:ext>
                    </a:extLst>
                  </p:cNvPr>
                  <p:cNvSpPr/>
                  <p:nvPr/>
                </p:nvSpPr>
                <p:spPr>
                  <a:xfrm rot="480405" flipH="1">
                    <a:off x="3061867" y="1730698"/>
                    <a:ext cx="55229" cy="118250"/>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1662750"/>
                      <a:gd name="connsiteY0" fmla="*/ 3865418 h 4045145"/>
                      <a:gd name="connsiteX1" fmla="*/ 1662545 w 1662750"/>
                      <a:gd name="connsiteY1" fmla="*/ 0 h 4045145"/>
                      <a:gd name="connsiteX2" fmla="*/ 124690 w 1662750"/>
                      <a:gd name="connsiteY2" fmla="*/ 3865418 h 4045145"/>
                      <a:gd name="connsiteX3" fmla="*/ 408462 w 1662750"/>
                      <a:gd name="connsiteY3" fmla="*/ 4045157 h 4045145"/>
                      <a:gd name="connsiteX0" fmla="*/ 343468 w 2008618"/>
                      <a:gd name="connsiteY0" fmla="*/ 3866832 h 4046559"/>
                      <a:gd name="connsiteX1" fmla="*/ 2006013 w 2008618"/>
                      <a:gd name="connsiteY1" fmla="*/ 1414 h 4046559"/>
                      <a:gd name="connsiteX2" fmla="*/ 17 w 2008618"/>
                      <a:gd name="connsiteY2" fmla="*/ 3379056 h 4046559"/>
                      <a:gd name="connsiteX3" fmla="*/ 751930 w 2008618"/>
                      <a:gd name="connsiteY3" fmla="*/ 4046571 h 4046559"/>
                    </a:gdLst>
                    <a:ahLst/>
                    <a:cxnLst>
                      <a:cxn ang="0">
                        <a:pos x="connsiteX0" y="connsiteY0"/>
                      </a:cxn>
                      <a:cxn ang="0">
                        <a:pos x="connsiteX1" y="connsiteY1"/>
                      </a:cxn>
                      <a:cxn ang="0">
                        <a:pos x="connsiteX2" y="connsiteY2"/>
                      </a:cxn>
                      <a:cxn ang="0">
                        <a:pos x="connsiteX3" y="connsiteY3"/>
                      </a:cxn>
                    </a:cxnLst>
                    <a:rect l="l" t="t" r="r" b="b"/>
                    <a:pathLst>
                      <a:path w="2008618" h="4046559">
                        <a:moveTo>
                          <a:pt x="343468" y="3866832"/>
                        </a:moveTo>
                        <a:cubicBezTo>
                          <a:pt x="1164349" y="1934123"/>
                          <a:pt x="2063255" y="82710"/>
                          <a:pt x="2006013" y="1414"/>
                        </a:cubicBezTo>
                        <a:cubicBezTo>
                          <a:pt x="1948771" y="-79882"/>
                          <a:pt x="17" y="3379056"/>
                          <a:pt x="17" y="3379056"/>
                        </a:cubicBezTo>
                        <a:lnTo>
                          <a:pt x="751930" y="40465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09" name="フリーフォーム: 図形 108">
                    <a:extLst>
                      <a:ext uri="{FF2B5EF4-FFF2-40B4-BE49-F238E27FC236}">
                        <a16:creationId xmlns:a16="http://schemas.microsoft.com/office/drawing/2014/main" id="{379E8CB6-2888-3546-8A6B-59BAA291FD60}"/>
                      </a:ext>
                    </a:extLst>
                  </p:cNvPr>
                  <p:cNvSpPr/>
                  <p:nvPr/>
                </p:nvSpPr>
                <p:spPr>
                  <a:xfrm rot="480405" flipH="1">
                    <a:off x="3028220" y="1749685"/>
                    <a:ext cx="62186" cy="134026"/>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Lst>
                    <a:ahLst/>
                    <a:cxnLst>
                      <a:cxn ang="0">
                        <a:pos x="connsiteX0" y="connsiteY0"/>
                      </a:cxn>
                      <a:cxn ang="0">
                        <a:pos x="connsiteX1" y="connsiteY1"/>
                      </a:cxn>
                      <a:cxn ang="0">
                        <a:pos x="connsiteX2" y="connsiteY2"/>
                      </a:cxn>
                      <a:cxn ang="0">
                        <a:pos x="connsiteX3" y="connsiteY3"/>
                      </a:cxn>
                    </a:cxnLst>
                    <a:rect l="l" t="t" r="r" b="b"/>
                    <a:pathLst>
                      <a:path w="1662750" h="3865418">
                        <a:moveTo>
                          <a:pt x="0" y="3865418"/>
                        </a:moveTo>
                        <a:cubicBezTo>
                          <a:pt x="820881" y="1932709"/>
                          <a:pt x="1641763" y="0"/>
                          <a:pt x="1662545" y="0"/>
                        </a:cubicBezTo>
                        <a:cubicBezTo>
                          <a:pt x="1683327" y="0"/>
                          <a:pt x="124690" y="3865418"/>
                          <a:pt x="124690" y="3865418"/>
                        </a:cubicBezTo>
                        <a:lnTo>
                          <a:pt x="124690" y="3865418"/>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10" name="フリーフォーム: 図形 109">
                    <a:extLst>
                      <a:ext uri="{FF2B5EF4-FFF2-40B4-BE49-F238E27FC236}">
                        <a16:creationId xmlns:a16="http://schemas.microsoft.com/office/drawing/2014/main" id="{37EFA2BF-2030-38BB-9B81-46AE767A8A1D}"/>
                      </a:ext>
                    </a:extLst>
                  </p:cNvPr>
                  <p:cNvSpPr/>
                  <p:nvPr/>
                </p:nvSpPr>
                <p:spPr>
                  <a:xfrm rot="202089" flipH="1">
                    <a:off x="2724492" y="2096183"/>
                    <a:ext cx="103799" cy="155994"/>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509833"/>
                      <a:gd name="connsiteY0" fmla="*/ 4260577 h 4260577"/>
                      <a:gd name="connsiteX1" fmla="*/ 1201414 w 1509833"/>
                      <a:gd name="connsiteY1" fmla="*/ 1061243 h 4260577"/>
                      <a:gd name="connsiteX2" fmla="*/ 1496887 w 1509833"/>
                      <a:gd name="connsiteY2" fmla="*/ 892 h 4260577"/>
                      <a:gd name="connsiteX3" fmla="*/ 1317212 w 1509833"/>
                      <a:gd name="connsiteY3" fmla="*/ 1190585 h 4260577"/>
                      <a:gd name="connsiteX4" fmla="*/ 124690 w 1509833"/>
                      <a:gd name="connsiteY4" fmla="*/ 4260577 h 4260577"/>
                      <a:gd name="connsiteX5" fmla="*/ 124690 w 1509833"/>
                      <a:gd name="connsiteY5" fmla="*/ 4260577 h 4260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9833" h="4260577">
                        <a:moveTo>
                          <a:pt x="0" y="4260577"/>
                        </a:moveTo>
                        <a:cubicBezTo>
                          <a:pt x="199749" y="3874199"/>
                          <a:pt x="951933" y="1771190"/>
                          <a:pt x="1201414" y="1061243"/>
                        </a:cubicBezTo>
                        <a:cubicBezTo>
                          <a:pt x="1450895" y="351296"/>
                          <a:pt x="1477587" y="-20665"/>
                          <a:pt x="1496887" y="892"/>
                        </a:cubicBezTo>
                        <a:cubicBezTo>
                          <a:pt x="1516187" y="22449"/>
                          <a:pt x="1545911" y="480638"/>
                          <a:pt x="1317212" y="1190585"/>
                        </a:cubicBezTo>
                        <a:cubicBezTo>
                          <a:pt x="1088513" y="1900532"/>
                          <a:pt x="323444" y="3748912"/>
                          <a:pt x="124690" y="4260577"/>
                        </a:cubicBezTo>
                        <a:lnTo>
                          <a:pt x="124690" y="4260577"/>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11" name="フリーフォーム: 図形 110">
                    <a:extLst>
                      <a:ext uri="{FF2B5EF4-FFF2-40B4-BE49-F238E27FC236}">
                        <a16:creationId xmlns:a16="http://schemas.microsoft.com/office/drawing/2014/main" id="{3C72C212-3100-D821-C82B-860A793A2096}"/>
                      </a:ext>
                    </a:extLst>
                  </p:cNvPr>
                  <p:cNvSpPr/>
                  <p:nvPr/>
                </p:nvSpPr>
                <p:spPr>
                  <a:xfrm rot="1176624" flipH="1">
                    <a:off x="3089850" y="1690635"/>
                    <a:ext cx="55229" cy="118250"/>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1662750"/>
                      <a:gd name="connsiteY0" fmla="*/ 3865418 h 4045145"/>
                      <a:gd name="connsiteX1" fmla="*/ 1662545 w 1662750"/>
                      <a:gd name="connsiteY1" fmla="*/ 0 h 4045145"/>
                      <a:gd name="connsiteX2" fmla="*/ 124690 w 1662750"/>
                      <a:gd name="connsiteY2" fmla="*/ 3865418 h 4045145"/>
                      <a:gd name="connsiteX3" fmla="*/ 408462 w 1662750"/>
                      <a:gd name="connsiteY3" fmla="*/ 4045157 h 4045145"/>
                      <a:gd name="connsiteX0" fmla="*/ 343468 w 2008618"/>
                      <a:gd name="connsiteY0" fmla="*/ 3866832 h 4046559"/>
                      <a:gd name="connsiteX1" fmla="*/ 2006013 w 2008618"/>
                      <a:gd name="connsiteY1" fmla="*/ 1414 h 4046559"/>
                      <a:gd name="connsiteX2" fmla="*/ 17 w 2008618"/>
                      <a:gd name="connsiteY2" fmla="*/ 3379056 h 4046559"/>
                      <a:gd name="connsiteX3" fmla="*/ 751930 w 2008618"/>
                      <a:gd name="connsiteY3" fmla="*/ 4046571 h 4046559"/>
                    </a:gdLst>
                    <a:ahLst/>
                    <a:cxnLst>
                      <a:cxn ang="0">
                        <a:pos x="connsiteX0" y="connsiteY0"/>
                      </a:cxn>
                      <a:cxn ang="0">
                        <a:pos x="connsiteX1" y="connsiteY1"/>
                      </a:cxn>
                      <a:cxn ang="0">
                        <a:pos x="connsiteX2" y="connsiteY2"/>
                      </a:cxn>
                      <a:cxn ang="0">
                        <a:pos x="connsiteX3" y="connsiteY3"/>
                      </a:cxn>
                    </a:cxnLst>
                    <a:rect l="l" t="t" r="r" b="b"/>
                    <a:pathLst>
                      <a:path w="2008618" h="4046559">
                        <a:moveTo>
                          <a:pt x="343468" y="3866832"/>
                        </a:moveTo>
                        <a:cubicBezTo>
                          <a:pt x="1164349" y="1934123"/>
                          <a:pt x="2063255" y="82710"/>
                          <a:pt x="2006013" y="1414"/>
                        </a:cubicBezTo>
                        <a:cubicBezTo>
                          <a:pt x="1948771" y="-79882"/>
                          <a:pt x="17" y="3379056"/>
                          <a:pt x="17" y="3379056"/>
                        </a:cubicBezTo>
                        <a:lnTo>
                          <a:pt x="751930" y="40465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12" name="フリーフォーム: 図形 111">
                    <a:extLst>
                      <a:ext uri="{FF2B5EF4-FFF2-40B4-BE49-F238E27FC236}">
                        <a16:creationId xmlns:a16="http://schemas.microsoft.com/office/drawing/2014/main" id="{C5C5D230-69E6-2351-5C27-8D3F92D4C7FA}"/>
                      </a:ext>
                    </a:extLst>
                  </p:cNvPr>
                  <p:cNvSpPr/>
                  <p:nvPr/>
                </p:nvSpPr>
                <p:spPr>
                  <a:xfrm rot="480405" flipH="1">
                    <a:off x="2784450" y="2048955"/>
                    <a:ext cx="76832" cy="148104"/>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85506"/>
                      <a:gd name="connsiteY0" fmla="*/ 4485171 h 4485171"/>
                      <a:gd name="connsiteX1" fmla="*/ 1201414 w 1785506"/>
                      <a:gd name="connsiteY1" fmla="*/ 1285837 h 4485171"/>
                      <a:gd name="connsiteX2" fmla="*/ 1784274 w 1785506"/>
                      <a:gd name="connsiteY2" fmla="*/ 607 h 4485171"/>
                      <a:gd name="connsiteX3" fmla="*/ 1317212 w 1785506"/>
                      <a:gd name="connsiteY3" fmla="*/ 1415179 h 4485171"/>
                      <a:gd name="connsiteX4" fmla="*/ 124690 w 1785506"/>
                      <a:gd name="connsiteY4" fmla="*/ 4485171 h 4485171"/>
                      <a:gd name="connsiteX5" fmla="*/ 124690 w 1785506"/>
                      <a:gd name="connsiteY5" fmla="*/ 4485171 h 4485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5506" h="4485171">
                        <a:moveTo>
                          <a:pt x="0" y="4485171"/>
                        </a:moveTo>
                        <a:cubicBezTo>
                          <a:pt x="199749" y="4098793"/>
                          <a:pt x="904035" y="2033264"/>
                          <a:pt x="1201414" y="1285837"/>
                        </a:cubicBezTo>
                        <a:cubicBezTo>
                          <a:pt x="1498793" y="538410"/>
                          <a:pt x="1764974" y="-20950"/>
                          <a:pt x="1784274" y="607"/>
                        </a:cubicBezTo>
                        <a:cubicBezTo>
                          <a:pt x="1803574" y="22164"/>
                          <a:pt x="1593809" y="667752"/>
                          <a:pt x="1317212" y="1415179"/>
                        </a:cubicBezTo>
                        <a:cubicBezTo>
                          <a:pt x="1040615" y="2162606"/>
                          <a:pt x="323444" y="3973506"/>
                          <a:pt x="124690" y="4485171"/>
                        </a:cubicBezTo>
                        <a:lnTo>
                          <a:pt x="124690" y="44851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13" name="フリーフォーム: 図形 112">
                    <a:extLst>
                      <a:ext uri="{FF2B5EF4-FFF2-40B4-BE49-F238E27FC236}">
                        <a16:creationId xmlns:a16="http://schemas.microsoft.com/office/drawing/2014/main" id="{F54B4D5F-8C58-568E-6DF8-C15B0ED2DE77}"/>
                      </a:ext>
                    </a:extLst>
                  </p:cNvPr>
                  <p:cNvSpPr/>
                  <p:nvPr/>
                </p:nvSpPr>
                <p:spPr>
                  <a:xfrm rot="480405" flipH="1">
                    <a:off x="2821963" y="1950882"/>
                    <a:ext cx="74233" cy="185988"/>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59026"/>
                      <a:gd name="connsiteY0" fmla="*/ 4305380 h 4305380"/>
                      <a:gd name="connsiteX1" fmla="*/ 1201414 w 1759026"/>
                      <a:gd name="connsiteY1" fmla="*/ 1106046 h 4305380"/>
                      <a:gd name="connsiteX2" fmla="*/ 1757669 w 1759026"/>
                      <a:gd name="connsiteY2" fmla="*/ 820 h 4305380"/>
                      <a:gd name="connsiteX3" fmla="*/ 1317212 w 1759026"/>
                      <a:gd name="connsiteY3" fmla="*/ 1235388 h 4305380"/>
                      <a:gd name="connsiteX4" fmla="*/ 124690 w 1759026"/>
                      <a:gd name="connsiteY4" fmla="*/ 4305380 h 4305380"/>
                      <a:gd name="connsiteX5" fmla="*/ 124690 w 1759026"/>
                      <a:gd name="connsiteY5" fmla="*/ 4305380 h 4305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9026" h="4305380">
                        <a:moveTo>
                          <a:pt x="0" y="4305380"/>
                        </a:moveTo>
                        <a:cubicBezTo>
                          <a:pt x="199749" y="3919002"/>
                          <a:pt x="908469" y="1823473"/>
                          <a:pt x="1201414" y="1106046"/>
                        </a:cubicBezTo>
                        <a:cubicBezTo>
                          <a:pt x="1494359" y="388619"/>
                          <a:pt x="1738369" y="-20737"/>
                          <a:pt x="1757669" y="820"/>
                        </a:cubicBezTo>
                        <a:cubicBezTo>
                          <a:pt x="1776969" y="22377"/>
                          <a:pt x="1589375" y="517961"/>
                          <a:pt x="1317212" y="1235388"/>
                        </a:cubicBezTo>
                        <a:cubicBezTo>
                          <a:pt x="1045049" y="1952815"/>
                          <a:pt x="323444" y="3793715"/>
                          <a:pt x="124690" y="4305380"/>
                        </a:cubicBezTo>
                        <a:lnTo>
                          <a:pt x="124690" y="4305380"/>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14" name="フリーフォーム: 図形 113">
                    <a:extLst>
                      <a:ext uri="{FF2B5EF4-FFF2-40B4-BE49-F238E27FC236}">
                        <a16:creationId xmlns:a16="http://schemas.microsoft.com/office/drawing/2014/main" id="{6F649CAF-E9C8-D171-4F48-71B08C807C71}"/>
                      </a:ext>
                    </a:extLst>
                  </p:cNvPr>
                  <p:cNvSpPr/>
                  <p:nvPr/>
                </p:nvSpPr>
                <p:spPr>
                  <a:xfrm rot="480405" flipH="1">
                    <a:off x="2793797" y="2010941"/>
                    <a:ext cx="100809" cy="177108"/>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35221"/>
                      <a:gd name="connsiteY0" fmla="*/ 4210272 h 4210272"/>
                      <a:gd name="connsiteX1" fmla="*/ 1201414 w 1735221"/>
                      <a:gd name="connsiteY1" fmla="*/ 1010938 h 4210272"/>
                      <a:gd name="connsiteX2" fmla="*/ 1733722 w 1735221"/>
                      <a:gd name="connsiteY2" fmla="*/ 980 h 4210272"/>
                      <a:gd name="connsiteX3" fmla="*/ 1317212 w 1735221"/>
                      <a:gd name="connsiteY3" fmla="*/ 1140280 h 4210272"/>
                      <a:gd name="connsiteX4" fmla="*/ 124690 w 1735221"/>
                      <a:gd name="connsiteY4" fmla="*/ 4210272 h 4210272"/>
                      <a:gd name="connsiteX5" fmla="*/ 124690 w 1735221"/>
                      <a:gd name="connsiteY5" fmla="*/ 4210272 h 4210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5221" h="4210272">
                        <a:moveTo>
                          <a:pt x="0" y="4210272"/>
                        </a:moveTo>
                        <a:cubicBezTo>
                          <a:pt x="199749" y="3823894"/>
                          <a:pt x="912460" y="1712487"/>
                          <a:pt x="1201414" y="1010938"/>
                        </a:cubicBezTo>
                        <a:cubicBezTo>
                          <a:pt x="1490368" y="309389"/>
                          <a:pt x="1714422" y="-20577"/>
                          <a:pt x="1733722" y="980"/>
                        </a:cubicBezTo>
                        <a:cubicBezTo>
                          <a:pt x="1753022" y="22537"/>
                          <a:pt x="1585384" y="438731"/>
                          <a:pt x="1317212" y="1140280"/>
                        </a:cubicBezTo>
                        <a:cubicBezTo>
                          <a:pt x="1049040" y="1841829"/>
                          <a:pt x="323444" y="3698607"/>
                          <a:pt x="124690" y="4210272"/>
                        </a:cubicBezTo>
                        <a:lnTo>
                          <a:pt x="124690" y="421027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15" name="フリーフォーム: 図形 114">
                    <a:extLst>
                      <a:ext uri="{FF2B5EF4-FFF2-40B4-BE49-F238E27FC236}">
                        <a16:creationId xmlns:a16="http://schemas.microsoft.com/office/drawing/2014/main" id="{3D46C2A2-7F49-7805-46DC-DDFD84AFCBE2}"/>
                      </a:ext>
                    </a:extLst>
                  </p:cNvPr>
                  <p:cNvSpPr/>
                  <p:nvPr/>
                </p:nvSpPr>
                <p:spPr>
                  <a:xfrm rot="480405" flipH="1">
                    <a:off x="2711826" y="2066013"/>
                    <a:ext cx="117749" cy="234626"/>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525873"/>
                      <a:gd name="connsiteY0" fmla="*/ 3818886 h 3818886"/>
                      <a:gd name="connsiteX1" fmla="*/ 1201414 w 1525873"/>
                      <a:gd name="connsiteY1" fmla="*/ 619552 h 3818886"/>
                      <a:gd name="connsiteX2" fmla="*/ 1516185 w 1525873"/>
                      <a:gd name="connsiteY2" fmla="*/ 6228 h 3818886"/>
                      <a:gd name="connsiteX3" fmla="*/ 1317212 w 1525873"/>
                      <a:gd name="connsiteY3" fmla="*/ 748894 h 3818886"/>
                      <a:gd name="connsiteX4" fmla="*/ 124690 w 1525873"/>
                      <a:gd name="connsiteY4" fmla="*/ 3818886 h 3818886"/>
                      <a:gd name="connsiteX5" fmla="*/ 124690 w 1525873"/>
                      <a:gd name="connsiteY5" fmla="*/ 3818886 h 381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5873" h="3818886">
                        <a:moveTo>
                          <a:pt x="0" y="3818886"/>
                        </a:moveTo>
                        <a:cubicBezTo>
                          <a:pt x="199749" y="3432508"/>
                          <a:pt x="948716" y="1254995"/>
                          <a:pt x="1201414" y="619552"/>
                        </a:cubicBezTo>
                        <a:cubicBezTo>
                          <a:pt x="1454112" y="-15891"/>
                          <a:pt x="1496885" y="-15329"/>
                          <a:pt x="1516185" y="6228"/>
                        </a:cubicBezTo>
                        <a:cubicBezTo>
                          <a:pt x="1535485" y="27785"/>
                          <a:pt x="1549128" y="113451"/>
                          <a:pt x="1317212" y="748894"/>
                        </a:cubicBezTo>
                        <a:cubicBezTo>
                          <a:pt x="1085296" y="1384337"/>
                          <a:pt x="323444" y="3307221"/>
                          <a:pt x="124690" y="3818886"/>
                        </a:cubicBezTo>
                        <a:lnTo>
                          <a:pt x="124690" y="3818886"/>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16" name="フリーフォーム: 図形 115">
                    <a:extLst>
                      <a:ext uri="{FF2B5EF4-FFF2-40B4-BE49-F238E27FC236}">
                        <a16:creationId xmlns:a16="http://schemas.microsoft.com/office/drawing/2014/main" id="{E3102CDE-0699-7384-3812-26E55A9234C4}"/>
                      </a:ext>
                    </a:extLst>
                  </p:cNvPr>
                  <p:cNvSpPr/>
                  <p:nvPr/>
                </p:nvSpPr>
                <p:spPr>
                  <a:xfrm rot="480405" flipH="1">
                    <a:off x="2911700" y="1857947"/>
                    <a:ext cx="82066" cy="160513"/>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13636"/>
                      <a:gd name="connsiteY0" fmla="*/ 4704217 h 4704217"/>
                      <a:gd name="connsiteX1" fmla="*/ 1201414 w 1713636"/>
                      <a:gd name="connsiteY1" fmla="*/ 1504883 h 4704217"/>
                      <a:gd name="connsiteX2" fmla="*/ 1711976 w 1713636"/>
                      <a:gd name="connsiteY2" fmla="*/ 455 h 4704217"/>
                      <a:gd name="connsiteX3" fmla="*/ 1317212 w 1713636"/>
                      <a:gd name="connsiteY3" fmla="*/ 1634225 h 4704217"/>
                      <a:gd name="connsiteX4" fmla="*/ 124690 w 1713636"/>
                      <a:gd name="connsiteY4" fmla="*/ 4704217 h 4704217"/>
                      <a:gd name="connsiteX5" fmla="*/ 124690 w 1713636"/>
                      <a:gd name="connsiteY5" fmla="*/ 4704217 h 47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3636" h="4704217">
                        <a:moveTo>
                          <a:pt x="0" y="4704217"/>
                        </a:moveTo>
                        <a:cubicBezTo>
                          <a:pt x="199749" y="4317839"/>
                          <a:pt x="916085" y="2288843"/>
                          <a:pt x="1201414" y="1504883"/>
                        </a:cubicBezTo>
                        <a:cubicBezTo>
                          <a:pt x="1486743" y="720923"/>
                          <a:pt x="1692676" y="-21102"/>
                          <a:pt x="1711976" y="455"/>
                        </a:cubicBezTo>
                        <a:cubicBezTo>
                          <a:pt x="1731276" y="22012"/>
                          <a:pt x="1581760" y="850265"/>
                          <a:pt x="1317212" y="1634225"/>
                        </a:cubicBezTo>
                        <a:cubicBezTo>
                          <a:pt x="1052664" y="2418185"/>
                          <a:pt x="323444" y="4192552"/>
                          <a:pt x="124690" y="4704217"/>
                        </a:cubicBezTo>
                        <a:lnTo>
                          <a:pt x="124690" y="4704217"/>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17" name="フリーフォーム: 図形 116">
                    <a:extLst>
                      <a:ext uri="{FF2B5EF4-FFF2-40B4-BE49-F238E27FC236}">
                        <a16:creationId xmlns:a16="http://schemas.microsoft.com/office/drawing/2014/main" id="{F3352F0E-9D6D-756B-ED40-FE4336A0EB64}"/>
                      </a:ext>
                    </a:extLst>
                  </p:cNvPr>
                  <p:cNvSpPr/>
                  <p:nvPr/>
                </p:nvSpPr>
                <p:spPr>
                  <a:xfrm rot="480405" flipH="1">
                    <a:off x="2656926" y="2185496"/>
                    <a:ext cx="114955" cy="218841"/>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32496"/>
                      <a:gd name="connsiteY0" fmla="*/ 4208896 h 4208896"/>
                      <a:gd name="connsiteX1" fmla="*/ 1201414 w 1732496"/>
                      <a:gd name="connsiteY1" fmla="*/ 1009562 h 4208896"/>
                      <a:gd name="connsiteX2" fmla="*/ 1730966 w 1732496"/>
                      <a:gd name="connsiteY2" fmla="*/ 996 h 4208896"/>
                      <a:gd name="connsiteX3" fmla="*/ 1317212 w 1732496"/>
                      <a:gd name="connsiteY3" fmla="*/ 1138904 h 4208896"/>
                      <a:gd name="connsiteX4" fmla="*/ 124690 w 1732496"/>
                      <a:gd name="connsiteY4" fmla="*/ 4208896 h 4208896"/>
                      <a:gd name="connsiteX5" fmla="*/ 124690 w 1732496"/>
                      <a:gd name="connsiteY5" fmla="*/ 4208896 h 420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2496" h="4208896">
                        <a:moveTo>
                          <a:pt x="0" y="4208896"/>
                        </a:moveTo>
                        <a:cubicBezTo>
                          <a:pt x="199749" y="3822518"/>
                          <a:pt x="912920" y="1710879"/>
                          <a:pt x="1201414" y="1009562"/>
                        </a:cubicBezTo>
                        <a:cubicBezTo>
                          <a:pt x="1489908" y="308245"/>
                          <a:pt x="1711666" y="-20561"/>
                          <a:pt x="1730966" y="996"/>
                        </a:cubicBezTo>
                        <a:cubicBezTo>
                          <a:pt x="1750266" y="22553"/>
                          <a:pt x="1584925" y="437587"/>
                          <a:pt x="1317212" y="1138904"/>
                        </a:cubicBezTo>
                        <a:cubicBezTo>
                          <a:pt x="1049499" y="1840221"/>
                          <a:pt x="323444" y="3697231"/>
                          <a:pt x="124690" y="4208896"/>
                        </a:cubicBezTo>
                        <a:lnTo>
                          <a:pt x="124690" y="4208896"/>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18" name="フリーフォーム: 図形 117">
                    <a:extLst>
                      <a:ext uri="{FF2B5EF4-FFF2-40B4-BE49-F238E27FC236}">
                        <a16:creationId xmlns:a16="http://schemas.microsoft.com/office/drawing/2014/main" id="{37271C06-E10B-BF17-A7C3-4D286AC4D708}"/>
                      </a:ext>
                    </a:extLst>
                  </p:cNvPr>
                  <p:cNvSpPr/>
                  <p:nvPr/>
                </p:nvSpPr>
                <p:spPr>
                  <a:xfrm rot="480405" flipH="1">
                    <a:off x="2958446" y="1859436"/>
                    <a:ext cx="67722" cy="129848"/>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969168"/>
                      <a:gd name="connsiteY0" fmla="*/ 4395046 h 4395046"/>
                      <a:gd name="connsiteX1" fmla="*/ 1201414 w 1969168"/>
                      <a:gd name="connsiteY1" fmla="*/ 1195712 h 4395046"/>
                      <a:gd name="connsiteX2" fmla="*/ 1968432 w 1969168"/>
                      <a:gd name="connsiteY2" fmla="*/ 698 h 4395046"/>
                      <a:gd name="connsiteX3" fmla="*/ 1317212 w 1969168"/>
                      <a:gd name="connsiteY3" fmla="*/ 1325054 h 4395046"/>
                      <a:gd name="connsiteX4" fmla="*/ 124690 w 1969168"/>
                      <a:gd name="connsiteY4" fmla="*/ 4395046 h 4395046"/>
                      <a:gd name="connsiteX5" fmla="*/ 124690 w 1969168"/>
                      <a:gd name="connsiteY5" fmla="*/ 4395046 h 439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69168" h="4395046">
                        <a:moveTo>
                          <a:pt x="0" y="4395046"/>
                        </a:moveTo>
                        <a:cubicBezTo>
                          <a:pt x="199749" y="4008668"/>
                          <a:pt x="873342" y="1928103"/>
                          <a:pt x="1201414" y="1195712"/>
                        </a:cubicBezTo>
                        <a:cubicBezTo>
                          <a:pt x="1529486" y="463321"/>
                          <a:pt x="1949132" y="-20859"/>
                          <a:pt x="1968432" y="698"/>
                        </a:cubicBezTo>
                        <a:cubicBezTo>
                          <a:pt x="1987732" y="22255"/>
                          <a:pt x="1624502" y="592663"/>
                          <a:pt x="1317212" y="1325054"/>
                        </a:cubicBezTo>
                        <a:cubicBezTo>
                          <a:pt x="1009922" y="2057445"/>
                          <a:pt x="323444" y="3883381"/>
                          <a:pt x="124690" y="4395046"/>
                        </a:cubicBezTo>
                        <a:lnTo>
                          <a:pt x="124690" y="4395046"/>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19" name="フリーフォーム: 図形 118">
                    <a:extLst>
                      <a:ext uri="{FF2B5EF4-FFF2-40B4-BE49-F238E27FC236}">
                        <a16:creationId xmlns:a16="http://schemas.microsoft.com/office/drawing/2014/main" id="{63514443-C3A5-7BC9-E6F6-D2C3697D8981}"/>
                      </a:ext>
                    </a:extLst>
                  </p:cNvPr>
                  <p:cNvSpPr/>
                  <p:nvPr/>
                </p:nvSpPr>
                <p:spPr>
                  <a:xfrm rot="480405" flipH="1">
                    <a:off x="3003529" y="1789587"/>
                    <a:ext cx="55229" cy="118250"/>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1662750"/>
                      <a:gd name="connsiteY0" fmla="*/ 3865418 h 4045145"/>
                      <a:gd name="connsiteX1" fmla="*/ 1662545 w 1662750"/>
                      <a:gd name="connsiteY1" fmla="*/ 0 h 4045145"/>
                      <a:gd name="connsiteX2" fmla="*/ 124690 w 1662750"/>
                      <a:gd name="connsiteY2" fmla="*/ 3865418 h 4045145"/>
                      <a:gd name="connsiteX3" fmla="*/ 408462 w 1662750"/>
                      <a:gd name="connsiteY3" fmla="*/ 4045157 h 4045145"/>
                      <a:gd name="connsiteX0" fmla="*/ 343468 w 2008618"/>
                      <a:gd name="connsiteY0" fmla="*/ 3866832 h 4046559"/>
                      <a:gd name="connsiteX1" fmla="*/ 2006013 w 2008618"/>
                      <a:gd name="connsiteY1" fmla="*/ 1414 h 4046559"/>
                      <a:gd name="connsiteX2" fmla="*/ 17 w 2008618"/>
                      <a:gd name="connsiteY2" fmla="*/ 3379056 h 4046559"/>
                      <a:gd name="connsiteX3" fmla="*/ 751930 w 2008618"/>
                      <a:gd name="connsiteY3" fmla="*/ 4046571 h 4046559"/>
                    </a:gdLst>
                    <a:ahLst/>
                    <a:cxnLst>
                      <a:cxn ang="0">
                        <a:pos x="connsiteX0" y="connsiteY0"/>
                      </a:cxn>
                      <a:cxn ang="0">
                        <a:pos x="connsiteX1" y="connsiteY1"/>
                      </a:cxn>
                      <a:cxn ang="0">
                        <a:pos x="connsiteX2" y="connsiteY2"/>
                      </a:cxn>
                      <a:cxn ang="0">
                        <a:pos x="connsiteX3" y="connsiteY3"/>
                      </a:cxn>
                    </a:cxnLst>
                    <a:rect l="l" t="t" r="r" b="b"/>
                    <a:pathLst>
                      <a:path w="2008618" h="4046559">
                        <a:moveTo>
                          <a:pt x="343468" y="3866832"/>
                        </a:moveTo>
                        <a:cubicBezTo>
                          <a:pt x="1164349" y="1934123"/>
                          <a:pt x="2063255" y="82710"/>
                          <a:pt x="2006013" y="1414"/>
                        </a:cubicBezTo>
                        <a:cubicBezTo>
                          <a:pt x="1948771" y="-79882"/>
                          <a:pt x="17" y="3379056"/>
                          <a:pt x="17" y="3379056"/>
                        </a:cubicBezTo>
                        <a:lnTo>
                          <a:pt x="751930" y="40465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20" name="フリーフォーム: 図形 119">
                    <a:extLst>
                      <a:ext uri="{FF2B5EF4-FFF2-40B4-BE49-F238E27FC236}">
                        <a16:creationId xmlns:a16="http://schemas.microsoft.com/office/drawing/2014/main" id="{515056AA-4118-60AD-F72A-E419ABD95C65}"/>
                      </a:ext>
                    </a:extLst>
                  </p:cNvPr>
                  <p:cNvSpPr/>
                  <p:nvPr/>
                </p:nvSpPr>
                <p:spPr>
                  <a:xfrm rot="1212797" flipH="1">
                    <a:off x="2973100" y="1815741"/>
                    <a:ext cx="81934" cy="129777"/>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Lst>
                    <a:ahLst/>
                    <a:cxnLst>
                      <a:cxn ang="0">
                        <a:pos x="connsiteX0" y="connsiteY0"/>
                      </a:cxn>
                      <a:cxn ang="0">
                        <a:pos x="connsiteX1" y="connsiteY1"/>
                      </a:cxn>
                      <a:cxn ang="0">
                        <a:pos x="connsiteX2" y="connsiteY2"/>
                      </a:cxn>
                      <a:cxn ang="0">
                        <a:pos x="connsiteX3" y="connsiteY3"/>
                      </a:cxn>
                    </a:cxnLst>
                    <a:rect l="l" t="t" r="r" b="b"/>
                    <a:pathLst>
                      <a:path w="1662750" h="3865418">
                        <a:moveTo>
                          <a:pt x="0" y="3865418"/>
                        </a:moveTo>
                        <a:cubicBezTo>
                          <a:pt x="820881" y="1932709"/>
                          <a:pt x="1641763" y="0"/>
                          <a:pt x="1662545" y="0"/>
                        </a:cubicBezTo>
                        <a:cubicBezTo>
                          <a:pt x="1683327" y="0"/>
                          <a:pt x="124690" y="3865418"/>
                          <a:pt x="124690" y="3865418"/>
                        </a:cubicBezTo>
                        <a:lnTo>
                          <a:pt x="124690" y="3865418"/>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21" name="フリーフォーム: 図形 120">
                    <a:extLst>
                      <a:ext uri="{FF2B5EF4-FFF2-40B4-BE49-F238E27FC236}">
                        <a16:creationId xmlns:a16="http://schemas.microsoft.com/office/drawing/2014/main" id="{DA46ADE0-AF87-AA0B-AE6A-D0C685CC0862}"/>
                      </a:ext>
                    </a:extLst>
                  </p:cNvPr>
                  <p:cNvSpPr/>
                  <p:nvPr/>
                </p:nvSpPr>
                <p:spPr>
                  <a:xfrm rot="480405" flipH="1">
                    <a:off x="2723495" y="2161242"/>
                    <a:ext cx="85300" cy="201979"/>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509833"/>
                      <a:gd name="connsiteY0" fmla="*/ 4260577 h 4260577"/>
                      <a:gd name="connsiteX1" fmla="*/ 1201414 w 1509833"/>
                      <a:gd name="connsiteY1" fmla="*/ 1061243 h 4260577"/>
                      <a:gd name="connsiteX2" fmla="*/ 1496887 w 1509833"/>
                      <a:gd name="connsiteY2" fmla="*/ 892 h 4260577"/>
                      <a:gd name="connsiteX3" fmla="*/ 1317212 w 1509833"/>
                      <a:gd name="connsiteY3" fmla="*/ 1190585 h 4260577"/>
                      <a:gd name="connsiteX4" fmla="*/ 124690 w 1509833"/>
                      <a:gd name="connsiteY4" fmla="*/ 4260577 h 4260577"/>
                      <a:gd name="connsiteX5" fmla="*/ 124690 w 1509833"/>
                      <a:gd name="connsiteY5" fmla="*/ 4260577 h 4260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9833" h="4260577">
                        <a:moveTo>
                          <a:pt x="0" y="4260577"/>
                        </a:moveTo>
                        <a:cubicBezTo>
                          <a:pt x="199749" y="3874199"/>
                          <a:pt x="951933" y="1771190"/>
                          <a:pt x="1201414" y="1061243"/>
                        </a:cubicBezTo>
                        <a:cubicBezTo>
                          <a:pt x="1450895" y="351296"/>
                          <a:pt x="1477587" y="-20665"/>
                          <a:pt x="1496887" y="892"/>
                        </a:cubicBezTo>
                        <a:cubicBezTo>
                          <a:pt x="1516187" y="22449"/>
                          <a:pt x="1545911" y="480638"/>
                          <a:pt x="1317212" y="1190585"/>
                        </a:cubicBezTo>
                        <a:cubicBezTo>
                          <a:pt x="1088513" y="1900532"/>
                          <a:pt x="323444" y="3748912"/>
                          <a:pt x="124690" y="4260577"/>
                        </a:cubicBezTo>
                        <a:lnTo>
                          <a:pt x="124690" y="4260577"/>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22" name="フリーフォーム: 図形 121">
                    <a:extLst>
                      <a:ext uri="{FF2B5EF4-FFF2-40B4-BE49-F238E27FC236}">
                        <a16:creationId xmlns:a16="http://schemas.microsoft.com/office/drawing/2014/main" id="{26073AB6-9584-14A2-6889-B0B4FCEAD58F}"/>
                      </a:ext>
                    </a:extLst>
                  </p:cNvPr>
                  <p:cNvSpPr/>
                  <p:nvPr/>
                </p:nvSpPr>
                <p:spPr>
                  <a:xfrm rot="838167" flipH="1">
                    <a:off x="3117790" y="1688093"/>
                    <a:ext cx="45719" cy="98579"/>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1662750"/>
                      <a:gd name="connsiteY0" fmla="*/ 3865418 h 4045145"/>
                      <a:gd name="connsiteX1" fmla="*/ 1662545 w 1662750"/>
                      <a:gd name="connsiteY1" fmla="*/ 0 h 4045145"/>
                      <a:gd name="connsiteX2" fmla="*/ 124690 w 1662750"/>
                      <a:gd name="connsiteY2" fmla="*/ 3865418 h 4045145"/>
                      <a:gd name="connsiteX3" fmla="*/ 408462 w 1662750"/>
                      <a:gd name="connsiteY3" fmla="*/ 4045157 h 4045145"/>
                      <a:gd name="connsiteX0" fmla="*/ 343468 w 2008618"/>
                      <a:gd name="connsiteY0" fmla="*/ 3866832 h 4046559"/>
                      <a:gd name="connsiteX1" fmla="*/ 2006013 w 2008618"/>
                      <a:gd name="connsiteY1" fmla="*/ 1414 h 4046559"/>
                      <a:gd name="connsiteX2" fmla="*/ 17 w 2008618"/>
                      <a:gd name="connsiteY2" fmla="*/ 3379056 h 4046559"/>
                      <a:gd name="connsiteX3" fmla="*/ 751930 w 2008618"/>
                      <a:gd name="connsiteY3" fmla="*/ 4046571 h 4046559"/>
                    </a:gdLst>
                    <a:ahLst/>
                    <a:cxnLst>
                      <a:cxn ang="0">
                        <a:pos x="connsiteX0" y="connsiteY0"/>
                      </a:cxn>
                      <a:cxn ang="0">
                        <a:pos x="connsiteX1" y="connsiteY1"/>
                      </a:cxn>
                      <a:cxn ang="0">
                        <a:pos x="connsiteX2" y="connsiteY2"/>
                      </a:cxn>
                      <a:cxn ang="0">
                        <a:pos x="connsiteX3" y="connsiteY3"/>
                      </a:cxn>
                    </a:cxnLst>
                    <a:rect l="l" t="t" r="r" b="b"/>
                    <a:pathLst>
                      <a:path w="2008618" h="4046559">
                        <a:moveTo>
                          <a:pt x="343468" y="3866832"/>
                        </a:moveTo>
                        <a:cubicBezTo>
                          <a:pt x="1164349" y="1934123"/>
                          <a:pt x="2063255" y="82710"/>
                          <a:pt x="2006013" y="1414"/>
                        </a:cubicBezTo>
                        <a:cubicBezTo>
                          <a:pt x="1948771" y="-79882"/>
                          <a:pt x="17" y="3379056"/>
                          <a:pt x="17" y="3379056"/>
                        </a:cubicBezTo>
                        <a:lnTo>
                          <a:pt x="751930" y="40465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23" name="フリーフォーム: 図形 122">
                    <a:extLst>
                      <a:ext uri="{FF2B5EF4-FFF2-40B4-BE49-F238E27FC236}">
                        <a16:creationId xmlns:a16="http://schemas.microsoft.com/office/drawing/2014/main" id="{F3F65422-05F2-9A8B-6055-53B0A98E0F63}"/>
                      </a:ext>
                    </a:extLst>
                  </p:cNvPr>
                  <p:cNvSpPr/>
                  <p:nvPr/>
                </p:nvSpPr>
                <p:spPr>
                  <a:xfrm rot="480405" flipH="1">
                    <a:off x="2788544" y="2092130"/>
                    <a:ext cx="49761" cy="153270"/>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85506"/>
                      <a:gd name="connsiteY0" fmla="*/ 4485171 h 4485171"/>
                      <a:gd name="connsiteX1" fmla="*/ 1201414 w 1785506"/>
                      <a:gd name="connsiteY1" fmla="*/ 1285837 h 4485171"/>
                      <a:gd name="connsiteX2" fmla="*/ 1784274 w 1785506"/>
                      <a:gd name="connsiteY2" fmla="*/ 607 h 4485171"/>
                      <a:gd name="connsiteX3" fmla="*/ 1317212 w 1785506"/>
                      <a:gd name="connsiteY3" fmla="*/ 1415179 h 4485171"/>
                      <a:gd name="connsiteX4" fmla="*/ 124690 w 1785506"/>
                      <a:gd name="connsiteY4" fmla="*/ 4485171 h 4485171"/>
                      <a:gd name="connsiteX5" fmla="*/ 124690 w 1785506"/>
                      <a:gd name="connsiteY5" fmla="*/ 4485171 h 4485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5506" h="4485171">
                        <a:moveTo>
                          <a:pt x="0" y="4485171"/>
                        </a:moveTo>
                        <a:cubicBezTo>
                          <a:pt x="199749" y="4098793"/>
                          <a:pt x="904035" y="2033264"/>
                          <a:pt x="1201414" y="1285837"/>
                        </a:cubicBezTo>
                        <a:cubicBezTo>
                          <a:pt x="1498793" y="538410"/>
                          <a:pt x="1764974" y="-20950"/>
                          <a:pt x="1784274" y="607"/>
                        </a:cubicBezTo>
                        <a:cubicBezTo>
                          <a:pt x="1803574" y="22164"/>
                          <a:pt x="1593809" y="667752"/>
                          <a:pt x="1317212" y="1415179"/>
                        </a:cubicBezTo>
                        <a:cubicBezTo>
                          <a:pt x="1040615" y="2162606"/>
                          <a:pt x="323444" y="3973506"/>
                          <a:pt x="124690" y="4485171"/>
                        </a:cubicBezTo>
                        <a:lnTo>
                          <a:pt x="124690" y="44851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24" name="フリーフォーム: 図形 123">
                    <a:extLst>
                      <a:ext uri="{FF2B5EF4-FFF2-40B4-BE49-F238E27FC236}">
                        <a16:creationId xmlns:a16="http://schemas.microsoft.com/office/drawing/2014/main" id="{48B10946-39BC-73F4-349C-8933A437B6B1}"/>
                      </a:ext>
                    </a:extLst>
                  </p:cNvPr>
                  <p:cNvSpPr/>
                  <p:nvPr/>
                </p:nvSpPr>
                <p:spPr>
                  <a:xfrm rot="1051800" flipH="1">
                    <a:off x="2860023" y="1928412"/>
                    <a:ext cx="74233" cy="185988"/>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59026"/>
                      <a:gd name="connsiteY0" fmla="*/ 4305380 h 4305380"/>
                      <a:gd name="connsiteX1" fmla="*/ 1201414 w 1759026"/>
                      <a:gd name="connsiteY1" fmla="*/ 1106046 h 4305380"/>
                      <a:gd name="connsiteX2" fmla="*/ 1757669 w 1759026"/>
                      <a:gd name="connsiteY2" fmla="*/ 820 h 4305380"/>
                      <a:gd name="connsiteX3" fmla="*/ 1317212 w 1759026"/>
                      <a:gd name="connsiteY3" fmla="*/ 1235388 h 4305380"/>
                      <a:gd name="connsiteX4" fmla="*/ 124690 w 1759026"/>
                      <a:gd name="connsiteY4" fmla="*/ 4305380 h 4305380"/>
                      <a:gd name="connsiteX5" fmla="*/ 124690 w 1759026"/>
                      <a:gd name="connsiteY5" fmla="*/ 4305380 h 4305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9026" h="4305380">
                        <a:moveTo>
                          <a:pt x="0" y="4305380"/>
                        </a:moveTo>
                        <a:cubicBezTo>
                          <a:pt x="199749" y="3919002"/>
                          <a:pt x="908469" y="1823473"/>
                          <a:pt x="1201414" y="1106046"/>
                        </a:cubicBezTo>
                        <a:cubicBezTo>
                          <a:pt x="1494359" y="388619"/>
                          <a:pt x="1738369" y="-20737"/>
                          <a:pt x="1757669" y="820"/>
                        </a:cubicBezTo>
                        <a:cubicBezTo>
                          <a:pt x="1776969" y="22377"/>
                          <a:pt x="1589375" y="517961"/>
                          <a:pt x="1317212" y="1235388"/>
                        </a:cubicBezTo>
                        <a:cubicBezTo>
                          <a:pt x="1045049" y="1952815"/>
                          <a:pt x="323444" y="3793715"/>
                          <a:pt x="124690" y="4305380"/>
                        </a:cubicBezTo>
                        <a:lnTo>
                          <a:pt x="124690" y="4305380"/>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25" name="フリーフォーム: 図形 124">
                    <a:extLst>
                      <a:ext uri="{FF2B5EF4-FFF2-40B4-BE49-F238E27FC236}">
                        <a16:creationId xmlns:a16="http://schemas.microsoft.com/office/drawing/2014/main" id="{5C2ACC67-9219-F662-3B86-744B754612F0}"/>
                      </a:ext>
                    </a:extLst>
                  </p:cNvPr>
                  <p:cNvSpPr/>
                  <p:nvPr/>
                </p:nvSpPr>
                <p:spPr>
                  <a:xfrm rot="480405" flipH="1">
                    <a:off x="2853069" y="1952808"/>
                    <a:ext cx="78784" cy="183969"/>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35221"/>
                      <a:gd name="connsiteY0" fmla="*/ 4210272 h 4210272"/>
                      <a:gd name="connsiteX1" fmla="*/ 1201414 w 1735221"/>
                      <a:gd name="connsiteY1" fmla="*/ 1010938 h 4210272"/>
                      <a:gd name="connsiteX2" fmla="*/ 1733722 w 1735221"/>
                      <a:gd name="connsiteY2" fmla="*/ 980 h 4210272"/>
                      <a:gd name="connsiteX3" fmla="*/ 1317212 w 1735221"/>
                      <a:gd name="connsiteY3" fmla="*/ 1140280 h 4210272"/>
                      <a:gd name="connsiteX4" fmla="*/ 124690 w 1735221"/>
                      <a:gd name="connsiteY4" fmla="*/ 4210272 h 4210272"/>
                      <a:gd name="connsiteX5" fmla="*/ 124690 w 1735221"/>
                      <a:gd name="connsiteY5" fmla="*/ 4210272 h 4210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5221" h="4210272">
                        <a:moveTo>
                          <a:pt x="0" y="4210272"/>
                        </a:moveTo>
                        <a:cubicBezTo>
                          <a:pt x="199749" y="3823894"/>
                          <a:pt x="912460" y="1712487"/>
                          <a:pt x="1201414" y="1010938"/>
                        </a:cubicBezTo>
                        <a:cubicBezTo>
                          <a:pt x="1490368" y="309389"/>
                          <a:pt x="1714422" y="-20577"/>
                          <a:pt x="1733722" y="980"/>
                        </a:cubicBezTo>
                        <a:cubicBezTo>
                          <a:pt x="1753022" y="22537"/>
                          <a:pt x="1585384" y="438731"/>
                          <a:pt x="1317212" y="1140280"/>
                        </a:cubicBezTo>
                        <a:cubicBezTo>
                          <a:pt x="1049040" y="1841829"/>
                          <a:pt x="323444" y="3698607"/>
                          <a:pt x="124690" y="4210272"/>
                        </a:cubicBezTo>
                        <a:lnTo>
                          <a:pt x="124690" y="421027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26" name="フリーフォーム: 図形 125">
                    <a:extLst>
                      <a:ext uri="{FF2B5EF4-FFF2-40B4-BE49-F238E27FC236}">
                        <a16:creationId xmlns:a16="http://schemas.microsoft.com/office/drawing/2014/main" id="{9359A0F0-8D7A-5EE0-9BB8-05A2B28069BB}"/>
                      </a:ext>
                    </a:extLst>
                  </p:cNvPr>
                  <p:cNvSpPr/>
                  <p:nvPr/>
                </p:nvSpPr>
                <p:spPr>
                  <a:xfrm rot="480405" flipH="1">
                    <a:off x="2685703" y="2170884"/>
                    <a:ext cx="80129" cy="162480"/>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525873"/>
                      <a:gd name="connsiteY0" fmla="*/ 3818886 h 3818886"/>
                      <a:gd name="connsiteX1" fmla="*/ 1201414 w 1525873"/>
                      <a:gd name="connsiteY1" fmla="*/ 619552 h 3818886"/>
                      <a:gd name="connsiteX2" fmla="*/ 1516185 w 1525873"/>
                      <a:gd name="connsiteY2" fmla="*/ 6228 h 3818886"/>
                      <a:gd name="connsiteX3" fmla="*/ 1317212 w 1525873"/>
                      <a:gd name="connsiteY3" fmla="*/ 748894 h 3818886"/>
                      <a:gd name="connsiteX4" fmla="*/ 124690 w 1525873"/>
                      <a:gd name="connsiteY4" fmla="*/ 3818886 h 3818886"/>
                      <a:gd name="connsiteX5" fmla="*/ 124690 w 1525873"/>
                      <a:gd name="connsiteY5" fmla="*/ 3818886 h 381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5873" h="3818886">
                        <a:moveTo>
                          <a:pt x="0" y="3818886"/>
                        </a:moveTo>
                        <a:cubicBezTo>
                          <a:pt x="199749" y="3432508"/>
                          <a:pt x="948716" y="1254995"/>
                          <a:pt x="1201414" y="619552"/>
                        </a:cubicBezTo>
                        <a:cubicBezTo>
                          <a:pt x="1454112" y="-15891"/>
                          <a:pt x="1496885" y="-15329"/>
                          <a:pt x="1516185" y="6228"/>
                        </a:cubicBezTo>
                        <a:cubicBezTo>
                          <a:pt x="1535485" y="27785"/>
                          <a:pt x="1549128" y="113451"/>
                          <a:pt x="1317212" y="748894"/>
                        </a:cubicBezTo>
                        <a:cubicBezTo>
                          <a:pt x="1085296" y="1384337"/>
                          <a:pt x="323444" y="3307221"/>
                          <a:pt x="124690" y="3818886"/>
                        </a:cubicBezTo>
                        <a:lnTo>
                          <a:pt x="124690" y="3818886"/>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27" name="フリーフォーム: 図形 126">
                    <a:extLst>
                      <a:ext uri="{FF2B5EF4-FFF2-40B4-BE49-F238E27FC236}">
                        <a16:creationId xmlns:a16="http://schemas.microsoft.com/office/drawing/2014/main" id="{82BE686F-C01B-EE7C-EEC2-C84C60FE8592}"/>
                      </a:ext>
                    </a:extLst>
                  </p:cNvPr>
                  <p:cNvSpPr/>
                  <p:nvPr/>
                </p:nvSpPr>
                <p:spPr>
                  <a:xfrm rot="480405" flipH="1">
                    <a:off x="2891903" y="1894490"/>
                    <a:ext cx="91567" cy="165328"/>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13636"/>
                      <a:gd name="connsiteY0" fmla="*/ 4704217 h 4704217"/>
                      <a:gd name="connsiteX1" fmla="*/ 1201414 w 1713636"/>
                      <a:gd name="connsiteY1" fmla="*/ 1504883 h 4704217"/>
                      <a:gd name="connsiteX2" fmla="*/ 1711976 w 1713636"/>
                      <a:gd name="connsiteY2" fmla="*/ 455 h 4704217"/>
                      <a:gd name="connsiteX3" fmla="*/ 1317212 w 1713636"/>
                      <a:gd name="connsiteY3" fmla="*/ 1634225 h 4704217"/>
                      <a:gd name="connsiteX4" fmla="*/ 124690 w 1713636"/>
                      <a:gd name="connsiteY4" fmla="*/ 4704217 h 4704217"/>
                      <a:gd name="connsiteX5" fmla="*/ 124690 w 1713636"/>
                      <a:gd name="connsiteY5" fmla="*/ 4704217 h 47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3636" h="4704217">
                        <a:moveTo>
                          <a:pt x="0" y="4704217"/>
                        </a:moveTo>
                        <a:cubicBezTo>
                          <a:pt x="199749" y="4317839"/>
                          <a:pt x="916085" y="2288843"/>
                          <a:pt x="1201414" y="1504883"/>
                        </a:cubicBezTo>
                        <a:cubicBezTo>
                          <a:pt x="1486743" y="720923"/>
                          <a:pt x="1692676" y="-21102"/>
                          <a:pt x="1711976" y="455"/>
                        </a:cubicBezTo>
                        <a:cubicBezTo>
                          <a:pt x="1731276" y="22012"/>
                          <a:pt x="1581760" y="850265"/>
                          <a:pt x="1317212" y="1634225"/>
                        </a:cubicBezTo>
                        <a:cubicBezTo>
                          <a:pt x="1052664" y="2418185"/>
                          <a:pt x="323444" y="4192552"/>
                          <a:pt x="124690" y="4704217"/>
                        </a:cubicBezTo>
                        <a:lnTo>
                          <a:pt x="124690" y="4704217"/>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28" name="フリーフォーム: 図形 127">
                    <a:extLst>
                      <a:ext uri="{FF2B5EF4-FFF2-40B4-BE49-F238E27FC236}">
                        <a16:creationId xmlns:a16="http://schemas.microsoft.com/office/drawing/2014/main" id="{A184F277-7EAF-33B2-3BE3-502608A1D028}"/>
                      </a:ext>
                    </a:extLst>
                  </p:cNvPr>
                  <p:cNvSpPr/>
                  <p:nvPr/>
                </p:nvSpPr>
                <p:spPr>
                  <a:xfrm rot="480405" flipH="1">
                    <a:off x="2604941" y="2245323"/>
                    <a:ext cx="160103" cy="148535"/>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32496"/>
                      <a:gd name="connsiteY0" fmla="*/ 4208896 h 4208896"/>
                      <a:gd name="connsiteX1" fmla="*/ 1201414 w 1732496"/>
                      <a:gd name="connsiteY1" fmla="*/ 1009562 h 4208896"/>
                      <a:gd name="connsiteX2" fmla="*/ 1730966 w 1732496"/>
                      <a:gd name="connsiteY2" fmla="*/ 996 h 4208896"/>
                      <a:gd name="connsiteX3" fmla="*/ 1317212 w 1732496"/>
                      <a:gd name="connsiteY3" fmla="*/ 1138904 h 4208896"/>
                      <a:gd name="connsiteX4" fmla="*/ 124690 w 1732496"/>
                      <a:gd name="connsiteY4" fmla="*/ 4208896 h 4208896"/>
                      <a:gd name="connsiteX5" fmla="*/ 124690 w 1732496"/>
                      <a:gd name="connsiteY5" fmla="*/ 4208896 h 420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2496" h="4208896">
                        <a:moveTo>
                          <a:pt x="0" y="4208896"/>
                        </a:moveTo>
                        <a:cubicBezTo>
                          <a:pt x="199749" y="3822518"/>
                          <a:pt x="912920" y="1710879"/>
                          <a:pt x="1201414" y="1009562"/>
                        </a:cubicBezTo>
                        <a:cubicBezTo>
                          <a:pt x="1489908" y="308245"/>
                          <a:pt x="1711666" y="-20561"/>
                          <a:pt x="1730966" y="996"/>
                        </a:cubicBezTo>
                        <a:cubicBezTo>
                          <a:pt x="1750266" y="22553"/>
                          <a:pt x="1584925" y="437587"/>
                          <a:pt x="1317212" y="1138904"/>
                        </a:cubicBezTo>
                        <a:cubicBezTo>
                          <a:pt x="1049499" y="1840221"/>
                          <a:pt x="323444" y="3697231"/>
                          <a:pt x="124690" y="4208896"/>
                        </a:cubicBezTo>
                        <a:lnTo>
                          <a:pt x="124690" y="4208896"/>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dirty="0">
                      <a:solidFill>
                        <a:schemeClr val="tx1"/>
                      </a:solidFill>
                      <a:latin typeface="Arial" panose="020B0604020202020204" pitchFamily="34" charset="0"/>
                      <a:cs typeface="Arial" panose="020B0604020202020204" pitchFamily="34" charset="0"/>
                    </a:endParaRPr>
                  </a:p>
                </p:txBody>
              </p:sp>
              <p:sp>
                <p:nvSpPr>
                  <p:cNvPr id="129" name="フリーフォーム: 図形 128">
                    <a:extLst>
                      <a:ext uri="{FF2B5EF4-FFF2-40B4-BE49-F238E27FC236}">
                        <a16:creationId xmlns:a16="http://schemas.microsoft.com/office/drawing/2014/main" id="{4376578E-BEFC-0776-4779-F7673832DFBF}"/>
                      </a:ext>
                    </a:extLst>
                  </p:cNvPr>
                  <p:cNvSpPr/>
                  <p:nvPr/>
                </p:nvSpPr>
                <p:spPr>
                  <a:xfrm rot="480405" flipH="1">
                    <a:off x="2918475" y="1796107"/>
                    <a:ext cx="97061" cy="227528"/>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969168"/>
                      <a:gd name="connsiteY0" fmla="*/ 4395046 h 4395046"/>
                      <a:gd name="connsiteX1" fmla="*/ 1201414 w 1969168"/>
                      <a:gd name="connsiteY1" fmla="*/ 1195712 h 4395046"/>
                      <a:gd name="connsiteX2" fmla="*/ 1968432 w 1969168"/>
                      <a:gd name="connsiteY2" fmla="*/ 698 h 4395046"/>
                      <a:gd name="connsiteX3" fmla="*/ 1317212 w 1969168"/>
                      <a:gd name="connsiteY3" fmla="*/ 1325054 h 4395046"/>
                      <a:gd name="connsiteX4" fmla="*/ 124690 w 1969168"/>
                      <a:gd name="connsiteY4" fmla="*/ 4395046 h 4395046"/>
                      <a:gd name="connsiteX5" fmla="*/ 124690 w 1969168"/>
                      <a:gd name="connsiteY5" fmla="*/ 4395046 h 439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69168" h="4395046">
                        <a:moveTo>
                          <a:pt x="0" y="4395046"/>
                        </a:moveTo>
                        <a:cubicBezTo>
                          <a:pt x="199749" y="4008668"/>
                          <a:pt x="873342" y="1928103"/>
                          <a:pt x="1201414" y="1195712"/>
                        </a:cubicBezTo>
                        <a:cubicBezTo>
                          <a:pt x="1529486" y="463321"/>
                          <a:pt x="1949132" y="-20859"/>
                          <a:pt x="1968432" y="698"/>
                        </a:cubicBezTo>
                        <a:cubicBezTo>
                          <a:pt x="1987732" y="22255"/>
                          <a:pt x="1624502" y="592663"/>
                          <a:pt x="1317212" y="1325054"/>
                        </a:cubicBezTo>
                        <a:cubicBezTo>
                          <a:pt x="1009922" y="2057445"/>
                          <a:pt x="323444" y="3883381"/>
                          <a:pt x="124690" y="4395046"/>
                        </a:cubicBezTo>
                        <a:lnTo>
                          <a:pt x="124690" y="4395046"/>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30" name="フリーフォーム: 図形 129">
                    <a:extLst>
                      <a:ext uri="{FF2B5EF4-FFF2-40B4-BE49-F238E27FC236}">
                        <a16:creationId xmlns:a16="http://schemas.microsoft.com/office/drawing/2014/main" id="{ADDD96BC-3FFB-C6E8-DD80-724AEFF953F6}"/>
                      </a:ext>
                    </a:extLst>
                  </p:cNvPr>
                  <p:cNvSpPr/>
                  <p:nvPr/>
                </p:nvSpPr>
                <p:spPr>
                  <a:xfrm rot="3299780">
                    <a:off x="3139102" y="1758182"/>
                    <a:ext cx="55229" cy="123022"/>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1662750"/>
                      <a:gd name="connsiteY0" fmla="*/ 3865418 h 4045145"/>
                      <a:gd name="connsiteX1" fmla="*/ 1662545 w 1662750"/>
                      <a:gd name="connsiteY1" fmla="*/ 0 h 4045145"/>
                      <a:gd name="connsiteX2" fmla="*/ 124690 w 1662750"/>
                      <a:gd name="connsiteY2" fmla="*/ 3865418 h 4045145"/>
                      <a:gd name="connsiteX3" fmla="*/ 408462 w 1662750"/>
                      <a:gd name="connsiteY3" fmla="*/ 4045157 h 4045145"/>
                      <a:gd name="connsiteX0" fmla="*/ 343468 w 2008618"/>
                      <a:gd name="connsiteY0" fmla="*/ 3866832 h 4046559"/>
                      <a:gd name="connsiteX1" fmla="*/ 2006013 w 2008618"/>
                      <a:gd name="connsiteY1" fmla="*/ 1414 h 4046559"/>
                      <a:gd name="connsiteX2" fmla="*/ 17 w 2008618"/>
                      <a:gd name="connsiteY2" fmla="*/ 3379056 h 4046559"/>
                      <a:gd name="connsiteX3" fmla="*/ 751930 w 2008618"/>
                      <a:gd name="connsiteY3" fmla="*/ 4046571 h 4046559"/>
                    </a:gdLst>
                    <a:ahLst/>
                    <a:cxnLst>
                      <a:cxn ang="0">
                        <a:pos x="connsiteX0" y="connsiteY0"/>
                      </a:cxn>
                      <a:cxn ang="0">
                        <a:pos x="connsiteX1" y="connsiteY1"/>
                      </a:cxn>
                      <a:cxn ang="0">
                        <a:pos x="connsiteX2" y="connsiteY2"/>
                      </a:cxn>
                      <a:cxn ang="0">
                        <a:pos x="connsiteX3" y="connsiteY3"/>
                      </a:cxn>
                    </a:cxnLst>
                    <a:rect l="l" t="t" r="r" b="b"/>
                    <a:pathLst>
                      <a:path w="2008618" h="4046559">
                        <a:moveTo>
                          <a:pt x="343468" y="3866832"/>
                        </a:moveTo>
                        <a:cubicBezTo>
                          <a:pt x="1164349" y="1934123"/>
                          <a:pt x="2063255" y="82710"/>
                          <a:pt x="2006013" y="1414"/>
                        </a:cubicBezTo>
                        <a:cubicBezTo>
                          <a:pt x="1948771" y="-79882"/>
                          <a:pt x="17" y="3379056"/>
                          <a:pt x="17" y="3379056"/>
                        </a:cubicBezTo>
                        <a:lnTo>
                          <a:pt x="751930" y="40465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31" name="フリーフォーム: 図形 130">
                    <a:extLst>
                      <a:ext uri="{FF2B5EF4-FFF2-40B4-BE49-F238E27FC236}">
                        <a16:creationId xmlns:a16="http://schemas.microsoft.com/office/drawing/2014/main" id="{2BADA124-6661-DA5A-A01E-5EF4BD220A8E}"/>
                      </a:ext>
                    </a:extLst>
                  </p:cNvPr>
                  <p:cNvSpPr/>
                  <p:nvPr/>
                </p:nvSpPr>
                <p:spPr>
                  <a:xfrm rot="3299780">
                    <a:off x="3091489" y="1799102"/>
                    <a:ext cx="51953" cy="92874"/>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Lst>
                    <a:ahLst/>
                    <a:cxnLst>
                      <a:cxn ang="0">
                        <a:pos x="connsiteX0" y="connsiteY0"/>
                      </a:cxn>
                      <a:cxn ang="0">
                        <a:pos x="connsiteX1" y="connsiteY1"/>
                      </a:cxn>
                      <a:cxn ang="0">
                        <a:pos x="connsiteX2" y="connsiteY2"/>
                      </a:cxn>
                      <a:cxn ang="0">
                        <a:pos x="connsiteX3" y="connsiteY3"/>
                      </a:cxn>
                    </a:cxnLst>
                    <a:rect l="l" t="t" r="r" b="b"/>
                    <a:pathLst>
                      <a:path w="1662750" h="3865418">
                        <a:moveTo>
                          <a:pt x="0" y="3865418"/>
                        </a:moveTo>
                        <a:cubicBezTo>
                          <a:pt x="820881" y="1932709"/>
                          <a:pt x="1641763" y="0"/>
                          <a:pt x="1662545" y="0"/>
                        </a:cubicBezTo>
                        <a:cubicBezTo>
                          <a:pt x="1683327" y="0"/>
                          <a:pt x="124690" y="3865418"/>
                          <a:pt x="124690" y="3865418"/>
                        </a:cubicBezTo>
                        <a:lnTo>
                          <a:pt x="124690" y="3865418"/>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32" name="フリーフォーム: 図形 131">
                    <a:extLst>
                      <a:ext uri="{FF2B5EF4-FFF2-40B4-BE49-F238E27FC236}">
                        <a16:creationId xmlns:a16="http://schemas.microsoft.com/office/drawing/2014/main" id="{335DBD9D-540E-A131-F257-BA8B7DFDC508}"/>
                      </a:ext>
                    </a:extLst>
                  </p:cNvPr>
                  <p:cNvSpPr/>
                  <p:nvPr/>
                </p:nvSpPr>
                <p:spPr>
                  <a:xfrm rot="3578096">
                    <a:off x="2914945" y="2126595"/>
                    <a:ext cx="85300" cy="210129"/>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509833"/>
                      <a:gd name="connsiteY0" fmla="*/ 4260577 h 4260577"/>
                      <a:gd name="connsiteX1" fmla="*/ 1201414 w 1509833"/>
                      <a:gd name="connsiteY1" fmla="*/ 1061243 h 4260577"/>
                      <a:gd name="connsiteX2" fmla="*/ 1496887 w 1509833"/>
                      <a:gd name="connsiteY2" fmla="*/ 892 h 4260577"/>
                      <a:gd name="connsiteX3" fmla="*/ 1317212 w 1509833"/>
                      <a:gd name="connsiteY3" fmla="*/ 1190585 h 4260577"/>
                      <a:gd name="connsiteX4" fmla="*/ 124690 w 1509833"/>
                      <a:gd name="connsiteY4" fmla="*/ 4260577 h 4260577"/>
                      <a:gd name="connsiteX5" fmla="*/ 124690 w 1509833"/>
                      <a:gd name="connsiteY5" fmla="*/ 4260577 h 4260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9833" h="4260577">
                        <a:moveTo>
                          <a:pt x="0" y="4260577"/>
                        </a:moveTo>
                        <a:cubicBezTo>
                          <a:pt x="199749" y="3874199"/>
                          <a:pt x="951933" y="1771190"/>
                          <a:pt x="1201414" y="1061243"/>
                        </a:cubicBezTo>
                        <a:cubicBezTo>
                          <a:pt x="1450895" y="351296"/>
                          <a:pt x="1477587" y="-20665"/>
                          <a:pt x="1496887" y="892"/>
                        </a:cubicBezTo>
                        <a:cubicBezTo>
                          <a:pt x="1516187" y="22449"/>
                          <a:pt x="1545911" y="480638"/>
                          <a:pt x="1317212" y="1190585"/>
                        </a:cubicBezTo>
                        <a:cubicBezTo>
                          <a:pt x="1088513" y="1900532"/>
                          <a:pt x="323444" y="3748912"/>
                          <a:pt x="124690" y="4260577"/>
                        </a:cubicBezTo>
                        <a:lnTo>
                          <a:pt x="124690" y="4260577"/>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33" name="フリーフォーム: 図形 132">
                    <a:extLst>
                      <a:ext uri="{FF2B5EF4-FFF2-40B4-BE49-F238E27FC236}">
                        <a16:creationId xmlns:a16="http://schemas.microsoft.com/office/drawing/2014/main" id="{67F1621D-8C86-1E31-E7B4-C1B5A77BDBD0}"/>
                      </a:ext>
                    </a:extLst>
                  </p:cNvPr>
                  <p:cNvSpPr/>
                  <p:nvPr/>
                </p:nvSpPr>
                <p:spPr>
                  <a:xfrm rot="3299780">
                    <a:off x="3157602" y="1724816"/>
                    <a:ext cx="55229" cy="123022"/>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1662750"/>
                      <a:gd name="connsiteY0" fmla="*/ 3865418 h 4045145"/>
                      <a:gd name="connsiteX1" fmla="*/ 1662545 w 1662750"/>
                      <a:gd name="connsiteY1" fmla="*/ 0 h 4045145"/>
                      <a:gd name="connsiteX2" fmla="*/ 124690 w 1662750"/>
                      <a:gd name="connsiteY2" fmla="*/ 3865418 h 4045145"/>
                      <a:gd name="connsiteX3" fmla="*/ 408462 w 1662750"/>
                      <a:gd name="connsiteY3" fmla="*/ 4045157 h 4045145"/>
                      <a:gd name="connsiteX0" fmla="*/ 343468 w 2008618"/>
                      <a:gd name="connsiteY0" fmla="*/ 3866832 h 4046559"/>
                      <a:gd name="connsiteX1" fmla="*/ 2006013 w 2008618"/>
                      <a:gd name="connsiteY1" fmla="*/ 1414 h 4046559"/>
                      <a:gd name="connsiteX2" fmla="*/ 17 w 2008618"/>
                      <a:gd name="connsiteY2" fmla="*/ 3379056 h 4046559"/>
                      <a:gd name="connsiteX3" fmla="*/ 751930 w 2008618"/>
                      <a:gd name="connsiteY3" fmla="*/ 4046571 h 4046559"/>
                    </a:gdLst>
                    <a:ahLst/>
                    <a:cxnLst>
                      <a:cxn ang="0">
                        <a:pos x="connsiteX0" y="connsiteY0"/>
                      </a:cxn>
                      <a:cxn ang="0">
                        <a:pos x="connsiteX1" y="connsiteY1"/>
                      </a:cxn>
                      <a:cxn ang="0">
                        <a:pos x="connsiteX2" y="connsiteY2"/>
                      </a:cxn>
                      <a:cxn ang="0">
                        <a:pos x="connsiteX3" y="connsiteY3"/>
                      </a:cxn>
                    </a:cxnLst>
                    <a:rect l="l" t="t" r="r" b="b"/>
                    <a:pathLst>
                      <a:path w="2008618" h="4046559">
                        <a:moveTo>
                          <a:pt x="343468" y="3866832"/>
                        </a:moveTo>
                        <a:cubicBezTo>
                          <a:pt x="1164349" y="1934123"/>
                          <a:pt x="2063255" y="82710"/>
                          <a:pt x="2006013" y="1414"/>
                        </a:cubicBezTo>
                        <a:cubicBezTo>
                          <a:pt x="1948771" y="-79882"/>
                          <a:pt x="17" y="3379056"/>
                          <a:pt x="17" y="3379056"/>
                        </a:cubicBezTo>
                        <a:lnTo>
                          <a:pt x="751930" y="40465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34" name="フリーフォーム: 図形 133">
                    <a:extLst>
                      <a:ext uri="{FF2B5EF4-FFF2-40B4-BE49-F238E27FC236}">
                        <a16:creationId xmlns:a16="http://schemas.microsoft.com/office/drawing/2014/main" id="{45E441D2-1B75-27D5-3546-0C41FE61AE6B}"/>
                      </a:ext>
                    </a:extLst>
                  </p:cNvPr>
                  <p:cNvSpPr/>
                  <p:nvPr/>
                </p:nvSpPr>
                <p:spPr>
                  <a:xfrm rot="3299780">
                    <a:off x="2971690" y="2029311"/>
                    <a:ext cx="105204" cy="272545"/>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85506"/>
                      <a:gd name="connsiteY0" fmla="*/ 4485171 h 4485171"/>
                      <a:gd name="connsiteX1" fmla="*/ 1201414 w 1785506"/>
                      <a:gd name="connsiteY1" fmla="*/ 1285837 h 4485171"/>
                      <a:gd name="connsiteX2" fmla="*/ 1784274 w 1785506"/>
                      <a:gd name="connsiteY2" fmla="*/ 607 h 4485171"/>
                      <a:gd name="connsiteX3" fmla="*/ 1317212 w 1785506"/>
                      <a:gd name="connsiteY3" fmla="*/ 1415179 h 4485171"/>
                      <a:gd name="connsiteX4" fmla="*/ 124690 w 1785506"/>
                      <a:gd name="connsiteY4" fmla="*/ 4485171 h 4485171"/>
                      <a:gd name="connsiteX5" fmla="*/ 124690 w 1785506"/>
                      <a:gd name="connsiteY5" fmla="*/ 4485171 h 4485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5506" h="4485171">
                        <a:moveTo>
                          <a:pt x="0" y="4485171"/>
                        </a:moveTo>
                        <a:cubicBezTo>
                          <a:pt x="199749" y="4098793"/>
                          <a:pt x="904035" y="2033264"/>
                          <a:pt x="1201414" y="1285837"/>
                        </a:cubicBezTo>
                        <a:cubicBezTo>
                          <a:pt x="1498793" y="538410"/>
                          <a:pt x="1764974" y="-20950"/>
                          <a:pt x="1784274" y="607"/>
                        </a:cubicBezTo>
                        <a:cubicBezTo>
                          <a:pt x="1803574" y="22164"/>
                          <a:pt x="1593809" y="667752"/>
                          <a:pt x="1317212" y="1415179"/>
                        </a:cubicBezTo>
                        <a:cubicBezTo>
                          <a:pt x="1040615" y="2162606"/>
                          <a:pt x="323444" y="3973506"/>
                          <a:pt x="124690" y="4485171"/>
                        </a:cubicBezTo>
                        <a:lnTo>
                          <a:pt x="124690" y="44851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35" name="フリーフォーム: 図形 134">
                    <a:extLst>
                      <a:ext uri="{FF2B5EF4-FFF2-40B4-BE49-F238E27FC236}">
                        <a16:creationId xmlns:a16="http://schemas.microsoft.com/office/drawing/2014/main" id="{F7F77E47-28E0-28E8-17A1-29BDD6212E13}"/>
                      </a:ext>
                    </a:extLst>
                  </p:cNvPr>
                  <p:cNvSpPr/>
                  <p:nvPr/>
                </p:nvSpPr>
                <p:spPr>
                  <a:xfrm rot="3299780">
                    <a:off x="2986442" y="2021689"/>
                    <a:ext cx="74233" cy="193493"/>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59026"/>
                      <a:gd name="connsiteY0" fmla="*/ 4305380 h 4305380"/>
                      <a:gd name="connsiteX1" fmla="*/ 1201414 w 1759026"/>
                      <a:gd name="connsiteY1" fmla="*/ 1106046 h 4305380"/>
                      <a:gd name="connsiteX2" fmla="*/ 1757669 w 1759026"/>
                      <a:gd name="connsiteY2" fmla="*/ 820 h 4305380"/>
                      <a:gd name="connsiteX3" fmla="*/ 1317212 w 1759026"/>
                      <a:gd name="connsiteY3" fmla="*/ 1235388 h 4305380"/>
                      <a:gd name="connsiteX4" fmla="*/ 124690 w 1759026"/>
                      <a:gd name="connsiteY4" fmla="*/ 4305380 h 4305380"/>
                      <a:gd name="connsiteX5" fmla="*/ 124690 w 1759026"/>
                      <a:gd name="connsiteY5" fmla="*/ 4305380 h 4305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9026" h="4305380">
                        <a:moveTo>
                          <a:pt x="0" y="4305380"/>
                        </a:moveTo>
                        <a:cubicBezTo>
                          <a:pt x="199749" y="3919002"/>
                          <a:pt x="908469" y="1823473"/>
                          <a:pt x="1201414" y="1106046"/>
                        </a:cubicBezTo>
                        <a:cubicBezTo>
                          <a:pt x="1494359" y="388619"/>
                          <a:pt x="1738369" y="-20737"/>
                          <a:pt x="1757669" y="820"/>
                        </a:cubicBezTo>
                        <a:cubicBezTo>
                          <a:pt x="1776969" y="22377"/>
                          <a:pt x="1589375" y="517961"/>
                          <a:pt x="1317212" y="1235388"/>
                        </a:cubicBezTo>
                        <a:cubicBezTo>
                          <a:pt x="1045049" y="1952815"/>
                          <a:pt x="323444" y="3793715"/>
                          <a:pt x="124690" y="4305380"/>
                        </a:cubicBezTo>
                        <a:lnTo>
                          <a:pt x="124690" y="4305380"/>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36" name="フリーフォーム: 図形 135">
                    <a:extLst>
                      <a:ext uri="{FF2B5EF4-FFF2-40B4-BE49-F238E27FC236}">
                        <a16:creationId xmlns:a16="http://schemas.microsoft.com/office/drawing/2014/main" id="{FB32BB48-CA5C-D8BF-B266-36FAB18ECE7B}"/>
                      </a:ext>
                    </a:extLst>
                  </p:cNvPr>
                  <p:cNvSpPr/>
                  <p:nvPr/>
                </p:nvSpPr>
                <p:spPr>
                  <a:xfrm rot="3299780">
                    <a:off x="2999636" y="1951658"/>
                    <a:ext cx="78784" cy="191392"/>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35221"/>
                      <a:gd name="connsiteY0" fmla="*/ 4210272 h 4210272"/>
                      <a:gd name="connsiteX1" fmla="*/ 1201414 w 1735221"/>
                      <a:gd name="connsiteY1" fmla="*/ 1010938 h 4210272"/>
                      <a:gd name="connsiteX2" fmla="*/ 1733722 w 1735221"/>
                      <a:gd name="connsiteY2" fmla="*/ 980 h 4210272"/>
                      <a:gd name="connsiteX3" fmla="*/ 1317212 w 1735221"/>
                      <a:gd name="connsiteY3" fmla="*/ 1140280 h 4210272"/>
                      <a:gd name="connsiteX4" fmla="*/ 124690 w 1735221"/>
                      <a:gd name="connsiteY4" fmla="*/ 4210272 h 4210272"/>
                      <a:gd name="connsiteX5" fmla="*/ 124690 w 1735221"/>
                      <a:gd name="connsiteY5" fmla="*/ 4210272 h 4210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5221" h="4210272">
                        <a:moveTo>
                          <a:pt x="0" y="4210272"/>
                        </a:moveTo>
                        <a:cubicBezTo>
                          <a:pt x="199749" y="3823894"/>
                          <a:pt x="912460" y="1712487"/>
                          <a:pt x="1201414" y="1010938"/>
                        </a:cubicBezTo>
                        <a:cubicBezTo>
                          <a:pt x="1490368" y="309389"/>
                          <a:pt x="1714422" y="-20577"/>
                          <a:pt x="1733722" y="980"/>
                        </a:cubicBezTo>
                        <a:cubicBezTo>
                          <a:pt x="1753022" y="22537"/>
                          <a:pt x="1585384" y="438731"/>
                          <a:pt x="1317212" y="1140280"/>
                        </a:cubicBezTo>
                        <a:cubicBezTo>
                          <a:pt x="1049040" y="1841829"/>
                          <a:pt x="323444" y="3698607"/>
                          <a:pt x="124690" y="4210272"/>
                        </a:cubicBezTo>
                        <a:lnTo>
                          <a:pt x="124690" y="421027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37" name="フリーフォーム: 図形 136">
                    <a:extLst>
                      <a:ext uri="{FF2B5EF4-FFF2-40B4-BE49-F238E27FC236}">
                        <a16:creationId xmlns:a16="http://schemas.microsoft.com/office/drawing/2014/main" id="{034BC5EE-81BD-9247-C043-1F35AD4C44D1}"/>
                      </a:ext>
                    </a:extLst>
                  </p:cNvPr>
                  <p:cNvSpPr/>
                  <p:nvPr/>
                </p:nvSpPr>
                <p:spPr>
                  <a:xfrm rot="3299780">
                    <a:off x="2877757" y="2172696"/>
                    <a:ext cx="117749" cy="244093"/>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525873"/>
                      <a:gd name="connsiteY0" fmla="*/ 3818886 h 3818886"/>
                      <a:gd name="connsiteX1" fmla="*/ 1201414 w 1525873"/>
                      <a:gd name="connsiteY1" fmla="*/ 619552 h 3818886"/>
                      <a:gd name="connsiteX2" fmla="*/ 1516185 w 1525873"/>
                      <a:gd name="connsiteY2" fmla="*/ 6228 h 3818886"/>
                      <a:gd name="connsiteX3" fmla="*/ 1317212 w 1525873"/>
                      <a:gd name="connsiteY3" fmla="*/ 748894 h 3818886"/>
                      <a:gd name="connsiteX4" fmla="*/ 124690 w 1525873"/>
                      <a:gd name="connsiteY4" fmla="*/ 3818886 h 3818886"/>
                      <a:gd name="connsiteX5" fmla="*/ 124690 w 1525873"/>
                      <a:gd name="connsiteY5" fmla="*/ 3818886 h 381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5873" h="3818886">
                        <a:moveTo>
                          <a:pt x="0" y="3818886"/>
                        </a:moveTo>
                        <a:cubicBezTo>
                          <a:pt x="199749" y="3432508"/>
                          <a:pt x="948716" y="1254995"/>
                          <a:pt x="1201414" y="619552"/>
                        </a:cubicBezTo>
                        <a:cubicBezTo>
                          <a:pt x="1454112" y="-15891"/>
                          <a:pt x="1496885" y="-15329"/>
                          <a:pt x="1516185" y="6228"/>
                        </a:cubicBezTo>
                        <a:cubicBezTo>
                          <a:pt x="1535485" y="27785"/>
                          <a:pt x="1549128" y="113451"/>
                          <a:pt x="1317212" y="748894"/>
                        </a:cubicBezTo>
                        <a:cubicBezTo>
                          <a:pt x="1085296" y="1384337"/>
                          <a:pt x="323444" y="3307221"/>
                          <a:pt x="124690" y="3818886"/>
                        </a:cubicBezTo>
                        <a:lnTo>
                          <a:pt x="124690" y="3818886"/>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38" name="フリーフォーム: 図形 137">
                    <a:extLst>
                      <a:ext uri="{FF2B5EF4-FFF2-40B4-BE49-F238E27FC236}">
                        <a16:creationId xmlns:a16="http://schemas.microsoft.com/office/drawing/2014/main" id="{BE4FD360-4971-A77E-7607-576EDA4E059C}"/>
                      </a:ext>
                    </a:extLst>
                  </p:cNvPr>
                  <p:cNvSpPr/>
                  <p:nvPr/>
                </p:nvSpPr>
                <p:spPr>
                  <a:xfrm rot="3299780">
                    <a:off x="3036254" y="1903523"/>
                    <a:ext cx="82066" cy="166990"/>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13636"/>
                      <a:gd name="connsiteY0" fmla="*/ 4704217 h 4704217"/>
                      <a:gd name="connsiteX1" fmla="*/ 1201414 w 1713636"/>
                      <a:gd name="connsiteY1" fmla="*/ 1504883 h 4704217"/>
                      <a:gd name="connsiteX2" fmla="*/ 1711976 w 1713636"/>
                      <a:gd name="connsiteY2" fmla="*/ 455 h 4704217"/>
                      <a:gd name="connsiteX3" fmla="*/ 1317212 w 1713636"/>
                      <a:gd name="connsiteY3" fmla="*/ 1634225 h 4704217"/>
                      <a:gd name="connsiteX4" fmla="*/ 124690 w 1713636"/>
                      <a:gd name="connsiteY4" fmla="*/ 4704217 h 4704217"/>
                      <a:gd name="connsiteX5" fmla="*/ 124690 w 1713636"/>
                      <a:gd name="connsiteY5" fmla="*/ 4704217 h 47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3636" h="4704217">
                        <a:moveTo>
                          <a:pt x="0" y="4704217"/>
                        </a:moveTo>
                        <a:cubicBezTo>
                          <a:pt x="199749" y="4317839"/>
                          <a:pt x="916085" y="2288843"/>
                          <a:pt x="1201414" y="1504883"/>
                        </a:cubicBezTo>
                        <a:cubicBezTo>
                          <a:pt x="1486743" y="720923"/>
                          <a:pt x="1692676" y="-21102"/>
                          <a:pt x="1711976" y="455"/>
                        </a:cubicBezTo>
                        <a:cubicBezTo>
                          <a:pt x="1731276" y="22012"/>
                          <a:pt x="1581760" y="850265"/>
                          <a:pt x="1317212" y="1634225"/>
                        </a:cubicBezTo>
                        <a:cubicBezTo>
                          <a:pt x="1052664" y="2418185"/>
                          <a:pt x="323444" y="4192552"/>
                          <a:pt x="124690" y="4704217"/>
                        </a:cubicBezTo>
                        <a:lnTo>
                          <a:pt x="124690" y="4704217"/>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39" name="フリーフォーム: 図形 138">
                    <a:extLst>
                      <a:ext uri="{FF2B5EF4-FFF2-40B4-BE49-F238E27FC236}">
                        <a16:creationId xmlns:a16="http://schemas.microsoft.com/office/drawing/2014/main" id="{FFCA9187-4859-8056-2835-60B19DAC530F}"/>
                      </a:ext>
                    </a:extLst>
                  </p:cNvPr>
                  <p:cNvSpPr/>
                  <p:nvPr/>
                </p:nvSpPr>
                <p:spPr>
                  <a:xfrm rot="3299780">
                    <a:off x="2801695" y="2247468"/>
                    <a:ext cx="114955" cy="227672"/>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32496"/>
                      <a:gd name="connsiteY0" fmla="*/ 4208896 h 4208896"/>
                      <a:gd name="connsiteX1" fmla="*/ 1201414 w 1732496"/>
                      <a:gd name="connsiteY1" fmla="*/ 1009562 h 4208896"/>
                      <a:gd name="connsiteX2" fmla="*/ 1730966 w 1732496"/>
                      <a:gd name="connsiteY2" fmla="*/ 996 h 4208896"/>
                      <a:gd name="connsiteX3" fmla="*/ 1317212 w 1732496"/>
                      <a:gd name="connsiteY3" fmla="*/ 1138904 h 4208896"/>
                      <a:gd name="connsiteX4" fmla="*/ 124690 w 1732496"/>
                      <a:gd name="connsiteY4" fmla="*/ 4208896 h 4208896"/>
                      <a:gd name="connsiteX5" fmla="*/ 124690 w 1732496"/>
                      <a:gd name="connsiteY5" fmla="*/ 4208896 h 420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2496" h="4208896">
                        <a:moveTo>
                          <a:pt x="0" y="4208896"/>
                        </a:moveTo>
                        <a:cubicBezTo>
                          <a:pt x="199749" y="3822518"/>
                          <a:pt x="912920" y="1710879"/>
                          <a:pt x="1201414" y="1009562"/>
                        </a:cubicBezTo>
                        <a:cubicBezTo>
                          <a:pt x="1489908" y="308245"/>
                          <a:pt x="1711666" y="-20561"/>
                          <a:pt x="1730966" y="996"/>
                        </a:cubicBezTo>
                        <a:cubicBezTo>
                          <a:pt x="1750266" y="22553"/>
                          <a:pt x="1584925" y="437587"/>
                          <a:pt x="1317212" y="1138904"/>
                        </a:cubicBezTo>
                        <a:cubicBezTo>
                          <a:pt x="1049499" y="1840221"/>
                          <a:pt x="323444" y="3697231"/>
                          <a:pt x="124690" y="4208896"/>
                        </a:cubicBezTo>
                        <a:lnTo>
                          <a:pt x="124690" y="4208896"/>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40" name="フリーフォーム: 図形 139">
                    <a:extLst>
                      <a:ext uri="{FF2B5EF4-FFF2-40B4-BE49-F238E27FC236}">
                        <a16:creationId xmlns:a16="http://schemas.microsoft.com/office/drawing/2014/main" id="{2B2B3B46-B1A9-ACAE-EA74-33A580DA6E81}"/>
                      </a:ext>
                    </a:extLst>
                  </p:cNvPr>
                  <p:cNvSpPr/>
                  <p:nvPr/>
                </p:nvSpPr>
                <p:spPr>
                  <a:xfrm rot="3299780">
                    <a:off x="3052720" y="1850045"/>
                    <a:ext cx="97061" cy="186525"/>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969168"/>
                      <a:gd name="connsiteY0" fmla="*/ 4395046 h 4395046"/>
                      <a:gd name="connsiteX1" fmla="*/ 1201414 w 1969168"/>
                      <a:gd name="connsiteY1" fmla="*/ 1195712 h 4395046"/>
                      <a:gd name="connsiteX2" fmla="*/ 1968432 w 1969168"/>
                      <a:gd name="connsiteY2" fmla="*/ 698 h 4395046"/>
                      <a:gd name="connsiteX3" fmla="*/ 1317212 w 1969168"/>
                      <a:gd name="connsiteY3" fmla="*/ 1325054 h 4395046"/>
                      <a:gd name="connsiteX4" fmla="*/ 124690 w 1969168"/>
                      <a:gd name="connsiteY4" fmla="*/ 4395046 h 4395046"/>
                      <a:gd name="connsiteX5" fmla="*/ 124690 w 1969168"/>
                      <a:gd name="connsiteY5" fmla="*/ 4395046 h 439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69168" h="4395046">
                        <a:moveTo>
                          <a:pt x="0" y="4395046"/>
                        </a:moveTo>
                        <a:cubicBezTo>
                          <a:pt x="199749" y="4008668"/>
                          <a:pt x="873342" y="1928103"/>
                          <a:pt x="1201414" y="1195712"/>
                        </a:cubicBezTo>
                        <a:cubicBezTo>
                          <a:pt x="1529486" y="463321"/>
                          <a:pt x="1949132" y="-20859"/>
                          <a:pt x="1968432" y="698"/>
                        </a:cubicBezTo>
                        <a:cubicBezTo>
                          <a:pt x="1987732" y="22255"/>
                          <a:pt x="1624502" y="592663"/>
                          <a:pt x="1317212" y="1325054"/>
                        </a:cubicBezTo>
                        <a:cubicBezTo>
                          <a:pt x="1009922" y="2057445"/>
                          <a:pt x="323444" y="3883381"/>
                          <a:pt x="124690" y="4395046"/>
                        </a:cubicBezTo>
                        <a:lnTo>
                          <a:pt x="124690" y="4395046"/>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41" name="フリーフォーム: 図形 140">
                    <a:extLst>
                      <a:ext uri="{FF2B5EF4-FFF2-40B4-BE49-F238E27FC236}">
                        <a16:creationId xmlns:a16="http://schemas.microsoft.com/office/drawing/2014/main" id="{AFA3EBC3-E8B9-3661-1B9B-13E11CE1F656}"/>
                      </a:ext>
                    </a:extLst>
                  </p:cNvPr>
                  <p:cNvSpPr/>
                  <p:nvPr/>
                </p:nvSpPr>
                <p:spPr>
                  <a:xfrm rot="3299780">
                    <a:off x="3095600" y="1815017"/>
                    <a:ext cx="55229" cy="123022"/>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1662750"/>
                      <a:gd name="connsiteY0" fmla="*/ 3865418 h 4045145"/>
                      <a:gd name="connsiteX1" fmla="*/ 1662545 w 1662750"/>
                      <a:gd name="connsiteY1" fmla="*/ 0 h 4045145"/>
                      <a:gd name="connsiteX2" fmla="*/ 124690 w 1662750"/>
                      <a:gd name="connsiteY2" fmla="*/ 3865418 h 4045145"/>
                      <a:gd name="connsiteX3" fmla="*/ 408462 w 1662750"/>
                      <a:gd name="connsiteY3" fmla="*/ 4045157 h 4045145"/>
                      <a:gd name="connsiteX0" fmla="*/ 343468 w 2008618"/>
                      <a:gd name="connsiteY0" fmla="*/ 3866832 h 4046559"/>
                      <a:gd name="connsiteX1" fmla="*/ 2006013 w 2008618"/>
                      <a:gd name="connsiteY1" fmla="*/ 1414 h 4046559"/>
                      <a:gd name="connsiteX2" fmla="*/ 17 w 2008618"/>
                      <a:gd name="connsiteY2" fmla="*/ 3379056 h 4046559"/>
                      <a:gd name="connsiteX3" fmla="*/ 751930 w 2008618"/>
                      <a:gd name="connsiteY3" fmla="*/ 4046571 h 4046559"/>
                    </a:gdLst>
                    <a:ahLst/>
                    <a:cxnLst>
                      <a:cxn ang="0">
                        <a:pos x="connsiteX0" y="connsiteY0"/>
                      </a:cxn>
                      <a:cxn ang="0">
                        <a:pos x="connsiteX1" y="connsiteY1"/>
                      </a:cxn>
                      <a:cxn ang="0">
                        <a:pos x="connsiteX2" y="connsiteY2"/>
                      </a:cxn>
                      <a:cxn ang="0">
                        <a:pos x="connsiteX3" y="connsiteY3"/>
                      </a:cxn>
                    </a:cxnLst>
                    <a:rect l="l" t="t" r="r" b="b"/>
                    <a:pathLst>
                      <a:path w="2008618" h="4046559">
                        <a:moveTo>
                          <a:pt x="343468" y="3866832"/>
                        </a:moveTo>
                        <a:cubicBezTo>
                          <a:pt x="1164349" y="1934123"/>
                          <a:pt x="2063255" y="82710"/>
                          <a:pt x="2006013" y="1414"/>
                        </a:cubicBezTo>
                        <a:cubicBezTo>
                          <a:pt x="1948771" y="-79882"/>
                          <a:pt x="17" y="3379056"/>
                          <a:pt x="17" y="3379056"/>
                        </a:cubicBezTo>
                        <a:lnTo>
                          <a:pt x="751930" y="40465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42" name="フリーフォーム: 図形 141">
                    <a:extLst>
                      <a:ext uri="{FF2B5EF4-FFF2-40B4-BE49-F238E27FC236}">
                        <a16:creationId xmlns:a16="http://schemas.microsoft.com/office/drawing/2014/main" id="{2A3C9D39-C688-00E0-1DCE-FB46A29D29DE}"/>
                      </a:ext>
                    </a:extLst>
                  </p:cNvPr>
                  <p:cNvSpPr/>
                  <p:nvPr/>
                </p:nvSpPr>
                <p:spPr>
                  <a:xfrm rot="3299780">
                    <a:off x="3060724" y="1838725"/>
                    <a:ext cx="81934" cy="135014"/>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Lst>
                    <a:ahLst/>
                    <a:cxnLst>
                      <a:cxn ang="0">
                        <a:pos x="connsiteX0" y="connsiteY0"/>
                      </a:cxn>
                      <a:cxn ang="0">
                        <a:pos x="connsiteX1" y="connsiteY1"/>
                      </a:cxn>
                      <a:cxn ang="0">
                        <a:pos x="connsiteX2" y="connsiteY2"/>
                      </a:cxn>
                      <a:cxn ang="0">
                        <a:pos x="connsiteX3" y="connsiteY3"/>
                      </a:cxn>
                    </a:cxnLst>
                    <a:rect l="l" t="t" r="r" b="b"/>
                    <a:pathLst>
                      <a:path w="1662750" h="3865418">
                        <a:moveTo>
                          <a:pt x="0" y="3865418"/>
                        </a:moveTo>
                        <a:cubicBezTo>
                          <a:pt x="820881" y="1932709"/>
                          <a:pt x="1641763" y="0"/>
                          <a:pt x="1662545" y="0"/>
                        </a:cubicBezTo>
                        <a:cubicBezTo>
                          <a:pt x="1683327" y="0"/>
                          <a:pt x="124690" y="3865418"/>
                          <a:pt x="124690" y="3865418"/>
                        </a:cubicBezTo>
                        <a:lnTo>
                          <a:pt x="124690" y="3865418"/>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43" name="フリーフォーム: 図形 142">
                    <a:extLst>
                      <a:ext uri="{FF2B5EF4-FFF2-40B4-BE49-F238E27FC236}">
                        <a16:creationId xmlns:a16="http://schemas.microsoft.com/office/drawing/2014/main" id="{29A34306-D1AD-109F-A026-DE5DF432857C}"/>
                      </a:ext>
                    </a:extLst>
                  </p:cNvPr>
                  <p:cNvSpPr/>
                  <p:nvPr/>
                </p:nvSpPr>
                <p:spPr>
                  <a:xfrm rot="3299780">
                    <a:off x="2882862" y="2168348"/>
                    <a:ext cx="85300" cy="210129"/>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509833"/>
                      <a:gd name="connsiteY0" fmla="*/ 4260577 h 4260577"/>
                      <a:gd name="connsiteX1" fmla="*/ 1201414 w 1509833"/>
                      <a:gd name="connsiteY1" fmla="*/ 1061243 h 4260577"/>
                      <a:gd name="connsiteX2" fmla="*/ 1496887 w 1509833"/>
                      <a:gd name="connsiteY2" fmla="*/ 892 h 4260577"/>
                      <a:gd name="connsiteX3" fmla="*/ 1317212 w 1509833"/>
                      <a:gd name="connsiteY3" fmla="*/ 1190585 h 4260577"/>
                      <a:gd name="connsiteX4" fmla="*/ 124690 w 1509833"/>
                      <a:gd name="connsiteY4" fmla="*/ 4260577 h 4260577"/>
                      <a:gd name="connsiteX5" fmla="*/ 124690 w 1509833"/>
                      <a:gd name="connsiteY5" fmla="*/ 4260577 h 4260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9833" h="4260577">
                        <a:moveTo>
                          <a:pt x="0" y="4260577"/>
                        </a:moveTo>
                        <a:cubicBezTo>
                          <a:pt x="199749" y="3874199"/>
                          <a:pt x="951933" y="1771190"/>
                          <a:pt x="1201414" y="1061243"/>
                        </a:cubicBezTo>
                        <a:cubicBezTo>
                          <a:pt x="1450895" y="351296"/>
                          <a:pt x="1477587" y="-20665"/>
                          <a:pt x="1496887" y="892"/>
                        </a:cubicBezTo>
                        <a:cubicBezTo>
                          <a:pt x="1516187" y="22449"/>
                          <a:pt x="1545911" y="480638"/>
                          <a:pt x="1317212" y="1190585"/>
                        </a:cubicBezTo>
                        <a:cubicBezTo>
                          <a:pt x="1088513" y="1900532"/>
                          <a:pt x="323444" y="3748912"/>
                          <a:pt x="124690" y="4260577"/>
                        </a:cubicBezTo>
                        <a:lnTo>
                          <a:pt x="124690" y="4260577"/>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44" name="フリーフォーム: 図形 143">
                    <a:extLst>
                      <a:ext uri="{FF2B5EF4-FFF2-40B4-BE49-F238E27FC236}">
                        <a16:creationId xmlns:a16="http://schemas.microsoft.com/office/drawing/2014/main" id="{BA7FF053-12EC-4170-250C-73C7E9D35C61}"/>
                      </a:ext>
                    </a:extLst>
                  </p:cNvPr>
                  <p:cNvSpPr/>
                  <p:nvPr/>
                </p:nvSpPr>
                <p:spPr>
                  <a:xfrm rot="2942018">
                    <a:off x="3151220" y="1717205"/>
                    <a:ext cx="45719" cy="102557"/>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1662750"/>
                      <a:gd name="connsiteY0" fmla="*/ 3865418 h 4045145"/>
                      <a:gd name="connsiteX1" fmla="*/ 1662545 w 1662750"/>
                      <a:gd name="connsiteY1" fmla="*/ 0 h 4045145"/>
                      <a:gd name="connsiteX2" fmla="*/ 124690 w 1662750"/>
                      <a:gd name="connsiteY2" fmla="*/ 3865418 h 4045145"/>
                      <a:gd name="connsiteX3" fmla="*/ 408462 w 1662750"/>
                      <a:gd name="connsiteY3" fmla="*/ 4045157 h 4045145"/>
                      <a:gd name="connsiteX0" fmla="*/ 343468 w 2008618"/>
                      <a:gd name="connsiteY0" fmla="*/ 3866832 h 4046559"/>
                      <a:gd name="connsiteX1" fmla="*/ 2006013 w 2008618"/>
                      <a:gd name="connsiteY1" fmla="*/ 1414 h 4046559"/>
                      <a:gd name="connsiteX2" fmla="*/ 17 w 2008618"/>
                      <a:gd name="connsiteY2" fmla="*/ 3379056 h 4046559"/>
                      <a:gd name="connsiteX3" fmla="*/ 751930 w 2008618"/>
                      <a:gd name="connsiteY3" fmla="*/ 4046571 h 4046559"/>
                    </a:gdLst>
                    <a:ahLst/>
                    <a:cxnLst>
                      <a:cxn ang="0">
                        <a:pos x="connsiteX0" y="connsiteY0"/>
                      </a:cxn>
                      <a:cxn ang="0">
                        <a:pos x="connsiteX1" y="connsiteY1"/>
                      </a:cxn>
                      <a:cxn ang="0">
                        <a:pos x="connsiteX2" y="connsiteY2"/>
                      </a:cxn>
                      <a:cxn ang="0">
                        <a:pos x="connsiteX3" y="connsiteY3"/>
                      </a:cxn>
                    </a:cxnLst>
                    <a:rect l="l" t="t" r="r" b="b"/>
                    <a:pathLst>
                      <a:path w="2008618" h="4046559">
                        <a:moveTo>
                          <a:pt x="343468" y="3866832"/>
                        </a:moveTo>
                        <a:cubicBezTo>
                          <a:pt x="1164349" y="1934123"/>
                          <a:pt x="2063255" y="82710"/>
                          <a:pt x="2006013" y="1414"/>
                        </a:cubicBezTo>
                        <a:cubicBezTo>
                          <a:pt x="1948771" y="-79882"/>
                          <a:pt x="17" y="3379056"/>
                          <a:pt x="17" y="3379056"/>
                        </a:cubicBezTo>
                        <a:lnTo>
                          <a:pt x="751930" y="40465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45" name="フリーフォーム: 図形 144">
                    <a:extLst>
                      <a:ext uri="{FF2B5EF4-FFF2-40B4-BE49-F238E27FC236}">
                        <a16:creationId xmlns:a16="http://schemas.microsoft.com/office/drawing/2014/main" id="{128FF16B-6E72-12E4-34E5-972D44C04E36}"/>
                      </a:ext>
                    </a:extLst>
                  </p:cNvPr>
                  <p:cNvSpPr/>
                  <p:nvPr/>
                </p:nvSpPr>
                <p:spPr>
                  <a:xfrm rot="3299780">
                    <a:off x="2939607" y="2071064"/>
                    <a:ext cx="105204" cy="272545"/>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85506"/>
                      <a:gd name="connsiteY0" fmla="*/ 4485171 h 4485171"/>
                      <a:gd name="connsiteX1" fmla="*/ 1201414 w 1785506"/>
                      <a:gd name="connsiteY1" fmla="*/ 1285837 h 4485171"/>
                      <a:gd name="connsiteX2" fmla="*/ 1784274 w 1785506"/>
                      <a:gd name="connsiteY2" fmla="*/ 607 h 4485171"/>
                      <a:gd name="connsiteX3" fmla="*/ 1317212 w 1785506"/>
                      <a:gd name="connsiteY3" fmla="*/ 1415179 h 4485171"/>
                      <a:gd name="connsiteX4" fmla="*/ 124690 w 1785506"/>
                      <a:gd name="connsiteY4" fmla="*/ 4485171 h 4485171"/>
                      <a:gd name="connsiteX5" fmla="*/ 124690 w 1785506"/>
                      <a:gd name="connsiteY5" fmla="*/ 4485171 h 4485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5506" h="4485171">
                        <a:moveTo>
                          <a:pt x="0" y="4485171"/>
                        </a:moveTo>
                        <a:cubicBezTo>
                          <a:pt x="199749" y="4098793"/>
                          <a:pt x="904035" y="2033264"/>
                          <a:pt x="1201414" y="1285837"/>
                        </a:cubicBezTo>
                        <a:cubicBezTo>
                          <a:pt x="1498793" y="538410"/>
                          <a:pt x="1764974" y="-20950"/>
                          <a:pt x="1784274" y="607"/>
                        </a:cubicBezTo>
                        <a:cubicBezTo>
                          <a:pt x="1803574" y="22164"/>
                          <a:pt x="1593809" y="667752"/>
                          <a:pt x="1317212" y="1415179"/>
                        </a:cubicBezTo>
                        <a:cubicBezTo>
                          <a:pt x="1040615" y="2162606"/>
                          <a:pt x="323444" y="3973506"/>
                          <a:pt x="124690" y="4485171"/>
                        </a:cubicBezTo>
                        <a:lnTo>
                          <a:pt x="124690" y="44851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46" name="フリーフォーム: 図形 145">
                    <a:extLst>
                      <a:ext uri="{FF2B5EF4-FFF2-40B4-BE49-F238E27FC236}">
                        <a16:creationId xmlns:a16="http://schemas.microsoft.com/office/drawing/2014/main" id="{CDD3A660-EBAE-1B56-CE52-F980F761B9FB}"/>
                      </a:ext>
                    </a:extLst>
                  </p:cNvPr>
                  <p:cNvSpPr/>
                  <p:nvPr/>
                </p:nvSpPr>
                <p:spPr>
                  <a:xfrm rot="2728385">
                    <a:off x="2963378" y="2053593"/>
                    <a:ext cx="74233" cy="193493"/>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59026"/>
                      <a:gd name="connsiteY0" fmla="*/ 4305380 h 4305380"/>
                      <a:gd name="connsiteX1" fmla="*/ 1201414 w 1759026"/>
                      <a:gd name="connsiteY1" fmla="*/ 1106046 h 4305380"/>
                      <a:gd name="connsiteX2" fmla="*/ 1757669 w 1759026"/>
                      <a:gd name="connsiteY2" fmla="*/ 820 h 4305380"/>
                      <a:gd name="connsiteX3" fmla="*/ 1317212 w 1759026"/>
                      <a:gd name="connsiteY3" fmla="*/ 1235388 h 4305380"/>
                      <a:gd name="connsiteX4" fmla="*/ 124690 w 1759026"/>
                      <a:gd name="connsiteY4" fmla="*/ 4305380 h 4305380"/>
                      <a:gd name="connsiteX5" fmla="*/ 124690 w 1759026"/>
                      <a:gd name="connsiteY5" fmla="*/ 4305380 h 4305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9026" h="4305380">
                        <a:moveTo>
                          <a:pt x="0" y="4305380"/>
                        </a:moveTo>
                        <a:cubicBezTo>
                          <a:pt x="199749" y="3919002"/>
                          <a:pt x="908469" y="1823473"/>
                          <a:pt x="1201414" y="1106046"/>
                        </a:cubicBezTo>
                        <a:cubicBezTo>
                          <a:pt x="1494359" y="388619"/>
                          <a:pt x="1738369" y="-20737"/>
                          <a:pt x="1757669" y="820"/>
                        </a:cubicBezTo>
                        <a:cubicBezTo>
                          <a:pt x="1776969" y="22377"/>
                          <a:pt x="1589375" y="517961"/>
                          <a:pt x="1317212" y="1235388"/>
                        </a:cubicBezTo>
                        <a:cubicBezTo>
                          <a:pt x="1045049" y="1952815"/>
                          <a:pt x="323444" y="3793715"/>
                          <a:pt x="124690" y="4305380"/>
                        </a:cubicBezTo>
                        <a:lnTo>
                          <a:pt x="124690" y="4305380"/>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47" name="フリーフォーム: 図形 146">
                    <a:extLst>
                      <a:ext uri="{FF2B5EF4-FFF2-40B4-BE49-F238E27FC236}">
                        <a16:creationId xmlns:a16="http://schemas.microsoft.com/office/drawing/2014/main" id="{1254E8BD-EE45-8DA3-6380-E2DB0445A87E}"/>
                      </a:ext>
                    </a:extLst>
                  </p:cNvPr>
                  <p:cNvSpPr/>
                  <p:nvPr/>
                </p:nvSpPr>
                <p:spPr>
                  <a:xfrm rot="3299780">
                    <a:off x="2967553" y="1993411"/>
                    <a:ext cx="78784" cy="191392"/>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35221"/>
                      <a:gd name="connsiteY0" fmla="*/ 4210272 h 4210272"/>
                      <a:gd name="connsiteX1" fmla="*/ 1201414 w 1735221"/>
                      <a:gd name="connsiteY1" fmla="*/ 1010938 h 4210272"/>
                      <a:gd name="connsiteX2" fmla="*/ 1733722 w 1735221"/>
                      <a:gd name="connsiteY2" fmla="*/ 980 h 4210272"/>
                      <a:gd name="connsiteX3" fmla="*/ 1317212 w 1735221"/>
                      <a:gd name="connsiteY3" fmla="*/ 1140280 h 4210272"/>
                      <a:gd name="connsiteX4" fmla="*/ 124690 w 1735221"/>
                      <a:gd name="connsiteY4" fmla="*/ 4210272 h 4210272"/>
                      <a:gd name="connsiteX5" fmla="*/ 124690 w 1735221"/>
                      <a:gd name="connsiteY5" fmla="*/ 4210272 h 4210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5221" h="4210272">
                        <a:moveTo>
                          <a:pt x="0" y="4210272"/>
                        </a:moveTo>
                        <a:cubicBezTo>
                          <a:pt x="199749" y="3823894"/>
                          <a:pt x="912460" y="1712487"/>
                          <a:pt x="1201414" y="1010938"/>
                        </a:cubicBezTo>
                        <a:cubicBezTo>
                          <a:pt x="1490368" y="309389"/>
                          <a:pt x="1714422" y="-20577"/>
                          <a:pt x="1733722" y="980"/>
                        </a:cubicBezTo>
                        <a:cubicBezTo>
                          <a:pt x="1753022" y="22537"/>
                          <a:pt x="1585384" y="438731"/>
                          <a:pt x="1317212" y="1140280"/>
                        </a:cubicBezTo>
                        <a:cubicBezTo>
                          <a:pt x="1049040" y="1841829"/>
                          <a:pt x="323444" y="3698607"/>
                          <a:pt x="124690" y="4210272"/>
                        </a:cubicBezTo>
                        <a:lnTo>
                          <a:pt x="124690" y="421027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48" name="フリーフォーム: 図形 147">
                    <a:extLst>
                      <a:ext uri="{FF2B5EF4-FFF2-40B4-BE49-F238E27FC236}">
                        <a16:creationId xmlns:a16="http://schemas.microsoft.com/office/drawing/2014/main" id="{10B92B06-256C-B13C-1DE6-D5C1799E0F37}"/>
                      </a:ext>
                    </a:extLst>
                  </p:cNvPr>
                  <p:cNvSpPr/>
                  <p:nvPr/>
                </p:nvSpPr>
                <p:spPr>
                  <a:xfrm rot="3299780">
                    <a:off x="2876565" y="2204421"/>
                    <a:ext cx="117749" cy="244093"/>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525873"/>
                      <a:gd name="connsiteY0" fmla="*/ 3818886 h 3818886"/>
                      <a:gd name="connsiteX1" fmla="*/ 1201414 w 1525873"/>
                      <a:gd name="connsiteY1" fmla="*/ 619552 h 3818886"/>
                      <a:gd name="connsiteX2" fmla="*/ 1516185 w 1525873"/>
                      <a:gd name="connsiteY2" fmla="*/ 6228 h 3818886"/>
                      <a:gd name="connsiteX3" fmla="*/ 1317212 w 1525873"/>
                      <a:gd name="connsiteY3" fmla="*/ 748894 h 3818886"/>
                      <a:gd name="connsiteX4" fmla="*/ 124690 w 1525873"/>
                      <a:gd name="connsiteY4" fmla="*/ 3818886 h 3818886"/>
                      <a:gd name="connsiteX5" fmla="*/ 124690 w 1525873"/>
                      <a:gd name="connsiteY5" fmla="*/ 3818886 h 381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5873" h="3818886">
                        <a:moveTo>
                          <a:pt x="0" y="3818886"/>
                        </a:moveTo>
                        <a:cubicBezTo>
                          <a:pt x="199749" y="3432508"/>
                          <a:pt x="948716" y="1254995"/>
                          <a:pt x="1201414" y="619552"/>
                        </a:cubicBezTo>
                        <a:cubicBezTo>
                          <a:pt x="1454112" y="-15891"/>
                          <a:pt x="1496885" y="-15329"/>
                          <a:pt x="1516185" y="6228"/>
                        </a:cubicBezTo>
                        <a:cubicBezTo>
                          <a:pt x="1535485" y="27785"/>
                          <a:pt x="1549128" y="113451"/>
                          <a:pt x="1317212" y="748894"/>
                        </a:cubicBezTo>
                        <a:cubicBezTo>
                          <a:pt x="1085296" y="1384337"/>
                          <a:pt x="323444" y="3307221"/>
                          <a:pt x="124690" y="3818886"/>
                        </a:cubicBezTo>
                        <a:lnTo>
                          <a:pt x="124690" y="3818886"/>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49" name="フリーフォーム: 図形 148">
                    <a:extLst>
                      <a:ext uri="{FF2B5EF4-FFF2-40B4-BE49-F238E27FC236}">
                        <a16:creationId xmlns:a16="http://schemas.microsoft.com/office/drawing/2014/main" id="{A34FD56E-CBD2-6132-52E8-BFC272EBF4CF}"/>
                      </a:ext>
                    </a:extLst>
                  </p:cNvPr>
                  <p:cNvSpPr/>
                  <p:nvPr/>
                </p:nvSpPr>
                <p:spPr>
                  <a:xfrm rot="3299780">
                    <a:off x="3002503" y="1932107"/>
                    <a:ext cx="91567" cy="171999"/>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13636"/>
                      <a:gd name="connsiteY0" fmla="*/ 4704217 h 4704217"/>
                      <a:gd name="connsiteX1" fmla="*/ 1201414 w 1713636"/>
                      <a:gd name="connsiteY1" fmla="*/ 1504883 h 4704217"/>
                      <a:gd name="connsiteX2" fmla="*/ 1711976 w 1713636"/>
                      <a:gd name="connsiteY2" fmla="*/ 455 h 4704217"/>
                      <a:gd name="connsiteX3" fmla="*/ 1317212 w 1713636"/>
                      <a:gd name="connsiteY3" fmla="*/ 1634225 h 4704217"/>
                      <a:gd name="connsiteX4" fmla="*/ 124690 w 1713636"/>
                      <a:gd name="connsiteY4" fmla="*/ 4704217 h 4704217"/>
                      <a:gd name="connsiteX5" fmla="*/ 124690 w 1713636"/>
                      <a:gd name="connsiteY5" fmla="*/ 4704217 h 47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3636" h="4704217">
                        <a:moveTo>
                          <a:pt x="0" y="4704217"/>
                        </a:moveTo>
                        <a:cubicBezTo>
                          <a:pt x="199749" y="4317839"/>
                          <a:pt x="916085" y="2288843"/>
                          <a:pt x="1201414" y="1504883"/>
                        </a:cubicBezTo>
                        <a:cubicBezTo>
                          <a:pt x="1486743" y="720923"/>
                          <a:pt x="1692676" y="-21102"/>
                          <a:pt x="1711976" y="455"/>
                        </a:cubicBezTo>
                        <a:cubicBezTo>
                          <a:pt x="1731276" y="22012"/>
                          <a:pt x="1581760" y="850265"/>
                          <a:pt x="1317212" y="1634225"/>
                        </a:cubicBezTo>
                        <a:cubicBezTo>
                          <a:pt x="1052664" y="2418185"/>
                          <a:pt x="323444" y="4192552"/>
                          <a:pt x="124690" y="4704217"/>
                        </a:cubicBezTo>
                        <a:lnTo>
                          <a:pt x="124690" y="4704217"/>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50" name="フリーフォーム: 図形 149">
                    <a:extLst>
                      <a:ext uri="{FF2B5EF4-FFF2-40B4-BE49-F238E27FC236}">
                        <a16:creationId xmlns:a16="http://schemas.microsoft.com/office/drawing/2014/main" id="{33AE58D2-82E4-2A31-91B7-3B9172C9457C}"/>
                      </a:ext>
                    </a:extLst>
                  </p:cNvPr>
                  <p:cNvSpPr/>
                  <p:nvPr/>
                </p:nvSpPr>
                <p:spPr>
                  <a:xfrm rot="3299780">
                    <a:off x="2833550" y="2280122"/>
                    <a:ext cx="114955" cy="227672"/>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732496"/>
                      <a:gd name="connsiteY0" fmla="*/ 4208896 h 4208896"/>
                      <a:gd name="connsiteX1" fmla="*/ 1201414 w 1732496"/>
                      <a:gd name="connsiteY1" fmla="*/ 1009562 h 4208896"/>
                      <a:gd name="connsiteX2" fmla="*/ 1730966 w 1732496"/>
                      <a:gd name="connsiteY2" fmla="*/ 996 h 4208896"/>
                      <a:gd name="connsiteX3" fmla="*/ 1317212 w 1732496"/>
                      <a:gd name="connsiteY3" fmla="*/ 1138904 h 4208896"/>
                      <a:gd name="connsiteX4" fmla="*/ 124690 w 1732496"/>
                      <a:gd name="connsiteY4" fmla="*/ 4208896 h 4208896"/>
                      <a:gd name="connsiteX5" fmla="*/ 124690 w 1732496"/>
                      <a:gd name="connsiteY5" fmla="*/ 4208896 h 420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2496" h="4208896">
                        <a:moveTo>
                          <a:pt x="0" y="4208896"/>
                        </a:moveTo>
                        <a:cubicBezTo>
                          <a:pt x="199749" y="3822518"/>
                          <a:pt x="912920" y="1710879"/>
                          <a:pt x="1201414" y="1009562"/>
                        </a:cubicBezTo>
                        <a:cubicBezTo>
                          <a:pt x="1489908" y="308245"/>
                          <a:pt x="1711666" y="-20561"/>
                          <a:pt x="1730966" y="996"/>
                        </a:cubicBezTo>
                        <a:cubicBezTo>
                          <a:pt x="1750266" y="22553"/>
                          <a:pt x="1584925" y="437587"/>
                          <a:pt x="1317212" y="1138904"/>
                        </a:cubicBezTo>
                        <a:cubicBezTo>
                          <a:pt x="1049499" y="1840221"/>
                          <a:pt x="323444" y="3697231"/>
                          <a:pt x="124690" y="4208896"/>
                        </a:cubicBezTo>
                        <a:lnTo>
                          <a:pt x="124690" y="4208896"/>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51" name="フリーフォーム: 図形 150">
                    <a:extLst>
                      <a:ext uri="{FF2B5EF4-FFF2-40B4-BE49-F238E27FC236}">
                        <a16:creationId xmlns:a16="http://schemas.microsoft.com/office/drawing/2014/main" id="{B3B90DC4-B0FE-BA68-6716-FB8CE7710A88}"/>
                      </a:ext>
                    </a:extLst>
                  </p:cNvPr>
                  <p:cNvSpPr/>
                  <p:nvPr/>
                </p:nvSpPr>
                <p:spPr>
                  <a:xfrm rot="3299780">
                    <a:off x="3027725" y="1882011"/>
                    <a:ext cx="97061" cy="186525"/>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2435609"/>
                      <a:gd name="connsiteY0" fmla="*/ 3844485 h 3844485"/>
                      <a:gd name="connsiteX1" fmla="*/ 2435443 w 2435609"/>
                      <a:gd name="connsiteY1" fmla="*/ 0 h 3844485"/>
                      <a:gd name="connsiteX2" fmla="*/ 124690 w 2435609"/>
                      <a:gd name="connsiteY2" fmla="*/ 3844485 h 3844485"/>
                      <a:gd name="connsiteX3" fmla="*/ 124690 w 2435609"/>
                      <a:gd name="connsiteY3" fmla="*/ 3844485 h 3844485"/>
                      <a:gd name="connsiteX0" fmla="*/ 0 w 2456634"/>
                      <a:gd name="connsiteY0" fmla="*/ 4061851 h 4061851"/>
                      <a:gd name="connsiteX1" fmla="*/ 1201414 w 2456634"/>
                      <a:gd name="connsiteY1" fmla="*/ 862517 h 4061851"/>
                      <a:gd name="connsiteX2" fmla="*/ 2435443 w 2456634"/>
                      <a:gd name="connsiteY2" fmla="*/ 217366 h 4061851"/>
                      <a:gd name="connsiteX3" fmla="*/ 124690 w 2456634"/>
                      <a:gd name="connsiteY3" fmla="*/ 4061851 h 4061851"/>
                      <a:gd name="connsiteX4" fmla="*/ 124690 w 2456634"/>
                      <a:gd name="connsiteY4" fmla="*/ 4061851 h 4061851"/>
                      <a:gd name="connsiteX0" fmla="*/ 0 w 2435807"/>
                      <a:gd name="connsiteY0" fmla="*/ 3849238 h 3849238"/>
                      <a:gd name="connsiteX1" fmla="*/ 1201414 w 2435807"/>
                      <a:gd name="connsiteY1" fmla="*/ 649904 h 3849238"/>
                      <a:gd name="connsiteX2" fmla="*/ 2435443 w 2435807"/>
                      <a:gd name="connsiteY2" fmla="*/ 4753 h 3849238"/>
                      <a:gd name="connsiteX3" fmla="*/ 1317212 w 2435807"/>
                      <a:gd name="connsiteY3" fmla="*/ 779246 h 3849238"/>
                      <a:gd name="connsiteX4" fmla="*/ 124690 w 2435807"/>
                      <a:gd name="connsiteY4" fmla="*/ 3849238 h 3849238"/>
                      <a:gd name="connsiteX5" fmla="*/ 124690 w 2435807"/>
                      <a:gd name="connsiteY5" fmla="*/ 3849238 h 3849238"/>
                      <a:gd name="connsiteX0" fmla="*/ 0 w 1969168"/>
                      <a:gd name="connsiteY0" fmla="*/ 4395046 h 4395046"/>
                      <a:gd name="connsiteX1" fmla="*/ 1201414 w 1969168"/>
                      <a:gd name="connsiteY1" fmla="*/ 1195712 h 4395046"/>
                      <a:gd name="connsiteX2" fmla="*/ 1968432 w 1969168"/>
                      <a:gd name="connsiteY2" fmla="*/ 698 h 4395046"/>
                      <a:gd name="connsiteX3" fmla="*/ 1317212 w 1969168"/>
                      <a:gd name="connsiteY3" fmla="*/ 1325054 h 4395046"/>
                      <a:gd name="connsiteX4" fmla="*/ 124690 w 1969168"/>
                      <a:gd name="connsiteY4" fmla="*/ 4395046 h 4395046"/>
                      <a:gd name="connsiteX5" fmla="*/ 124690 w 1969168"/>
                      <a:gd name="connsiteY5" fmla="*/ 4395046 h 439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69168" h="4395046">
                        <a:moveTo>
                          <a:pt x="0" y="4395046"/>
                        </a:moveTo>
                        <a:cubicBezTo>
                          <a:pt x="199749" y="4008668"/>
                          <a:pt x="873342" y="1928103"/>
                          <a:pt x="1201414" y="1195712"/>
                        </a:cubicBezTo>
                        <a:cubicBezTo>
                          <a:pt x="1529486" y="463321"/>
                          <a:pt x="1949132" y="-20859"/>
                          <a:pt x="1968432" y="698"/>
                        </a:cubicBezTo>
                        <a:cubicBezTo>
                          <a:pt x="1987732" y="22255"/>
                          <a:pt x="1624502" y="592663"/>
                          <a:pt x="1317212" y="1325054"/>
                        </a:cubicBezTo>
                        <a:cubicBezTo>
                          <a:pt x="1009922" y="2057445"/>
                          <a:pt x="323444" y="3883381"/>
                          <a:pt x="124690" y="4395046"/>
                        </a:cubicBezTo>
                        <a:lnTo>
                          <a:pt x="124690" y="4395046"/>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grpSp>
            <p:sp>
              <p:nvSpPr>
                <p:cNvPr id="106" name="フリーフォーム: 図形 105">
                  <a:extLst>
                    <a:ext uri="{FF2B5EF4-FFF2-40B4-BE49-F238E27FC236}">
                      <a16:creationId xmlns:a16="http://schemas.microsoft.com/office/drawing/2014/main" id="{ADE89F5F-A896-C453-1617-63005D904378}"/>
                    </a:ext>
                  </a:extLst>
                </p:cNvPr>
                <p:cNvSpPr/>
                <p:nvPr/>
              </p:nvSpPr>
              <p:spPr>
                <a:xfrm rot="1560244">
                  <a:off x="3159246" y="1669340"/>
                  <a:ext cx="55229" cy="123022"/>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1662750"/>
                    <a:gd name="connsiteY0" fmla="*/ 3865418 h 4045145"/>
                    <a:gd name="connsiteX1" fmla="*/ 1662545 w 1662750"/>
                    <a:gd name="connsiteY1" fmla="*/ 0 h 4045145"/>
                    <a:gd name="connsiteX2" fmla="*/ 124690 w 1662750"/>
                    <a:gd name="connsiteY2" fmla="*/ 3865418 h 4045145"/>
                    <a:gd name="connsiteX3" fmla="*/ 408462 w 1662750"/>
                    <a:gd name="connsiteY3" fmla="*/ 4045157 h 4045145"/>
                    <a:gd name="connsiteX0" fmla="*/ 343468 w 2008618"/>
                    <a:gd name="connsiteY0" fmla="*/ 3866832 h 4046559"/>
                    <a:gd name="connsiteX1" fmla="*/ 2006013 w 2008618"/>
                    <a:gd name="connsiteY1" fmla="*/ 1414 h 4046559"/>
                    <a:gd name="connsiteX2" fmla="*/ 17 w 2008618"/>
                    <a:gd name="connsiteY2" fmla="*/ 3379056 h 4046559"/>
                    <a:gd name="connsiteX3" fmla="*/ 751930 w 2008618"/>
                    <a:gd name="connsiteY3" fmla="*/ 4046571 h 4046559"/>
                  </a:gdLst>
                  <a:ahLst/>
                  <a:cxnLst>
                    <a:cxn ang="0">
                      <a:pos x="connsiteX0" y="connsiteY0"/>
                    </a:cxn>
                    <a:cxn ang="0">
                      <a:pos x="connsiteX1" y="connsiteY1"/>
                    </a:cxn>
                    <a:cxn ang="0">
                      <a:pos x="connsiteX2" y="connsiteY2"/>
                    </a:cxn>
                    <a:cxn ang="0">
                      <a:pos x="connsiteX3" y="connsiteY3"/>
                    </a:cxn>
                  </a:cxnLst>
                  <a:rect l="l" t="t" r="r" b="b"/>
                  <a:pathLst>
                    <a:path w="2008618" h="4046559">
                      <a:moveTo>
                        <a:pt x="343468" y="3866832"/>
                      </a:moveTo>
                      <a:cubicBezTo>
                        <a:pt x="1164349" y="1934123"/>
                        <a:pt x="2063255" y="82710"/>
                        <a:pt x="2006013" y="1414"/>
                      </a:cubicBezTo>
                      <a:cubicBezTo>
                        <a:pt x="1948771" y="-79882"/>
                        <a:pt x="17" y="3379056"/>
                        <a:pt x="17" y="3379056"/>
                      </a:cubicBezTo>
                      <a:lnTo>
                        <a:pt x="751930" y="40465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07" name="フリーフォーム: 図形 106">
                  <a:extLst>
                    <a:ext uri="{FF2B5EF4-FFF2-40B4-BE49-F238E27FC236}">
                      <a16:creationId xmlns:a16="http://schemas.microsoft.com/office/drawing/2014/main" id="{6AF4A532-9BAA-03A2-DC3F-9EAADD51016D}"/>
                    </a:ext>
                  </a:extLst>
                </p:cNvPr>
                <p:cNvSpPr/>
                <p:nvPr/>
              </p:nvSpPr>
              <p:spPr>
                <a:xfrm rot="21271921">
                  <a:off x="3132479" y="1666424"/>
                  <a:ext cx="55229" cy="123022"/>
                </a:xfrm>
                <a:custGeom>
                  <a:avLst/>
                  <a:gdLst>
                    <a:gd name="connsiteX0" fmla="*/ 0 w 1662750"/>
                    <a:gd name="connsiteY0" fmla="*/ 3865418 h 3865418"/>
                    <a:gd name="connsiteX1" fmla="*/ 1662545 w 1662750"/>
                    <a:gd name="connsiteY1" fmla="*/ 0 h 3865418"/>
                    <a:gd name="connsiteX2" fmla="*/ 124690 w 1662750"/>
                    <a:gd name="connsiteY2" fmla="*/ 3865418 h 3865418"/>
                    <a:gd name="connsiteX3" fmla="*/ 124690 w 1662750"/>
                    <a:gd name="connsiteY3" fmla="*/ 3865418 h 3865418"/>
                    <a:gd name="connsiteX0" fmla="*/ 0 w 1662750"/>
                    <a:gd name="connsiteY0" fmla="*/ 3865418 h 4045145"/>
                    <a:gd name="connsiteX1" fmla="*/ 1662545 w 1662750"/>
                    <a:gd name="connsiteY1" fmla="*/ 0 h 4045145"/>
                    <a:gd name="connsiteX2" fmla="*/ 124690 w 1662750"/>
                    <a:gd name="connsiteY2" fmla="*/ 3865418 h 4045145"/>
                    <a:gd name="connsiteX3" fmla="*/ 408462 w 1662750"/>
                    <a:gd name="connsiteY3" fmla="*/ 4045157 h 4045145"/>
                    <a:gd name="connsiteX0" fmla="*/ 343468 w 2008618"/>
                    <a:gd name="connsiteY0" fmla="*/ 3866832 h 4046559"/>
                    <a:gd name="connsiteX1" fmla="*/ 2006013 w 2008618"/>
                    <a:gd name="connsiteY1" fmla="*/ 1414 h 4046559"/>
                    <a:gd name="connsiteX2" fmla="*/ 17 w 2008618"/>
                    <a:gd name="connsiteY2" fmla="*/ 3379056 h 4046559"/>
                    <a:gd name="connsiteX3" fmla="*/ 751930 w 2008618"/>
                    <a:gd name="connsiteY3" fmla="*/ 4046571 h 4046559"/>
                  </a:gdLst>
                  <a:ahLst/>
                  <a:cxnLst>
                    <a:cxn ang="0">
                      <a:pos x="connsiteX0" y="connsiteY0"/>
                    </a:cxn>
                    <a:cxn ang="0">
                      <a:pos x="connsiteX1" y="connsiteY1"/>
                    </a:cxn>
                    <a:cxn ang="0">
                      <a:pos x="connsiteX2" y="connsiteY2"/>
                    </a:cxn>
                    <a:cxn ang="0">
                      <a:pos x="connsiteX3" y="connsiteY3"/>
                    </a:cxn>
                  </a:cxnLst>
                  <a:rect l="l" t="t" r="r" b="b"/>
                  <a:pathLst>
                    <a:path w="2008618" h="4046559">
                      <a:moveTo>
                        <a:pt x="343468" y="3866832"/>
                      </a:moveTo>
                      <a:cubicBezTo>
                        <a:pt x="1164349" y="1934123"/>
                        <a:pt x="2063255" y="82710"/>
                        <a:pt x="2006013" y="1414"/>
                      </a:cubicBezTo>
                      <a:cubicBezTo>
                        <a:pt x="1948771" y="-79882"/>
                        <a:pt x="17" y="3379056"/>
                        <a:pt x="17" y="3379056"/>
                      </a:cubicBezTo>
                      <a:lnTo>
                        <a:pt x="751930" y="4046571"/>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grpSp>
          <p:sp>
            <p:nvSpPr>
              <p:cNvPr id="104" name="フリーフォーム: 図形 103">
                <a:extLst>
                  <a:ext uri="{FF2B5EF4-FFF2-40B4-BE49-F238E27FC236}">
                    <a16:creationId xmlns:a16="http://schemas.microsoft.com/office/drawing/2014/main" id="{B72E4B18-42F6-6B70-0465-794D8517BFC7}"/>
                  </a:ext>
                </a:extLst>
              </p:cNvPr>
              <p:cNvSpPr/>
              <p:nvPr/>
            </p:nvSpPr>
            <p:spPr>
              <a:xfrm>
                <a:off x="1587120" y="1712018"/>
                <a:ext cx="1582398" cy="1845144"/>
              </a:xfrm>
              <a:custGeom>
                <a:avLst/>
                <a:gdLst>
                  <a:gd name="connsiteX0" fmla="*/ 1001261 w 1583130"/>
                  <a:gd name="connsiteY0" fmla="*/ 1059797 h 1845105"/>
                  <a:gd name="connsiteX1" fmla="*/ 1103459 w 1583130"/>
                  <a:gd name="connsiteY1" fmla="*/ 661764 h 1845105"/>
                  <a:gd name="connsiteX2" fmla="*/ 1372400 w 1583130"/>
                  <a:gd name="connsiteY2" fmla="*/ 258353 h 1845105"/>
                  <a:gd name="connsiteX3" fmla="*/ 1528386 w 1583130"/>
                  <a:gd name="connsiteY3" fmla="*/ 70094 h 1845105"/>
                  <a:gd name="connsiteX4" fmla="*/ 1582174 w 1583130"/>
                  <a:gd name="connsiteY4" fmla="*/ 169 h 1845105"/>
                  <a:gd name="connsiteX5" fmla="*/ 1555280 w 1583130"/>
                  <a:gd name="connsiteY5" fmla="*/ 86230 h 1845105"/>
                  <a:gd name="connsiteX6" fmla="*/ 1463840 w 1583130"/>
                  <a:gd name="connsiteY6" fmla="*/ 220701 h 1845105"/>
                  <a:gd name="connsiteX7" fmla="*/ 1329370 w 1583130"/>
                  <a:gd name="connsiteY7" fmla="*/ 451990 h 1845105"/>
                  <a:gd name="connsiteX8" fmla="*/ 1146490 w 1583130"/>
                  <a:gd name="connsiteY8" fmla="*/ 758583 h 1845105"/>
                  <a:gd name="connsiteX9" fmla="*/ 1087322 w 1583130"/>
                  <a:gd name="connsiteY9" fmla="*/ 1038282 h 1845105"/>
                  <a:gd name="connsiteX10" fmla="*/ 1065807 w 1583130"/>
                  <a:gd name="connsiteY10" fmla="*/ 1172753 h 1845105"/>
                  <a:gd name="connsiteX11" fmla="*/ 1060428 w 1583130"/>
                  <a:gd name="connsiteY11" fmla="*/ 1301844 h 1845105"/>
                  <a:gd name="connsiteX12" fmla="*/ 1114217 w 1583130"/>
                  <a:gd name="connsiteY12" fmla="*/ 1473967 h 1845105"/>
                  <a:gd name="connsiteX13" fmla="*/ 1157247 w 1583130"/>
                  <a:gd name="connsiteY13" fmla="*/ 1640710 h 1845105"/>
                  <a:gd name="connsiteX14" fmla="*/ 1151868 w 1583130"/>
                  <a:gd name="connsiteY14" fmla="*/ 1769802 h 1845105"/>
                  <a:gd name="connsiteX15" fmla="*/ 1146490 w 1583130"/>
                  <a:gd name="connsiteY15" fmla="*/ 1791317 h 1845105"/>
                  <a:gd name="connsiteX16" fmla="*/ 1012019 w 1583130"/>
                  <a:gd name="connsiteY16" fmla="*/ 1845105 h 1845105"/>
                  <a:gd name="connsiteX17" fmla="*/ 861412 w 1583130"/>
                  <a:gd name="connsiteY17" fmla="*/ 1791317 h 1845105"/>
                  <a:gd name="connsiteX18" fmla="*/ 899064 w 1583130"/>
                  <a:gd name="connsiteY18" fmla="*/ 1656847 h 1845105"/>
                  <a:gd name="connsiteX19" fmla="*/ 920579 w 1583130"/>
                  <a:gd name="connsiteY19" fmla="*/ 1377148 h 1845105"/>
                  <a:gd name="connsiteX20" fmla="*/ 958231 w 1583130"/>
                  <a:gd name="connsiteY20" fmla="*/ 1210404 h 1845105"/>
                  <a:gd name="connsiteX21" fmla="*/ 904442 w 1583130"/>
                  <a:gd name="connsiteY21" fmla="*/ 1054418 h 1845105"/>
                  <a:gd name="connsiteX22" fmla="*/ 780730 w 1583130"/>
                  <a:gd name="connsiteY22" fmla="*/ 887675 h 1845105"/>
                  <a:gd name="connsiteX23" fmla="*/ 678532 w 1583130"/>
                  <a:gd name="connsiteY23" fmla="*/ 796235 h 1845105"/>
                  <a:gd name="connsiteX24" fmla="*/ 517167 w 1583130"/>
                  <a:gd name="connsiteY24" fmla="*/ 672522 h 1845105"/>
                  <a:gd name="connsiteX25" fmla="*/ 323530 w 1583130"/>
                  <a:gd name="connsiteY25" fmla="*/ 570324 h 1845105"/>
                  <a:gd name="connsiteX26" fmla="*/ 113755 w 1583130"/>
                  <a:gd name="connsiteY26" fmla="*/ 495021 h 1845105"/>
                  <a:gd name="connsiteX27" fmla="*/ 800 w 1583130"/>
                  <a:gd name="connsiteY27" fmla="*/ 430475 h 1845105"/>
                  <a:gd name="connsiteX28" fmla="*/ 167544 w 1583130"/>
                  <a:gd name="connsiteY28" fmla="*/ 446611 h 1845105"/>
                  <a:gd name="connsiteX29" fmla="*/ 302014 w 1583130"/>
                  <a:gd name="connsiteY29" fmla="*/ 527294 h 1845105"/>
                  <a:gd name="connsiteX30" fmla="*/ 517167 w 1583130"/>
                  <a:gd name="connsiteY30" fmla="*/ 624113 h 1845105"/>
                  <a:gd name="connsiteX31" fmla="*/ 732320 w 1583130"/>
                  <a:gd name="connsiteY31" fmla="*/ 742447 h 1845105"/>
                  <a:gd name="connsiteX32" fmla="*/ 861412 w 1583130"/>
                  <a:gd name="connsiteY32" fmla="*/ 828508 h 1845105"/>
                  <a:gd name="connsiteX33" fmla="*/ 1006640 w 1583130"/>
                  <a:gd name="connsiteY33" fmla="*/ 1006009 h 1845105"/>
                  <a:gd name="connsiteX34" fmla="*/ 1001261 w 1583130"/>
                  <a:gd name="connsiteY34" fmla="*/ 1059797 h 1845105"/>
                  <a:gd name="connsiteX0" fmla="*/ 1001261 w 1583130"/>
                  <a:gd name="connsiteY0" fmla="*/ 1059797 h 1845105"/>
                  <a:gd name="connsiteX1" fmla="*/ 1103459 w 1583130"/>
                  <a:gd name="connsiteY1" fmla="*/ 661764 h 1845105"/>
                  <a:gd name="connsiteX2" fmla="*/ 1372400 w 1583130"/>
                  <a:gd name="connsiteY2" fmla="*/ 258353 h 1845105"/>
                  <a:gd name="connsiteX3" fmla="*/ 1528386 w 1583130"/>
                  <a:gd name="connsiteY3" fmla="*/ 70094 h 1845105"/>
                  <a:gd name="connsiteX4" fmla="*/ 1582174 w 1583130"/>
                  <a:gd name="connsiteY4" fmla="*/ 169 h 1845105"/>
                  <a:gd name="connsiteX5" fmla="*/ 1555280 w 1583130"/>
                  <a:gd name="connsiteY5" fmla="*/ 86230 h 1845105"/>
                  <a:gd name="connsiteX6" fmla="*/ 1463840 w 1583130"/>
                  <a:gd name="connsiteY6" fmla="*/ 220701 h 1845105"/>
                  <a:gd name="connsiteX7" fmla="*/ 1329370 w 1583130"/>
                  <a:gd name="connsiteY7" fmla="*/ 451990 h 1845105"/>
                  <a:gd name="connsiteX8" fmla="*/ 1162201 w 1583130"/>
                  <a:gd name="connsiteY8" fmla="*/ 758583 h 1845105"/>
                  <a:gd name="connsiteX9" fmla="*/ 1087322 w 1583130"/>
                  <a:gd name="connsiteY9" fmla="*/ 1038282 h 1845105"/>
                  <a:gd name="connsiteX10" fmla="*/ 1065807 w 1583130"/>
                  <a:gd name="connsiteY10" fmla="*/ 1172753 h 1845105"/>
                  <a:gd name="connsiteX11" fmla="*/ 1060428 w 1583130"/>
                  <a:gd name="connsiteY11" fmla="*/ 1301844 h 1845105"/>
                  <a:gd name="connsiteX12" fmla="*/ 1114217 w 1583130"/>
                  <a:gd name="connsiteY12" fmla="*/ 1473967 h 1845105"/>
                  <a:gd name="connsiteX13" fmla="*/ 1157247 w 1583130"/>
                  <a:gd name="connsiteY13" fmla="*/ 1640710 h 1845105"/>
                  <a:gd name="connsiteX14" fmla="*/ 1151868 w 1583130"/>
                  <a:gd name="connsiteY14" fmla="*/ 1769802 h 1845105"/>
                  <a:gd name="connsiteX15" fmla="*/ 1146490 w 1583130"/>
                  <a:gd name="connsiteY15" fmla="*/ 1791317 h 1845105"/>
                  <a:gd name="connsiteX16" fmla="*/ 1012019 w 1583130"/>
                  <a:gd name="connsiteY16" fmla="*/ 1845105 h 1845105"/>
                  <a:gd name="connsiteX17" fmla="*/ 861412 w 1583130"/>
                  <a:gd name="connsiteY17" fmla="*/ 1791317 h 1845105"/>
                  <a:gd name="connsiteX18" fmla="*/ 899064 w 1583130"/>
                  <a:gd name="connsiteY18" fmla="*/ 1656847 h 1845105"/>
                  <a:gd name="connsiteX19" fmla="*/ 920579 w 1583130"/>
                  <a:gd name="connsiteY19" fmla="*/ 1377148 h 1845105"/>
                  <a:gd name="connsiteX20" fmla="*/ 958231 w 1583130"/>
                  <a:gd name="connsiteY20" fmla="*/ 1210404 h 1845105"/>
                  <a:gd name="connsiteX21" fmla="*/ 904442 w 1583130"/>
                  <a:gd name="connsiteY21" fmla="*/ 1054418 h 1845105"/>
                  <a:gd name="connsiteX22" fmla="*/ 780730 w 1583130"/>
                  <a:gd name="connsiteY22" fmla="*/ 887675 h 1845105"/>
                  <a:gd name="connsiteX23" fmla="*/ 678532 w 1583130"/>
                  <a:gd name="connsiteY23" fmla="*/ 796235 h 1845105"/>
                  <a:gd name="connsiteX24" fmla="*/ 517167 w 1583130"/>
                  <a:gd name="connsiteY24" fmla="*/ 672522 h 1845105"/>
                  <a:gd name="connsiteX25" fmla="*/ 323530 w 1583130"/>
                  <a:gd name="connsiteY25" fmla="*/ 570324 h 1845105"/>
                  <a:gd name="connsiteX26" fmla="*/ 113755 w 1583130"/>
                  <a:gd name="connsiteY26" fmla="*/ 495021 h 1845105"/>
                  <a:gd name="connsiteX27" fmla="*/ 800 w 1583130"/>
                  <a:gd name="connsiteY27" fmla="*/ 430475 h 1845105"/>
                  <a:gd name="connsiteX28" fmla="*/ 167544 w 1583130"/>
                  <a:gd name="connsiteY28" fmla="*/ 446611 h 1845105"/>
                  <a:gd name="connsiteX29" fmla="*/ 302014 w 1583130"/>
                  <a:gd name="connsiteY29" fmla="*/ 527294 h 1845105"/>
                  <a:gd name="connsiteX30" fmla="*/ 517167 w 1583130"/>
                  <a:gd name="connsiteY30" fmla="*/ 624113 h 1845105"/>
                  <a:gd name="connsiteX31" fmla="*/ 732320 w 1583130"/>
                  <a:gd name="connsiteY31" fmla="*/ 742447 h 1845105"/>
                  <a:gd name="connsiteX32" fmla="*/ 861412 w 1583130"/>
                  <a:gd name="connsiteY32" fmla="*/ 828508 h 1845105"/>
                  <a:gd name="connsiteX33" fmla="*/ 1006640 w 1583130"/>
                  <a:gd name="connsiteY33" fmla="*/ 1006009 h 1845105"/>
                  <a:gd name="connsiteX34" fmla="*/ 1001261 w 1583130"/>
                  <a:gd name="connsiteY34" fmla="*/ 1059797 h 1845105"/>
                  <a:gd name="connsiteX0" fmla="*/ 1001261 w 1583130"/>
                  <a:gd name="connsiteY0" fmla="*/ 1059832 h 1845140"/>
                  <a:gd name="connsiteX1" fmla="*/ 1103459 w 1583130"/>
                  <a:gd name="connsiteY1" fmla="*/ 661799 h 1845140"/>
                  <a:gd name="connsiteX2" fmla="*/ 1369258 w 1583130"/>
                  <a:gd name="connsiteY2" fmla="*/ 292953 h 1845140"/>
                  <a:gd name="connsiteX3" fmla="*/ 1528386 w 1583130"/>
                  <a:gd name="connsiteY3" fmla="*/ 70129 h 1845140"/>
                  <a:gd name="connsiteX4" fmla="*/ 1582174 w 1583130"/>
                  <a:gd name="connsiteY4" fmla="*/ 204 h 1845140"/>
                  <a:gd name="connsiteX5" fmla="*/ 1555280 w 1583130"/>
                  <a:gd name="connsiteY5" fmla="*/ 86265 h 1845140"/>
                  <a:gd name="connsiteX6" fmla="*/ 1463840 w 1583130"/>
                  <a:gd name="connsiteY6" fmla="*/ 220736 h 1845140"/>
                  <a:gd name="connsiteX7" fmla="*/ 1329370 w 1583130"/>
                  <a:gd name="connsiteY7" fmla="*/ 452025 h 1845140"/>
                  <a:gd name="connsiteX8" fmla="*/ 1162201 w 1583130"/>
                  <a:gd name="connsiteY8" fmla="*/ 758618 h 1845140"/>
                  <a:gd name="connsiteX9" fmla="*/ 1087322 w 1583130"/>
                  <a:gd name="connsiteY9" fmla="*/ 1038317 h 1845140"/>
                  <a:gd name="connsiteX10" fmla="*/ 1065807 w 1583130"/>
                  <a:gd name="connsiteY10" fmla="*/ 1172788 h 1845140"/>
                  <a:gd name="connsiteX11" fmla="*/ 1060428 w 1583130"/>
                  <a:gd name="connsiteY11" fmla="*/ 1301879 h 1845140"/>
                  <a:gd name="connsiteX12" fmla="*/ 1114217 w 1583130"/>
                  <a:gd name="connsiteY12" fmla="*/ 1474002 h 1845140"/>
                  <a:gd name="connsiteX13" fmla="*/ 1157247 w 1583130"/>
                  <a:gd name="connsiteY13" fmla="*/ 1640745 h 1845140"/>
                  <a:gd name="connsiteX14" fmla="*/ 1151868 w 1583130"/>
                  <a:gd name="connsiteY14" fmla="*/ 1769837 h 1845140"/>
                  <a:gd name="connsiteX15" fmla="*/ 1146490 w 1583130"/>
                  <a:gd name="connsiteY15" fmla="*/ 1791352 h 1845140"/>
                  <a:gd name="connsiteX16" fmla="*/ 1012019 w 1583130"/>
                  <a:gd name="connsiteY16" fmla="*/ 1845140 h 1845140"/>
                  <a:gd name="connsiteX17" fmla="*/ 861412 w 1583130"/>
                  <a:gd name="connsiteY17" fmla="*/ 1791352 h 1845140"/>
                  <a:gd name="connsiteX18" fmla="*/ 899064 w 1583130"/>
                  <a:gd name="connsiteY18" fmla="*/ 1656882 h 1845140"/>
                  <a:gd name="connsiteX19" fmla="*/ 920579 w 1583130"/>
                  <a:gd name="connsiteY19" fmla="*/ 1377183 h 1845140"/>
                  <a:gd name="connsiteX20" fmla="*/ 958231 w 1583130"/>
                  <a:gd name="connsiteY20" fmla="*/ 1210439 h 1845140"/>
                  <a:gd name="connsiteX21" fmla="*/ 904442 w 1583130"/>
                  <a:gd name="connsiteY21" fmla="*/ 1054453 h 1845140"/>
                  <a:gd name="connsiteX22" fmla="*/ 780730 w 1583130"/>
                  <a:gd name="connsiteY22" fmla="*/ 887710 h 1845140"/>
                  <a:gd name="connsiteX23" fmla="*/ 678532 w 1583130"/>
                  <a:gd name="connsiteY23" fmla="*/ 796270 h 1845140"/>
                  <a:gd name="connsiteX24" fmla="*/ 517167 w 1583130"/>
                  <a:gd name="connsiteY24" fmla="*/ 672557 h 1845140"/>
                  <a:gd name="connsiteX25" fmla="*/ 323530 w 1583130"/>
                  <a:gd name="connsiteY25" fmla="*/ 570359 h 1845140"/>
                  <a:gd name="connsiteX26" fmla="*/ 113755 w 1583130"/>
                  <a:gd name="connsiteY26" fmla="*/ 495056 h 1845140"/>
                  <a:gd name="connsiteX27" fmla="*/ 800 w 1583130"/>
                  <a:gd name="connsiteY27" fmla="*/ 430510 h 1845140"/>
                  <a:gd name="connsiteX28" fmla="*/ 167544 w 1583130"/>
                  <a:gd name="connsiteY28" fmla="*/ 446646 h 1845140"/>
                  <a:gd name="connsiteX29" fmla="*/ 302014 w 1583130"/>
                  <a:gd name="connsiteY29" fmla="*/ 527329 h 1845140"/>
                  <a:gd name="connsiteX30" fmla="*/ 517167 w 1583130"/>
                  <a:gd name="connsiteY30" fmla="*/ 624148 h 1845140"/>
                  <a:gd name="connsiteX31" fmla="*/ 732320 w 1583130"/>
                  <a:gd name="connsiteY31" fmla="*/ 742482 h 1845140"/>
                  <a:gd name="connsiteX32" fmla="*/ 861412 w 1583130"/>
                  <a:gd name="connsiteY32" fmla="*/ 828543 h 1845140"/>
                  <a:gd name="connsiteX33" fmla="*/ 1006640 w 1583130"/>
                  <a:gd name="connsiteY33" fmla="*/ 1006044 h 1845140"/>
                  <a:gd name="connsiteX34" fmla="*/ 1001261 w 1583130"/>
                  <a:gd name="connsiteY34" fmla="*/ 1059832 h 1845140"/>
                  <a:gd name="connsiteX0" fmla="*/ 1001261 w 1583130"/>
                  <a:gd name="connsiteY0" fmla="*/ 1059832 h 1845140"/>
                  <a:gd name="connsiteX1" fmla="*/ 1122313 w 1583130"/>
                  <a:gd name="connsiteY1" fmla="*/ 661799 h 1845140"/>
                  <a:gd name="connsiteX2" fmla="*/ 1369258 w 1583130"/>
                  <a:gd name="connsiteY2" fmla="*/ 292953 h 1845140"/>
                  <a:gd name="connsiteX3" fmla="*/ 1528386 w 1583130"/>
                  <a:gd name="connsiteY3" fmla="*/ 70129 h 1845140"/>
                  <a:gd name="connsiteX4" fmla="*/ 1582174 w 1583130"/>
                  <a:gd name="connsiteY4" fmla="*/ 204 h 1845140"/>
                  <a:gd name="connsiteX5" fmla="*/ 1555280 w 1583130"/>
                  <a:gd name="connsiteY5" fmla="*/ 86265 h 1845140"/>
                  <a:gd name="connsiteX6" fmla="*/ 1463840 w 1583130"/>
                  <a:gd name="connsiteY6" fmla="*/ 220736 h 1845140"/>
                  <a:gd name="connsiteX7" fmla="*/ 1329370 w 1583130"/>
                  <a:gd name="connsiteY7" fmla="*/ 452025 h 1845140"/>
                  <a:gd name="connsiteX8" fmla="*/ 1162201 w 1583130"/>
                  <a:gd name="connsiteY8" fmla="*/ 758618 h 1845140"/>
                  <a:gd name="connsiteX9" fmla="*/ 1087322 w 1583130"/>
                  <a:gd name="connsiteY9" fmla="*/ 1038317 h 1845140"/>
                  <a:gd name="connsiteX10" fmla="*/ 1065807 w 1583130"/>
                  <a:gd name="connsiteY10" fmla="*/ 1172788 h 1845140"/>
                  <a:gd name="connsiteX11" fmla="*/ 1060428 w 1583130"/>
                  <a:gd name="connsiteY11" fmla="*/ 1301879 h 1845140"/>
                  <a:gd name="connsiteX12" fmla="*/ 1114217 w 1583130"/>
                  <a:gd name="connsiteY12" fmla="*/ 1474002 h 1845140"/>
                  <a:gd name="connsiteX13" fmla="*/ 1157247 w 1583130"/>
                  <a:gd name="connsiteY13" fmla="*/ 1640745 h 1845140"/>
                  <a:gd name="connsiteX14" fmla="*/ 1151868 w 1583130"/>
                  <a:gd name="connsiteY14" fmla="*/ 1769837 h 1845140"/>
                  <a:gd name="connsiteX15" fmla="*/ 1146490 w 1583130"/>
                  <a:gd name="connsiteY15" fmla="*/ 1791352 h 1845140"/>
                  <a:gd name="connsiteX16" fmla="*/ 1012019 w 1583130"/>
                  <a:gd name="connsiteY16" fmla="*/ 1845140 h 1845140"/>
                  <a:gd name="connsiteX17" fmla="*/ 861412 w 1583130"/>
                  <a:gd name="connsiteY17" fmla="*/ 1791352 h 1845140"/>
                  <a:gd name="connsiteX18" fmla="*/ 899064 w 1583130"/>
                  <a:gd name="connsiteY18" fmla="*/ 1656882 h 1845140"/>
                  <a:gd name="connsiteX19" fmla="*/ 920579 w 1583130"/>
                  <a:gd name="connsiteY19" fmla="*/ 1377183 h 1845140"/>
                  <a:gd name="connsiteX20" fmla="*/ 958231 w 1583130"/>
                  <a:gd name="connsiteY20" fmla="*/ 1210439 h 1845140"/>
                  <a:gd name="connsiteX21" fmla="*/ 904442 w 1583130"/>
                  <a:gd name="connsiteY21" fmla="*/ 1054453 h 1845140"/>
                  <a:gd name="connsiteX22" fmla="*/ 780730 w 1583130"/>
                  <a:gd name="connsiteY22" fmla="*/ 887710 h 1845140"/>
                  <a:gd name="connsiteX23" fmla="*/ 678532 w 1583130"/>
                  <a:gd name="connsiteY23" fmla="*/ 796270 h 1845140"/>
                  <a:gd name="connsiteX24" fmla="*/ 517167 w 1583130"/>
                  <a:gd name="connsiteY24" fmla="*/ 672557 h 1845140"/>
                  <a:gd name="connsiteX25" fmla="*/ 323530 w 1583130"/>
                  <a:gd name="connsiteY25" fmla="*/ 570359 h 1845140"/>
                  <a:gd name="connsiteX26" fmla="*/ 113755 w 1583130"/>
                  <a:gd name="connsiteY26" fmla="*/ 495056 h 1845140"/>
                  <a:gd name="connsiteX27" fmla="*/ 800 w 1583130"/>
                  <a:gd name="connsiteY27" fmla="*/ 430510 h 1845140"/>
                  <a:gd name="connsiteX28" fmla="*/ 167544 w 1583130"/>
                  <a:gd name="connsiteY28" fmla="*/ 446646 h 1845140"/>
                  <a:gd name="connsiteX29" fmla="*/ 302014 w 1583130"/>
                  <a:gd name="connsiteY29" fmla="*/ 527329 h 1845140"/>
                  <a:gd name="connsiteX30" fmla="*/ 517167 w 1583130"/>
                  <a:gd name="connsiteY30" fmla="*/ 624148 h 1845140"/>
                  <a:gd name="connsiteX31" fmla="*/ 732320 w 1583130"/>
                  <a:gd name="connsiteY31" fmla="*/ 742482 h 1845140"/>
                  <a:gd name="connsiteX32" fmla="*/ 861412 w 1583130"/>
                  <a:gd name="connsiteY32" fmla="*/ 828543 h 1845140"/>
                  <a:gd name="connsiteX33" fmla="*/ 1006640 w 1583130"/>
                  <a:gd name="connsiteY33" fmla="*/ 1006044 h 1845140"/>
                  <a:gd name="connsiteX34" fmla="*/ 1001261 w 1583130"/>
                  <a:gd name="connsiteY34" fmla="*/ 1059832 h 1845140"/>
                  <a:gd name="connsiteX0" fmla="*/ 1001261 w 1583130"/>
                  <a:gd name="connsiteY0" fmla="*/ 1059832 h 1845140"/>
                  <a:gd name="connsiteX1" fmla="*/ 1122313 w 1583130"/>
                  <a:gd name="connsiteY1" fmla="*/ 661799 h 1845140"/>
                  <a:gd name="connsiteX2" fmla="*/ 1369258 w 1583130"/>
                  <a:gd name="connsiteY2" fmla="*/ 292953 h 1845140"/>
                  <a:gd name="connsiteX3" fmla="*/ 1528386 w 1583130"/>
                  <a:gd name="connsiteY3" fmla="*/ 70129 h 1845140"/>
                  <a:gd name="connsiteX4" fmla="*/ 1582174 w 1583130"/>
                  <a:gd name="connsiteY4" fmla="*/ 204 h 1845140"/>
                  <a:gd name="connsiteX5" fmla="*/ 1555280 w 1583130"/>
                  <a:gd name="connsiteY5" fmla="*/ 86265 h 1845140"/>
                  <a:gd name="connsiteX6" fmla="*/ 1463840 w 1583130"/>
                  <a:gd name="connsiteY6" fmla="*/ 220736 h 1845140"/>
                  <a:gd name="connsiteX7" fmla="*/ 1329370 w 1583130"/>
                  <a:gd name="connsiteY7" fmla="*/ 452025 h 1845140"/>
                  <a:gd name="connsiteX8" fmla="*/ 1162201 w 1583130"/>
                  <a:gd name="connsiteY8" fmla="*/ 758618 h 1845140"/>
                  <a:gd name="connsiteX9" fmla="*/ 1087322 w 1583130"/>
                  <a:gd name="connsiteY9" fmla="*/ 1038317 h 1845140"/>
                  <a:gd name="connsiteX10" fmla="*/ 1065807 w 1583130"/>
                  <a:gd name="connsiteY10" fmla="*/ 1172788 h 1845140"/>
                  <a:gd name="connsiteX11" fmla="*/ 1060428 w 1583130"/>
                  <a:gd name="connsiteY11" fmla="*/ 1301879 h 1845140"/>
                  <a:gd name="connsiteX12" fmla="*/ 1114217 w 1583130"/>
                  <a:gd name="connsiteY12" fmla="*/ 1474002 h 1845140"/>
                  <a:gd name="connsiteX13" fmla="*/ 1157247 w 1583130"/>
                  <a:gd name="connsiteY13" fmla="*/ 1640745 h 1845140"/>
                  <a:gd name="connsiteX14" fmla="*/ 1151868 w 1583130"/>
                  <a:gd name="connsiteY14" fmla="*/ 1769837 h 1845140"/>
                  <a:gd name="connsiteX15" fmla="*/ 1146490 w 1583130"/>
                  <a:gd name="connsiteY15" fmla="*/ 1791352 h 1845140"/>
                  <a:gd name="connsiteX16" fmla="*/ 1012019 w 1583130"/>
                  <a:gd name="connsiteY16" fmla="*/ 1845140 h 1845140"/>
                  <a:gd name="connsiteX17" fmla="*/ 861412 w 1583130"/>
                  <a:gd name="connsiteY17" fmla="*/ 1791352 h 1845140"/>
                  <a:gd name="connsiteX18" fmla="*/ 899064 w 1583130"/>
                  <a:gd name="connsiteY18" fmla="*/ 1656882 h 1845140"/>
                  <a:gd name="connsiteX19" fmla="*/ 920579 w 1583130"/>
                  <a:gd name="connsiteY19" fmla="*/ 1377183 h 1845140"/>
                  <a:gd name="connsiteX20" fmla="*/ 958231 w 1583130"/>
                  <a:gd name="connsiteY20" fmla="*/ 1210439 h 1845140"/>
                  <a:gd name="connsiteX21" fmla="*/ 904442 w 1583130"/>
                  <a:gd name="connsiteY21" fmla="*/ 1054453 h 1845140"/>
                  <a:gd name="connsiteX22" fmla="*/ 780730 w 1583130"/>
                  <a:gd name="connsiteY22" fmla="*/ 887710 h 1845140"/>
                  <a:gd name="connsiteX23" fmla="*/ 678532 w 1583130"/>
                  <a:gd name="connsiteY23" fmla="*/ 796270 h 1845140"/>
                  <a:gd name="connsiteX24" fmla="*/ 517167 w 1583130"/>
                  <a:gd name="connsiteY24" fmla="*/ 672557 h 1845140"/>
                  <a:gd name="connsiteX25" fmla="*/ 323530 w 1583130"/>
                  <a:gd name="connsiteY25" fmla="*/ 570359 h 1845140"/>
                  <a:gd name="connsiteX26" fmla="*/ 113755 w 1583130"/>
                  <a:gd name="connsiteY26" fmla="*/ 495056 h 1845140"/>
                  <a:gd name="connsiteX27" fmla="*/ 800 w 1583130"/>
                  <a:gd name="connsiteY27" fmla="*/ 430510 h 1845140"/>
                  <a:gd name="connsiteX28" fmla="*/ 167544 w 1583130"/>
                  <a:gd name="connsiteY28" fmla="*/ 446646 h 1845140"/>
                  <a:gd name="connsiteX29" fmla="*/ 327153 w 1583130"/>
                  <a:gd name="connsiteY29" fmla="*/ 517902 h 1845140"/>
                  <a:gd name="connsiteX30" fmla="*/ 517167 w 1583130"/>
                  <a:gd name="connsiteY30" fmla="*/ 624148 h 1845140"/>
                  <a:gd name="connsiteX31" fmla="*/ 732320 w 1583130"/>
                  <a:gd name="connsiteY31" fmla="*/ 742482 h 1845140"/>
                  <a:gd name="connsiteX32" fmla="*/ 861412 w 1583130"/>
                  <a:gd name="connsiteY32" fmla="*/ 828543 h 1845140"/>
                  <a:gd name="connsiteX33" fmla="*/ 1006640 w 1583130"/>
                  <a:gd name="connsiteY33" fmla="*/ 1006044 h 1845140"/>
                  <a:gd name="connsiteX34" fmla="*/ 1001261 w 1583130"/>
                  <a:gd name="connsiteY34" fmla="*/ 1059832 h 1845140"/>
                  <a:gd name="connsiteX0" fmla="*/ 1000768 w 1582637"/>
                  <a:gd name="connsiteY0" fmla="*/ 1059832 h 1845140"/>
                  <a:gd name="connsiteX1" fmla="*/ 1121820 w 1582637"/>
                  <a:gd name="connsiteY1" fmla="*/ 661799 h 1845140"/>
                  <a:gd name="connsiteX2" fmla="*/ 1368765 w 1582637"/>
                  <a:gd name="connsiteY2" fmla="*/ 292953 h 1845140"/>
                  <a:gd name="connsiteX3" fmla="*/ 1527893 w 1582637"/>
                  <a:gd name="connsiteY3" fmla="*/ 70129 h 1845140"/>
                  <a:gd name="connsiteX4" fmla="*/ 1581681 w 1582637"/>
                  <a:gd name="connsiteY4" fmla="*/ 204 h 1845140"/>
                  <a:gd name="connsiteX5" fmla="*/ 1554787 w 1582637"/>
                  <a:gd name="connsiteY5" fmla="*/ 86265 h 1845140"/>
                  <a:gd name="connsiteX6" fmla="*/ 1463347 w 1582637"/>
                  <a:gd name="connsiteY6" fmla="*/ 220736 h 1845140"/>
                  <a:gd name="connsiteX7" fmla="*/ 1328877 w 1582637"/>
                  <a:gd name="connsiteY7" fmla="*/ 452025 h 1845140"/>
                  <a:gd name="connsiteX8" fmla="*/ 1161708 w 1582637"/>
                  <a:gd name="connsiteY8" fmla="*/ 758618 h 1845140"/>
                  <a:gd name="connsiteX9" fmla="*/ 1086829 w 1582637"/>
                  <a:gd name="connsiteY9" fmla="*/ 1038317 h 1845140"/>
                  <a:gd name="connsiteX10" fmla="*/ 1065314 w 1582637"/>
                  <a:gd name="connsiteY10" fmla="*/ 1172788 h 1845140"/>
                  <a:gd name="connsiteX11" fmla="*/ 1059935 w 1582637"/>
                  <a:gd name="connsiteY11" fmla="*/ 1301879 h 1845140"/>
                  <a:gd name="connsiteX12" fmla="*/ 1113724 w 1582637"/>
                  <a:gd name="connsiteY12" fmla="*/ 1474002 h 1845140"/>
                  <a:gd name="connsiteX13" fmla="*/ 1156754 w 1582637"/>
                  <a:gd name="connsiteY13" fmla="*/ 1640745 h 1845140"/>
                  <a:gd name="connsiteX14" fmla="*/ 1151375 w 1582637"/>
                  <a:gd name="connsiteY14" fmla="*/ 1769837 h 1845140"/>
                  <a:gd name="connsiteX15" fmla="*/ 1145997 w 1582637"/>
                  <a:gd name="connsiteY15" fmla="*/ 1791352 h 1845140"/>
                  <a:gd name="connsiteX16" fmla="*/ 1011526 w 1582637"/>
                  <a:gd name="connsiteY16" fmla="*/ 1845140 h 1845140"/>
                  <a:gd name="connsiteX17" fmla="*/ 860919 w 1582637"/>
                  <a:gd name="connsiteY17" fmla="*/ 1791352 h 1845140"/>
                  <a:gd name="connsiteX18" fmla="*/ 898571 w 1582637"/>
                  <a:gd name="connsiteY18" fmla="*/ 1656882 h 1845140"/>
                  <a:gd name="connsiteX19" fmla="*/ 920086 w 1582637"/>
                  <a:gd name="connsiteY19" fmla="*/ 1377183 h 1845140"/>
                  <a:gd name="connsiteX20" fmla="*/ 957738 w 1582637"/>
                  <a:gd name="connsiteY20" fmla="*/ 1210439 h 1845140"/>
                  <a:gd name="connsiteX21" fmla="*/ 903949 w 1582637"/>
                  <a:gd name="connsiteY21" fmla="*/ 1054453 h 1845140"/>
                  <a:gd name="connsiteX22" fmla="*/ 780237 w 1582637"/>
                  <a:gd name="connsiteY22" fmla="*/ 887710 h 1845140"/>
                  <a:gd name="connsiteX23" fmla="*/ 678039 w 1582637"/>
                  <a:gd name="connsiteY23" fmla="*/ 796270 h 1845140"/>
                  <a:gd name="connsiteX24" fmla="*/ 516674 w 1582637"/>
                  <a:gd name="connsiteY24" fmla="*/ 672557 h 1845140"/>
                  <a:gd name="connsiteX25" fmla="*/ 323037 w 1582637"/>
                  <a:gd name="connsiteY25" fmla="*/ 570359 h 1845140"/>
                  <a:gd name="connsiteX26" fmla="*/ 113262 w 1582637"/>
                  <a:gd name="connsiteY26" fmla="*/ 495056 h 1845140"/>
                  <a:gd name="connsiteX27" fmla="*/ 307 w 1582637"/>
                  <a:gd name="connsiteY27" fmla="*/ 430510 h 1845140"/>
                  <a:gd name="connsiteX28" fmla="*/ 145055 w 1582637"/>
                  <a:gd name="connsiteY28" fmla="*/ 465499 h 1845140"/>
                  <a:gd name="connsiteX29" fmla="*/ 326660 w 1582637"/>
                  <a:gd name="connsiteY29" fmla="*/ 517902 h 1845140"/>
                  <a:gd name="connsiteX30" fmla="*/ 516674 w 1582637"/>
                  <a:gd name="connsiteY30" fmla="*/ 624148 h 1845140"/>
                  <a:gd name="connsiteX31" fmla="*/ 731827 w 1582637"/>
                  <a:gd name="connsiteY31" fmla="*/ 742482 h 1845140"/>
                  <a:gd name="connsiteX32" fmla="*/ 860919 w 1582637"/>
                  <a:gd name="connsiteY32" fmla="*/ 828543 h 1845140"/>
                  <a:gd name="connsiteX33" fmla="*/ 1006147 w 1582637"/>
                  <a:gd name="connsiteY33" fmla="*/ 1006044 h 1845140"/>
                  <a:gd name="connsiteX34" fmla="*/ 1000768 w 1582637"/>
                  <a:gd name="connsiteY34" fmla="*/ 1059832 h 1845140"/>
                  <a:gd name="connsiteX0" fmla="*/ 1000768 w 1582637"/>
                  <a:gd name="connsiteY0" fmla="*/ 1059832 h 1845140"/>
                  <a:gd name="connsiteX1" fmla="*/ 1121820 w 1582637"/>
                  <a:gd name="connsiteY1" fmla="*/ 661799 h 1845140"/>
                  <a:gd name="connsiteX2" fmla="*/ 1368765 w 1582637"/>
                  <a:gd name="connsiteY2" fmla="*/ 292953 h 1845140"/>
                  <a:gd name="connsiteX3" fmla="*/ 1527893 w 1582637"/>
                  <a:gd name="connsiteY3" fmla="*/ 70129 h 1845140"/>
                  <a:gd name="connsiteX4" fmla="*/ 1581681 w 1582637"/>
                  <a:gd name="connsiteY4" fmla="*/ 204 h 1845140"/>
                  <a:gd name="connsiteX5" fmla="*/ 1554787 w 1582637"/>
                  <a:gd name="connsiteY5" fmla="*/ 86265 h 1845140"/>
                  <a:gd name="connsiteX6" fmla="*/ 1463347 w 1582637"/>
                  <a:gd name="connsiteY6" fmla="*/ 220736 h 1845140"/>
                  <a:gd name="connsiteX7" fmla="*/ 1328877 w 1582637"/>
                  <a:gd name="connsiteY7" fmla="*/ 452025 h 1845140"/>
                  <a:gd name="connsiteX8" fmla="*/ 1161708 w 1582637"/>
                  <a:gd name="connsiteY8" fmla="*/ 758618 h 1845140"/>
                  <a:gd name="connsiteX9" fmla="*/ 1086829 w 1582637"/>
                  <a:gd name="connsiteY9" fmla="*/ 1038317 h 1845140"/>
                  <a:gd name="connsiteX10" fmla="*/ 1065314 w 1582637"/>
                  <a:gd name="connsiteY10" fmla="*/ 1172788 h 1845140"/>
                  <a:gd name="connsiteX11" fmla="*/ 1059935 w 1582637"/>
                  <a:gd name="connsiteY11" fmla="*/ 1301879 h 1845140"/>
                  <a:gd name="connsiteX12" fmla="*/ 1113724 w 1582637"/>
                  <a:gd name="connsiteY12" fmla="*/ 1474002 h 1845140"/>
                  <a:gd name="connsiteX13" fmla="*/ 1156754 w 1582637"/>
                  <a:gd name="connsiteY13" fmla="*/ 1640745 h 1845140"/>
                  <a:gd name="connsiteX14" fmla="*/ 1151375 w 1582637"/>
                  <a:gd name="connsiteY14" fmla="*/ 1769837 h 1845140"/>
                  <a:gd name="connsiteX15" fmla="*/ 1145997 w 1582637"/>
                  <a:gd name="connsiteY15" fmla="*/ 1791352 h 1845140"/>
                  <a:gd name="connsiteX16" fmla="*/ 1011526 w 1582637"/>
                  <a:gd name="connsiteY16" fmla="*/ 1845140 h 1845140"/>
                  <a:gd name="connsiteX17" fmla="*/ 860919 w 1582637"/>
                  <a:gd name="connsiteY17" fmla="*/ 1791352 h 1845140"/>
                  <a:gd name="connsiteX18" fmla="*/ 898571 w 1582637"/>
                  <a:gd name="connsiteY18" fmla="*/ 1656882 h 1845140"/>
                  <a:gd name="connsiteX19" fmla="*/ 920086 w 1582637"/>
                  <a:gd name="connsiteY19" fmla="*/ 1377183 h 1845140"/>
                  <a:gd name="connsiteX20" fmla="*/ 957738 w 1582637"/>
                  <a:gd name="connsiteY20" fmla="*/ 1210439 h 1845140"/>
                  <a:gd name="connsiteX21" fmla="*/ 903949 w 1582637"/>
                  <a:gd name="connsiteY21" fmla="*/ 1054453 h 1845140"/>
                  <a:gd name="connsiteX22" fmla="*/ 780237 w 1582637"/>
                  <a:gd name="connsiteY22" fmla="*/ 887710 h 1845140"/>
                  <a:gd name="connsiteX23" fmla="*/ 678039 w 1582637"/>
                  <a:gd name="connsiteY23" fmla="*/ 796270 h 1845140"/>
                  <a:gd name="connsiteX24" fmla="*/ 516674 w 1582637"/>
                  <a:gd name="connsiteY24" fmla="*/ 672557 h 1845140"/>
                  <a:gd name="connsiteX25" fmla="*/ 323037 w 1582637"/>
                  <a:gd name="connsiteY25" fmla="*/ 570359 h 1845140"/>
                  <a:gd name="connsiteX26" fmla="*/ 113262 w 1582637"/>
                  <a:gd name="connsiteY26" fmla="*/ 495056 h 1845140"/>
                  <a:gd name="connsiteX27" fmla="*/ 307 w 1582637"/>
                  <a:gd name="connsiteY27" fmla="*/ 430510 h 1845140"/>
                  <a:gd name="connsiteX28" fmla="*/ 145055 w 1582637"/>
                  <a:gd name="connsiteY28" fmla="*/ 465499 h 1845140"/>
                  <a:gd name="connsiteX29" fmla="*/ 320375 w 1582637"/>
                  <a:gd name="connsiteY29" fmla="*/ 527329 h 1845140"/>
                  <a:gd name="connsiteX30" fmla="*/ 516674 w 1582637"/>
                  <a:gd name="connsiteY30" fmla="*/ 624148 h 1845140"/>
                  <a:gd name="connsiteX31" fmla="*/ 731827 w 1582637"/>
                  <a:gd name="connsiteY31" fmla="*/ 742482 h 1845140"/>
                  <a:gd name="connsiteX32" fmla="*/ 860919 w 1582637"/>
                  <a:gd name="connsiteY32" fmla="*/ 828543 h 1845140"/>
                  <a:gd name="connsiteX33" fmla="*/ 1006147 w 1582637"/>
                  <a:gd name="connsiteY33" fmla="*/ 1006044 h 1845140"/>
                  <a:gd name="connsiteX34" fmla="*/ 1000768 w 1582637"/>
                  <a:gd name="connsiteY34" fmla="*/ 1059832 h 1845140"/>
                  <a:gd name="connsiteX0" fmla="*/ 1000529 w 1582398"/>
                  <a:gd name="connsiteY0" fmla="*/ 1059832 h 1845140"/>
                  <a:gd name="connsiteX1" fmla="*/ 1121581 w 1582398"/>
                  <a:gd name="connsiteY1" fmla="*/ 661799 h 1845140"/>
                  <a:gd name="connsiteX2" fmla="*/ 1368526 w 1582398"/>
                  <a:gd name="connsiteY2" fmla="*/ 292953 h 1845140"/>
                  <a:gd name="connsiteX3" fmla="*/ 1527654 w 1582398"/>
                  <a:gd name="connsiteY3" fmla="*/ 70129 h 1845140"/>
                  <a:gd name="connsiteX4" fmla="*/ 1581442 w 1582398"/>
                  <a:gd name="connsiteY4" fmla="*/ 204 h 1845140"/>
                  <a:gd name="connsiteX5" fmla="*/ 1554548 w 1582398"/>
                  <a:gd name="connsiteY5" fmla="*/ 86265 h 1845140"/>
                  <a:gd name="connsiteX6" fmla="*/ 1463108 w 1582398"/>
                  <a:gd name="connsiteY6" fmla="*/ 220736 h 1845140"/>
                  <a:gd name="connsiteX7" fmla="*/ 1328638 w 1582398"/>
                  <a:gd name="connsiteY7" fmla="*/ 452025 h 1845140"/>
                  <a:gd name="connsiteX8" fmla="*/ 1161469 w 1582398"/>
                  <a:gd name="connsiteY8" fmla="*/ 758618 h 1845140"/>
                  <a:gd name="connsiteX9" fmla="*/ 1086590 w 1582398"/>
                  <a:gd name="connsiteY9" fmla="*/ 1038317 h 1845140"/>
                  <a:gd name="connsiteX10" fmla="*/ 1065075 w 1582398"/>
                  <a:gd name="connsiteY10" fmla="*/ 1172788 h 1845140"/>
                  <a:gd name="connsiteX11" fmla="*/ 1059696 w 1582398"/>
                  <a:gd name="connsiteY11" fmla="*/ 1301879 h 1845140"/>
                  <a:gd name="connsiteX12" fmla="*/ 1113485 w 1582398"/>
                  <a:gd name="connsiteY12" fmla="*/ 1474002 h 1845140"/>
                  <a:gd name="connsiteX13" fmla="*/ 1156515 w 1582398"/>
                  <a:gd name="connsiteY13" fmla="*/ 1640745 h 1845140"/>
                  <a:gd name="connsiteX14" fmla="*/ 1151136 w 1582398"/>
                  <a:gd name="connsiteY14" fmla="*/ 1769837 h 1845140"/>
                  <a:gd name="connsiteX15" fmla="*/ 1145758 w 1582398"/>
                  <a:gd name="connsiteY15" fmla="*/ 1791352 h 1845140"/>
                  <a:gd name="connsiteX16" fmla="*/ 1011287 w 1582398"/>
                  <a:gd name="connsiteY16" fmla="*/ 1845140 h 1845140"/>
                  <a:gd name="connsiteX17" fmla="*/ 860680 w 1582398"/>
                  <a:gd name="connsiteY17" fmla="*/ 1791352 h 1845140"/>
                  <a:gd name="connsiteX18" fmla="*/ 898332 w 1582398"/>
                  <a:gd name="connsiteY18" fmla="*/ 1656882 h 1845140"/>
                  <a:gd name="connsiteX19" fmla="*/ 919847 w 1582398"/>
                  <a:gd name="connsiteY19" fmla="*/ 1377183 h 1845140"/>
                  <a:gd name="connsiteX20" fmla="*/ 957499 w 1582398"/>
                  <a:gd name="connsiteY20" fmla="*/ 1210439 h 1845140"/>
                  <a:gd name="connsiteX21" fmla="*/ 903710 w 1582398"/>
                  <a:gd name="connsiteY21" fmla="*/ 1054453 h 1845140"/>
                  <a:gd name="connsiteX22" fmla="*/ 779998 w 1582398"/>
                  <a:gd name="connsiteY22" fmla="*/ 887710 h 1845140"/>
                  <a:gd name="connsiteX23" fmla="*/ 677800 w 1582398"/>
                  <a:gd name="connsiteY23" fmla="*/ 796270 h 1845140"/>
                  <a:gd name="connsiteX24" fmla="*/ 516435 w 1582398"/>
                  <a:gd name="connsiteY24" fmla="*/ 672557 h 1845140"/>
                  <a:gd name="connsiteX25" fmla="*/ 322798 w 1582398"/>
                  <a:gd name="connsiteY25" fmla="*/ 570359 h 1845140"/>
                  <a:gd name="connsiteX26" fmla="*/ 128734 w 1582398"/>
                  <a:gd name="connsiteY26" fmla="*/ 491914 h 1845140"/>
                  <a:gd name="connsiteX27" fmla="*/ 68 w 1582398"/>
                  <a:gd name="connsiteY27" fmla="*/ 430510 h 1845140"/>
                  <a:gd name="connsiteX28" fmla="*/ 144816 w 1582398"/>
                  <a:gd name="connsiteY28" fmla="*/ 465499 h 1845140"/>
                  <a:gd name="connsiteX29" fmla="*/ 320136 w 1582398"/>
                  <a:gd name="connsiteY29" fmla="*/ 527329 h 1845140"/>
                  <a:gd name="connsiteX30" fmla="*/ 516435 w 1582398"/>
                  <a:gd name="connsiteY30" fmla="*/ 624148 h 1845140"/>
                  <a:gd name="connsiteX31" fmla="*/ 731588 w 1582398"/>
                  <a:gd name="connsiteY31" fmla="*/ 742482 h 1845140"/>
                  <a:gd name="connsiteX32" fmla="*/ 860680 w 1582398"/>
                  <a:gd name="connsiteY32" fmla="*/ 828543 h 1845140"/>
                  <a:gd name="connsiteX33" fmla="*/ 1005908 w 1582398"/>
                  <a:gd name="connsiteY33" fmla="*/ 1006044 h 1845140"/>
                  <a:gd name="connsiteX34" fmla="*/ 1000529 w 1582398"/>
                  <a:gd name="connsiteY34" fmla="*/ 1059832 h 1845140"/>
                  <a:gd name="connsiteX0" fmla="*/ 1000529 w 1582398"/>
                  <a:gd name="connsiteY0" fmla="*/ 1059832 h 1845140"/>
                  <a:gd name="connsiteX1" fmla="*/ 1121581 w 1582398"/>
                  <a:gd name="connsiteY1" fmla="*/ 661799 h 1845140"/>
                  <a:gd name="connsiteX2" fmla="*/ 1368526 w 1582398"/>
                  <a:gd name="connsiteY2" fmla="*/ 292953 h 1845140"/>
                  <a:gd name="connsiteX3" fmla="*/ 1527654 w 1582398"/>
                  <a:gd name="connsiteY3" fmla="*/ 70129 h 1845140"/>
                  <a:gd name="connsiteX4" fmla="*/ 1581442 w 1582398"/>
                  <a:gd name="connsiteY4" fmla="*/ 204 h 1845140"/>
                  <a:gd name="connsiteX5" fmla="*/ 1554548 w 1582398"/>
                  <a:gd name="connsiteY5" fmla="*/ 86265 h 1845140"/>
                  <a:gd name="connsiteX6" fmla="*/ 1463108 w 1582398"/>
                  <a:gd name="connsiteY6" fmla="*/ 220736 h 1845140"/>
                  <a:gd name="connsiteX7" fmla="*/ 1328638 w 1582398"/>
                  <a:gd name="connsiteY7" fmla="*/ 452025 h 1845140"/>
                  <a:gd name="connsiteX8" fmla="*/ 1161469 w 1582398"/>
                  <a:gd name="connsiteY8" fmla="*/ 758618 h 1845140"/>
                  <a:gd name="connsiteX9" fmla="*/ 1086590 w 1582398"/>
                  <a:gd name="connsiteY9" fmla="*/ 1038317 h 1845140"/>
                  <a:gd name="connsiteX10" fmla="*/ 1065075 w 1582398"/>
                  <a:gd name="connsiteY10" fmla="*/ 1172788 h 1845140"/>
                  <a:gd name="connsiteX11" fmla="*/ 1059696 w 1582398"/>
                  <a:gd name="connsiteY11" fmla="*/ 1301879 h 1845140"/>
                  <a:gd name="connsiteX12" fmla="*/ 1113485 w 1582398"/>
                  <a:gd name="connsiteY12" fmla="*/ 1474002 h 1845140"/>
                  <a:gd name="connsiteX13" fmla="*/ 1156515 w 1582398"/>
                  <a:gd name="connsiteY13" fmla="*/ 1640745 h 1845140"/>
                  <a:gd name="connsiteX14" fmla="*/ 1151136 w 1582398"/>
                  <a:gd name="connsiteY14" fmla="*/ 1769837 h 1845140"/>
                  <a:gd name="connsiteX15" fmla="*/ 1145758 w 1582398"/>
                  <a:gd name="connsiteY15" fmla="*/ 1791352 h 1845140"/>
                  <a:gd name="connsiteX16" fmla="*/ 1011287 w 1582398"/>
                  <a:gd name="connsiteY16" fmla="*/ 1845140 h 1845140"/>
                  <a:gd name="connsiteX17" fmla="*/ 860680 w 1582398"/>
                  <a:gd name="connsiteY17" fmla="*/ 1791352 h 1845140"/>
                  <a:gd name="connsiteX18" fmla="*/ 898332 w 1582398"/>
                  <a:gd name="connsiteY18" fmla="*/ 1656882 h 1845140"/>
                  <a:gd name="connsiteX19" fmla="*/ 919847 w 1582398"/>
                  <a:gd name="connsiteY19" fmla="*/ 1377183 h 1845140"/>
                  <a:gd name="connsiteX20" fmla="*/ 957499 w 1582398"/>
                  <a:gd name="connsiteY20" fmla="*/ 1210439 h 1845140"/>
                  <a:gd name="connsiteX21" fmla="*/ 903710 w 1582398"/>
                  <a:gd name="connsiteY21" fmla="*/ 1054453 h 1845140"/>
                  <a:gd name="connsiteX22" fmla="*/ 779998 w 1582398"/>
                  <a:gd name="connsiteY22" fmla="*/ 887710 h 1845140"/>
                  <a:gd name="connsiteX23" fmla="*/ 677800 w 1582398"/>
                  <a:gd name="connsiteY23" fmla="*/ 796270 h 1845140"/>
                  <a:gd name="connsiteX24" fmla="*/ 516435 w 1582398"/>
                  <a:gd name="connsiteY24" fmla="*/ 672557 h 1845140"/>
                  <a:gd name="connsiteX25" fmla="*/ 322798 w 1582398"/>
                  <a:gd name="connsiteY25" fmla="*/ 570359 h 1845140"/>
                  <a:gd name="connsiteX26" fmla="*/ 128734 w 1582398"/>
                  <a:gd name="connsiteY26" fmla="*/ 491914 h 1845140"/>
                  <a:gd name="connsiteX27" fmla="*/ 68 w 1582398"/>
                  <a:gd name="connsiteY27" fmla="*/ 430510 h 1845140"/>
                  <a:gd name="connsiteX28" fmla="*/ 144816 w 1582398"/>
                  <a:gd name="connsiteY28" fmla="*/ 465499 h 1845140"/>
                  <a:gd name="connsiteX29" fmla="*/ 320136 w 1582398"/>
                  <a:gd name="connsiteY29" fmla="*/ 527329 h 1845140"/>
                  <a:gd name="connsiteX30" fmla="*/ 516435 w 1582398"/>
                  <a:gd name="connsiteY30" fmla="*/ 624148 h 1845140"/>
                  <a:gd name="connsiteX31" fmla="*/ 731588 w 1582398"/>
                  <a:gd name="connsiteY31" fmla="*/ 742482 h 1845140"/>
                  <a:gd name="connsiteX32" fmla="*/ 860680 w 1582398"/>
                  <a:gd name="connsiteY32" fmla="*/ 828543 h 1845140"/>
                  <a:gd name="connsiteX33" fmla="*/ 987054 w 1582398"/>
                  <a:gd name="connsiteY33" fmla="*/ 1028040 h 1845140"/>
                  <a:gd name="connsiteX34" fmla="*/ 1000529 w 1582398"/>
                  <a:gd name="connsiteY34" fmla="*/ 1059832 h 1845140"/>
                  <a:gd name="connsiteX0" fmla="*/ 1000529 w 1582398"/>
                  <a:gd name="connsiteY0" fmla="*/ 1059832 h 1845140"/>
                  <a:gd name="connsiteX1" fmla="*/ 1121581 w 1582398"/>
                  <a:gd name="connsiteY1" fmla="*/ 661799 h 1845140"/>
                  <a:gd name="connsiteX2" fmla="*/ 1368526 w 1582398"/>
                  <a:gd name="connsiteY2" fmla="*/ 292953 h 1845140"/>
                  <a:gd name="connsiteX3" fmla="*/ 1527654 w 1582398"/>
                  <a:gd name="connsiteY3" fmla="*/ 70129 h 1845140"/>
                  <a:gd name="connsiteX4" fmla="*/ 1581442 w 1582398"/>
                  <a:gd name="connsiteY4" fmla="*/ 204 h 1845140"/>
                  <a:gd name="connsiteX5" fmla="*/ 1554548 w 1582398"/>
                  <a:gd name="connsiteY5" fmla="*/ 86265 h 1845140"/>
                  <a:gd name="connsiteX6" fmla="*/ 1463108 w 1582398"/>
                  <a:gd name="connsiteY6" fmla="*/ 220736 h 1845140"/>
                  <a:gd name="connsiteX7" fmla="*/ 1328638 w 1582398"/>
                  <a:gd name="connsiteY7" fmla="*/ 452025 h 1845140"/>
                  <a:gd name="connsiteX8" fmla="*/ 1161469 w 1582398"/>
                  <a:gd name="connsiteY8" fmla="*/ 758618 h 1845140"/>
                  <a:gd name="connsiteX9" fmla="*/ 1086590 w 1582398"/>
                  <a:gd name="connsiteY9" fmla="*/ 1038317 h 1845140"/>
                  <a:gd name="connsiteX10" fmla="*/ 1065075 w 1582398"/>
                  <a:gd name="connsiteY10" fmla="*/ 1172788 h 1845140"/>
                  <a:gd name="connsiteX11" fmla="*/ 1059696 w 1582398"/>
                  <a:gd name="connsiteY11" fmla="*/ 1301879 h 1845140"/>
                  <a:gd name="connsiteX12" fmla="*/ 1113485 w 1582398"/>
                  <a:gd name="connsiteY12" fmla="*/ 1474002 h 1845140"/>
                  <a:gd name="connsiteX13" fmla="*/ 1156515 w 1582398"/>
                  <a:gd name="connsiteY13" fmla="*/ 1640745 h 1845140"/>
                  <a:gd name="connsiteX14" fmla="*/ 1151136 w 1582398"/>
                  <a:gd name="connsiteY14" fmla="*/ 1769837 h 1845140"/>
                  <a:gd name="connsiteX15" fmla="*/ 1145758 w 1582398"/>
                  <a:gd name="connsiteY15" fmla="*/ 1791352 h 1845140"/>
                  <a:gd name="connsiteX16" fmla="*/ 1011287 w 1582398"/>
                  <a:gd name="connsiteY16" fmla="*/ 1845140 h 1845140"/>
                  <a:gd name="connsiteX17" fmla="*/ 860680 w 1582398"/>
                  <a:gd name="connsiteY17" fmla="*/ 1791352 h 1845140"/>
                  <a:gd name="connsiteX18" fmla="*/ 898332 w 1582398"/>
                  <a:gd name="connsiteY18" fmla="*/ 1656882 h 1845140"/>
                  <a:gd name="connsiteX19" fmla="*/ 919847 w 1582398"/>
                  <a:gd name="connsiteY19" fmla="*/ 1377183 h 1845140"/>
                  <a:gd name="connsiteX20" fmla="*/ 957499 w 1582398"/>
                  <a:gd name="connsiteY20" fmla="*/ 1210439 h 1845140"/>
                  <a:gd name="connsiteX21" fmla="*/ 903710 w 1582398"/>
                  <a:gd name="connsiteY21" fmla="*/ 1054453 h 1845140"/>
                  <a:gd name="connsiteX22" fmla="*/ 779998 w 1582398"/>
                  <a:gd name="connsiteY22" fmla="*/ 887710 h 1845140"/>
                  <a:gd name="connsiteX23" fmla="*/ 677800 w 1582398"/>
                  <a:gd name="connsiteY23" fmla="*/ 796270 h 1845140"/>
                  <a:gd name="connsiteX24" fmla="*/ 516435 w 1582398"/>
                  <a:gd name="connsiteY24" fmla="*/ 672557 h 1845140"/>
                  <a:gd name="connsiteX25" fmla="*/ 322798 w 1582398"/>
                  <a:gd name="connsiteY25" fmla="*/ 570359 h 1845140"/>
                  <a:gd name="connsiteX26" fmla="*/ 128734 w 1582398"/>
                  <a:gd name="connsiteY26" fmla="*/ 491914 h 1845140"/>
                  <a:gd name="connsiteX27" fmla="*/ 68 w 1582398"/>
                  <a:gd name="connsiteY27" fmla="*/ 430510 h 1845140"/>
                  <a:gd name="connsiteX28" fmla="*/ 144816 w 1582398"/>
                  <a:gd name="connsiteY28" fmla="*/ 465499 h 1845140"/>
                  <a:gd name="connsiteX29" fmla="*/ 320136 w 1582398"/>
                  <a:gd name="connsiteY29" fmla="*/ 527329 h 1845140"/>
                  <a:gd name="connsiteX30" fmla="*/ 516435 w 1582398"/>
                  <a:gd name="connsiteY30" fmla="*/ 624148 h 1845140"/>
                  <a:gd name="connsiteX31" fmla="*/ 731588 w 1582398"/>
                  <a:gd name="connsiteY31" fmla="*/ 742482 h 1845140"/>
                  <a:gd name="connsiteX32" fmla="*/ 860680 w 1582398"/>
                  <a:gd name="connsiteY32" fmla="*/ 844255 h 1845140"/>
                  <a:gd name="connsiteX33" fmla="*/ 987054 w 1582398"/>
                  <a:gd name="connsiteY33" fmla="*/ 1028040 h 1845140"/>
                  <a:gd name="connsiteX34" fmla="*/ 1000529 w 1582398"/>
                  <a:gd name="connsiteY34" fmla="*/ 1059832 h 1845140"/>
                  <a:gd name="connsiteX0" fmla="*/ 1000529 w 1582398"/>
                  <a:gd name="connsiteY0" fmla="*/ 1059832 h 1845144"/>
                  <a:gd name="connsiteX1" fmla="*/ 1121581 w 1582398"/>
                  <a:gd name="connsiteY1" fmla="*/ 661799 h 1845144"/>
                  <a:gd name="connsiteX2" fmla="*/ 1368526 w 1582398"/>
                  <a:gd name="connsiteY2" fmla="*/ 292953 h 1845144"/>
                  <a:gd name="connsiteX3" fmla="*/ 1527654 w 1582398"/>
                  <a:gd name="connsiteY3" fmla="*/ 70129 h 1845144"/>
                  <a:gd name="connsiteX4" fmla="*/ 1581442 w 1582398"/>
                  <a:gd name="connsiteY4" fmla="*/ 204 h 1845144"/>
                  <a:gd name="connsiteX5" fmla="*/ 1554548 w 1582398"/>
                  <a:gd name="connsiteY5" fmla="*/ 86265 h 1845144"/>
                  <a:gd name="connsiteX6" fmla="*/ 1463108 w 1582398"/>
                  <a:gd name="connsiteY6" fmla="*/ 220736 h 1845144"/>
                  <a:gd name="connsiteX7" fmla="*/ 1328638 w 1582398"/>
                  <a:gd name="connsiteY7" fmla="*/ 452025 h 1845144"/>
                  <a:gd name="connsiteX8" fmla="*/ 1161469 w 1582398"/>
                  <a:gd name="connsiteY8" fmla="*/ 758618 h 1845144"/>
                  <a:gd name="connsiteX9" fmla="*/ 1086590 w 1582398"/>
                  <a:gd name="connsiteY9" fmla="*/ 1038317 h 1845144"/>
                  <a:gd name="connsiteX10" fmla="*/ 1065075 w 1582398"/>
                  <a:gd name="connsiteY10" fmla="*/ 1172788 h 1845144"/>
                  <a:gd name="connsiteX11" fmla="*/ 1059696 w 1582398"/>
                  <a:gd name="connsiteY11" fmla="*/ 1301879 h 1845144"/>
                  <a:gd name="connsiteX12" fmla="*/ 1113485 w 1582398"/>
                  <a:gd name="connsiteY12" fmla="*/ 1474002 h 1845144"/>
                  <a:gd name="connsiteX13" fmla="*/ 1156515 w 1582398"/>
                  <a:gd name="connsiteY13" fmla="*/ 1640745 h 1845144"/>
                  <a:gd name="connsiteX14" fmla="*/ 1151136 w 1582398"/>
                  <a:gd name="connsiteY14" fmla="*/ 1769837 h 1845144"/>
                  <a:gd name="connsiteX15" fmla="*/ 1145758 w 1582398"/>
                  <a:gd name="connsiteY15" fmla="*/ 1791352 h 1845144"/>
                  <a:gd name="connsiteX16" fmla="*/ 1011287 w 1582398"/>
                  <a:gd name="connsiteY16" fmla="*/ 1845140 h 1845144"/>
                  <a:gd name="connsiteX17" fmla="*/ 898388 w 1582398"/>
                  <a:gd name="connsiteY17" fmla="*/ 1788210 h 1845144"/>
                  <a:gd name="connsiteX18" fmla="*/ 898332 w 1582398"/>
                  <a:gd name="connsiteY18" fmla="*/ 1656882 h 1845144"/>
                  <a:gd name="connsiteX19" fmla="*/ 919847 w 1582398"/>
                  <a:gd name="connsiteY19" fmla="*/ 1377183 h 1845144"/>
                  <a:gd name="connsiteX20" fmla="*/ 957499 w 1582398"/>
                  <a:gd name="connsiteY20" fmla="*/ 1210439 h 1845144"/>
                  <a:gd name="connsiteX21" fmla="*/ 903710 w 1582398"/>
                  <a:gd name="connsiteY21" fmla="*/ 1054453 h 1845144"/>
                  <a:gd name="connsiteX22" fmla="*/ 779998 w 1582398"/>
                  <a:gd name="connsiteY22" fmla="*/ 887710 h 1845144"/>
                  <a:gd name="connsiteX23" fmla="*/ 677800 w 1582398"/>
                  <a:gd name="connsiteY23" fmla="*/ 796270 h 1845144"/>
                  <a:gd name="connsiteX24" fmla="*/ 516435 w 1582398"/>
                  <a:gd name="connsiteY24" fmla="*/ 672557 h 1845144"/>
                  <a:gd name="connsiteX25" fmla="*/ 322798 w 1582398"/>
                  <a:gd name="connsiteY25" fmla="*/ 570359 h 1845144"/>
                  <a:gd name="connsiteX26" fmla="*/ 128734 w 1582398"/>
                  <a:gd name="connsiteY26" fmla="*/ 491914 h 1845144"/>
                  <a:gd name="connsiteX27" fmla="*/ 68 w 1582398"/>
                  <a:gd name="connsiteY27" fmla="*/ 430510 h 1845144"/>
                  <a:gd name="connsiteX28" fmla="*/ 144816 w 1582398"/>
                  <a:gd name="connsiteY28" fmla="*/ 465499 h 1845144"/>
                  <a:gd name="connsiteX29" fmla="*/ 320136 w 1582398"/>
                  <a:gd name="connsiteY29" fmla="*/ 527329 h 1845144"/>
                  <a:gd name="connsiteX30" fmla="*/ 516435 w 1582398"/>
                  <a:gd name="connsiteY30" fmla="*/ 624148 h 1845144"/>
                  <a:gd name="connsiteX31" fmla="*/ 731588 w 1582398"/>
                  <a:gd name="connsiteY31" fmla="*/ 742482 h 1845144"/>
                  <a:gd name="connsiteX32" fmla="*/ 860680 w 1582398"/>
                  <a:gd name="connsiteY32" fmla="*/ 844255 h 1845144"/>
                  <a:gd name="connsiteX33" fmla="*/ 987054 w 1582398"/>
                  <a:gd name="connsiteY33" fmla="*/ 1028040 h 1845144"/>
                  <a:gd name="connsiteX34" fmla="*/ 1000529 w 1582398"/>
                  <a:gd name="connsiteY34" fmla="*/ 1059832 h 1845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582398" h="1845144">
                    <a:moveTo>
                      <a:pt x="1000529" y="1059832"/>
                    </a:moveTo>
                    <a:cubicBezTo>
                      <a:pt x="1022950" y="998792"/>
                      <a:pt x="1060248" y="789612"/>
                      <a:pt x="1121581" y="661799"/>
                    </a:cubicBezTo>
                    <a:cubicBezTo>
                      <a:pt x="1182914" y="533986"/>
                      <a:pt x="1300847" y="391565"/>
                      <a:pt x="1368526" y="292953"/>
                    </a:cubicBezTo>
                    <a:cubicBezTo>
                      <a:pt x="1436205" y="194341"/>
                      <a:pt x="1474611" y="144404"/>
                      <a:pt x="1527654" y="70129"/>
                    </a:cubicBezTo>
                    <a:cubicBezTo>
                      <a:pt x="1563140" y="21338"/>
                      <a:pt x="1576960" y="-2485"/>
                      <a:pt x="1581442" y="204"/>
                    </a:cubicBezTo>
                    <a:cubicBezTo>
                      <a:pt x="1585924" y="2893"/>
                      <a:pt x="1574270" y="49510"/>
                      <a:pt x="1554548" y="86265"/>
                    </a:cubicBezTo>
                    <a:cubicBezTo>
                      <a:pt x="1534826" y="123020"/>
                      <a:pt x="1500760" y="159776"/>
                      <a:pt x="1463108" y="220736"/>
                    </a:cubicBezTo>
                    <a:cubicBezTo>
                      <a:pt x="1425456" y="281696"/>
                      <a:pt x="1378911" y="362378"/>
                      <a:pt x="1328638" y="452025"/>
                    </a:cubicBezTo>
                    <a:cubicBezTo>
                      <a:pt x="1278365" y="541672"/>
                      <a:pt x="1201810" y="660903"/>
                      <a:pt x="1161469" y="758618"/>
                    </a:cubicBezTo>
                    <a:cubicBezTo>
                      <a:pt x="1121128" y="856333"/>
                      <a:pt x="1102656" y="969289"/>
                      <a:pt x="1086590" y="1038317"/>
                    </a:cubicBezTo>
                    <a:cubicBezTo>
                      <a:pt x="1070524" y="1107345"/>
                      <a:pt x="1069557" y="1128861"/>
                      <a:pt x="1065075" y="1172788"/>
                    </a:cubicBezTo>
                    <a:cubicBezTo>
                      <a:pt x="1060593" y="1216715"/>
                      <a:pt x="1051628" y="1251677"/>
                      <a:pt x="1059696" y="1301879"/>
                    </a:cubicBezTo>
                    <a:cubicBezTo>
                      <a:pt x="1067764" y="1352081"/>
                      <a:pt x="1097349" y="1417524"/>
                      <a:pt x="1113485" y="1474002"/>
                    </a:cubicBezTo>
                    <a:cubicBezTo>
                      <a:pt x="1129621" y="1530480"/>
                      <a:pt x="1150240" y="1591439"/>
                      <a:pt x="1156515" y="1640745"/>
                    </a:cubicBezTo>
                    <a:cubicBezTo>
                      <a:pt x="1162790" y="1690051"/>
                      <a:pt x="1151136" y="1769837"/>
                      <a:pt x="1151136" y="1769837"/>
                    </a:cubicBezTo>
                    <a:cubicBezTo>
                      <a:pt x="1149343" y="1794938"/>
                      <a:pt x="1169066" y="1778802"/>
                      <a:pt x="1145758" y="1791352"/>
                    </a:cubicBezTo>
                    <a:cubicBezTo>
                      <a:pt x="1122450" y="1803903"/>
                      <a:pt x="1052515" y="1845664"/>
                      <a:pt x="1011287" y="1845140"/>
                    </a:cubicBezTo>
                    <a:cubicBezTo>
                      <a:pt x="970059" y="1844616"/>
                      <a:pt x="917214" y="1819586"/>
                      <a:pt x="898388" y="1788210"/>
                    </a:cubicBezTo>
                    <a:cubicBezTo>
                      <a:pt x="879562" y="1756834"/>
                      <a:pt x="894756" y="1725386"/>
                      <a:pt x="898332" y="1656882"/>
                    </a:cubicBezTo>
                    <a:cubicBezTo>
                      <a:pt x="901908" y="1588378"/>
                      <a:pt x="909986" y="1451590"/>
                      <a:pt x="919847" y="1377183"/>
                    </a:cubicBezTo>
                    <a:cubicBezTo>
                      <a:pt x="929708" y="1302776"/>
                      <a:pt x="960188" y="1264227"/>
                      <a:pt x="957499" y="1210439"/>
                    </a:cubicBezTo>
                    <a:cubicBezTo>
                      <a:pt x="954809" y="1156651"/>
                      <a:pt x="933294" y="1108241"/>
                      <a:pt x="903710" y="1054453"/>
                    </a:cubicBezTo>
                    <a:cubicBezTo>
                      <a:pt x="874126" y="1000665"/>
                      <a:pt x="817650" y="930740"/>
                      <a:pt x="779998" y="887710"/>
                    </a:cubicBezTo>
                    <a:cubicBezTo>
                      <a:pt x="742346" y="844680"/>
                      <a:pt x="721727" y="832129"/>
                      <a:pt x="677800" y="796270"/>
                    </a:cubicBezTo>
                    <a:cubicBezTo>
                      <a:pt x="633873" y="760411"/>
                      <a:pt x="575602" y="710209"/>
                      <a:pt x="516435" y="672557"/>
                    </a:cubicBezTo>
                    <a:cubicBezTo>
                      <a:pt x="457268" y="634905"/>
                      <a:pt x="387415" y="600466"/>
                      <a:pt x="322798" y="570359"/>
                    </a:cubicBezTo>
                    <a:cubicBezTo>
                      <a:pt x="258181" y="540252"/>
                      <a:pt x="182522" y="515222"/>
                      <a:pt x="128734" y="491914"/>
                    </a:cubicBezTo>
                    <a:cubicBezTo>
                      <a:pt x="74946" y="468606"/>
                      <a:pt x="-2612" y="434912"/>
                      <a:pt x="68" y="430510"/>
                    </a:cubicBezTo>
                    <a:cubicBezTo>
                      <a:pt x="2748" y="426108"/>
                      <a:pt x="91471" y="449363"/>
                      <a:pt x="144816" y="465499"/>
                    </a:cubicBezTo>
                    <a:cubicBezTo>
                      <a:pt x="198161" y="481636"/>
                      <a:pt x="258200" y="500888"/>
                      <a:pt x="320136" y="527329"/>
                    </a:cubicBezTo>
                    <a:cubicBezTo>
                      <a:pt x="382073" y="553771"/>
                      <a:pt x="447860" y="588289"/>
                      <a:pt x="516435" y="624148"/>
                    </a:cubicBezTo>
                    <a:cubicBezTo>
                      <a:pt x="585010" y="660007"/>
                      <a:pt x="674214" y="705798"/>
                      <a:pt x="731588" y="742482"/>
                    </a:cubicBezTo>
                    <a:cubicBezTo>
                      <a:pt x="788962" y="779166"/>
                      <a:pt x="814960" y="800328"/>
                      <a:pt x="860680" y="844255"/>
                    </a:cubicBezTo>
                    <a:cubicBezTo>
                      <a:pt x="906400" y="888182"/>
                      <a:pt x="963746" y="992111"/>
                      <a:pt x="987054" y="1028040"/>
                    </a:cubicBezTo>
                    <a:cubicBezTo>
                      <a:pt x="1010362" y="1063970"/>
                      <a:pt x="978108" y="1120872"/>
                      <a:pt x="1000529" y="1059832"/>
                    </a:cubicBezTo>
                    <a:close/>
                  </a:path>
                </a:pathLst>
              </a:custGeom>
              <a:gradFill>
                <a:gsLst>
                  <a:gs pos="70000">
                    <a:schemeClr val="accent6">
                      <a:lumMod val="60000"/>
                      <a:lumOff val="40000"/>
                    </a:schemeClr>
                  </a:gs>
                  <a:gs pos="0">
                    <a:srgbClr val="E8F3E1"/>
                  </a:gs>
                  <a:gs pos="100000">
                    <a:srgbClr val="007E39"/>
                  </a:gs>
                </a:gsLst>
                <a:lin ang="5400000" scaled="1"/>
              </a:gradFill>
              <a:ln w="3175">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dirty="0">
                  <a:solidFill>
                    <a:schemeClr val="tx1"/>
                  </a:solidFill>
                  <a:latin typeface="Arial" panose="020B0604020202020204" pitchFamily="34" charset="0"/>
                  <a:cs typeface="Arial" panose="020B0604020202020204" pitchFamily="34" charset="0"/>
                </a:endParaRPr>
              </a:p>
            </p:txBody>
          </p:sp>
        </p:grpSp>
        <p:grpSp>
          <p:nvGrpSpPr>
            <p:cNvPr id="196" name="グループ化 195">
              <a:extLst>
                <a:ext uri="{FF2B5EF4-FFF2-40B4-BE49-F238E27FC236}">
                  <a16:creationId xmlns:a16="http://schemas.microsoft.com/office/drawing/2014/main" id="{7273D015-9519-EF12-FB4E-9ECC30A30A07}"/>
                </a:ext>
              </a:extLst>
            </p:cNvPr>
            <p:cNvGrpSpPr/>
            <p:nvPr/>
          </p:nvGrpSpPr>
          <p:grpSpPr>
            <a:xfrm rot="2182075">
              <a:off x="1270533" y="3248193"/>
              <a:ext cx="61714" cy="99488"/>
              <a:chOff x="1526662" y="2438522"/>
              <a:chExt cx="128405" cy="207000"/>
            </a:xfrm>
          </p:grpSpPr>
          <p:sp>
            <p:nvSpPr>
              <p:cNvPr id="197" name="フローチャート: 結合子 196">
                <a:extLst>
                  <a:ext uri="{FF2B5EF4-FFF2-40B4-BE49-F238E27FC236}">
                    <a16:creationId xmlns:a16="http://schemas.microsoft.com/office/drawing/2014/main" id="{DDC974C1-BEF0-136C-9097-A2290F3B4D5B}"/>
                  </a:ext>
                </a:extLst>
              </p:cNvPr>
              <p:cNvSpPr/>
              <p:nvPr/>
            </p:nvSpPr>
            <p:spPr>
              <a:xfrm rot="3084678">
                <a:off x="1640829" y="2438797"/>
                <a:ext cx="14513" cy="13963"/>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198" name="フローチャート: 結合子 197">
                <a:extLst>
                  <a:ext uri="{FF2B5EF4-FFF2-40B4-BE49-F238E27FC236}">
                    <a16:creationId xmlns:a16="http://schemas.microsoft.com/office/drawing/2014/main" id="{288E8BA4-67E2-01B3-AF56-167AF0CB7693}"/>
                  </a:ext>
                </a:extLst>
              </p:cNvPr>
              <p:cNvSpPr/>
              <p:nvPr/>
            </p:nvSpPr>
            <p:spPr>
              <a:xfrm rot="3084678">
                <a:off x="1526387" y="2631284"/>
                <a:ext cx="14513" cy="13963"/>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grpSp>
        <p:sp>
          <p:nvSpPr>
            <p:cNvPr id="199" name="フローチャート: 結合子 198">
              <a:extLst>
                <a:ext uri="{FF2B5EF4-FFF2-40B4-BE49-F238E27FC236}">
                  <a16:creationId xmlns:a16="http://schemas.microsoft.com/office/drawing/2014/main" id="{26EE67E0-30E3-9C74-3C1A-DED6F026218C}"/>
                </a:ext>
              </a:extLst>
            </p:cNvPr>
            <p:cNvSpPr/>
            <p:nvPr/>
          </p:nvSpPr>
          <p:spPr>
            <a:xfrm rot="3084678">
              <a:off x="1271594" y="3209046"/>
              <a:ext cx="6975" cy="6711"/>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00" name="フローチャート: 結合子 199">
              <a:extLst>
                <a:ext uri="{FF2B5EF4-FFF2-40B4-BE49-F238E27FC236}">
                  <a16:creationId xmlns:a16="http://schemas.microsoft.com/office/drawing/2014/main" id="{8E0AC1D3-E0CE-8A08-EC8E-0246BB2414CA}"/>
                </a:ext>
              </a:extLst>
            </p:cNvPr>
            <p:cNvSpPr/>
            <p:nvPr/>
          </p:nvSpPr>
          <p:spPr>
            <a:xfrm rot="3084678">
              <a:off x="1216592" y="3301558"/>
              <a:ext cx="6975" cy="6711"/>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01" name="フローチャート: 結合子 200">
              <a:extLst>
                <a:ext uri="{FF2B5EF4-FFF2-40B4-BE49-F238E27FC236}">
                  <a16:creationId xmlns:a16="http://schemas.microsoft.com/office/drawing/2014/main" id="{22EF3C49-A871-A367-9D6A-5A3A2BC1F847}"/>
                </a:ext>
              </a:extLst>
            </p:cNvPr>
            <p:cNvSpPr/>
            <p:nvPr/>
          </p:nvSpPr>
          <p:spPr>
            <a:xfrm>
              <a:off x="1141392" y="3255787"/>
              <a:ext cx="170480" cy="159076"/>
            </a:xfrm>
            <a:prstGeom prst="flowChartConnector">
              <a:avLst/>
            </a:prstGeom>
            <a:noFill/>
            <a:ln w="127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02" name="フローチャート: 結合子 201">
              <a:extLst>
                <a:ext uri="{FF2B5EF4-FFF2-40B4-BE49-F238E27FC236}">
                  <a16:creationId xmlns:a16="http://schemas.microsoft.com/office/drawing/2014/main" id="{74746ADF-8DAC-403E-3780-3E2D97D8101C}"/>
                </a:ext>
              </a:extLst>
            </p:cNvPr>
            <p:cNvSpPr/>
            <p:nvPr/>
          </p:nvSpPr>
          <p:spPr>
            <a:xfrm rot="15239355">
              <a:off x="930048" y="3348397"/>
              <a:ext cx="6975" cy="6711"/>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03" name="フローチャート: 結合子 202">
              <a:extLst>
                <a:ext uri="{FF2B5EF4-FFF2-40B4-BE49-F238E27FC236}">
                  <a16:creationId xmlns:a16="http://schemas.microsoft.com/office/drawing/2014/main" id="{BB43B7CA-7098-4CE7-7B24-E3AED1ADB7F4}"/>
                </a:ext>
              </a:extLst>
            </p:cNvPr>
            <p:cNvSpPr/>
            <p:nvPr/>
          </p:nvSpPr>
          <p:spPr>
            <a:xfrm rot="15239355">
              <a:off x="991640" y="3305508"/>
              <a:ext cx="6975" cy="6711"/>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04" name="フローチャート: 結合子 203">
              <a:extLst>
                <a:ext uri="{FF2B5EF4-FFF2-40B4-BE49-F238E27FC236}">
                  <a16:creationId xmlns:a16="http://schemas.microsoft.com/office/drawing/2014/main" id="{B1B75646-B74C-FD6B-B3D6-CA4062830A0F}"/>
                </a:ext>
              </a:extLst>
            </p:cNvPr>
            <p:cNvSpPr/>
            <p:nvPr/>
          </p:nvSpPr>
          <p:spPr>
            <a:xfrm rot="15239355">
              <a:off x="987602" y="3057851"/>
              <a:ext cx="6975" cy="6711"/>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05" name="フローチャート: 結合子 204">
              <a:extLst>
                <a:ext uri="{FF2B5EF4-FFF2-40B4-BE49-F238E27FC236}">
                  <a16:creationId xmlns:a16="http://schemas.microsoft.com/office/drawing/2014/main" id="{5AA0BBDA-6F13-47ED-6B2D-4E56F6C4ED6F}"/>
                </a:ext>
              </a:extLst>
            </p:cNvPr>
            <p:cNvSpPr/>
            <p:nvPr/>
          </p:nvSpPr>
          <p:spPr>
            <a:xfrm rot="15239355">
              <a:off x="1073909" y="2993547"/>
              <a:ext cx="6975" cy="6711"/>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06" name="フローチャート: 結合子 205">
              <a:extLst>
                <a:ext uri="{FF2B5EF4-FFF2-40B4-BE49-F238E27FC236}">
                  <a16:creationId xmlns:a16="http://schemas.microsoft.com/office/drawing/2014/main" id="{CDC3B455-23C4-F276-61EE-F406B2EAF489}"/>
                </a:ext>
              </a:extLst>
            </p:cNvPr>
            <p:cNvSpPr/>
            <p:nvPr/>
          </p:nvSpPr>
          <p:spPr>
            <a:xfrm rot="15239355">
              <a:off x="1017090" y="3170948"/>
              <a:ext cx="6975" cy="6711"/>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07" name="フローチャート: 結合子 206">
              <a:extLst>
                <a:ext uri="{FF2B5EF4-FFF2-40B4-BE49-F238E27FC236}">
                  <a16:creationId xmlns:a16="http://schemas.microsoft.com/office/drawing/2014/main" id="{A9102564-4CFB-3831-8F11-13A3B4479E40}"/>
                </a:ext>
              </a:extLst>
            </p:cNvPr>
            <p:cNvSpPr/>
            <p:nvPr/>
          </p:nvSpPr>
          <p:spPr>
            <a:xfrm rot="15239355">
              <a:off x="998245" y="2982951"/>
              <a:ext cx="6975" cy="6711"/>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08" name="フローチャート: 結合子 207">
              <a:extLst>
                <a:ext uri="{FF2B5EF4-FFF2-40B4-BE49-F238E27FC236}">
                  <a16:creationId xmlns:a16="http://schemas.microsoft.com/office/drawing/2014/main" id="{4BCC6DFA-A012-2F08-FF74-D820CE801A42}"/>
                </a:ext>
              </a:extLst>
            </p:cNvPr>
            <p:cNvSpPr/>
            <p:nvPr/>
          </p:nvSpPr>
          <p:spPr>
            <a:xfrm rot="3084678">
              <a:off x="1182513" y="2602658"/>
              <a:ext cx="6975" cy="6711"/>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09" name="フローチャート: 結合子 208">
              <a:extLst>
                <a:ext uri="{FF2B5EF4-FFF2-40B4-BE49-F238E27FC236}">
                  <a16:creationId xmlns:a16="http://schemas.microsoft.com/office/drawing/2014/main" id="{823E0369-E3B7-8518-8D88-04E36E083920}"/>
                </a:ext>
              </a:extLst>
            </p:cNvPr>
            <p:cNvSpPr/>
            <p:nvPr/>
          </p:nvSpPr>
          <p:spPr>
            <a:xfrm rot="3084678">
              <a:off x="1252722" y="2598619"/>
              <a:ext cx="6975" cy="6711"/>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10" name="フローチャート: 結合子 209">
              <a:extLst>
                <a:ext uri="{FF2B5EF4-FFF2-40B4-BE49-F238E27FC236}">
                  <a16:creationId xmlns:a16="http://schemas.microsoft.com/office/drawing/2014/main" id="{73450831-DA37-8B1D-3961-E6F50CE86FAC}"/>
                </a:ext>
              </a:extLst>
            </p:cNvPr>
            <p:cNvSpPr/>
            <p:nvPr/>
          </p:nvSpPr>
          <p:spPr>
            <a:xfrm rot="3084678">
              <a:off x="1269984" y="2830295"/>
              <a:ext cx="6975" cy="6711"/>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11" name="フローチャート: 結合子 210">
              <a:extLst>
                <a:ext uri="{FF2B5EF4-FFF2-40B4-BE49-F238E27FC236}">
                  <a16:creationId xmlns:a16="http://schemas.microsoft.com/office/drawing/2014/main" id="{86707BFE-7565-E6A4-9104-F7EC13BAA3EF}"/>
                </a:ext>
              </a:extLst>
            </p:cNvPr>
            <p:cNvSpPr/>
            <p:nvPr/>
          </p:nvSpPr>
          <p:spPr>
            <a:xfrm rot="3084678">
              <a:off x="1280886" y="2732637"/>
              <a:ext cx="6975" cy="6711"/>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12" name="フローチャート: 結合子 211">
              <a:extLst>
                <a:ext uri="{FF2B5EF4-FFF2-40B4-BE49-F238E27FC236}">
                  <a16:creationId xmlns:a16="http://schemas.microsoft.com/office/drawing/2014/main" id="{85018071-09D6-3A30-6D25-686A83FB0B3F}"/>
                </a:ext>
              </a:extLst>
            </p:cNvPr>
            <p:cNvSpPr/>
            <p:nvPr/>
          </p:nvSpPr>
          <p:spPr>
            <a:xfrm rot="15239355">
              <a:off x="1086474" y="2747795"/>
              <a:ext cx="6975" cy="6711"/>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13" name="フローチャート: 結合子 212">
              <a:extLst>
                <a:ext uri="{FF2B5EF4-FFF2-40B4-BE49-F238E27FC236}">
                  <a16:creationId xmlns:a16="http://schemas.microsoft.com/office/drawing/2014/main" id="{18E98DFA-D39F-1320-8FEA-C72A303C6A9B}"/>
                </a:ext>
              </a:extLst>
            </p:cNvPr>
            <p:cNvSpPr/>
            <p:nvPr/>
          </p:nvSpPr>
          <p:spPr>
            <a:xfrm rot="15239355">
              <a:off x="1172780" y="2683491"/>
              <a:ext cx="6975" cy="6711"/>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14" name="フローチャート: 結合子 213">
              <a:extLst>
                <a:ext uri="{FF2B5EF4-FFF2-40B4-BE49-F238E27FC236}">
                  <a16:creationId xmlns:a16="http://schemas.microsoft.com/office/drawing/2014/main" id="{67FCE87F-832E-4A79-1E33-30B1977F838C}"/>
                </a:ext>
              </a:extLst>
            </p:cNvPr>
            <p:cNvSpPr/>
            <p:nvPr/>
          </p:nvSpPr>
          <p:spPr>
            <a:xfrm rot="15239355">
              <a:off x="1115962" y="2860892"/>
              <a:ext cx="6975" cy="6711"/>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15" name="フローチャート: 結合子 214">
              <a:extLst>
                <a:ext uri="{FF2B5EF4-FFF2-40B4-BE49-F238E27FC236}">
                  <a16:creationId xmlns:a16="http://schemas.microsoft.com/office/drawing/2014/main" id="{3DC895A2-9542-3853-AD52-4FC63BA839A1}"/>
                </a:ext>
              </a:extLst>
            </p:cNvPr>
            <p:cNvSpPr/>
            <p:nvPr/>
          </p:nvSpPr>
          <p:spPr>
            <a:xfrm rot="15239355">
              <a:off x="1097117" y="2672895"/>
              <a:ext cx="6975" cy="6711"/>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16" name="フローチャート: 結合子 215">
              <a:extLst>
                <a:ext uri="{FF2B5EF4-FFF2-40B4-BE49-F238E27FC236}">
                  <a16:creationId xmlns:a16="http://schemas.microsoft.com/office/drawing/2014/main" id="{DFE6A656-7039-F3D9-5819-700CDC95C400}"/>
                </a:ext>
              </a:extLst>
            </p:cNvPr>
            <p:cNvSpPr/>
            <p:nvPr/>
          </p:nvSpPr>
          <p:spPr>
            <a:xfrm rot="3084678">
              <a:off x="1164006" y="2559841"/>
              <a:ext cx="6975" cy="6711"/>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grpSp>
          <p:nvGrpSpPr>
            <p:cNvPr id="217" name="グループ化 216">
              <a:extLst>
                <a:ext uri="{FF2B5EF4-FFF2-40B4-BE49-F238E27FC236}">
                  <a16:creationId xmlns:a16="http://schemas.microsoft.com/office/drawing/2014/main" id="{A2EDFAF9-C327-08AF-C060-AC38EF64C876}"/>
                </a:ext>
              </a:extLst>
            </p:cNvPr>
            <p:cNvGrpSpPr/>
            <p:nvPr/>
          </p:nvGrpSpPr>
          <p:grpSpPr>
            <a:xfrm>
              <a:off x="1106702" y="2100439"/>
              <a:ext cx="355341" cy="256749"/>
              <a:chOff x="3651657" y="1452009"/>
              <a:chExt cx="547717" cy="395748"/>
            </a:xfrm>
          </p:grpSpPr>
          <p:sp>
            <p:nvSpPr>
              <p:cNvPr id="218" name="フリーフォーム: 図形 217">
                <a:extLst>
                  <a:ext uri="{FF2B5EF4-FFF2-40B4-BE49-F238E27FC236}">
                    <a16:creationId xmlns:a16="http://schemas.microsoft.com/office/drawing/2014/main" id="{76622228-5571-B79A-DED2-B2E4DA3C42CF}"/>
                  </a:ext>
                </a:extLst>
              </p:cNvPr>
              <p:cNvSpPr/>
              <p:nvPr/>
            </p:nvSpPr>
            <p:spPr>
              <a:xfrm rot="331022" flipH="1">
                <a:off x="3651657" y="1600827"/>
                <a:ext cx="180313" cy="142639"/>
              </a:xfrm>
              <a:custGeom>
                <a:avLst/>
                <a:gdLst>
                  <a:gd name="connsiteX0" fmla="*/ 361599 w 766751"/>
                  <a:gd name="connsiteY0" fmla="*/ 587303 h 630447"/>
                  <a:gd name="connsiteX1" fmla="*/ 563617 w 766751"/>
                  <a:gd name="connsiteY1" fmla="*/ 629833 h 630447"/>
                  <a:gd name="connsiteX2" fmla="*/ 701840 w 766751"/>
                  <a:gd name="connsiteY2" fmla="*/ 608568 h 630447"/>
                  <a:gd name="connsiteX3" fmla="*/ 765636 w 766751"/>
                  <a:gd name="connsiteY3" fmla="*/ 555406 h 630447"/>
                  <a:gd name="connsiteX4" fmla="*/ 733738 w 766751"/>
                  <a:gd name="connsiteY4" fmla="*/ 438447 h 630447"/>
                  <a:gd name="connsiteX5" fmla="*/ 627413 w 766751"/>
                  <a:gd name="connsiteY5" fmla="*/ 310857 h 630447"/>
                  <a:gd name="connsiteX6" fmla="*/ 531719 w 766751"/>
                  <a:gd name="connsiteY6" fmla="*/ 172633 h 630447"/>
                  <a:gd name="connsiteX7" fmla="*/ 340333 w 766751"/>
                  <a:gd name="connsiteY7" fmla="*/ 151368 h 630447"/>
                  <a:gd name="connsiteX8" fmla="*/ 234008 w 766751"/>
                  <a:gd name="connsiteY8" fmla="*/ 108838 h 630447"/>
                  <a:gd name="connsiteX9" fmla="*/ 159580 w 766751"/>
                  <a:gd name="connsiteY9" fmla="*/ 55675 h 630447"/>
                  <a:gd name="connsiteX10" fmla="*/ 92 w 766751"/>
                  <a:gd name="connsiteY10" fmla="*/ 2513 h 630447"/>
                  <a:gd name="connsiteX11" fmla="*/ 138315 w 766751"/>
                  <a:gd name="connsiteY11" fmla="*/ 140736 h 630447"/>
                  <a:gd name="connsiteX12" fmla="*/ 255273 w 766751"/>
                  <a:gd name="connsiteY12" fmla="*/ 310857 h 630447"/>
                  <a:gd name="connsiteX13" fmla="*/ 276538 w 766751"/>
                  <a:gd name="connsiteY13" fmla="*/ 459713 h 630447"/>
                  <a:gd name="connsiteX14" fmla="*/ 276538 w 766751"/>
                  <a:gd name="connsiteY14" fmla="*/ 523508 h 630447"/>
                  <a:gd name="connsiteX15" fmla="*/ 361599 w 766751"/>
                  <a:gd name="connsiteY15" fmla="*/ 587303 h 630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66751" h="630447">
                    <a:moveTo>
                      <a:pt x="361599" y="587303"/>
                    </a:moveTo>
                    <a:cubicBezTo>
                      <a:pt x="409445" y="605024"/>
                      <a:pt x="506910" y="626289"/>
                      <a:pt x="563617" y="629833"/>
                    </a:cubicBezTo>
                    <a:cubicBezTo>
                      <a:pt x="620324" y="633377"/>
                      <a:pt x="668170" y="620973"/>
                      <a:pt x="701840" y="608568"/>
                    </a:cubicBezTo>
                    <a:cubicBezTo>
                      <a:pt x="735510" y="596164"/>
                      <a:pt x="760320" y="583760"/>
                      <a:pt x="765636" y="555406"/>
                    </a:cubicBezTo>
                    <a:cubicBezTo>
                      <a:pt x="770952" y="527052"/>
                      <a:pt x="756775" y="479205"/>
                      <a:pt x="733738" y="438447"/>
                    </a:cubicBezTo>
                    <a:cubicBezTo>
                      <a:pt x="710701" y="397689"/>
                      <a:pt x="661083" y="355159"/>
                      <a:pt x="627413" y="310857"/>
                    </a:cubicBezTo>
                    <a:cubicBezTo>
                      <a:pt x="593743" y="266555"/>
                      <a:pt x="579566" y="199215"/>
                      <a:pt x="531719" y="172633"/>
                    </a:cubicBezTo>
                    <a:cubicBezTo>
                      <a:pt x="483872" y="146051"/>
                      <a:pt x="389952" y="162000"/>
                      <a:pt x="340333" y="151368"/>
                    </a:cubicBezTo>
                    <a:cubicBezTo>
                      <a:pt x="290714" y="140735"/>
                      <a:pt x="264133" y="124787"/>
                      <a:pt x="234008" y="108838"/>
                    </a:cubicBezTo>
                    <a:cubicBezTo>
                      <a:pt x="203883" y="92889"/>
                      <a:pt x="198566" y="73396"/>
                      <a:pt x="159580" y="55675"/>
                    </a:cubicBezTo>
                    <a:cubicBezTo>
                      <a:pt x="120594" y="37954"/>
                      <a:pt x="3636" y="-11664"/>
                      <a:pt x="92" y="2513"/>
                    </a:cubicBezTo>
                    <a:cubicBezTo>
                      <a:pt x="-3452" y="16690"/>
                      <a:pt x="95785" y="89345"/>
                      <a:pt x="138315" y="140736"/>
                    </a:cubicBezTo>
                    <a:cubicBezTo>
                      <a:pt x="180845" y="192127"/>
                      <a:pt x="232236" y="257694"/>
                      <a:pt x="255273" y="310857"/>
                    </a:cubicBezTo>
                    <a:cubicBezTo>
                      <a:pt x="278310" y="364020"/>
                      <a:pt x="272994" y="424271"/>
                      <a:pt x="276538" y="459713"/>
                    </a:cubicBezTo>
                    <a:cubicBezTo>
                      <a:pt x="280082" y="495155"/>
                      <a:pt x="262361" y="500471"/>
                      <a:pt x="276538" y="523508"/>
                    </a:cubicBezTo>
                    <a:cubicBezTo>
                      <a:pt x="290715" y="546545"/>
                      <a:pt x="313753" y="569582"/>
                      <a:pt x="361599" y="587303"/>
                    </a:cubicBezTo>
                    <a:close/>
                  </a:path>
                </a:pathLst>
              </a:cu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19" name="フリーフォーム: 図形 218">
                <a:extLst>
                  <a:ext uri="{FF2B5EF4-FFF2-40B4-BE49-F238E27FC236}">
                    <a16:creationId xmlns:a16="http://schemas.microsoft.com/office/drawing/2014/main" id="{51CBF6DE-32A5-74FF-ECB6-1DA99DDADDA5}"/>
                  </a:ext>
                </a:extLst>
              </p:cNvPr>
              <p:cNvSpPr/>
              <p:nvPr/>
            </p:nvSpPr>
            <p:spPr>
              <a:xfrm rot="331022" flipH="1">
                <a:off x="3776267" y="1470018"/>
                <a:ext cx="423107" cy="371194"/>
              </a:xfrm>
              <a:custGeom>
                <a:avLst/>
                <a:gdLst>
                  <a:gd name="connsiteX0" fmla="*/ 117361 w 1799190"/>
                  <a:gd name="connsiteY0" fmla="*/ 3158 h 1640625"/>
                  <a:gd name="connsiteX1" fmla="*/ 21668 w 1799190"/>
                  <a:gd name="connsiteY1" fmla="*/ 24423 h 1640625"/>
                  <a:gd name="connsiteX2" fmla="*/ 403 w 1799190"/>
                  <a:gd name="connsiteY2" fmla="*/ 120116 h 1640625"/>
                  <a:gd name="connsiteX3" fmla="*/ 32300 w 1799190"/>
                  <a:gd name="connsiteY3" fmla="*/ 290237 h 1640625"/>
                  <a:gd name="connsiteX4" fmla="*/ 149258 w 1799190"/>
                  <a:gd name="connsiteY4" fmla="*/ 492256 h 1640625"/>
                  <a:gd name="connsiteX5" fmla="*/ 276849 w 1799190"/>
                  <a:gd name="connsiteY5" fmla="*/ 598581 h 1640625"/>
                  <a:gd name="connsiteX6" fmla="*/ 361910 w 1799190"/>
                  <a:gd name="connsiteY6" fmla="*/ 758070 h 1640625"/>
                  <a:gd name="connsiteX7" fmla="*/ 532030 w 1799190"/>
                  <a:gd name="connsiteY7" fmla="*/ 896293 h 1640625"/>
                  <a:gd name="connsiteX8" fmla="*/ 734049 w 1799190"/>
                  <a:gd name="connsiteY8" fmla="*/ 1045149 h 1640625"/>
                  <a:gd name="connsiteX9" fmla="*/ 893537 w 1799190"/>
                  <a:gd name="connsiteY9" fmla="*/ 1140842 h 1640625"/>
                  <a:gd name="connsiteX10" fmla="*/ 1042393 w 1799190"/>
                  <a:gd name="connsiteY10" fmla="*/ 1247167 h 1640625"/>
                  <a:gd name="connsiteX11" fmla="*/ 1212514 w 1799190"/>
                  <a:gd name="connsiteY11" fmla="*/ 1342860 h 1640625"/>
                  <a:gd name="connsiteX12" fmla="*/ 1297575 w 1799190"/>
                  <a:gd name="connsiteY12" fmla="*/ 1427921 h 1640625"/>
                  <a:gd name="connsiteX13" fmla="*/ 1403900 w 1799190"/>
                  <a:gd name="connsiteY13" fmla="*/ 1555511 h 1640625"/>
                  <a:gd name="connsiteX14" fmla="*/ 1499593 w 1799190"/>
                  <a:gd name="connsiteY14" fmla="*/ 1640572 h 1640625"/>
                  <a:gd name="connsiteX15" fmla="*/ 1425165 w 1799190"/>
                  <a:gd name="connsiteY15" fmla="*/ 1566144 h 1640625"/>
                  <a:gd name="connsiteX16" fmla="*/ 1340105 w 1799190"/>
                  <a:gd name="connsiteY16" fmla="*/ 1438553 h 1640625"/>
                  <a:gd name="connsiteX17" fmla="*/ 1340105 w 1799190"/>
                  <a:gd name="connsiteY17" fmla="*/ 1332228 h 1640625"/>
                  <a:gd name="connsiteX18" fmla="*/ 1584654 w 1799190"/>
                  <a:gd name="connsiteY18" fmla="*/ 1321595 h 1640625"/>
                  <a:gd name="connsiteX19" fmla="*/ 1712244 w 1799190"/>
                  <a:gd name="connsiteY19" fmla="*/ 1310963 h 1640625"/>
                  <a:gd name="connsiteX20" fmla="*/ 1776040 w 1799190"/>
                  <a:gd name="connsiteY20" fmla="*/ 1310963 h 1640625"/>
                  <a:gd name="connsiteX21" fmla="*/ 1797305 w 1799190"/>
                  <a:gd name="connsiteY21" fmla="*/ 1268432 h 1640625"/>
                  <a:gd name="connsiteX22" fmla="*/ 1733510 w 1799190"/>
                  <a:gd name="connsiteY22" fmla="*/ 1183372 h 1640625"/>
                  <a:gd name="connsiteX23" fmla="*/ 1542123 w 1799190"/>
                  <a:gd name="connsiteY23" fmla="*/ 1023884 h 1640625"/>
                  <a:gd name="connsiteX24" fmla="*/ 1329472 w 1799190"/>
                  <a:gd name="connsiteY24" fmla="*/ 864395 h 1640625"/>
                  <a:gd name="connsiteX25" fmla="*/ 1053026 w 1799190"/>
                  <a:gd name="connsiteY25" fmla="*/ 704907 h 1640625"/>
                  <a:gd name="connsiteX26" fmla="*/ 893537 w 1799190"/>
                  <a:gd name="connsiteY26" fmla="*/ 609214 h 1640625"/>
                  <a:gd name="connsiteX27" fmla="*/ 691519 w 1799190"/>
                  <a:gd name="connsiteY27" fmla="*/ 449725 h 1640625"/>
                  <a:gd name="connsiteX28" fmla="*/ 563928 w 1799190"/>
                  <a:gd name="connsiteY28" fmla="*/ 322135 h 1640625"/>
                  <a:gd name="connsiteX29" fmla="*/ 489500 w 1799190"/>
                  <a:gd name="connsiteY29" fmla="*/ 258339 h 1640625"/>
                  <a:gd name="connsiteX30" fmla="*/ 393807 w 1799190"/>
                  <a:gd name="connsiteY30" fmla="*/ 152014 h 1640625"/>
                  <a:gd name="connsiteX31" fmla="*/ 255584 w 1799190"/>
                  <a:gd name="connsiteY31" fmla="*/ 77586 h 1640625"/>
                  <a:gd name="connsiteX32" fmla="*/ 117361 w 1799190"/>
                  <a:gd name="connsiteY32" fmla="*/ 3158 h 164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99190" h="1640625">
                    <a:moveTo>
                      <a:pt x="117361" y="3158"/>
                    </a:moveTo>
                    <a:cubicBezTo>
                      <a:pt x="78375" y="-5702"/>
                      <a:pt x="41161" y="4930"/>
                      <a:pt x="21668" y="24423"/>
                    </a:cubicBezTo>
                    <a:cubicBezTo>
                      <a:pt x="2175" y="43916"/>
                      <a:pt x="-1369" y="75814"/>
                      <a:pt x="403" y="120116"/>
                    </a:cubicBezTo>
                    <a:cubicBezTo>
                      <a:pt x="2175" y="164418"/>
                      <a:pt x="7491" y="228214"/>
                      <a:pt x="32300" y="290237"/>
                    </a:cubicBezTo>
                    <a:cubicBezTo>
                      <a:pt x="57109" y="352260"/>
                      <a:pt x="108500" y="440865"/>
                      <a:pt x="149258" y="492256"/>
                    </a:cubicBezTo>
                    <a:cubicBezTo>
                      <a:pt x="190016" y="543647"/>
                      <a:pt x="241407" y="554279"/>
                      <a:pt x="276849" y="598581"/>
                    </a:cubicBezTo>
                    <a:cubicBezTo>
                      <a:pt x="312291" y="642883"/>
                      <a:pt x="319380" y="708451"/>
                      <a:pt x="361910" y="758070"/>
                    </a:cubicBezTo>
                    <a:cubicBezTo>
                      <a:pt x="404440" y="807689"/>
                      <a:pt x="470007" y="848447"/>
                      <a:pt x="532030" y="896293"/>
                    </a:cubicBezTo>
                    <a:cubicBezTo>
                      <a:pt x="594053" y="944140"/>
                      <a:pt x="673798" y="1004391"/>
                      <a:pt x="734049" y="1045149"/>
                    </a:cubicBezTo>
                    <a:cubicBezTo>
                      <a:pt x="794300" y="1085907"/>
                      <a:pt x="842146" y="1107172"/>
                      <a:pt x="893537" y="1140842"/>
                    </a:cubicBezTo>
                    <a:cubicBezTo>
                      <a:pt x="944928" y="1174512"/>
                      <a:pt x="989230" y="1213497"/>
                      <a:pt x="1042393" y="1247167"/>
                    </a:cubicBezTo>
                    <a:cubicBezTo>
                      <a:pt x="1095556" y="1280837"/>
                      <a:pt x="1169984" y="1312734"/>
                      <a:pt x="1212514" y="1342860"/>
                    </a:cubicBezTo>
                    <a:cubicBezTo>
                      <a:pt x="1255044" y="1372986"/>
                      <a:pt x="1265677" y="1392479"/>
                      <a:pt x="1297575" y="1427921"/>
                    </a:cubicBezTo>
                    <a:cubicBezTo>
                      <a:pt x="1329473" y="1463363"/>
                      <a:pt x="1370230" y="1520069"/>
                      <a:pt x="1403900" y="1555511"/>
                    </a:cubicBezTo>
                    <a:cubicBezTo>
                      <a:pt x="1437570" y="1590953"/>
                      <a:pt x="1496049" y="1638800"/>
                      <a:pt x="1499593" y="1640572"/>
                    </a:cubicBezTo>
                    <a:cubicBezTo>
                      <a:pt x="1503137" y="1642344"/>
                      <a:pt x="1451746" y="1599814"/>
                      <a:pt x="1425165" y="1566144"/>
                    </a:cubicBezTo>
                    <a:cubicBezTo>
                      <a:pt x="1398584" y="1532474"/>
                      <a:pt x="1354282" y="1477539"/>
                      <a:pt x="1340105" y="1438553"/>
                    </a:cubicBezTo>
                    <a:cubicBezTo>
                      <a:pt x="1325928" y="1399567"/>
                      <a:pt x="1299347" y="1351721"/>
                      <a:pt x="1340105" y="1332228"/>
                    </a:cubicBezTo>
                    <a:cubicBezTo>
                      <a:pt x="1380863" y="1312735"/>
                      <a:pt x="1522631" y="1325139"/>
                      <a:pt x="1584654" y="1321595"/>
                    </a:cubicBezTo>
                    <a:cubicBezTo>
                      <a:pt x="1646677" y="1318051"/>
                      <a:pt x="1680346" y="1312735"/>
                      <a:pt x="1712244" y="1310963"/>
                    </a:cubicBezTo>
                    <a:cubicBezTo>
                      <a:pt x="1744142" y="1309191"/>
                      <a:pt x="1776040" y="1310963"/>
                      <a:pt x="1776040" y="1310963"/>
                    </a:cubicBezTo>
                    <a:cubicBezTo>
                      <a:pt x="1790217" y="1303875"/>
                      <a:pt x="1804393" y="1289697"/>
                      <a:pt x="1797305" y="1268432"/>
                    </a:cubicBezTo>
                    <a:cubicBezTo>
                      <a:pt x="1790217" y="1247167"/>
                      <a:pt x="1776040" y="1224130"/>
                      <a:pt x="1733510" y="1183372"/>
                    </a:cubicBezTo>
                    <a:cubicBezTo>
                      <a:pt x="1690980" y="1142614"/>
                      <a:pt x="1609463" y="1077047"/>
                      <a:pt x="1542123" y="1023884"/>
                    </a:cubicBezTo>
                    <a:cubicBezTo>
                      <a:pt x="1474783" y="970721"/>
                      <a:pt x="1410988" y="917558"/>
                      <a:pt x="1329472" y="864395"/>
                    </a:cubicBezTo>
                    <a:cubicBezTo>
                      <a:pt x="1247956" y="811232"/>
                      <a:pt x="1125682" y="747437"/>
                      <a:pt x="1053026" y="704907"/>
                    </a:cubicBezTo>
                    <a:cubicBezTo>
                      <a:pt x="980370" y="662377"/>
                      <a:pt x="953788" y="651744"/>
                      <a:pt x="893537" y="609214"/>
                    </a:cubicBezTo>
                    <a:cubicBezTo>
                      <a:pt x="833286" y="566684"/>
                      <a:pt x="746454" y="497571"/>
                      <a:pt x="691519" y="449725"/>
                    </a:cubicBezTo>
                    <a:cubicBezTo>
                      <a:pt x="636584" y="401879"/>
                      <a:pt x="597598" y="354033"/>
                      <a:pt x="563928" y="322135"/>
                    </a:cubicBezTo>
                    <a:cubicBezTo>
                      <a:pt x="530258" y="290237"/>
                      <a:pt x="517853" y="286692"/>
                      <a:pt x="489500" y="258339"/>
                    </a:cubicBezTo>
                    <a:cubicBezTo>
                      <a:pt x="461147" y="229986"/>
                      <a:pt x="432793" y="182140"/>
                      <a:pt x="393807" y="152014"/>
                    </a:cubicBezTo>
                    <a:cubicBezTo>
                      <a:pt x="354821" y="121889"/>
                      <a:pt x="296342" y="97079"/>
                      <a:pt x="255584" y="77586"/>
                    </a:cubicBezTo>
                    <a:cubicBezTo>
                      <a:pt x="214826" y="58093"/>
                      <a:pt x="156347" y="12018"/>
                      <a:pt x="117361" y="3158"/>
                    </a:cubicBezTo>
                    <a:close/>
                  </a:path>
                </a:pathLst>
              </a:cu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20" name="フリーフォーム: 図形 219">
                <a:extLst>
                  <a:ext uri="{FF2B5EF4-FFF2-40B4-BE49-F238E27FC236}">
                    <a16:creationId xmlns:a16="http://schemas.microsoft.com/office/drawing/2014/main" id="{25244971-A502-82AB-877F-604AE52DF7F7}"/>
                  </a:ext>
                </a:extLst>
              </p:cNvPr>
              <p:cNvSpPr/>
              <p:nvPr/>
            </p:nvSpPr>
            <p:spPr>
              <a:xfrm rot="331022" flipH="1">
                <a:off x="3770911" y="1452009"/>
                <a:ext cx="410403" cy="294118"/>
              </a:xfrm>
              <a:custGeom>
                <a:avLst/>
                <a:gdLst>
                  <a:gd name="connsiteX0" fmla="*/ 1670739 w 1745167"/>
                  <a:gd name="connsiteY0" fmla="*/ 1286540 h 1299961"/>
                  <a:gd name="connsiteX1" fmla="*/ 1723902 w 1745167"/>
                  <a:gd name="connsiteY1" fmla="*/ 1286540 h 1299961"/>
                  <a:gd name="connsiteX2" fmla="*/ 1745167 w 1745167"/>
                  <a:gd name="connsiteY2" fmla="*/ 1201479 h 1299961"/>
                  <a:gd name="connsiteX3" fmla="*/ 1723902 w 1745167"/>
                  <a:gd name="connsiteY3" fmla="*/ 1063256 h 1299961"/>
                  <a:gd name="connsiteX4" fmla="*/ 1670739 w 1745167"/>
                  <a:gd name="connsiteY4" fmla="*/ 978195 h 1299961"/>
                  <a:gd name="connsiteX5" fmla="*/ 1564413 w 1745167"/>
                  <a:gd name="connsiteY5" fmla="*/ 861237 h 1299961"/>
                  <a:gd name="connsiteX6" fmla="*/ 1479353 w 1745167"/>
                  <a:gd name="connsiteY6" fmla="*/ 776177 h 1299961"/>
                  <a:gd name="connsiteX7" fmla="*/ 1458088 w 1745167"/>
                  <a:gd name="connsiteY7" fmla="*/ 733647 h 1299961"/>
                  <a:gd name="connsiteX8" fmla="*/ 1362395 w 1745167"/>
                  <a:gd name="connsiteY8" fmla="*/ 595423 h 1299961"/>
                  <a:gd name="connsiteX9" fmla="*/ 1415557 w 1745167"/>
                  <a:gd name="connsiteY9" fmla="*/ 637954 h 1299961"/>
                  <a:gd name="connsiteX10" fmla="*/ 1245436 w 1745167"/>
                  <a:gd name="connsiteY10" fmla="*/ 478465 h 1299961"/>
                  <a:gd name="connsiteX11" fmla="*/ 1064683 w 1745167"/>
                  <a:gd name="connsiteY11" fmla="*/ 382772 h 1299961"/>
                  <a:gd name="connsiteX12" fmla="*/ 937092 w 1745167"/>
                  <a:gd name="connsiteY12" fmla="*/ 287079 h 1299961"/>
                  <a:gd name="connsiteX13" fmla="*/ 777604 w 1745167"/>
                  <a:gd name="connsiteY13" fmla="*/ 223284 h 1299961"/>
                  <a:gd name="connsiteX14" fmla="*/ 628748 w 1745167"/>
                  <a:gd name="connsiteY14" fmla="*/ 170121 h 1299961"/>
                  <a:gd name="connsiteX15" fmla="*/ 511790 w 1745167"/>
                  <a:gd name="connsiteY15" fmla="*/ 85060 h 1299961"/>
                  <a:gd name="connsiteX16" fmla="*/ 394832 w 1745167"/>
                  <a:gd name="connsiteY16" fmla="*/ 42530 h 1299961"/>
                  <a:gd name="connsiteX17" fmla="*/ 267241 w 1745167"/>
                  <a:gd name="connsiteY17" fmla="*/ 42530 h 1299961"/>
                  <a:gd name="connsiteX18" fmla="*/ 192813 w 1745167"/>
                  <a:gd name="connsiteY18" fmla="*/ 21265 h 1299961"/>
                  <a:gd name="connsiteX19" fmla="*/ 139650 w 1745167"/>
                  <a:gd name="connsiteY19" fmla="*/ 21265 h 1299961"/>
                  <a:gd name="connsiteX20" fmla="*/ 75855 w 1745167"/>
                  <a:gd name="connsiteY20" fmla="*/ 0 h 1299961"/>
                  <a:gd name="connsiteX21" fmla="*/ 12060 w 1745167"/>
                  <a:gd name="connsiteY21" fmla="*/ 21265 h 1299961"/>
                  <a:gd name="connsiteX22" fmla="*/ 22692 w 1745167"/>
                  <a:gd name="connsiteY22" fmla="*/ 74428 h 1299961"/>
                  <a:gd name="connsiteX23" fmla="*/ 235343 w 1745167"/>
                  <a:gd name="connsiteY23" fmla="*/ 180754 h 1299961"/>
                  <a:gd name="connsiteX24" fmla="*/ 341669 w 1745167"/>
                  <a:gd name="connsiteY24" fmla="*/ 255181 h 1299961"/>
                  <a:gd name="connsiteX25" fmla="*/ 416097 w 1745167"/>
                  <a:gd name="connsiteY25" fmla="*/ 350874 h 1299961"/>
                  <a:gd name="connsiteX26" fmla="*/ 586218 w 1745167"/>
                  <a:gd name="connsiteY26" fmla="*/ 520995 h 1299961"/>
                  <a:gd name="connsiteX27" fmla="*/ 820134 w 1745167"/>
                  <a:gd name="connsiteY27" fmla="*/ 691116 h 1299961"/>
                  <a:gd name="connsiteX28" fmla="*/ 1075315 w 1745167"/>
                  <a:gd name="connsiteY28" fmla="*/ 839972 h 1299961"/>
                  <a:gd name="connsiteX29" fmla="*/ 1224171 w 1745167"/>
                  <a:gd name="connsiteY29" fmla="*/ 935665 h 1299961"/>
                  <a:gd name="connsiteX30" fmla="*/ 1415557 w 1745167"/>
                  <a:gd name="connsiteY30" fmla="*/ 1052623 h 1299961"/>
                  <a:gd name="connsiteX31" fmla="*/ 1532515 w 1745167"/>
                  <a:gd name="connsiteY31" fmla="*/ 1158949 h 1299961"/>
                  <a:gd name="connsiteX32" fmla="*/ 1670739 w 1745167"/>
                  <a:gd name="connsiteY32" fmla="*/ 1286540 h 1299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45167" h="1299961">
                    <a:moveTo>
                      <a:pt x="1670739" y="1286540"/>
                    </a:moveTo>
                    <a:cubicBezTo>
                      <a:pt x="1702637" y="1307805"/>
                      <a:pt x="1711497" y="1300717"/>
                      <a:pt x="1723902" y="1286540"/>
                    </a:cubicBezTo>
                    <a:cubicBezTo>
                      <a:pt x="1736307" y="1272363"/>
                      <a:pt x="1745167" y="1238693"/>
                      <a:pt x="1745167" y="1201479"/>
                    </a:cubicBezTo>
                    <a:cubicBezTo>
                      <a:pt x="1745167" y="1164265"/>
                      <a:pt x="1736307" y="1100470"/>
                      <a:pt x="1723902" y="1063256"/>
                    </a:cubicBezTo>
                    <a:cubicBezTo>
                      <a:pt x="1711497" y="1026042"/>
                      <a:pt x="1697320" y="1011865"/>
                      <a:pt x="1670739" y="978195"/>
                    </a:cubicBezTo>
                    <a:cubicBezTo>
                      <a:pt x="1644158" y="944525"/>
                      <a:pt x="1596311" y="894907"/>
                      <a:pt x="1564413" y="861237"/>
                    </a:cubicBezTo>
                    <a:cubicBezTo>
                      <a:pt x="1532515" y="827567"/>
                      <a:pt x="1479353" y="776177"/>
                      <a:pt x="1479353" y="776177"/>
                    </a:cubicBezTo>
                    <a:cubicBezTo>
                      <a:pt x="1461632" y="754912"/>
                      <a:pt x="1477581" y="763773"/>
                      <a:pt x="1458088" y="733647"/>
                    </a:cubicBezTo>
                    <a:cubicBezTo>
                      <a:pt x="1438595" y="703521"/>
                      <a:pt x="1369483" y="611372"/>
                      <a:pt x="1362395" y="595423"/>
                    </a:cubicBezTo>
                    <a:cubicBezTo>
                      <a:pt x="1355307" y="579474"/>
                      <a:pt x="1435050" y="657447"/>
                      <a:pt x="1415557" y="637954"/>
                    </a:cubicBezTo>
                    <a:cubicBezTo>
                      <a:pt x="1396064" y="618461"/>
                      <a:pt x="1303915" y="520995"/>
                      <a:pt x="1245436" y="478465"/>
                    </a:cubicBezTo>
                    <a:cubicBezTo>
                      <a:pt x="1186957" y="435935"/>
                      <a:pt x="1116074" y="414670"/>
                      <a:pt x="1064683" y="382772"/>
                    </a:cubicBezTo>
                    <a:cubicBezTo>
                      <a:pt x="1013292" y="350874"/>
                      <a:pt x="984938" y="313660"/>
                      <a:pt x="937092" y="287079"/>
                    </a:cubicBezTo>
                    <a:cubicBezTo>
                      <a:pt x="889246" y="260498"/>
                      <a:pt x="828995" y="242777"/>
                      <a:pt x="777604" y="223284"/>
                    </a:cubicBezTo>
                    <a:cubicBezTo>
                      <a:pt x="726213" y="203791"/>
                      <a:pt x="673050" y="193158"/>
                      <a:pt x="628748" y="170121"/>
                    </a:cubicBezTo>
                    <a:cubicBezTo>
                      <a:pt x="584446" y="147084"/>
                      <a:pt x="550776" y="106325"/>
                      <a:pt x="511790" y="85060"/>
                    </a:cubicBezTo>
                    <a:cubicBezTo>
                      <a:pt x="472804" y="63795"/>
                      <a:pt x="435590" y="49618"/>
                      <a:pt x="394832" y="42530"/>
                    </a:cubicBezTo>
                    <a:cubicBezTo>
                      <a:pt x="354074" y="35442"/>
                      <a:pt x="300911" y="46074"/>
                      <a:pt x="267241" y="42530"/>
                    </a:cubicBezTo>
                    <a:cubicBezTo>
                      <a:pt x="233571" y="38986"/>
                      <a:pt x="214078" y="24809"/>
                      <a:pt x="192813" y="21265"/>
                    </a:cubicBezTo>
                    <a:cubicBezTo>
                      <a:pt x="171548" y="17721"/>
                      <a:pt x="159143" y="24809"/>
                      <a:pt x="139650" y="21265"/>
                    </a:cubicBezTo>
                    <a:cubicBezTo>
                      <a:pt x="120157" y="17721"/>
                      <a:pt x="97120" y="0"/>
                      <a:pt x="75855" y="0"/>
                    </a:cubicBezTo>
                    <a:cubicBezTo>
                      <a:pt x="54590" y="0"/>
                      <a:pt x="20920" y="8860"/>
                      <a:pt x="12060" y="21265"/>
                    </a:cubicBezTo>
                    <a:cubicBezTo>
                      <a:pt x="3200" y="33670"/>
                      <a:pt x="-14522" y="47847"/>
                      <a:pt x="22692" y="74428"/>
                    </a:cubicBezTo>
                    <a:cubicBezTo>
                      <a:pt x="59906" y="101009"/>
                      <a:pt x="182180" y="150629"/>
                      <a:pt x="235343" y="180754"/>
                    </a:cubicBezTo>
                    <a:cubicBezTo>
                      <a:pt x="288506" y="210879"/>
                      <a:pt x="311543" y="226828"/>
                      <a:pt x="341669" y="255181"/>
                    </a:cubicBezTo>
                    <a:cubicBezTo>
                      <a:pt x="371795" y="283534"/>
                      <a:pt x="375339" y="306572"/>
                      <a:pt x="416097" y="350874"/>
                    </a:cubicBezTo>
                    <a:cubicBezTo>
                      <a:pt x="456855" y="395176"/>
                      <a:pt x="518879" y="464288"/>
                      <a:pt x="586218" y="520995"/>
                    </a:cubicBezTo>
                    <a:cubicBezTo>
                      <a:pt x="653557" y="577702"/>
                      <a:pt x="738618" y="637953"/>
                      <a:pt x="820134" y="691116"/>
                    </a:cubicBezTo>
                    <a:cubicBezTo>
                      <a:pt x="901650" y="744279"/>
                      <a:pt x="1007975" y="799214"/>
                      <a:pt x="1075315" y="839972"/>
                    </a:cubicBezTo>
                    <a:cubicBezTo>
                      <a:pt x="1142654" y="880730"/>
                      <a:pt x="1167464" y="900223"/>
                      <a:pt x="1224171" y="935665"/>
                    </a:cubicBezTo>
                    <a:cubicBezTo>
                      <a:pt x="1280878" y="971107"/>
                      <a:pt x="1364166" y="1015409"/>
                      <a:pt x="1415557" y="1052623"/>
                    </a:cubicBezTo>
                    <a:cubicBezTo>
                      <a:pt x="1466948" y="1089837"/>
                      <a:pt x="1497073" y="1123507"/>
                      <a:pt x="1532515" y="1158949"/>
                    </a:cubicBezTo>
                    <a:cubicBezTo>
                      <a:pt x="1567957" y="1194391"/>
                      <a:pt x="1638841" y="1265275"/>
                      <a:pt x="1670739" y="1286540"/>
                    </a:cubicBezTo>
                    <a:close/>
                  </a:path>
                </a:pathLst>
              </a:cu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21" name="フリーフォーム: 図形 220">
                <a:extLst>
                  <a:ext uri="{FF2B5EF4-FFF2-40B4-BE49-F238E27FC236}">
                    <a16:creationId xmlns:a16="http://schemas.microsoft.com/office/drawing/2014/main" id="{E91AA4C8-DC9F-1860-3DDA-994EB976C184}"/>
                  </a:ext>
                </a:extLst>
              </p:cNvPr>
              <p:cNvSpPr/>
              <p:nvPr/>
            </p:nvSpPr>
            <p:spPr>
              <a:xfrm rot="331022" flipH="1">
                <a:off x="4115609" y="1519723"/>
                <a:ext cx="73342" cy="94806"/>
              </a:xfrm>
              <a:custGeom>
                <a:avLst/>
                <a:gdLst>
                  <a:gd name="connsiteX0" fmla="*/ 311699 w 311873"/>
                  <a:gd name="connsiteY0" fmla="*/ 416890 h 419029"/>
                  <a:gd name="connsiteX1" fmla="*/ 247904 w 311873"/>
                  <a:gd name="connsiteY1" fmla="*/ 321197 h 419029"/>
                  <a:gd name="connsiteX2" fmla="*/ 216006 w 311873"/>
                  <a:gd name="connsiteY2" fmla="*/ 268034 h 419029"/>
                  <a:gd name="connsiteX3" fmla="*/ 173476 w 311873"/>
                  <a:gd name="connsiteY3" fmla="*/ 182973 h 419029"/>
                  <a:gd name="connsiteX4" fmla="*/ 130946 w 311873"/>
                  <a:gd name="connsiteY4" fmla="*/ 108545 h 419029"/>
                  <a:gd name="connsiteX5" fmla="*/ 35253 w 311873"/>
                  <a:gd name="connsiteY5" fmla="*/ 23485 h 419029"/>
                  <a:gd name="connsiteX6" fmla="*/ 3355 w 311873"/>
                  <a:gd name="connsiteY6" fmla="*/ 2220 h 419029"/>
                  <a:gd name="connsiteX7" fmla="*/ 3355 w 311873"/>
                  <a:gd name="connsiteY7" fmla="*/ 66015 h 419029"/>
                  <a:gd name="connsiteX8" fmla="*/ 24620 w 311873"/>
                  <a:gd name="connsiteY8" fmla="*/ 151076 h 419029"/>
                  <a:gd name="connsiteX9" fmla="*/ 67150 w 311873"/>
                  <a:gd name="connsiteY9" fmla="*/ 225504 h 419029"/>
                  <a:gd name="connsiteX10" fmla="*/ 99048 w 311873"/>
                  <a:gd name="connsiteY10" fmla="*/ 268034 h 419029"/>
                  <a:gd name="connsiteX11" fmla="*/ 141578 w 311873"/>
                  <a:gd name="connsiteY11" fmla="*/ 342462 h 419029"/>
                  <a:gd name="connsiteX12" fmla="*/ 226639 w 311873"/>
                  <a:gd name="connsiteY12" fmla="*/ 384992 h 419029"/>
                  <a:gd name="connsiteX13" fmla="*/ 311699 w 311873"/>
                  <a:gd name="connsiteY13" fmla="*/ 416890 h 419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1873" h="419029">
                    <a:moveTo>
                      <a:pt x="311699" y="416890"/>
                    </a:moveTo>
                    <a:cubicBezTo>
                      <a:pt x="315243" y="406258"/>
                      <a:pt x="263853" y="346006"/>
                      <a:pt x="247904" y="321197"/>
                    </a:cubicBezTo>
                    <a:cubicBezTo>
                      <a:pt x="231955" y="296388"/>
                      <a:pt x="228411" y="291071"/>
                      <a:pt x="216006" y="268034"/>
                    </a:cubicBezTo>
                    <a:cubicBezTo>
                      <a:pt x="203601" y="244997"/>
                      <a:pt x="187653" y="209555"/>
                      <a:pt x="173476" y="182973"/>
                    </a:cubicBezTo>
                    <a:cubicBezTo>
                      <a:pt x="159299" y="156391"/>
                      <a:pt x="153983" y="135126"/>
                      <a:pt x="130946" y="108545"/>
                    </a:cubicBezTo>
                    <a:cubicBezTo>
                      <a:pt x="107909" y="81964"/>
                      <a:pt x="35253" y="23485"/>
                      <a:pt x="35253" y="23485"/>
                    </a:cubicBezTo>
                    <a:cubicBezTo>
                      <a:pt x="13988" y="5764"/>
                      <a:pt x="8671" y="-4868"/>
                      <a:pt x="3355" y="2220"/>
                    </a:cubicBezTo>
                    <a:cubicBezTo>
                      <a:pt x="-1961" y="9308"/>
                      <a:pt x="-189" y="41206"/>
                      <a:pt x="3355" y="66015"/>
                    </a:cubicBezTo>
                    <a:cubicBezTo>
                      <a:pt x="6899" y="90824"/>
                      <a:pt x="13987" y="124494"/>
                      <a:pt x="24620" y="151076"/>
                    </a:cubicBezTo>
                    <a:cubicBezTo>
                      <a:pt x="35252" y="177657"/>
                      <a:pt x="67150" y="225504"/>
                      <a:pt x="67150" y="225504"/>
                    </a:cubicBezTo>
                    <a:cubicBezTo>
                      <a:pt x="79555" y="244997"/>
                      <a:pt x="86643" y="248541"/>
                      <a:pt x="99048" y="268034"/>
                    </a:cubicBezTo>
                    <a:cubicBezTo>
                      <a:pt x="111453" y="287527"/>
                      <a:pt x="120313" y="322969"/>
                      <a:pt x="141578" y="342462"/>
                    </a:cubicBezTo>
                    <a:cubicBezTo>
                      <a:pt x="162843" y="361955"/>
                      <a:pt x="200057" y="374359"/>
                      <a:pt x="226639" y="384992"/>
                    </a:cubicBezTo>
                    <a:cubicBezTo>
                      <a:pt x="253220" y="395624"/>
                      <a:pt x="308155" y="427522"/>
                      <a:pt x="311699" y="416890"/>
                    </a:cubicBezTo>
                    <a:close/>
                  </a:path>
                </a:pathLst>
              </a:cu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22" name="フリーフォーム: 図形 221">
                <a:extLst>
                  <a:ext uri="{FF2B5EF4-FFF2-40B4-BE49-F238E27FC236}">
                    <a16:creationId xmlns:a16="http://schemas.microsoft.com/office/drawing/2014/main" id="{300AEB24-FF87-CF39-3C3A-DDBD18AE2062}"/>
                  </a:ext>
                </a:extLst>
              </p:cNvPr>
              <p:cNvSpPr/>
              <p:nvPr/>
            </p:nvSpPr>
            <p:spPr>
              <a:xfrm rot="331022" flipH="1">
                <a:off x="3882396" y="1606518"/>
                <a:ext cx="222718" cy="168394"/>
              </a:xfrm>
              <a:custGeom>
                <a:avLst/>
                <a:gdLst>
                  <a:gd name="connsiteX0" fmla="*/ 0 w 947070"/>
                  <a:gd name="connsiteY0" fmla="*/ 0 h 744279"/>
                  <a:gd name="connsiteX1" fmla="*/ 74428 w 947070"/>
                  <a:gd name="connsiteY1" fmla="*/ 116958 h 744279"/>
                  <a:gd name="connsiteX2" fmla="*/ 265814 w 947070"/>
                  <a:gd name="connsiteY2" fmla="*/ 265814 h 744279"/>
                  <a:gd name="connsiteX3" fmla="*/ 425302 w 947070"/>
                  <a:gd name="connsiteY3" fmla="*/ 393405 h 744279"/>
                  <a:gd name="connsiteX4" fmla="*/ 584790 w 947070"/>
                  <a:gd name="connsiteY4" fmla="*/ 510363 h 744279"/>
                  <a:gd name="connsiteX5" fmla="*/ 733646 w 947070"/>
                  <a:gd name="connsiteY5" fmla="*/ 627321 h 744279"/>
                  <a:gd name="connsiteX6" fmla="*/ 914400 w 947070"/>
                  <a:gd name="connsiteY6" fmla="*/ 723014 h 744279"/>
                  <a:gd name="connsiteX7" fmla="*/ 946297 w 947070"/>
                  <a:gd name="connsiteY7" fmla="*/ 744279 h 74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7070" h="744279">
                    <a:moveTo>
                      <a:pt x="0" y="0"/>
                    </a:moveTo>
                    <a:cubicBezTo>
                      <a:pt x="15063" y="36328"/>
                      <a:pt x="30126" y="72656"/>
                      <a:pt x="74428" y="116958"/>
                    </a:cubicBezTo>
                    <a:cubicBezTo>
                      <a:pt x="118730" y="161260"/>
                      <a:pt x="207335" y="219740"/>
                      <a:pt x="265814" y="265814"/>
                    </a:cubicBezTo>
                    <a:cubicBezTo>
                      <a:pt x="324293" y="311888"/>
                      <a:pt x="372139" y="352647"/>
                      <a:pt x="425302" y="393405"/>
                    </a:cubicBezTo>
                    <a:cubicBezTo>
                      <a:pt x="478465" y="434163"/>
                      <a:pt x="533399" y="471377"/>
                      <a:pt x="584790" y="510363"/>
                    </a:cubicBezTo>
                    <a:cubicBezTo>
                      <a:pt x="636181" y="549349"/>
                      <a:pt x="678711" y="591879"/>
                      <a:pt x="733646" y="627321"/>
                    </a:cubicBezTo>
                    <a:cubicBezTo>
                      <a:pt x="788581" y="662763"/>
                      <a:pt x="914400" y="723014"/>
                      <a:pt x="914400" y="723014"/>
                    </a:cubicBezTo>
                    <a:cubicBezTo>
                      <a:pt x="949842" y="742507"/>
                      <a:pt x="948069" y="743393"/>
                      <a:pt x="946297" y="744279"/>
                    </a:cubicBezTo>
                  </a:path>
                </a:pathLst>
              </a:cu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23" name="フリーフォーム: 図形 222">
                <a:extLst>
                  <a:ext uri="{FF2B5EF4-FFF2-40B4-BE49-F238E27FC236}">
                    <a16:creationId xmlns:a16="http://schemas.microsoft.com/office/drawing/2014/main" id="{C80D6B47-4A8E-C454-D724-716451C55F51}"/>
                  </a:ext>
                </a:extLst>
              </p:cNvPr>
              <p:cNvSpPr/>
              <p:nvPr/>
            </p:nvSpPr>
            <p:spPr>
              <a:xfrm rot="331022" flipH="1">
                <a:off x="3700537" y="1756114"/>
                <a:ext cx="173515" cy="91643"/>
              </a:xfrm>
              <a:custGeom>
                <a:avLst/>
                <a:gdLst>
                  <a:gd name="connsiteX0" fmla="*/ 734260 w 737842"/>
                  <a:gd name="connsiteY0" fmla="*/ 309131 h 405048"/>
                  <a:gd name="connsiteX1" fmla="*/ 734260 w 737842"/>
                  <a:gd name="connsiteY1" fmla="*/ 255969 h 405048"/>
                  <a:gd name="connsiteX2" fmla="*/ 691730 w 737842"/>
                  <a:gd name="connsiteY2" fmla="*/ 170908 h 405048"/>
                  <a:gd name="connsiteX3" fmla="*/ 606670 w 737842"/>
                  <a:gd name="connsiteY3" fmla="*/ 85848 h 405048"/>
                  <a:gd name="connsiteX4" fmla="*/ 521609 w 737842"/>
                  <a:gd name="connsiteY4" fmla="*/ 22052 h 405048"/>
                  <a:gd name="connsiteX5" fmla="*/ 468446 w 737842"/>
                  <a:gd name="connsiteY5" fmla="*/ 11420 h 405048"/>
                  <a:gd name="connsiteX6" fmla="*/ 415284 w 737842"/>
                  <a:gd name="connsiteY6" fmla="*/ 787 h 405048"/>
                  <a:gd name="connsiteX7" fmla="*/ 277060 w 737842"/>
                  <a:gd name="connsiteY7" fmla="*/ 787 h 405048"/>
                  <a:gd name="connsiteX8" fmla="*/ 160102 w 737842"/>
                  <a:gd name="connsiteY8" fmla="*/ 787 h 405048"/>
                  <a:gd name="connsiteX9" fmla="*/ 75042 w 737842"/>
                  <a:gd name="connsiteY9" fmla="*/ 787 h 405048"/>
                  <a:gd name="connsiteX10" fmla="*/ 21879 w 737842"/>
                  <a:gd name="connsiteY10" fmla="*/ 11420 h 405048"/>
                  <a:gd name="connsiteX11" fmla="*/ 614 w 737842"/>
                  <a:gd name="connsiteY11" fmla="*/ 53950 h 405048"/>
                  <a:gd name="connsiteX12" fmla="*/ 43144 w 737842"/>
                  <a:gd name="connsiteY12" fmla="*/ 139010 h 405048"/>
                  <a:gd name="connsiteX13" fmla="*/ 117572 w 737842"/>
                  <a:gd name="connsiteY13" fmla="*/ 224071 h 405048"/>
                  <a:gd name="connsiteX14" fmla="*/ 202632 w 737842"/>
                  <a:gd name="connsiteY14" fmla="*/ 341029 h 405048"/>
                  <a:gd name="connsiteX15" fmla="*/ 277060 w 737842"/>
                  <a:gd name="connsiteY15" fmla="*/ 319764 h 405048"/>
                  <a:gd name="connsiteX16" fmla="*/ 394018 w 737842"/>
                  <a:gd name="connsiteY16" fmla="*/ 319764 h 405048"/>
                  <a:gd name="connsiteX17" fmla="*/ 425916 w 737842"/>
                  <a:gd name="connsiteY17" fmla="*/ 330396 h 405048"/>
                  <a:gd name="connsiteX18" fmla="*/ 479079 w 737842"/>
                  <a:gd name="connsiteY18" fmla="*/ 383559 h 405048"/>
                  <a:gd name="connsiteX19" fmla="*/ 574772 w 737842"/>
                  <a:gd name="connsiteY19" fmla="*/ 372927 h 405048"/>
                  <a:gd name="connsiteX20" fmla="*/ 670465 w 737842"/>
                  <a:gd name="connsiteY20" fmla="*/ 404824 h 405048"/>
                  <a:gd name="connsiteX21" fmla="*/ 723628 w 737842"/>
                  <a:gd name="connsiteY21" fmla="*/ 383559 h 405048"/>
                  <a:gd name="connsiteX22" fmla="*/ 734260 w 737842"/>
                  <a:gd name="connsiteY22" fmla="*/ 309131 h 405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7842" h="405048">
                    <a:moveTo>
                      <a:pt x="734260" y="309131"/>
                    </a:moveTo>
                    <a:cubicBezTo>
                      <a:pt x="736032" y="287866"/>
                      <a:pt x="741348" y="279006"/>
                      <a:pt x="734260" y="255969"/>
                    </a:cubicBezTo>
                    <a:cubicBezTo>
                      <a:pt x="727172" y="232932"/>
                      <a:pt x="712995" y="199261"/>
                      <a:pt x="691730" y="170908"/>
                    </a:cubicBezTo>
                    <a:cubicBezTo>
                      <a:pt x="670465" y="142554"/>
                      <a:pt x="635024" y="110657"/>
                      <a:pt x="606670" y="85848"/>
                    </a:cubicBezTo>
                    <a:cubicBezTo>
                      <a:pt x="578316" y="61039"/>
                      <a:pt x="544646" y="34457"/>
                      <a:pt x="521609" y="22052"/>
                    </a:cubicBezTo>
                    <a:cubicBezTo>
                      <a:pt x="498572" y="9647"/>
                      <a:pt x="468446" y="11420"/>
                      <a:pt x="468446" y="11420"/>
                    </a:cubicBezTo>
                    <a:cubicBezTo>
                      <a:pt x="450725" y="7876"/>
                      <a:pt x="447182" y="2559"/>
                      <a:pt x="415284" y="787"/>
                    </a:cubicBezTo>
                    <a:cubicBezTo>
                      <a:pt x="383386" y="-985"/>
                      <a:pt x="277060" y="787"/>
                      <a:pt x="277060" y="787"/>
                    </a:cubicBezTo>
                    <a:lnTo>
                      <a:pt x="160102" y="787"/>
                    </a:lnTo>
                    <a:cubicBezTo>
                      <a:pt x="126432" y="787"/>
                      <a:pt x="98079" y="-985"/>
                      <a:pt x="75042" y="787"/>
                    </a:cubicBezTo>
                    <a:cubicBezTo>
                      <a:pt x="52005" y="2559"/>
                      <a:pt x="34284" y="2560"/>
                      <a:pt x="21879" y="11420"/>
                    </a:cubicBezTo>
                    <a:cubicBezTo>
                      <a:pt x="9474" y="20280"/>
                      <a:pt x="-2930" y="32685"/>
                      <a:pt x="614" y="53950"/>
                    </a:cubicBezTo>
                    <a:cubicBezTo>
                      <a:pt x="4158" y="75215"/>
                      <a:pt x="23651" y="110657"/>
                      <a:pt x="43144" y="139010"/>
                    </a:cubicBezTo>
                    <a:cubicBezTo>
                      <a:pt x="62637" y="167363"/>
                      <a:pt x="90991" y="190401"/>
                      <a:pt x="117572" y="224071"/>
                    </a:cubicBezTo>
                    <a:cubicBezTo>
                      <a:pt x="144153" y="257741"/>
                      <a:pt x="176051" y="325080"/>
                      <a:pt x="202632" y="341029"/>
                    </a:cubicBezTo>
                    <a:cubicBezTo>
                      <a:pt x="229213" y="356978"/>
                      <a:pt x="245162" y="323308"/>
                      <a:pt x="277060" y="319764"/>
                    </a:cubicBezTo>
                    <a:cubicBezTo>
                      <a:pt x="308958" y="316220"/>
                      <a:pt x="369209" y="317992"/>
                      <a:pt x="394018" y="319764"/>
                    </a:cubicBezTo>
                    <a:cubicBezTo>
                      <a:pt x="418827" y="321536"/>
                      <a:pt x="411739" y="319764"/>
                      <a:pt x="425916" y="330396"/>
                    </a:cubicBezTo>
                    <a:cubicBezTo>
                      <a:pt x="440093" y="341028"/>
                      <a:pt x="454270" y="376471"/>
                      <a:pt x="479079" y="383559"/>
                    </a:cubicBezTo>
                    <a:cubicBezTo>
                      <a:pt x="503888" y="390647"/>
                      <a:pt x="542874" y="369383"/>
                      <a:pt x="574772" y="372927"/>
                    </a:cubicBezTo>
                    <a:cubicBezTo>
                      <a:pt x="606670" y="376471"/>
                      <a:pt x="645656" y="403052"/>
                      <a:pt x="670465" y="404824"/>
                    </a:cubicBezTo>
                    <a:cubicBezTo>
                      <a:pt x="695274" y="406596"/>
                      <a:pt x="711223" y="397736"/>
                      <a:pt x="723628" y="383559"/>
                    </a:cubicBezTo>
                    <a:cubicBezTo>
                      <a:pt x="736033" y="369382"/>
                      <a:pt x="732488" y="330396"/>
                      <a:pt x="734260" y="309131"/>
                    </a:cubicBezTo>
                    <a:close/>
                  </a:path>
                </a:pathLst>
              </a:cu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24" name="フローチャート: 結合子 223">
                <a:extLst>
                  <a:ext uri="{FF2B5EF4-FFF2-40B4-BE49-F238E27FC236}">
                    <a16:creationId xmlns:a16="http://schemas.microsoft.com/office/drawing/2014/main" id="{53939E57-B442-6F63-690F-F29814C6435E}"/>
                  </a:ext>
                </a:extLst>
              </p:cNvPr>
              <p:cNvSpPr/>
              <p:nvPr/>
            </p:nvSpPr>
            <p:spPr>
              <a:xfrm rot="331022" flipH="1">
                <a:off x="4151371" y="1562301"/>
                <a:ext cx="10752" cy="10344"/>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25" name="フローチャート: 結合子 224">
                <a:extLst>
                  <a:ext uri="{FF2B5EF4-FFF2-40B4-BE49-F238E27FC236}">
                    <a16:creationId xmlns:a16="http://schemas.microsoft.com/office/drawing/2014/main" id="{ACAD80F1-5C77-A79A-0925-E221F385EBA6}"/>
                  </a:ext>
                </a:extLst>
              </p:cNvPr>
              <p:cNvSpPr/>
              <p:nvPr/>
            </p:nvSpPr>
            <p:spPr>
              <a:xfrm rot="331022" flipH="1">
                <a:off x="4160711" y="1541813"/>
                <a:ext cx="10752" cy="10344"/>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26" name="フローチャート: 結合子 225">
                <a:extLst>
                  <a:ext uri="{FF2B5EF4-FFF2-40B4-BE49-F238E27FC236}">
                    <a16:creationId xmlns:a16="http://schemas.microsoft.com/office/drawing/2014/main" id="{EF61E502-7FCD-3807-8FB8-BBB027B9BD25}"/>
                  </a:ext>
                </a:extLst>
              </p:cNvPr>
              <p:cNvSpPr/>
              <p:nvPr/>
            </p:nvSpPr>
            <p:spPr>
              <a:xfrm rot="1935196" flipH="1">
                <a:off x="3778283" y="1796604"/>
                <a:ext cx="12028" cy="20003"/>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27" name="フローチャート: 結合子 226">
                <a:extLst>
                  <a:ext uri="{FF2B5EF4-FFF2-40B4-BE49-F238E27FC236}">
                    <a16:creationId xmlns:a16="http://schemas.microsoft.com/office/drawing/2014/main" id="{1A6FF638-26D3-072E-CDCD-45140DE90C10}"/>
                  </a:ext>
                </a:extLst>
              </p:cNvPr>
              <p:cNvSpPr/>
              <p:nvPr/>
            </p:nvSpPr>
            <p:spPr>
              <a:xfrm rot="824326" flipH="1">
                <a:off x="3797798" y="1800007"/>
                <a:ext cx="12028" cy="20003"/>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28" name="フローチャート: 結合子 227">
                <a:extLst>
                  <a:ext uri="{FF2B5EF4-FFF2-40B4-BE49-F238E27FC236}">
                    <a16:creationId xmlns:a16="http://schemas.microsoft.com/office/drawing/2014/main" id="{85E8B863-A6D0-844E-16F2-B3DDBD76959B}"/>
                  </a:ext>
                </a:extLst>
              </p:cNvPr>
              <p:cNvSpPr/>
              <p:nvPr/>
            </p:nvSpPr>
            <p:spPr>
              <a:xfrm rot="824326" flipH="1">
                <a:off x="3833972" y="1785561"/>
                <a:ext cx="12028" cy="20003"/>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29" name="フローチャート: 結合子 228">
                <a:extLst>
                  <a:ext uri="{FF2B5EF4-FFF2-40B4-BE49-F238E27FC236}">
                    <a16:creationId xmlns:a16="http://schemas.microsoft.com/office/drawing/2014/main" id="{DE2B49A9-AA3E-DD1B-C9E8-1FA560F466C3}"/>
                  </a:ext>
                </a:extLst>
              </p:cNvPr>
              <p:cNvSpPr/>
              <p:nvPr/>
            </p:nvSpPr>
            <p:spPr>
              <a:xfrm rot="824326" flipH="1">
                <a:off x="3815256" y="1757323"/>
                <a:ext cx="12028" cy="20003"/>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30" name="フローチャート: 結合子 229">
                <a:extLst>
                  <a:ext uri="{FF2B5EF4-FFF2-40B4-BE49-F238E27FC236}">
                    <a16:creationId xmlns:a16="http://schemas.microsoft.com/office/drawing/2014/main" id="{FEF94C25-E66A-AE4D-7B1F-4661AB43AED9}"/>
                  </a:ext>
                </a:extLst>
              </p:cNvPr>
              <p:cNvSpPr/>
              <p:nvPr/>
            </p:nvSpPr>
            <p:spPr>
              <a:xfrm rot="1964183" flipH="1">
                <a:off x="4132603" y="1588388"/>
                <a:ext cx="12028" cy="20003"/>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31" name="フローチャート: 結合子 230">
                <a:extLst>
                  <a:ext uri="{FF2B5EF4-FFF2-40B4-BE49-F238E27FC236}">
                    <a16:creationId xmlns:a16="http://schemas.microsoft.com/office/drawing/2014/main" id="{FD8E9AC9-E017-AAF1-6DFC-CD819BD6C89D}"/>
                  </a:ext>
                </a:extLst>
              </p:cNvPr>
              <p:cNvSpPr/>
              <p:nvPr/>
            </p:nvSpPr>
            <p:spPr>
              <a:xfrm rot="1964183" flipH="1">
                <a:off x="4172430" y="1544844"/>
                <a:ext cx="12028" cy="20003"/>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32" name="フローチャート: 結合子 231">
                <a:extLst>
                  <a:ext uri="{FF2B5EF4-FFF2-40B4-BE49-F238E27FC236}">
                    <a16:creationId xmlns:a16="http://schemas.microsoft.com/office/drawing/2014/main" id="{B3AA89E8-D4B5-C331-51B8-CA06F6D2F013}"/>
                  </a:ext>
                </a:extLst>
              </p:cNvPr>
              <p:cNvSpPr/>
              <p:nvPr/>
            </p:nvSpPr>
            <p:spPr>
              <a:xfrm rot="331022" flipH="1">
                <a:off x="3798006" y="1758501"/>
                <a:ext cx="12502" cy="19245"/>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33" name="フローチャート: 結合子 232">
                <a:extLst>
                  <a:ext uri="{FF2B5EF4-FFF2-40B4-BE49-F238E27FC236}">
                    <a16:creationId xmlns:a16="http://schemas.microsoft.com/office/drawing/2014/main" id="{F6C35CB3-8E6E-2793-EC33-6347A6CAB4D9}"/>
                  </a:ext>
                </a:extLst>
              </p:cNvPr>
              <p:cNvSpPr/>
              <p:nvPr/>
            </p:nvSpPr>
            <p:spPr>
              <a:xfrm rot="331022" flipH="1">
                <a:off x="3812778" y="1793972"/>
                <a:ext cx="12502" cy="19245"/>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34" name="フローチャート: 結合子 233">
                <a:extLst>
                  <a:ext uri="{FF2B5EF4-FFF2-40B4-BE49-F238E27FC236}">
                    <a16:creationId xmlns:a16="http://schemas.microsoft.com/office/drawing/2014/main" id="{7737FE1F-72EF-9E93-4E81-DD588E681694}"/>
                  </a:ext>
                </a:extLst>
              </p:cNvPr>
              <p:cNvSpPr/>
              <p:nvPr/>
            </p:nvSpPr>
            <p:spPr>
              <a:xfrm rot="331022">
                <a:off x="3791368" y="1778076"/>
                <a:ext cx="10752" cy="14434"/>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35" name="フローチャート: 結合子 234">
                <a:extLst>
                  <a:ext uri="{FF2B5EF4-FFF2-40B4-BE49-F238E27FC236}">
                    <a16:creationId xmlns:a16="http://schemas.microsoft.com/office/drawing/2014/main" id="{7FD289B7-9529-D8FD-7220-B0E2002D39CE}"/>
                  </a:ext>
                </a:extLst>
              </p:cNvPr>
              <p:cNvSpPr/>
              <p:nvPr/>
            </p:nvSpPr>
            <p:spPr>
              <a:xfrm rot="331022">
                <a:off x="3757991" y="1810109"/>
                <a:ext cx="10752" cy="14434"/>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36" name="フローチャート: 結合子 235">
                <a:extLst>
                  <a:ext uri="{FF2B5EF4-FFF2-40B4-BE49-F238E27FC236}">
                    <a16:creationId xmlns:a16="http://schemas.microsoft.com/office/drawing/2014/main" id="{39D46E6D-9E4C-9B07-1C71-93122A77875F}"/>
                  </a:ext>
                </a:extLst>
              </p:cNvPr>
              <p:cNvSpPr/>
              <p:nvPr/>
            </p:nvSpPr>
            <p:spPr>
              <a:xfrm rot="331022">
                <a:off x="3783567" y="1760631"/>
                <a:ext cx="10752" cy="14434"/>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37" name="フローチャート: 結合子 236">
                <a:extLst>
                  <a:ext uri="{FF2B5EF4-FFF2-40B4-BE49-F238E27FC236}">
                    <a16:creationId xmlns:a16="http://schemas.microsoft.com/office/drawing/2014/main" id="{DB227FDE-68DC-345D-C352-CE5D7E442935}"/>
                  </a:ext>
                </a:extLst>
              </p:cNvPr>
              <p:cNvSpPr/>
              <p:nvPr/>
            </p:nvSpPr>
            <p:spPr>
              <a:xfrm rot="2863889">
                <a:off x="3842880" y="1762526"/>
                <a:ext cx="10344" cy="15003"/>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38" name="フローチャート: 結合子 237">
                <a:extLst>
                  <a:ext uri="{FF2B5EF4-FFF2-40B4-BE49-F238E27FC236}">
                    <a16:creationId xmlns:a16="http://schemas.microsoft.com/office/drawing/2014/main" id="{1DF71535-4389-C004-7093-09391402944D}"/>
                  </a:ext>
                </a:extLst>
              </p:cNvPr>
              <p:cNvSpPr/>
              <p:nvPr/>
            </p:nvSpPr>
            <p:spPr>
              <a:xfrm rot="331022" flipH="1">
                <a:off x="3824135" y="1781038"/>
                <a:ext cx="10752" cy="10344"/>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39" name="フローチャート: 結合子 238">
                <a:extLst>
                  <a:ext uri="{FF2B5EF4-FFF2-40B4-BE49-F238E27FC236}">
                    <a16:creationId xmlns:a16="http://schemas.microsoft.com/office/drawing/2014/main" id="{8964BFB3-A6EB-0409-0DEA-6A0447506F78}"/>
                  </a:ext>
                </a:extLst>
              </p:cNvPr>
              <p:cNvSpPr/>
              <p:nvPr/>
            </p:nvSpPr>
            <p:spPr>
              <a:xfrm rot="331022" flipH="1">
                <a:off x="3814847" y="1777190"/>
                <a:ext cx="10752" cy="10344"/>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40" name="フローチャート: 結合子 239">
                <a:extLst>
                  <a:ext uri="{FF2B5EF4-FFF2-40B4-BE49-F238E27FC236}">
                    <a16:creationId xmlns:a16="http://schemas.microsoft.com/office/drawing/2014/main" id="{2989FC80-44D5-FD32-1DD3-9EDDB8C3ECED}"/>
                  </a:ext>
                </a:extLst>
              </p:cNvPr>
              <p:cNvSpPr/>
              <p:nvPr/>
            </p:nvSpPr>
            <p:spPr>
              <a:xfrm rot="740947" flipH="1">
                <a:off x="3803156" y="1791089"/>
                <a:ext cx="10344" cy="10752"/>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41" name="フローチャート: 結合子 240">
                <a:extLst>
                  <a:ext uri="{FF2B5EF4-FFF2-40B4-BE49-F238E27FC236}">
                    <a16:creationId xmlns:a16="http://schemas.microsoft.com/office/drawing/2014/main" id="{57862C11-E6DA-1DCC-CF96-8D14EAA9C991}"/>
                  </a:ext>
                </a:extLst>
              </p:cNvPr>
              <p:cNvSpPr/>
              <p:nvPr/>
            </p:nvSpPr>
            <p:spPr>
              <a:xfrm rot="331022" flipH="1">
                <a:off x="3745372" y="1821215"/>
                <a:ext cx="10752" cy="10344"/>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42" name="フローチャート: 結合子 241">
                <a:extLst>
                  <a:ext uri="{FF2B5EF4-FFF2-40B4-BE49-F238E27FC236}">
                    <a16:creationId xmlns:a16="http://schemas.microsoft.com/office/drawing/2014/main" id="{434711D4-2A0A-EFCA-F02A-C15B7787074E}"/>
                  </a:ext>
                </a:extLst>
              </p:cNvPr>
              <p:cNvSpPr/>
              <p:nvPr/>
            </p:nvSpPr>
            <p:spPr>
              <a:xfrm rot="331022" flipH="1">
                <a:off x="3820122" y="1819521"/>
                <a:ext cx="10752" cy="10344"/>
              </a:xfrm>
              <a:prstGeom prst="flowChartConnector">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sp>
            <p:nvSpPr>
              <p:cNvPr id="243" name="フローチャート: 結合子 242">
                <a:extLst>
                  <a:ext uri="{FF2B5EF4-FFF2-40B4-BE49-F238E27FC236}">
                    <a16:creationId xmlns:a16="http://schemas.microsoft.com/office/drawing/2014/main" id="{B3D1A7FF-7559-34CF-7437-375DE8AB3DB5}"/>
                  </a:ext>
                </a:extLst>
              </p:cNvPr>
              <p:cNvSpPr/>
              <p:nvPr/>
            </p:nvSpPr>
            <p:spPr>
              <a:xfrm rot="3084678">
                <a:off x="3884679" y="1768001"/>
                <a:ext cx="10751" cy="10344"/>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latin typeface="Arial" panose="020B0604020202020204" pitchFamily="34" charset="0"/>
                  <a:cs typeface="Arial" panose="020B0604020202020204" pitchFamily="34" charset="0"/>
                </a:endParaRPr>
              </a:p>
            </p:txBody>
          </p:sp>
        </p:grpSp>
        <p:sp>
          <p:nvSpPr>
            <p:cNvPr id="244" name="フリーフォーム 435">
              <a:extLst>
                <a:ext uri="{FF2B5EF4-FFF2-40B4-BE49-F238E27FC236}">
                  <a16:creationId xmlns:a16="http://schemas.microsoft.com/office/drawing/2014/main" id="{6B49222C-FDF6-46EE-174A-F4C36FE04A30}"/>
                </a:ext>
              </a:extLst>
            </p:cNvPr>
            <p:cNvSpPr/>
            <p:nvPr/>
          </p:nvSpPr>
          <p:spPr>
            <a:xfrm flipH="1">
              <a:off x="4147890" y="2577839"/>
              <a:ext cx="1532308" cy="2174586"/>
            </a:xfrm>
            <a:custGeom>
              <a:avLst/>
              <a:gdLst>
                <a:gd name="connsiteX0" fmla="*/ 293638 w 1154920"/>
                <a:gd name="connsiteY0" fmla="*/ 355457 h 1857133"/>
                <a:gd name="connsiteX1" fmla="*/ 133940 w 1154920"/>
                <a:gd name="connsiteY1" fmla="*/ 358032 h 1857133"/>
                <a:gd name="connsiteX2" fmla="*/ 128788 w 1154920"/>
                <a:gd name="connsiteY2" fmla="*/ 576973 h 1857133"/>
                <a:gd name="connsiteX3" fmla="*/ 185455 w 1154920"/>
                <a:gd name="connsiteY3" fmla="*/ 576973 h 1857133"/>
                <a:gd name="connsiteX4" fmla="*/ 177728 w 1154920"/>
                <a:gd name="connsiteY4" fmla="*/ 996825 h 1857133"/>
                <a:gd name="connsiteX5" fmla="*/ 293638 w 1154920"/>
                <a:gd name="connsiteY5" fmla="*/ 996825 h 1857133"/>
                <a:gd name="connsiteX6" fmla="*/ 293638 w 1154920"/>
                <a:gd name="connsiteY6" fmla="*/ 1385766 h 1857133"/>
                <a:gd name="connsiteX7" fmla="*/ 154546 w 1154920"/>
                <a:gd name="connsiteY7" fmla="*/ 1388342 h 1857133"/>
                <a:gd name="connsiteX8" fmla="*/ 159698 w 1154920"/>
                <a:gd name="connsiteY8" fmla="*/ 1602132 h 1857133"/>
                <a:gd name="connsiteX9" fmla="*/ 0 w 1154920"/>
                <a:gd name="connsiteY9" fmla="*/ 1602132 h 1857133"/>
                <a:gd name="connsiteX10" fmla="*/ 2575 w 1154920"/>
                <a:gd name="connsiteY10" fmla="*/ 1854557 h 1857133"/>
                <a:gd name="connsiteX11" fmla="*/ 775308 w 1154920"/>
                <a:gd name="connsiteY11" fmla="*/ 1857133 h 1857133"/>
                <a:gd name="connsiteX12" fmla="*/ 767580 w 1154920"/>
                <a:gd name="connsiteY12" fmla="*/ 1607283 h 1857133"/>
                <a:gd name="connsiteX13" fmla="*/ 484245 w 1154920"/>
                <a:gd name="connsiteY13" fmla="*/ 1607283 h 1857133"/>
                <a:gd name="connsiteX14" fmla="*/ 479094 w 1154920"/>
                <a:gd name="connsiteY14" fmla="*/ 1388342 h 1857133"/>
                <a:gd name="connsiteX15" fmla="*/ 355456 w 1154920"/>
                <a:gd name="connsiteY15" fmla="*/ 1393494 h 1857133"/>
                <a:gd name="connsiteX16" fmla="*/ 358032 w 1154920"/>
                <a:gd name="connsiteY16" fmla="*/ 991673 h 1857133"/>
                <a:gd name="connsiteX17" fmla="*/ 481669 w 1154920"/>
                <a:gd name="connsiteY17" fmla="*/ 994249 h 1857133"/>
                <a:gd name="connsiteX18" fmla="*/ 476518 w 1154920"/>
                <a:gd name="connsiteY18" fmla="*/ 582125 h 1857133"/>
                <a:gd name="connsiteX19" fmla="*/ 788187 w 1154920"/>
                <a:gd name="connsiteY19" fmla="*/ 579549 h 1857133"/>
                <a:gd name="connsiteX20" fmla="*/ 788187 w 1154920"/>
                <a:gd name="connsiteY20" fmla="*/ 355457 h 1857133"/>
                <a:gd name="connsiteX21" fmla="*/ 955612 w 1154920"/>
                <a:gd name="connsiteY21" fmla="*/ 358032 h 1857133"/>
                <a:gd name="connsiteX22" fmla="*/ 958188 w 1154920"/>
                <a:gd name="connsiteY22" fmla="*/ 278183 h 1857133"/>
                <a:gd name="connsiteX23" fmla="*/ 1143644 w 1154920"/>
                <a:gd name="connsiteY23" fmla="*/ 278183 h 1857133"/>
                <a:gd name="connsiteX24" fmla="*/ 1141068 w 1154920"/>
                <a:gd name="connsiteY24" fmla="*/ 69546 h 1857133"/>
                <a:gd name="connsiteX25" fmla="*/ 950460 w 1154920"/>
                <a:gd name="connsiteY25" fmla="*/ 72121 h 1857133"/>
                <a:gd name="connsiteX26" fmla="*/ 953036 w 1154920"/>
                <a:gd name="connsiteY26" fmla="*/ 2575 h 1857133"/>
                <a:gd name="connsiteX27" fmla="*/ 298789 w 1154920"/>
                <a:gd name="connsiteY27" fmla="*/ 0 h 1857133"/>
                <a:gd name="connsiteX28" fmla="*/ 293638 w 1154920"/>
                <a:gd name="connsiteY28" fmla="*/ 355457 h 1857133"/>
                <a:gd name="connsiteX0" fmla="*/ 293638 w 1156810"/>
                <a:gd name="connsiteY0" fmla="*/ 355457 h 1857133"/>
                <a:gd name="connsiteX1" fmla="*/ 133940 w 1156810"/>
                <a:gd name="connsiteY1" fmla="*/ 358032 h 1857133"/>
                <a:gd name="connsiteX2" fmla="*/ 128788 w 1156810"/>
                <a:gd name="connsiteY2" fmla="*/ 576973 h 1857133"/>
                <a:gd name="connsiteX3" fmla="*/ 185455 w 1156810"/>
                <a:gd name="connsiteY3" fmla="*/ 576973 h 1857133"/>
                <a:gd name="connsiteX4" fmla="*/ 177728 w 1156810"/>
                <a:gd name="connsiteY4" fmla="*/ 996825 h 1857133"/>
                <a:gd name="connsiteX5" fmla="*/ 293638 w 1156810"/>
                <a:gd name="connsiteY5" fmla="*/ 996825 h 1857133"/>
                <a:gd name="connsiteX6" fmla="*/ 293638 w 1156810"/>
                <a:gd name="connsiteY6" fmla="*/ 1385766 h 1857133"/>
                <a:gd name="connsiteX7" fmla="*/ 154546 w 1156810"/>
                <a:gd name="connsiteY7" fmla="*/ 1388342 h 1857133"/>
                <a:gd name="connsiteX8" fmla="*/ 159698 w 1156810"/>
                <a:gd name="connsiteY8" fmla="*/ 1602132 h 1857133"/>
                <a:gd name="connsiteX9" fmla="*/ 0 w 1156810"/>
                <a:gd name="connsiteY9" fmla="*/ 1602132 h 1857133"/>
                <a:gd name="connsiteX10" fmla="*/ 2575 w 1156810"/>
                <a:gd name="connsiteY10" fmla="*/ 1854557 h 1857133"/>
                <a:gd name="connsiteX11" fmla="*/ 775308 w 1156810"/>
                <a:gd name="connsiteY11" fmla="*/ 1857133 h 1857133"/>
                <a:gd name="connsiteX12" fmla="*/ 767580 w 1156810"/>
                <a:gd name="connsiteY12" fmla="*/ 1607283 h 1857133"/>
                <a:gd name="connsiteX13" fmla="*/ 484245 w 1156810"/>
                <a:gd name="connsiteY13" fmla="*/ 1607283 h 1857133"/>
                <a:gd name="connsiteX14" fmla="*/ 479094 w 1156810"/>
                <a:gd name="connsiteY14" fmla="*/ 1388342 h 1857133"/>
                <a:gd name="connsiteX15" fmla="*/ 355456 w 1156810"/>
                <a:gd name="connsiteY15" fmla="*/ 1393494 h 1857133"/>
                <a:gd name="connsiteX16" fmla="*/ 358032 w 1156810"/>
                <a:gd name="connsiteY16" fmla="*/ 991673 h 1857133"/>
                <a:gd name="connsiteX17" fmla="*/ 481669 w 1156810"/>
                <a:gd name="connsiteY17" fmla="*/ 994249 h 1857133"/>
                <a:gd name="connsiteX18" fmla="*/ 476518 w 1156810"/>
                <a:gd name="connsiteY18" fmla="*/ 582125 h 1857133"/>
                <a:gd name="connsiteX19" fmla="*/ 788187 w 1156810"/>
                <a:gd name="connsiteY19" fmla="*/ 579549 h 1857133"/>
                <a:gd name="connsiteX20" fmla="*/ 788187 w 1156810"/>
                <a:gd name="connsiteY20" fmla="*/ 355457 h 1857133"/>
                <a:gd name="connsiteX21" fmla="*/ 955612 w 1156810"/>
                <a:gd name="connsiteY21" fmla="*/ 358032 h 1857133"/>
                <a:gd name="connsiteX22" fmla="*/ 958188 w 1156810"/>
                <a:gd name="connsiteY22" fmla="*/ 278183 h 1857133"/>
                <a:gd name="connsiteX23" fmla="*/ 1143644 w 1156810"/>
                <a:gd name="connsiteY23" fmla="*/ 278183 h 1857133"/>
                <a:gd name="connsiteX24" fmla="*/ 1143643 w 1156810"/>
                <a:gd name="connsiteY24" fmla="*/ 69546 h 1857133"/>
                <a:gd name="connsiteX25" fmla="*/ 950460 w 1156810"/>
                <a:gd name="connsiteY25" fmla="*/ 72121 h 1857133"/>
                <a:gd name="connsiteX26" fmla="*/ 953036 w 1156810"/>
                <a:gd name="connsiteY26" fmla="*/ 2575 h 1857133"/>
                <a:gd name="connsiteX27" fmla="*/ 298789 w 1156810"/>
                <a:gd name="connsiteY27" fmla="*/ 0 h 1857133"/>
                <a:gd name="connsiteX28" fmla="*/ 293638 w 1156810"/>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76518 w 1143644"/>
                <a:gd name="connsiteY18" fmla="*/ 582125 h 1857133"/>
                <a:gd name="connsiteX19" fmla="*/ 788187 w 1143644"/>
                <a:gd name="connsiteY19" fmla="*/ 579549 h 1857133"/>
                <a:gd name="connsiteX20" fmla="*/ 788187 w 1143644"/>
                <a:gd name="connsiteY20" fmla="*/ 355457 h 1857133"/>
                <a:gd name="connsiteX21" fmla="*/ 955612 w 1143644"/>
                <a:gd name="connsiteY21" fmla="*/ 358032 h 1857133"/>
                <a:gd name="connsiteX22" fmla="*/ 958188 w 1143644"/>
                <a:gd name="connsiteY22" fmla="*/ 278183 h 1857133"/>
                <a:gd name="connsiteX23" fmla="*/ 1143644 w 1143644"/>
                <a:gd name="connsiteY23" fmla="*/ 278183 h 1857133"/>
                <a:gd name="connsiteX24" fmla="*/ 1143643 w 1143644"/>
                <a:gd name="connsiteY24" fmla="*/ 69546 h 1857133"/>
                <a:gd name="connsiteX25" fmla="*/ 950460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76518 w 1143644"/>
                <a:gd name="connsiteY18" fmla="*/ 582125 h 1857133"/>
                <a:gd name="connsiteX19" fmla="*/ 788187 w 1143644"/>
                <a:gd name="connsiteY19" fmla="*/ 579549 h 1857133"/>
                <a:gd name="connsiteX20" fmla="*/ 788187 w 1143644"/>
                <a:gd name="connsiteY20" fmla="*/ 355457 h 1857133"/>
                <a:gd name="connsiteX21" fmla="*/ 955612 w 1143644"/>
                <a:gd name="connsiteY21" fmla="*/ 358032 h 1857133"/>
                <a:gd name="connsiteX22" fmla="*/ 958188 w 1143644"/>
                <a:gd name="connsiteY22" fmla="*/ 278183 h 1857133"/>
                <a:gd name="connsiteX23" fmla="*/ 1143644 w 1143644"/>
                <a:gd name="connsiteY23" fmla="*/ 278183 h 1857133"/>
                <a:gd name="connsiteX24" fmla="*/ 1143643 w 1143644"/>
                <a:gd name="connsiteY24" fmla="*/ 69546 h 1857133"/>
                <a:gd name="connsiteX25" fmla="*/ 953036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76518 w 1143644"/>
                <a:gd name="connsiteY18" fmla="*/ 582125 h 1857133"/>
                <a:gd name="connsiteX19" fmla="*/ 788187 w 1143644"/>
                <a:gd name="connsiteY19" fmla="*/ 579549 h 1857133"/>
                <a:gd name="connsiteX20" fmla="*/ 788187 w 1143644"/>
                <a:gd name="connsiteY20" fmla="*/ 355457 h 1857133"/>
                <a:gd name="connsiteX21" fmla="*/ 955612 w 1143644"/>
                <a:gd name="connsiteY21" fmla="*/ 358032 h 1857133"/>
                <a:gd name="connsiteX22" fmla="*/ 958188 w 1143644"/>
                <a:gd name="connsiteY22" fmla="*/ 278183 h 1857133"/>
                <a:gd name="connsiteX23" fmla="*/ 1143644 w 1143644"/>
                <a:gd name="connsiteY23" fmla="*/ 278183 h 1857133"/>
                <a:gd name="connsiteX24" fmla="*/ 1143643 w 1143644"/>
                <a:gd name="connsiteY24" fmla="*/ 69546 h 1857133"/>
                <a:gd name="connsiteX25" fmla="*/ 953036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8795"/>
                <a:gd name="connsiteY0" fmla="*/ 355457 h 1857133"/>
                <a:gd name="connsiteX1" fmla="*/ 133940 w 1148795"/>
                <a:gd name="connsiteY1" fmla="*/ 358032 h 1857133"/>
                <a:gd name="connsiteX2" fmla="*/ 128788 w 1148795"/>
                <a:gd name="connsiteY2" fmla="*/ 576973 h 1857133"/>
                <a:gd name="connsiteX3" fmla="*/ 185455 w 1148795"/>
                <a:gd name="connsiteY3" fmla="*/ 576973 h 1857133"/>
                <a:gd name="connsiteX4" fmla="*/ 177728 w 1148795"/>
                <a:gd name="connsiteY4" fmla="*/ 996825 h 1857133"/>
                <a:gd name="connsiteX5" fmla="*/ 293638 w 1148795"/>
                <a:gd name="connsiteY5" fmla="*/ 996825 h 1857133"/>
                <a:gd name="connsiteX6" fmla="*/ 293638 w 1148795"/>
                <a:gd name="connsiteY6" fmla="*/ 1385766 h 1857133"/>
                <a:gd name="connsiteX7" fmla="*/ 154546 w 1148795"/>
                <a:gd name="connsiteY7" fmla="*/ 1388342 h 1857133"/>
                <a:gd name="connsiteX8" fmla="*/ 159698 w 1148795"/>
                <a:gd name="connsiteY8" fmla="*/ 1602132 h 1857133"/>
                <a:gd name="connsiteX9" fmla="*/ 0 w 1148795"/>
                <a:gd name="connsiteY9" fmla="*/ 1602132 h 1857133"/>
                <a:gd name="connsiteX10" fmla="*/ 2575 w 1148795"/>
                <a:gd name="connsiteY10" fmla="*/ 1854557 h 1857133"/>
                <a:gd name="connsiteX11" fmla="*/ 775308 w 1148795"/>
                <a:gd name="connsiteY11" fmla="*/ 1857133 h 1857133"/>
                <a:gd name="connsiteX12" fmla="*/ 767580 w 1148795"/>
                <a:gd name="connsiteY12" fmla="*/ 1607283 h 1857133"/>
                <a:gd name="connsiteX13" fmla="*/ 484245 w 1148795"/>
                <a:gd name="connsiteY13" fmla="*/ 1607283 h 1857133"/>
                <a:gd name="connsiteX14" fmla="*/ 479094 w 1148795"/>
                <a:gd name="connsiteY14" fmla="*/ 1388342 h 1857133"/>
                <a:gd name="connsiteX15" fmla="*/ 355456 w 1148795"/>
                <a:gd name="connsiteY15" fmla="*/ 1393494 h 1857133"/>
                <a:gd name="connsiteX16" fmla="*/ 358032 w 1148795"/>
                <a:gd name="connsiteY16" fmla="*/ 991673 h 1857133"/>
                <a:gd name="connsiteX17" fmla="*/ 481669 w 1148795"/>
                <a:gd name="connsiteY17" fmla="*/ 994249 h 1857133"/>
                <a:gd name="connsiteX18" fmla="*/ 476518 w 1148795"/>
                <a:gd name="connsiteY18" fmla="*/ 582125 h 1857133"/>
                <a:gd name="connsiteX19" fmla="*/ 788187 w 1148795"/>
                <a:gd name="connsiteY19" fmla="*/ 579549 h 1857133"/>
                <a:gd name="connsiteX20" fmla="*/ 788187 w 1148795"/>
                <a:gd name="connsiteY20" fmla="*/ 355457 h 1857133"/>
                <a:gd name="connsiteX21" fmla="*/ 955612 w 1148795"/>
                <a:gd name="connsiteY21" fmla="*/ 358032 h 1857133"/>
                <a:gd name="connsiteX22" fmla="*/ 958188 w 1148795"/>
                <a:gd name="connsiteY22" fmla="*/ 278183 h 1857133"/>
                <a:gd name="connsiteX23" fmla="*/ 1143644 w 1148795"/>
                <a:gd name="connsiteY23" fmla="*/ 278183 h 1857133"/>
                <a:gd name="connsiteX24" fmla="*/ 1148795 w 1148795"/>
                <a:gd name="connsiteY24" fmla="*/ 74697 h 1857133"/>
                <a:gd name="connsiteX25" fmla="*/ 953036 w 1148795"/>
                <a:gd name="connsiteY25" fmla="*/ 72121 h 1857133"/>
                <a:gd name="connsiteX26" fmla="*/ 953036 w 1148795"/>
                <a:gd name="connsiteY26" fmla="*/ 2575 h 1857133"/>
                <a:gd name="connsiteX27" fmla="*/ 298789 w 1148795"/>
                <a:gd name="connsiteY27" fmla="*/ 0 h 1857133"/>
                <a:gd name="connsiteX28" fmla="*/ 293638 w 1148795"/>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76518 w 1143644"/>
                <a:gd name="connsiteY18" fmla="*/ 582125 h 1857133"/>
                <a:gd name="connsiteX19" fmla="*/ 788187 w 1143644"/>
                <a:gd name="connsiteY19" fmla="*/ 579549 h 1857133"/>
                <a:gd name="connsiteX20" fmla="*/ 788187 w 1143644"/>
                <a:gd name="connsiteY20" fmla="*/ 355457 h 1857133"/>
                <a:gd name="connsiteX21" fmla="*/ 955612 w 1143644"/>
                <a:gd name="connsiteY21" fmla="*/ 358032 h 1857133"/>
                <a:gd name="connsiteX22" fmla="*/ 958188 w 1143644"/>
                <a:gd name="connsiteY22" fmla="*/ 278183 h 1857133"/>
                <a:gd name="connsiteX23" fmla="*/ 1143644 w 1143644"/>
                <a:gd name="connsiteY23" fmla="*/ 278183 h 1857133"/>
                <a:gd name="connsiteX24" fmla="*/ 1141067 w 1143644"/>
                <a:gd name="connsiteY24" fmla="*/ 74697 h 1857133"/>
                <a:gd name="connsiteX25" fmla="*/ 953036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76518 w 1143644"/>
                <a:gd name="connsiteY18" fmla="*/ 582125 h 1857133"/>
                <a:gd name="connsiteX19" fmla="*/ 788187 w 1143644"/>
                <a:gd name="connsiteY19" fmla="*/ 579549 h 1857133"/>
                <a:gd name="connsiteX20" fmla="*/ 788187 w 1143644"/>
                <a:gd name="connsiteY20" fmla="*/ 355457 h 1857133"/>
                <a:gd name="connsiteX21" fmla="*/ 960764 w 1143644"/>
                <a:gd name="connsiteY21" fmla="*/ 360608 h 1857133"/>
                <a:gd name="connsiteX22" fmla="*/ 958188 w 1143644"/>
                <a:gd name="connsiteY22" fmla="*/ 278183 h 1857133"/>
                <a:gd name="connsiteX23" fmla="*/ 1143644 w 1143644"/>
                <a:gd name="connsiteY23" fmla="*/ 278183 h 1857133"/>
                <a:gd name="connsiteX24" fmla="*/ 1141067 w 1143644"/>
                <a:gd name="connsiteY24" fmla="*/ 74697 h 1857133"/>
                <a:gd name="connsiteX25" fmla="*/ 953036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76518 w 1143644"/>
                <a:gd name="connsiteY18" fmla="*/ 582125 h 1857133"/>
                <a:gd name="connsiteX19" fmla="*/ 788187 w 1143644"/>
                <a:gd name="connsiteY19" fmla="*/ 579549 h 1857133"/>
                <a:gd name="connsiteX20" fmla="*/ 788187 w 1143644"/>
                <a:gd name="connsiteY20" fmla="*/ 355457 h 1857133"/>
                <a:gd name="connsiteX21" fmla="*/ 960764 w 1143644"/>
                <a:gd name="connsiteY21" fmla="*/ 360608 h 1857133"/>
                <a:gd name="connsiteX22" fmla="*/ 958188 w 1143644"/>
                <a:gd name="connsiteY22" fmla="*/ 278183 h 1857133"/>
                <a:gd name="connsiteX23" fmla="*/ 1143644 w 1143644"/>
                <a:gd name="connsiteY23" fmla="*/ 278183 h 1857133"/>
                <a:gd name="connsiteX24" fmla="*/ 1141067 w 1143644"/>
                <a:gd name="connsiteY24" fmla="*/ 74697 h 1857133"/>
                <a:gd name="connsiteX25" fmla="*/ 953036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76518 w 1143644"/>
                <a:gd name="connsiteY18" fmla="*/ 582125 h 1857133"/>
                <a:gd name="connsiteX19" fmla="*/ 788187 w 1143644"/>
                <a:gd name="connsiteY19" fmla="*/ 579549 h 1857133"/>
                <a:gd name="connsiteX20" fmla="*/ 788187 w 1143644"/>
                <a:gd name="connsiteY20" fmla="*/ 355457 h 1857133"/>
                <a:gd name="connsiteX21" fmla="*/ 955613 w 1143644"/>
                <a:gd name="connsiteY21" fmla="*/ 355457 h 1857133"/>
                <a:gd name="connsiteX22" fmla="*/ 958188 w 1143644"/>
                <a:gd name="connsiteY22" fmla="*/ 278183 h 1857133"/>
                <a:gd name="connsiteX23" fmla="*/ 1143644 w 1143644"/>
                <a:gd name="connsiteY23" fmla="*/ 278183 h 1857133"/>
                <a:gd name="connsiteX24" fmla="*/ 1141067 w 1143644"/>
                <a:gd name="connsiteY24" fmla="*/ 74697 h 1857133"/>
                <a:gd name="connsiteX25" fmla="*/ 953036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84245 w 1143644"/>
                <a:gd name="connsiteY18" fmla="*/ 582125 h 1857133"/>
                <a:gd name="connsiteX19" fmla="*/ 788187 w 1143644"/>
                <a:gd name="connsiteY19" fmla="*/ 579549 h 1857133"/>
                <a:gd name="connsiteX20" fmla="*/ 788187 w 1143644"/>
                <a:gd name="connsiteY20" fmla="*/ 355457 h 1857133"/>
                <a:gd name="connsiteX21" fmla="*/ 955613 w 1143644"/>
                <a:gd name="connsiteY21" fmla="*/ 355457 h 1857133"/>
                <a:gd name="connsiteX22" fmla="*/ 958188 w 1143644"/>
                <a:gd name="connsiteY22" fmla="*/ 278183 h 1857133"/>
                <a:gd name="connsiteX23" fmla="*/ 1143644 w 1143644"/>
                <a:gd name="connsiteY23" fmla="*/ 278183 h 1857133"/>
                <a:gd name="connsiteX24" fmla="*/ 1141067 w 1143644"/>
                <a:gd name="connsiteY24" fmla="*/ 74697 h 1857133"/>
                <a:gd name="connsiteX25" fmla="*/ 953036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84245 w 1143644"/>
                <a:gd name="connsiteY18" fmla="*/ 582125 h 1857133"/>
                <a:gd name="connsiteX19" fmla="*/ 788187 w 1143644"/>
                <a:gd name="connsiteY19" fmla="*/ 579549 h 1857133"/>
                <a:gd name="connsiteX20" fmla="*/ 788187 w 1143644"/>
                <a:gd name="connsiteY20" fmla="*/ 355457 h 1857133"/>
                <a:gd name="connsiteX21" fmla="*/ 955613 w 1143644"/>
                <a:gd name="connsiteY21" fmla="*/ 355457 h 1857133"/>
                <a:gd name="connsiteX22" fmla="*/ 958188 w 1143644"/>
                <a:gd name="connsiteY22" fmla="*/ 278183 h 1857133"/>
                <a:gd name="connsiteX23" fmla="*/ 1143644 w 1143644"/>
                <a:gd name="connsiteY23" fmla="*/ 278183 h 1857133"/>
                <a:gd name="connsiteX24" fmla="*/ 1141067 w 1143644"/>
                <a:gd name="connsiteY24" fmla="*/ 74697 h 1857133"/>
                <a:gd name="connsiteX25" fmla="*/ 953036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84245 w 1143644"/>
                <a:gd name="connsiteY18" fmla="*/ 582125 h 1857133"/>
                <a:gd name="connsiteX19" fmla="*/ 788187 w 1143644"/>
                <a:gd name="connsiteY19" fmla="*/ 579549 h 1857133"/>
                <a:gd name="connsiteX20" fmla="*/ 788187 w 1143644"/>
                <a:gd name="connsiteY20" fmla="*/ 355457 h 1857133"/>
                <a:gd name="connsiteX21" fmla="*/ 955613 w 1143644"/>
                <a:gd name="connsiteY21" fmla="*/ 355457 h 1857133"/>
                <a:gd name="connsiteX22" fmla="*/ 950461 w 1143644"/>
                <a:gd name="connsiteY22" fmla="*/ 278183 h 1857133"/>
                <a:gd name="connsiteX23" fmla="*/ 1143644 w 1143644"/>
                <a:gd name="connsiteY23" fmla="*/ 278183 h 1857133"/>
                <a:gd name="connsiteX24" fmla="*/ 1141067 w 1143644"/>
                <a:gd name="connsiteY24" fmla="*/ 74697 h 1857133"/>
                <a:gd name="connsiteX25" fmla="*/ 953036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84245 w 1143644"/>
                <a:gd name="connsiteY18" fmla="*/ 582125 h 1857133"/>
                <a:gd name="connsiteX19" fmla="*/ 788187 w 1143644"/>
                <a:gd name="connsiteY19" fmla="*/ 579549 h 1857133"/>
                <a:gd name="connsiteX20" fmla="*/ 788187 w 1143644"/>
                <a:gd name="connsiteY20" fmla="*/ 355457 h 1857133"/>
                <a:gd name="connsiteX21" fmla="*/ 955613 w 1143644"/>
                <a:gd name="connsiteY21" fmla="*/ 355457 h 1857133"/>
                <a:gd name="connsiteX22" fmla="*/ 958188 w 1143644"/>
                <a:gd name="connsiteY22" fmla="*/ 278183 h 1857133"/>
                <a:gd name="connsiteX23" fmla="*/ 1143644 w 1143644"/>
                <a:gd name="connsiteY23" fmla="*/ 278183 h 1857133"/>
                <a:gd name="connsiteX24" fmla="*/ 1141067 w 1143644"/>
                <a:gd name="connsiteY24" fmla="*/ 74697 h 1857133"/>
                <a:gd name="connsiteX25" fmla="*/ 953036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84245 w 1143644"/>
                <a:gd name="connsiteY18" fmla="*/ 582125 h 1857133"/>
                <a:gd name="connsiteX19" fmla="*/ 788187 w 1143644"/>
                <a:gd name="connsiteY19" fmla="*/ 579549 h 1857133"/>
                <a:gd name="connsiteX20" fmla="*/ 788187 w 1143644"/>
                <a:gd name="connsiteY20" fmla="*/ 355457 h 1857133"/>
                <a:gd name="connsiteX21" fmla="*/ 955613 w 1143644"/>
                <a:gd name="connsiteY21" fmla="*/ 355457 h 1857133"/>
                <a:gd name="connsiteX22" fmla="*/ 950461 w 1143644"/>
                <a:gd name="connsiteY22" fmla="*/ 278183 h 1857133"/>
                <a:gd name="connsiteX23" fmla="*/ 1143644 w 1143644"/>
                <a:gd name="connsiteY23" fmla="*/ 278183 h 1857133"/>
                <a:gd name="connsiteX24" fmla="*/ 1141067 w 1143644"/>
                <a:gd name="connsiteY24" fmla="*/ 74697 h 1857133"/>
                <a:gd name="connsiteX25" fmla="*/ 953036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84245 w 1143644"/>
                <a:gd name="connsiteY18" fmla="*/ 582125 h 1857133"/>
                <a:gd name="connsiteX19" fmla="*/ 788187 w 1143644"/>
                <a:gd name="connsiteY19" fmla="*/ 579549 h 1857133"/>
                <a:gd name="connsiteX20" fmla="*/ 788187 w 1143644"/>
                <a:gd name="connsiteY20" fmla="*/ 355457 h 1857133"/>
                <a:gd name="connsiteX21" fmla="*/ 955613 w 1143644"/>
                <a:gd name="connsiteY21" fmla="*/ 355457 h 1857133"/>
                <a:gd name="connsiteX22" fmla="*/ 955613 w 1143644"/>
                <a:gd name="connsiteY22" fmla="*/ 278183 h 1857133"/>
                <a:gd name="connsiteX23" fmla="*/ 1143644 w 1143644"/>
                <a:gd name="connsiteY23" fmla="*/ 278183 h 1857133"/>
                <a:gd name="connsiteX24" fmla="*/ 1141067 w 1143644"/>
                <a:gd name="connsiteY24" fmla="*/ 74697 h 1857133"/>
                <a:gd name="connsiteX25" fmla="*/ 953036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6018"/>
                <a:gd name="connsiteY0" fmla="*/ 355457 h 1857133"/>
                <a:gd name="connsiteX1" fmla="*/ 133940 w 1146018"/>
                <a:gd name="connsiteY1" fmla="*/ 358032 h 1857133"/>
                <a:gd name="connsiteX2" fmla="*/ 128788 w 1146018"/>
                <a:gd name="connsiteY2" fmla="*/ 576973 h 1857133"/>
                <a:gd name="connsiteX3" fmla="*/ 185455 w 1146018"/>
                <a:gd name="connsiteY3" fmla="*/ 576973 h 1857133"/>
                <a:gd name="connsiteX4" fmla="*/ 177728 w 1146018"/>
                <a:gd name="connsiteY4" fmla="*/ 996825 h 1857133"/>
                <a:gd name="connsiteX5" fmla="*/ 293638 w 1146018"/>
                <a:gd name="connsiteY5" fmla="*/ 996825 h 1857133"/>
                <a:gd name="connsiteX6" fmla="*/ 293638 w 1146018"/>
                <a:gd name="connsiteY6" fmla="*/ 1385766 h 1857133"/>
                <a:gd name="connsiteX7" fmla="*/ 154546 w 1146018"/>
                <a:gd name="connsiteY7" fmla="*/ 1388342 h 1857133"/>
                <a:gd name="connsiteX8" fmla="*/ 159698 w 1146018"/>
                <a:gd name="connsiteY8" fmla="*/ 1602132 h 1857133"/>
                <a:gd name="connsiteX9" fmla="*/ 0 w 1146018"/>
                <a:gd name="connsiteY9" fmla="*/ 1602132 h 1857133"/>
                <a:gd name="connsiteX10" fmla="*/ 2575 w 1146018"/>
                <a:gd name="connsiteY10" fmla="*/ 1854557 h 1857133"/>
                <a:gd name="connsiteX11" fmla="*/ 775308 w 1146018"/>
                <a:gd name="connsiteY11" fmla="*/ 1857133 h 1857133"/>
                <a:gd name="connsiteX12" fmla="*/ 767580 w 1146018"/>
                <a:gd name="connsiteY12" fmla="*/ 1607283 h 1857133"/>
                <a:gd name="connsiteX13" fmla="*/ 484245 w 1146018"/>
                <a:gd name="connsiteY13" fmla="*/ 1607283 h 1857133"/>
                <a:gd name="connsiteX14" fmla="*/ 479094 w 1146018"/>
                <a:gd name="connsiteY14" fmla="*/ 1388342 h 1857133"/>
                <a:gd name="connsiteX15" fmla="*/ 355456 w 1146018"/>
                <a:gd name="connsiteY15" fmla="*/ 1393494 h 1857133"/>
                <a:gd name="connsiteX16" fmla="*/ 358032 w 1146018"/>
                <a:gd name="connsiteY16" fmla="*/ 991673 h 1857133"/>
                <a:gd name="connsiteX17" fmla="*/ 481669 w 1146018"/>
                <a:gd name="connsiteY17" fmla="*/ 994249 h 1857133"/>
                <a:gd name="connsiteX18" fmla="*/ 484245 w 1146018"/>
                <a:gd name="connsiteY18" fmla="*/ 582125 h 1857133"/>
                <a:gd name="connsiteX19" fmla="*/ 788187 w 1146018"/>
                <a:gd name="connsiteY19" fmla="*/ 579549 h 1857133"/>
                <a:gd name="connsiteX20" fmla="*/ 788187 w 1146018"/>
                <a:gd name="connsiteY20" fmla="*/ 355457 h 1857133"/>
                <a:gd name="connsiteX21" fmla="*/ 955613 w 1146018"/>
                <a:gd name="connsiteY21" fmla="*/ 355457 h 1857133"/>
                <a:gd name="connsiteX22" fmla="*/ 955613 w 1146018"/>
                <a:gd name="connsiteY22" fmla="*/ 278183 h 1857133"/>
                <a:gd name="connsiteX23" fmla="*/ 1143644 w 1146018"/>
                <a:gd name="connsiteY23" fmla="*/ 278183 h 1857133"/>
                <a:gd name="connsiteX24" fmla="*/ 1141067 w 1146018"/>
                <a:gd name="connsiteY24" fmla="*/ 74697 h 1857133"/>
                <a:gd name="connsiteX25" fmla="*/ 953036 w 1146018"/>
                <a:gd name="connsiteY25" fmla="*/ 72121 h 1857133"/>
                <a:gd name="connsiteX26" fmla="*/ 953036 w 1146018"/>
                <a:gd name="connsiteY26" fmla="*/ 2575 h 1857133"/>
                <a:gd name="connsiteX27" fmla="*/ 298789 w 1146018"/>
                <a:gd name="connsiteY27" fmla="*/ 0 h 1857133"/>
                <a:gd name="connsiteX28" fmla="*/ 293638 w 1146018"/>
                <a:gd name="connsiteY28" fmla="*/ 355457 h 1857133"/>
                <a:gd name="connsiteX0" fmla="*/ 293638 w 1141067"/>
                <a:gd name="connsiteY0" fmla="*/ 355457 h 1857133"/>
                <a:gd name="connsiteX1" fmla="*/ 133940 w 1141067"/>
                <a:gd name="connsiteY1" fmla="*/ 358032 h 1857133"/>
                <a:gd name="connsiteX2" fmla="*/ 128788 w 1141067"/>
                <a:gd name="connsiteY2" fmla="*/ 576973 h 1857133"/>
                <a:gd name="connsiteX3" fmla="*/ 185455 w 1141067"/>
                <a:gd name="connsiteY3" fmla="*/ 576973 h 1857133"/>
                <a:gd name="connsiteX4" fmla="*/ 177728 w 1141067"/>
                <a:gd name="connsiteY4" fmla="*/ 996825 h 1857133"/>
                <a:gd name="connsiteX5" fmla="*/ 293638 w 1141067"/>
                <a:gd name="connsiteY5" fmla="*/ 996825 h 1857133"/>
                <a:gd name="connsiteX6" fmla="*/ 293638 w 1141067"/>
                <a:gd name="connsiteY6" fmla="*/ 1385766 h 1857133"/>
                <a:gd name="connsiteX7" fmla="*/ 154546 w 1141067"/>
                <a:gd name="connsiteY7" fmla="*/ 1388342 h 1857133"/>
                <a:gd name="connsiteX8" fmla="*/ 159698 w 1141067"/>
                <a:gd name="connsiteY8" fmla="*/ 1602132 h 1857133"/>
                <a:gd name="connsiteX9" fmla="*/ 0 w 1141067"/>
                <a:gd name="connsiteY9" fmla="*/ 1602132 h 1857133"/>
                <a:gd name="connsiteX10" fmla="*/ 2575 w 1141067"/>
                <a:gd name="connsiteY10" fmla="*/ 1854557 h 1857133"/>
                <a:gd name="connsiteX11" fmla="*/ 775308 w 1141067"/>
                <a:gd name="connsiteY11" fmla="*/ 1857133 h 1857133"/>
                <a:gd name="connsiteX12" fmla="*/ 767580 w 1141067"/>
                <a:gd name="connsiteY12" fmla="*/ 1607283 h 1857133"/>
                <a:gd name="connsiteX13" fmla="*/ 484245 w 1141067"/>
                <a:gd name="connsiteY13" fmla="*/ 1607283 h 1857133"/>
                <a:gd name="connsiteX14" fmla="*/ 479094 w 1141067"/>
                <a:gd name="connsiteY14" fmla="*/ 1388342 h 1857133"/>
                <a:gd name="connsiteX15" fmla="*/ 355456 w 1141067"/>
                <a:gd name="connsiteY15" fmla="*/ 1393494 h 1857133"/>
                <a:gd name="connsiteX16" fmla="*/ 358032 w 1141067"/>
                <a:gd name="connsiteY16" fmla="*/ 991673 h 1857133"/>
                <a:gd name="connsiteX17" fmla="*/ 481669 w 1141067"/>
                <a:gd name="connsiteY17" fmla="*/ 994249 h 1857133"/>
                <a:gd name="connsiteX18" fmla="*/ 484245 w 1141067"/>
                <a:gd name="connsiteY18" fmla="*/ 582125 h 1857133"/>
                <a:gd name="connsiteX19" fmla="*/ 788187 w 1141067"/>
                <a:gd name="connsiteY19" fmla="*/ 579549 h 1857133"/>
                <a:gd name="connsiteX20" fmla="*/ 788187 w 1141067"/>
                <a:gd name="connsiteY20" fmla="*/ 355457 h 1857133"/>
                <a:gd name="connsiteX21" fmla="*/ 955613 w 1141067"/>
                <a:gd name="connsiteY21" fmla="*/ 355457 h 1857133"/>
                <a:gd name="connsiteX22" fmla="*/ 955613 w 1141067"/>
                <a:gd name="connsiteY22" fmla="*/ 278183 h 1857133"/>
                <a:gd name="connsiteX23" fmla="*/ 1133341 w 1141067"/>
                <a:gd name="connsiteY23" fmla="*/ 278183 h 1857133"/>
                <a:gd name="connsiteX24" fmla="*/ 1141067 w 1141067"/>
                <a:gd name="connsiteY24" fmla="*/ 74697 h 1857133"/>
                <a:gd name="connsiteX25" fmla="*/ 953036 w 1141067"/>
                <a:gd name="connsiteY25" fmla="*/ 72121 h 1857133"/>
                <a:gd name="connsiteX26" fmla="*/ 953036 w 1141067"/>
                <a:gd name="connsiteY26" fmla="*/ 2575 h 1857133"/>
                <a:gd name="connsiteX27" fmla="*/ 298789 w 1141067"/>
                <a:gd name="connsiteY27" fmla="*/ 0 h 1857133"/>
                <a:gd name="connsiteX28" fmla="*/ 293638 w 1141067"/>
                <a:gd name="connsiteY28" fmla="*/ 355457 h 1857133"/>
                <a:gd name="connsiteX0" fmla="*/ 293638 w 1146018"/>
                <a:gd name="connsiteY0" fmla="*/ 355457 h 1857133"/>
                <a:gd name="connsiteX1" fmla="*/ 133940 w 1146018"/>
                <a:gd name="connsiteY1" fmla="*/ 358032 h 1857133"/>
                <a:gd name="connsiteX2" fmla="*/ 128788 w 1146018"/>
                <a:gd name="connsiteY2" fmla="*/ 576973 h 1857133"/>
                <a:gd name="connsiteX3" fmla="*/ 185455 w 1146018"/>
                <a:gd name="connsiteY3" fmla="*/ 576973 h 1857133"/>
                <a:gd name="connsiteX4" fmla="*/ 177728 w 1146018"/>
                <a:gd name="connsiteY4" fmla="*/ 996825 h 1857133"/>
                <a:gd name="connsiteX5" fmla="*/ 293638 w 1146018"/>
                <a:gd name="connsiteY5" fmla="*/ 996825 h 1857133"/>
                <a:gd name="connsiteX6" fmla="*/ 293638 w 1146018"/>
                <a:gd name="connsiteY6" fmla="*/ 1385766 h 1857133"/>
                <a:gd name="connsiteX7" fmla="*/ 154546 w 1146018"/>
                <a:gd name="connsiteY7" fmla="*/ 1388342 h 1857133"/>
                <a:gd name="connsiteX8" fmla="*/ 159698 w 1146018"/>
                <a:gd name="connsiteY8" fmla="*/ 1602132 h 1857133"/>
                <a:gd name="connsiteX9" fmla="*/ 0 w 1146018"/>
                <a:gd name="connsiteY9" fmla="*/ 1602132 h 1857133"/>
                <a:gd name="connsiteX10" fmla="*/ 2575 w 1146018"/>
                <a:gd name="connsiteY10" fmla="*/ 1854557 h 1857133"/>
                <a:gd name="connsiteX11" fmla="*/ 775308 w 1146018"/>
                <a:gd name="connsiteY11" fmla="*/ 1857133 h 1857133"/>
                <a:gd name="connsiteX12" fmla="*/ 767580 w 1146018"/>
                <a:gd name="connsiteY12" fmla="*/ 1607283 h 1857133"/>
                <a:gd name="connsiteX13" fmla="*/ 484245 w 1146018"/>
                <a:gd name="connsiteY13" fmla="*/ 1607283 h 1857133"/>
                <a:gd name="connsiteX14" fmla="*/ 479094 w 1146018"/>
                <a:gd name="connsiteY14" fmla="*/ 1388342 h 1857133"/>
                <a:gd name="connsiteX15" fmla="*/ 355456 w 1146018"/>
                <a:gd name="connsiteY15" fmla="*/ 1393494 h 1857133"/>
                <a:gd name="connsiteX16" fmla="*/ 358032 w 1146018"/>
                <a:gd name="connsiteY16" fmla="*/ 991673 h 1857133"/>
                <a:gd name="connsiteX17" fmla="*/ 481669 w 1146018"/>
                <a:gd name="connsiteY17" fmla="*/ 994249 h 1857133"/>
                <a:gd name="connsiteX18" fmla="*/ 484245 w 1146018"/>
                <a:gd name="connsiteY18" fmla="*/ 582125 h 1857133"/>
                <a:gd name="connsiteX19" fmla="*/ 788187 w 1146018"/>
                <a:gd name="connsiteY19" fmla="*/ 579549 h 1857133"/>
                <a:gd name="connsiteX20" fmla="*/ 788187 w 1146018"/>
                <a:gd name="connsiteY20" fmla="*/ 355457 h 1857133"/>
                <a:gd name="connsiteX21" fmla="*/ 955613 w 1146018"/>
                <a:gd name="connsiteY21" fmla="*/ 355457 h 1857133"/>
                <a:gd name="connsiteX22" fmla="*/ 955613 w 1146018"/>
                <a:gd name="connsiteY22" fmla="*/ 278183 h 1857133"/>
                <a:gd name="connsiteX23" fmla="*/ 1143644 w 1146018"/>
                <a:gd name="connsiteY23" fmla="*/ 278183 h 1857133"/>
                <a:gd name="connsiteX24" fmla="*/ 1141067 w 1146018"/>
                <a:gd name="connsiteY24" fmla="*/ 74697 h 1857133"/>
                <a:gd name="connsiteX25" fmla="*/ 953036 w 1146018"/>
                <a:gd name="connsiteY25" fmla="*/ 72121 h 1857133"/>
                <a:gd name="connsiteX26" fmla="*/ 953036 w 1146018"/>
                <a:gd name="connsiteY26" fmla="*/ 2575 h 1857133"/>
                <a:gd name="connsiteX27" fmla="*/ 298789 w 1146018"/>
                <a:gd name="connsiteY27" fmla="*/ 0 h 1857133"/>
                <a:gd name="connsiteX28" fmla="*/ 293638 w 1146018"/>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84245 w 1143644"/>
                <a:gd name="connsiteY18" fmla="*/ 582125 h 1857133"/>
                <a:gd name="connsiteX19" fmla="*/ 788187 w 1143644"/>
                <a:gd name="connsiteY19" fmla="*/ 579549 h 1857133"/>
                <a:gd name="connsiteX20" fmla="*/ 788187 w 1143644"/>
                <a:gd name="connsiteY20" fmla="*/ 355457 h 1857133"/>
                <a:gd name="connsiteX21" fmla="*/ 955613 w 1143644"/>
                <a:gd name="connsiteY21" fmla="*/ 355457 h 1857133"/>
                <a:gd name="connsiteX22" fmla="*/ 955613 w 1143644"/>
                <a:gd name="connsiteY22" fmla="*/ 278183 h 1857133"/>
                <a:gd name="connsiteX23" fmla="*/ 1143644 w 1143644"/>
                <a:gd name="connsiteY23" fmla="*/ 278183 h 1857133"/>
                <a:gd name="connsiteX24" fmla="*/ 1141067 w 1143644"/>
                <a:gd name="connsiteY24" fmla="*/ 74697 h 1857133"/>
                <a:gd name="connsiteX25" fmla="*/ 953036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1068"/>
                <a:gd name="connsiteY0" fmla="*/ 355457 h 1857133"/>
                <a:gd name="connsiteX1" fmla="*/ 133940 w 1141068"/>
                <a:gd name="connsiteY1" fmla="*/ 358032 h 1857133"/>
                <a:gd name="connsiteX2" fmla="*/ 128788 w 1141068"/>
                <a:gd name="connsiteY2" fmla="*/ 576973 h 1857133"/>
                <a:gd name="connsiteX3" fmla="*/ 185455 w 1141068"/>
                <a:gd name="connsiteY3" fmla="*/ 576973 h 1857133"/>
                <a:gd name="connsiteX4" fmla="*/ 177728 w 1141068"/>
                <a:gd name="connsiteY4" fmla="*/ 996825 h 1857133"/>
                <a:gd name="connsiteX5" fmla="*/ 293638 w 1141068"/>
                <a:gd name="connsiteY5" fmla="*/ 996825 h 1857133"/>
                <a:gd name="connsiteX6" fmla="*/ 293638 w 1141068"/>
                <a:gd name="connsiteY6" fmla="*/ 1385766 h 1857133"/>
                <a:gd name="connsiteX7" fmla="*/ 154546 w 1141068"/>
                <a:gd name="connsiteY7" fmla="*/ 1388342 h 1857133"/>
                <a:gd name="connsiteX8" fmla="*/ 159698 w 1141068"/>
                <a:gd name="connsiteY8" fmla="*/ 1602132 h 1857133"/>
                <a:gd name="connsiteX9" fmla="*/ 0 w 1141068"/>
                <a:gd name="connsiteY9" fmla="*/ 1602132 h 1857133"/>
                <a:gd name="connsiteX10" fmla="*/ 2575 w 1141068"/>
                <a:gd name="connsiteY10" fmla="*/ 1854557 h 1857133"/>
                <a:gd name="connsiteX11" fmla="*/ 775308 w 1141068"/>
                <a:gd name="connsiteY11" fmla="*/ 1857133 h 1857133"/>
                <a:gd name="connsiteX12" fmla="*/ 767580 w 1141068"/>
                <a:gd name="connsiteY12" fmla="*/ 1607283 h 1857133"/>
                <a:gd name="connsiteX13" fmla="*/ 484245 w 1141068"/>
                <a:gd name="connsiteY13" fmla="*/ 1607283 h 1857133"/>
                <a:gd name="connsiteX14" fmla="*/ 479094 w 1141068"/>
                <a:gd name="connsiteY14" fmla="*/ 1388342 h 1857133"/>
                <a:gd name="connsiteX15" fmla="*/ 355456 w 1141068"/>
                <a:gd name="connsiteY15" fmla="*/ 1393494 h 1857133"/>
                <a:gd name="connsiteX16" fmla="*/ 358032 w 1141068"/>
                <a:gd name="connsiteY16" fmla="*/ 991673 h 1857133"/>
                <a:gd name="connsiteX17" fmla="*/ 481669 w 1141068"/>
                <a:gd name="connsiteY17" fmla="*/ 994249 h 1857133"/>
                <a:gd name="connsiteX18" fmla="*/ 484245 w 1141068"/>
                <a:gd name="connsiteY18" fmla="*/ 582125 h 1857133"/>
                <a:gd name="connsiteX19" fmla="*/ 788187 w 1141068"/>
                <a:gd name="connsiteY19" fmla="*/ 579549 h 1857133"/>
                <a:gd name="connsiteX20" fmla="*/ 788187 w 1141068"/>
                <a:gd name="connsiteY20" fmla="*/ 355457 h 1857133"/>
                <a:gd name="connsiteX21" fmla="*/ 955613 w 1141068"/>
                <a:gd name="connsiteY21" fmla="*/ 355457 h 1857133"/>
                <a:gd name="connsiteX22" fmla="*/ 955613 w 1141068"/>
                <a:gd name="connsiteY22" fmla="*/ 278183 h 1857133"/>
                <a:gd name="connsiteX23" fmla="*/ 1141068 w 1141068"/>
                <a:gd name="connsiteY23" fmla="*/ 278183 h 1857133"/>
                <a:gd name="connsiteX24" fmla="*/ 1141067 w 1141068"/>
                <a:gd name="connsiteY24" fmla="*/ 74697 h 1857133"/>
                <a:gd name="connsiteX25" fmla="*/ 953036 w 1141068"/>
                <a:gd name="connsiteY25" fmla="*/ 72121 h 1857133"/>
                <a:gd name="connsiteX26" fmla="*/ 953036 w 1141068"/>
                <a:gd name="connsiteY26" fmla="*/ 2575 h 1857133"/>
                <a:gd name="connsiteX27" fmla="*/ 298789 w 1141068"/>
                <a:gd name="connsiteY27" fmla="*/ 0 h 1857133"/>
                <a:gd name="connsiteX28" fmla="*/ 293638 w 1141068"/>
                <a:gd name="connsiteY28" fmla="*/ 355457 h 1857133"/>
                <a:gd name="connsiteX0" fmla="*/ 293638 w 1141068"/>
                <a:gd name="connsiteY0" fmla="*/ 355457 h 1857133"/>
                <a:gd name="connsiteX1" fmla="*/ 133940 w 1141068"/>
                <a:gd name="connsiteY1" fmla="*/ 358032 h 1857133"/>
                <a:gd name="connsiteX2" fmla="*/ 128788 w 1141068"/>
                <a:gd name="connsiteY2" fmla="*/ 576973 h 1857133"/>
                <a:gd name="connsiteX3" fmla="*/ 185455 w 1141068"/>
                <a:gd name="connsiteY3" fmla="*/ 576973 h 1857133"/>
                <a:gd name="connsiteX4" fmla="*/ 177728 w 1141068"/>
                <a:gd name="connsiteY4" fmla="*/ 996825 h 1857133"/>
                <a:gd name="connsiteX5" fmla="*/ 293638 w 1141068"/>
                <a:gd name="connsiteY5" fmla="*/ 996825 h 1857133"/>
                <a:gd name="connsiteX6" fmla="*/ 293638 w 1141068"/>
                <a:gd name="connsiteY6" fmla="*/ 1385766 h 1857133"/>
                <a:gd name="connsiteX7" fmla="*/ 154546 w 1141068"/>
                <a:gd name="connsiteY7" fmla="*/ 1388342 h 1857133"/>
                <a:gd name="connsiteX8" fmla="*/ 159698 w 1141068"/>
                <a:gd name="connsiteY8" fmla="*/ 1602132 h 1857133"/>
                <a:gd name="connsiteX9" fmla="*/ 0 w 1141068"/>
                <a:gd name="connsiteY9" fmla="*/ 1602132 h 1857133"/>
                <a:gd name="connsiteX10" fmla="*/ 2575 w 1141068"/>
                <a:gd name="connsiteY10" fmla="*/ 1854557 h 1857133"/>
                <a:gd name="connsiteX11" fmla="*/ 775308 w 1141068"/>
                <a:gd name="connsiteY11" fmla="*/ 1857133 h 1857133"/>
                <a:gd name="connsiteX12" fmla="*/ 767580 w 1141068"/>
                <a:gd name="connsiteY12" fmla="*/ 1607283 h 1857133"/>
                <a:gd name="connsiteX13" fmla="*/ 484245 w 1141068"/>
                <a:gd name="connsiteY13" fmla="*/ 1607283 h 1857133"/>
                <a:gd name="connsiteX14" fmla="*/ 479094 w 1141068"/>
                <a:gd name="connsiteY14" fmla="*/ 1388342 h 1857133"/>
                <a:gd name="connsiteX15" fmla="*/ 355456 w 1141068"/>
                <a:gd name="connsiteY15" fmla="*/ 1393494 h 1857133"/>
                <a:gd name="connsiteX16" fmla="*/ 358032 w 1141068"/>
                <a:gd name="connsiteY16" fmla="*/ 991673 h 1857133"/>
                <a:gd name="connsiteX17" fmla="*/ 481669 w 1141068"/>
                <a:gd name="connsiteY17" fmla="*/ 994249 h 1857133"/>
                <a:gd name="connsiteX18" fmla="*/ 484245 w 1141068"/>
                <a:gd name="connsiteY18" fmla="*/ 582125 h 1857133"/>
                <a:gd name="connsiteX19" fmla="*/ 788187 w 1141068"/>
                <a:gd name="connsiteY19" fmla="*/ 579549 h 1857133"/>
                <a:gd name="connsiteX20" fmla="*/ 788187 w 1141068"/>
                <a:gd name="connsiteY20" fmla="*/ 355457 h 1857133"/>
                <a:gd name="connsiteX21" fmla="*/ 955613 w 1141068"/>
                <a:gd name="connsiteY21" fmla="*/ 355457 h 1857133"/>
                <a:gd name="connsiteX22" fmla="*/ 955613 w 1141068"/>
                <a:gd name="connsiteY22" fmla="*/ 278183 h 1857133"/>
                <a:gd name="connsiteX23" fmla="*/ 1141068 w 1141068"/>
                <a:gd name="connsiteY23" fmla="*/ 278183 h 1857133"/>
                <a:gd name="connsiteX24" fmla="*/ 1141067 w 1141068"/>
                <a:gd name="connsiteY24" fmla="*/ 74697 h 1857133"/>
                <a:gd name="connsiteX25" fmla="*/ 953036 w 1141068"/>
                <a:gd name="connsiteY25" fmla="*/ 72121 h 1857133"/>
                <a:gd name="connsiteX26" fmla="*/ 953036 w 1141068"/>
                <a:gd name="connsiteY26" fmla="*/ 2575 h 1857133"/>
                <a:gd name="connsiteX27" fmla="*/ 298789 w 1141068"/>
                <a:gd name="connsiteY27" fmla="*/ 0 h 1857133"/>
                <a:gd name="connsiteX28" fmla="*/ 293638 w 1141068"/>
                <a:gd name="connsiteY28" fmla="*/ 355457 h 1857133"/>
                <a:gd name="connsiteX0" fmla="*/ 293638 w 1146218"/>
                <a:gd name="connsiteY0" fmla="*/ 355457 h 1857133"/>
                <a:gd name="connsiteX1" fmla="*/ 133940 w 1146218"/>
                <a:gd name="connsiteY1" fmla="*/ 358032 h 1857133"/>
                <a:gd name="connsiteX2" fmla="*/ 128788 w 1146218"/>
                <a:gd name="connsiteY2" fmla="*/ 576973 h 1857133"/>
                <a:gd name="connsiteX3" fmla="*/ 185455 w 1146218"/>
                <a:gd name="connsiteY3" fmla="*/ 576973 h 1857133"/>
                <a:gd name="connsiteX4" fmla="*/ 177728 w 1146218"/>
                <a:gd name="connsiteY4" fmla="*/ 996825 h 1857133"/>
                <a:gd name="connsiteX5" fmla="*/ 293638 w 1146218"/>
                <a:gd name="connsiteY5" fmla="*/ 996825 h 1857133"/>
                <a:gd name="connsiteX6" fmla="*/ 293638 w 1146218"/>
                <a:gd name="connsiteY6" fmla="*/ 1385766 h 1857133"/>
                <a:gd name="connsiteX7" fmla="*/ 154546 w 1146218"/>
                <a:gd name="connsiteY7" fmla="*/ 1388342 h 1857133"/>
                <a:gd name="connsiteX8" fmla="*/ 159698 w 1146218"/>
                <a:gd name="connsiteY8" fmla="*/ 1602132 h 1857133"/>
                <a:gd name="connsiteX9" fmla="*/ 0 w 1146218"/>
                <a:gd name="connsiteY9" fmla="*/ 1602132 h 1857133"/>
                <a:gd name="connsiteX10" fmla="*/ 2575 w 1146218"/>
                <a:gd name="connsiteY10" fmla="*/ 1854557 h 1857133"/>
                <a:gd name="connsiteX11" fmla="*/ 775308 w 1146218"/>
                <a:gd name="connsiteY11" fmla="*/ 1857133 h 1857133"/>
                <a:gd name="connsiteX12" fmla="*/ 767580 w 1146218"/>
                <a:gd name="connsiteY12" fmla="*/ 1607283 h 1857133"/>
                <a:gd name="connsiteX13" fmla="*/ 484245 w 1146218"/>
                <a:gd name="connsiteY13" fmla="*/ 1607283 h 1857133"/>
                <a:gd name="connsiteX14" fmla="*/ 479094 w 1146218"/>
                <a:gd name="connsiteY14" fmla="*/ 1388342 h 1857133"/>
                <a:gd name="connsiteX15" fmla="*/ 355456 w 1146218"/>
                <a:gd name="connsiteY15" fmla="*/ 1393494 h 1857133"/>
                <a:gd name="connsiteX16" fmla="*/ 358032 w 1146218"/>
                <a:gd name="connsiteY16" fmla="*/ 991673 h 1857133"/>
                <a:gd name="connsiteX17" fmla="*/ 481669 w 1146218"/>
                <a:gd name="connsiteY17" fmla="*/ 994249 h 1857133"/>
                <a:gd name="connsiteX18" fmla="*/ 484245 w 1146218"/>
                <a:gd name="connsiteY18" fmla="*/ 582125 h 1857133"/>
                <a:gd name="connsiteX19" fmla="*/ 788187 w 1146218"/>
                <a:gd name="connsiteY19" fmla="*/ 579549 h 1857133"/>
                <a:gd name="connsiteX20" fmla="*/ 788187 w 1146218"/>
                <a:gd name="connsiteY20" fmla="*/ 355457 h 1857133"/>
                <a:gd name="connsiteX21" fmla="*/ 955613 w 1146218"/>
                <a:gd name="connsiteY21" fmla="*/ 355457 h 1857133"/>
                <a:gd name="connsiteX22" fmla="*/ 955613 w 1146218"/>
                <a:gd name="connsiteY22" fmla="*/ 278183 h 1857133"/>
                <a:gd name="connsiteX23" fmla="*/ 1141068 w 1146218"/>
                <a:gd name="connsiteY23" fmla="*/ 278183 h 1857133"/>
                <a:gd name="connsiteX24" fmla="*/ 1146218 w 1146218"/>
                <a:gd name="connsiteY24" fmla="*/ 77273 h 1857133"/>
                <a:gd name="connsiteX25" fmla="*/ 953036 w 1146218"/>
                <a:gd name="connsiteY25" fmla="*/ 72121 h 1857133"/>
                <a:gd name="connsiteX26" fmla="*/ 953036 w 1146218"/>
                <a:gd name="connsiteY26" fmla="*/ 2575 h 1857133"/>
                <a:gd name="connsiteX27" fmla="*/ 298789 w 1146218"/>
                <a:gd name="connsiteY27" fmla="*/ 0 h 1857133"/>
                <a:gd name="connsiteX28" fmla="*/ 293638 w 1146218"/>
                <a:gd name="connsiteY28" fmla="*/ 355457 h 1857133"/>
                <a:gd name="connsiteX0" fmla="*/ 293638 w 1146218"/>
                <a:gd name="connsiteY0" fmla="*/ 355457 h 1857133"/>
                <a:gd name="connsiteX1" fmla="*/ 133940 w 1146218"/>
                <a:gd name="connsiteY1" fmla="*/ 358032 h 1857133"/>
                <a:gd name="connsiteX2" fmla="*/ 128788 w 1146218"/>
                <a:gd name="connsiteY2" fmla="*/ 576973 h 1857133"/>
                <a:gd name="connsiteX3" fmla="*/ 185455 w 1146218"/>
                <a:gd name="connsiteY3" fmla="*/ 576973 h 1857133"/>
                <a:gd name="connsiteX4" fmla="*/ 177728 w 1146218"/>
                <a:gd name="connsiteY4" fmla="*/ 996825 h 1857133"/>
                <a:gd name="connsiteX5" fmla="*/ 293638 w 1146218"/>
                <a:gd name="connsiteY5" fmla="*/ 996825 h 1857133"/>
                <a:gd name="connsiteX6" fmla="*/ 293638 w 1146218"/>
                <a:gd name="connsiteY6" fmla="*/ 1385766 h 1857133"/>
                <a:gd name="connsiteX7" fmla="*/ 154546 w 1146218"/>
                <a:gd name="connsiteY7" fmla="*/ 1388342 h 1857133"/>
                <a:gd name="connsiteX8" fmla="*/ 159698 w 1146218"/>
                <a:gd name="connsiteY8" fmla="*/ 1602132 h 1857133"/>
                <a:gd name="connsiteX9" fmla="*/ 0 w 1146218"/>
                <a:gd name="connsiteY9" fmla="*/ 1602132 h 1857133"/>
                <a:gd name="connsiteX10" fmla="*/ 2575 w 1146218"/>
                <a:gd name="connsiteY10" fmla="*/ 1854557 h 1857133"/>
                <a:gd name="connsiteX11" fmla="*/ 775308 w 1146218"/>
                <a:gd name="connsiteY11" fmla="*/ 1857133 h 1857133"/>
                <a:gd name="connsiteX12" fmla="*/ 767580 w 1146218"/>
                <a:gd name="connsiteY12" fmla="*/ 1607283 h 1857133"/>
                <a:gd name="connsiteX13" fmla="*/ 484245 w 1146218"/>
                <a:gd name="connsiteY13" fmla="*/ 1607283 h 1857133"/>
                <a:gd name="connsiteX14" fmla="*/ 479094 w 1146218"/>
                <a:gd name="connsiteY14" fmla="*/ 1388342 h 1857133"/>
                <a:gd name="connsiteX15" fmla="*/ 355456 w 1146218"/>
                <a:gd name="connsiteY15" fmla="*/ 1393494 h 1857133"/>
                <a:gd name="connsiteX16" fmla="*/ 358032 w 1146218"/>
                <a:gd name="connsiteY16" fmla="*/ 991673 h 1857133"/>
                <a:gd name="connsiteX17" fmla="*/ 481669 w 1146218"/>
                <a:gd name="connsiteY17" fmla="*/ 994249 h 1857133"/>
                <a:gd name="connsiteX18" fmla="*/ 484245 w 1146218"/>
                <a:gd name="connsiteY18" fmla="*/ 582125 h 1857133"/>
                <a:gd name="connsiteX19" fmla="*/ 788187 w 1146218"/>
                <a:gd name="connsiteY19" fmla="*/ 579549 h 1857133"/>
                <a:gd name="connsiteX20" fmla="*/ 788187 w 1146218"/>
                <a:gd name="connsiteY20" fmla="*/ 355457 h 1857133"/>
                <a:gd name="connsiteX21" fmla="*/ 955613 w 1146218"/>
                <a:gd name="connsiteY21" fmla="*/ 355457 h 1857133"/>
                <a:gd name="connsiteX22" fmla="*/ 955613 w 1146218"/>
                <a:gd name="connsiteY22" fmla="*/ 278183 h 1857133"/>
                <a:gd name="connsiteX23" fmla="*/ 1141068 w 1146218"/>
                <a:gd name="connsiteY23" fmla="*/ 278183 h 1857133"/>
                <a:gd name="connsiteX24" fmla="*/ 1146218 w 1146218"/>
                <a:gd name="connsiteY24" fmla="*/ 77273 h 1857133"/>
                <a:gd name="connsiteX25" fmla="*/ 953036 w 1146218"/>
                <a:gd name="connsiteY25" fmla="*/ 72121 h 1857133"/>
                <a:gd name="connsiteX26" fmla="*/ 953036 w 1146218"/>
                <a:gd name="connsiteY26" fmla="*/ 2575 h 1857133"/>
                <a:gd name="connsiteX27" fmla="*/ 298789 w 1146218"/>
                <a:gd name="connsiteY27" fmla="*/ 0 h 1857133"/>
                <a:gd name="connsiteX28" fmla="*/ 293638 w 1146218"/>
                <a:gd name="connsiteY28" fmla="*/ 355457 h 1857133"/>
                <a:gd name="connsiteX0" fmla="*/ 293638 w 1146218"/>
                <a:gd name="connsiteY0" fmla="*/ 355457 h 1857133"/>
                <a:gd name="connsiteX1" fmla="*/ 133940 w 1146218"/>
                <a:gd name="connsiteY1" fmla="*/ 358032 h 1857133"/>
                <a:gd name="connsiteX2" fmla="*/ 128788 w 1146218"/>
                <a:gd name="connsiteY2" fmla="*/ 576973 h 1857133"/>
                <a:gd name="connsiteX3" fmla="*/ 185455 w 1146218"/>
                <a:gd name="connsiteY3" fmla="*/ 576973 h 1857133"/>
                <a:gd name="connsiteX4" fmla="*/ 177728 w 1146218"/>
                <a:gd name="connsiteY4" fmla="*/ 996825 h 1857133"/>
                <a:gd name="connsiteX5" fmla="*/ 293638 w 1146218"/>
                <a:gd name="connsiteY5" fmla="*/ 996825 h 1857133"/>
                <a:gd name="connsiteX6" fmla="*/ 293638 w 1146218"/>
                <a:gd name="connsiteY6" fmla="*/ 1385766 h 1857133"/>
                <a:gd name="connsiteX7" fmla="*/ 154546 w 1146218"/>
                <a:gd name="connsiteY7" fmla="*/ 1388342 h 1857133"/>
                <a:gd name="connsiteX8" fmla="*/ 159698 w 1146218"/>
                <a:gd name="connsiteY8" fmla="*/ 1602132 h 1857133"/>
                <a:gd name="connsiteX9" fmla="*/ 0 w 1146218"/>
                <a:gd name="connsiteY9" fmla="*/ 1602132 h 1857133"/>
                <a:gd name="connsiteX10" fmla="*/ 2575 w 1146218"/>
                <a:gd name="connsiteY10" fmla="*/ 1854557 h 1857133"/>
                <a:gd name="connsiteX11" fmla="*/ 775308 w 1146218"/>
                <a:gd name="connsiteY11" fmla="*/ 1857133 h 1857133"/>
                <a:gd name="connsiteX12" fmla="*/ 767580 w 1146218"/>
                <a:gd name="connsiteY12" fmla="*/ 1607283 h 1857133"/>
                <a:gd name="connsiteX13" fmla="*/ 484245 w 1146218"/>
                <a:gd name="connsiteY13" fmla="*/ 1607283 h 1857133"/>
                <a:gd name="connsiteX14" fmla="*/ 479094 w 1146218"/>
                <a:gd name="connsiteY14" fmla="*/ 1388342 h 1857133"/>
                <a:gd name="connsiteX15" fmla="*/ 355456 w 1146218"/>
                <a:gd name="connsiteY15" fmla="*/ 1393494 h 1857133"/>
                <a:gd name="connsiteX16" fmla="*/ 358032 w 1146218"/>
                <a:gd name="connsiteY16" fmla="*/ 991673 h 1857133"/>
                <a:gd name="connsiteX17" fmla="*/ 481669 w 1146218"/>
                <a:gd name="connsiteY17" fmla="*/ 994249 h 1857133"/>
                <a:gd name="connsiteX18" fmla="*/ 484245 w 1146218"/>
                <a:gd name="connsiteY18" fmla="*/ 582125 h 1857133"/>
                <a:gd name="connsiteX19" fmla="*/ 788187 w 1146218"/>
                <a:gd name="connsiteY19" fmla="*/ 579549 h 1857133"/>
                <a:gd name="connsiteX20" fmla="*/ 788187 w 1146218"/>
                <a:gd name="connsiteY20" fmla="*/ 355457 h 1857133"/>
                <a:gd name="connsiteX21" fmla="*/ 955613 w 1146218"/>
                <a:gd name="connsiteY21" fmla="*/ 355457 h 1857133"/>
                <a:gd name="connsiteX22" fmla="*/ 955613 w 1146218"/>
                <a:gd name="connsiteY22" fmla="*/ 278183 h 1857133"/>
                <a:gd name="connsiteX23" fmla="*/ 1141068 w 1146218"/>
                <a:gd name="connsiteY23" fmla="*/ 278183 h 1857133"/>
                <a:gd name="connsiteX24" fmla="*/ 1146218 w 1146218"/>
                <a:gd name="connsiteY24" fmla="*/ 72121 h 1857133"/>
                <a:gd name="connsiteX25" fmla="*/ 953036 w 1146218"/>
                <a:gd name="connsiteY25" fmla="*/ 72121 h 1857133"/>
                <a:gd name="connsiteX26" fmla="*/ 953036 w 1146218"/>
                <a:gd name="connsiteY26" fmla="*/ 2575 h 1857133"/>
                <a:gd name="connsiteX27" fmla="*/ 298789 w 1146218"/>
                <a:gd name="connsiteY27" fmla="*/ 0 h 1857133"/>
                <a:gd name="connsiteX28" fmla="*/ 293638 w 1146218"/>
                <a:gd name="connsiteY28" fmla="*/ 355457 h 1857133"/>
                <a:gd name="connsiteX0" fmla="*/ 293638 w 1146218"/>
                <a:gd name="connsiteY0" fmla="*/ 355457 h 1857133"/>
                <a:gd name="connsiteX1" fmla="*/ 128789 w 1146218"/>
                <a:gd name="connsiteY1" fmla="*/ 352880 h 1857133"/>
                <a:gd name="connsiteX2" fmla="*/ 128788 w 1146218"/>
                <a:gd name="connsiteY2" fmla="*/ 576973 h 1857133"/>
                <a:gd name="connsiteX3" fmla="*/ 185455 w 1146218"/>
                <a:gd name="connsiteY3" fmla="*/ 576973 h 1857133"/>
                <a:gd name="connsiteX4" fmla="*/ 177728 w 1146218"/>
                <a:gd name="connsiteY4" fmla="*/ 996825 h 1857133"/>
                <a:gd name="connsiteX5" fmla="*/ 293638 w 1146218"/>
                <a:gd name="connsiteY5" fmla="*/ 996825 h 1857133"/>
                <a:gd name="connsiteX6" fmla="*/ 293638 w 1146218"/>
                <a:gd name="connsiteY6" fmla="*/ 1385766 h 1857133"/>
                <a:gd name="connsiteX7" fmla="*/ 154546 w 1146218"/>
                <a:gd name="connsiteY7" fmla="*/ 1388342 h 1857133"/>
                <a:gd name="connsiteX8" fmla="*/ 159698 w 1146218"/>
                <a:gd name="connsiteY8" fmla="*/ 1602132 h 1857133"/>
                <a:gd name="connsiteX9" fmla="*/ 0 w 1146218"/>
                <a:gd name="connsiteY9" fmla="*/ 1602132 h 1857133"/>
                <a:gd name="connsiteX10" fmla="*/ 2575 w 1146218"/>
                <a:gd name="connsiteY10" fmla="*/ 1854557 h 1857133"/>
                <a:gd name="connsiteX11" fmla="*/ 775308 w 1146218"/>
                <a:gd name="connsiteY11" fmla="*/ 1857133 h 1857133"/>
                <a:gd name="connsiteX12" fmla="*/ 767580 w 1146218"/>
                <a:gd name="connsiteY12" fmla="*/ 1607283 h 1857133"/>
                <a:gd name="connsiteX13" fmla="*/ 484245 w 1146218"/>
                <a:gd name="connsiteY13" fmla="*/ 1607283 h 1857133"/>
                <a:gd name="connsiteX14" fmla="*/ 479094 w 1146218"/>
                <a:gd name="connsiteY14" fmla="*/ 1388342 h 1857133"/>
                <a:gd name="connsiteX15" fmla="*/ 355456 w 1146218"/>
                <a:gd name="connsiteY15" fmla="*/ 1393494 h 1857133"/>
                <a:gd name="connsiteX16" fmla="*/ 358032 w 1146218"/>
                <a:gd name="connsiteY16" fmla="*/ 991673 h 1857133"/>
                <a:gd name="connsiteX17" fmla="*/ 481669 w 1146218"/>
                <a:gd name="connsiteY17" fmla="*/ 994249 h 1857133"/>
                <a:gd name="connsiteX18" fmla="*/ 484245 w 1146218"/>
                <a:gd name="connsiteY18" fmla="*/ 582125 h 1857133"/>
                <a:gd name="connsiteX19" fmla="*/ 788187 w 1146218"/>
                <a:gd name="connsiteY19" fmla="*/ 579549 h 1857133"/>
                <a:gd name="connsiteX20" fmla="*/ 788187 w 1146218"/>
                <a:gd name="connsiteY20" fmla="*/ 355457 h 1857133"/>
                <a:gd name="connsiteX21" fmla="*/ 955613 w 1146218"/>
                <a:gd name="connsiteY21" fmla="*/ 355457 h 1857133"/>
                <a:gd name="connsiteX22" fmla="*/ 955613 w 1146218"/>
                <a:gd name="connsiteY22" fmla="*/ 278183 h 1857133"/>
                <a:gd name="connsiteX23" fmla="*/ 1141068 w 1146218"/>
                <a:gd name="connsiteY23" fmla="*/ 278183 h 1857133"/>
                <a:gd name="connsiteX24" fmla="*/ 1146218 w 1146218"/>
                <a:gd name="connsiteY24" fmla="*/ 72121 h 1857133"/>
                <a:gd name="connsiteX25" fmla="*/ 953036 w 1146218"/>
                <a:gd name="connsiteY25" fmla="*/ 72121 h 1857133"/>
                <a:gd name="connsiteX26" fmla="*/ 953036 w 1146218"/>
                <a:gd name="connsiteY26" fmla="*/ 2575 h 1857133"/>
                <a:gd name="connsiteX27" fmla="*/ 298789 w 1146218"/>
                <a:gd name="connsiteY27" fmla="*/ 0 h 1857133"/>
                <a:gd name="connsiteX28" fmla="*/ 293638 w 1146218"/>
                <a:gd name="connsiteY28" fmla="*/ 355457 h 1857133"/>
                <a:gd name="connsiteX0" fmla="*/ 293638 w 1146218"/>
                <a:gd name="connsiteY0" fmla="*/ 355457 h 1857133"/>
                <a:gd name="connsiteX1" fmla="*/ 128789 w 1146218"/>
                <a:gd name="connsiteY1" fmla="*/ 352880 h 1857133"/>
                <a:gd name="connsiteX2" fmla="*/ 128788 w 1146218"/>
                <a:gd name="connsiteY2" fmla="*/ 576973 h 1857133"/>
                <a:gd name="connsiteX3" fmla="*/ 185455 w 1146218"/>
                <a:gd name="connsiteY3" fmla="*/ 576973 h 1857133"/>
                <a:gd name="connsiteX4" fmla="*/ 188031 w 1146218"/>
                <a:gd name="connsiteY4" fmla="*/ 996825 h 1857133"/>
                <a:gd name="connsiteX5" fmla="*/ 293638 w 1146218"/>
                <a:gd name="connsiteY5" fmla="*/ 996825 h 1857133"/>
                <a:gd name="connsiteX6" fmla="*/ 293638 w 1146218"/>
                <a:gd name="connsiteY6" fmla="*/ 1385766 h 1857133"/>
                <a:gd name="connsiteX7" fmla="*/ 154546 w 1146218"/>
                <a:gd name="connsiteY7" fmla="*/ 1388342 h 1857133"/>
                <a:gd name="connsiteX8" fmla="*/ 159698 w 1146218"/>
                <a:gd name="connsiteY8" fmla="*/ 1602132 h 1857133"/>
                <a:gd name="connsiteX9" fmla="*/ 0 w 1146218"/>
                <a:gd name="connsiteY9" fmla="*/ 1602132 h 1857133"/>
                <a:gd name="connsiteX10" fmla="*/ 2575 w 1146218"/>
                <a:gd name="connsiteY10" fmla="*/ 1854557 h 1857133"/>
                <a:gd name="connsiteX11" fmla="*/ 775308 w 1146218"/>
                <a:gd name="connsiteY11" fmla="*/ 1857133 h 1857133"/>
                <a:gd name="connsiteX12" fmla="*/ 767580 w 1146218"/>
                <a:gd name="connsiteY12" fmla="*/ 1607283 h 1857133"/>
                <a:gd name="connsiteX13" fmla="*/ 484245 w 1146218"/>
                <a:gd name="connsiteY13" fmla="*/ 1607283 h 1857133"/>
                <a:gd name="connsiteX14" fmla="*/ 479094 w 1146218"/>
                <a:gd name="connsiteY14" fmla="*/ 1388342 h 1857133"/>
                <a:gd name="connsiteX15" fmla="*/ 355456 w 1146218"/>
                <a:gd name="connsiteY15" fmla="*/ 1393494 h 1857133"/>
                <a:gd name="connsiteX16" fmla="*/ 358032 w 1146218"/>
                <a:gd name="connsiteY16" fmla="*/ 991673 h 1857133"/>
                <a:gd name="connsiteX17" fmla="*/ 481669 w 1146218"/>
                <a:gd name="connsiteY17" fmla="*/ 994249 h 1857133"/>
                <a:gd name="connsiteX18" fmla="*/ 484245 w 1146218"/>
                <a:gd name="connsiteY18" fmla="*/ 582125 h 1857133"/>
                <a:gd name="connsiteX19" fmla="*/ 788187 w 1146218"/>
                <a:gd name="connsiteY19" fmla="*/ 579549 h 1857133"/>
                <a:gd name="connsiteX20" fmla="*/ 788187 w 1146218"/>
                <a:gd name="connsiteY20" fmla="*/ 355457 h 1857133"/>
                <a:gd name="connsiteX21" fmla="*/ 955613 w 1146218"/>
                <a:gd name="connsiteY21" fmla="*/ 355457 h 1857133"/>
                <a:gd name="connsiteX22" fmla="*/ 955613 w 1146218"/>
                <a:gd name="connsiteY22" fmla="*/ 278183 h 1857133"/>
                <a:gd name="connsiteX23" fmla="*/ 1141068 w 1146218"/>
                <a:gd name="connsiteY23" fmla="*/ 278183 h 1857133"/>
                <a:gd name="connsiteX24" fmla="*/ 1146218 w 1146218"/>
                <a:gd name="connsiteY24" fmla="*/ 72121 h 1857133"/>
                <a:gd name="connsiteX25" fmla="*/ 953036 w 1146218"/>
                <a:gd name="connsiteY25" fmla="*/ 72121 h 1857133"/>
                <a:gd name="connsiteX26" fmla="*/ 953036 w 1146218"/>
                <a:gd name="connsiteY26" fmla="*/ 2575 h 1857133"/>
                <a:gd name="connsiteX27" fmla="*/ 298789 w 1146218"/>
                <a:gd name="connsiteY27" fmla="*/ 0 h 1857133"/>
                <a:gd name="connsiteX28" fmla="*/ 293638 w 1146218"/>
                <a:gd name="connsiteY28" fmla="*/ 355457 h 1857133"/>
                <a:gd name="connsiteX0" fmla="*/ 293638 w 1146218"/>
                <a:gd name="connsiteY0" fmla="*/ 355457 h 1857133"/>
                <a:gd name="connsiteX1" fmla="*/ 128789 w 1146218"/>
                <a:gd name="connsiteY1" fmla="*/ 352880 h 1857133"/>
                <a:gd name="connsiteX2" fmla="*/ 128788 w 1146218"/>
                <a:gd name="connsiteY2" fmla="*/ 576973 h 1857133"/>
                <a:gd name="connsiteX3" fmla="*/ 185455 w 1146218"/>
                <a:gd name="connsiteY3" fmla="*/ 576973 h 1857133"/>
                <a:gd name="connsiteX4" fmla="*/ 188031 w 1146218"/>
                <a:gd name="connsiteY4" fmla="*/ 996825 h 1857133"/>
                <a:gd name="connsiteX5" fmla="*/ 293638 w 1146218"/>
                <a:gd name="connsiteY5" fmla="*/ 996825 h 1857133"/>
                <a:gd name="connsiteX6" fmla="*/ 293638 w 1146218"/>
                <a:gd name="connsiteY6" fmla="*/ 1385766 h 1857133"/>
                <a:gd name="connsiteX7" fmla="*/ 154546 w 1146218"/>
                <a:gd name="connsiteY7" fmla="*/ 1388342 h 1857133"/>
                <a:gd name="connsiteX8" fmla="*/ 159698 w 1146218"/>
                <a:gd name="connsiteY8" fmla="*/ 1602132 h 1857133"/>
                <a:gd name="connsiteX9" fmla="*/ 0 w 1146218"/>
                <a:gd name="connsiteY9" fmla="*/ 1602132 h 1857133"/>
                <a:gd name="connsiteX10" fmla="*/ 2575 w 1146218"/>
                <a:gd name="connsiteY10" fmla="*/ 1854557 h 1857133"/>
                <a:gd name="connsiteX11" fmla="*/ 775308 w 1146218"/>
                <a:gd name="connsiteY11" fmla="*/ 1857133 h 1857133"/>
                <a:gd name="connsiteX12" fmla="*/ 767580 w 1146218"/>
                <a:gd name="connsiteY12" fmla="*/ 1607283 h 1857133"/>
                <a:gd name="connsiteX13" fmla="*/ 484245 w 1146218"/>
                <a:gd name="connsiteY13" fmla="*/ 1607283 h 1857133"/>
                <a:gd name="connsiteX14" fmla="*/ 479094 w 1146218"/>
                <a:gd name="connsiteY14" fmla="*/ 1396069 h 1857133"/>
                <a:gd name="connsiteX15" fmla="*/ 355456 w 1146218"/>
                <a:gd name="connsiteY15" fmla="*/ 1393494 h 1857133"/>
                <a:gd name="connsiteX16" fmla="*/ 358032 w 1146218"/>
                <a:gd name="connsiteY16" fmla="*/ 991673 h 1857133"/>
                <a:gd name="connsiteX17" fmla="*/ 481669 w 1146218"/>
                <a:gd name="connsiteY17" fmla="*/ 994249 h 1857133"/>
                <a:gd name="connsiteX18" fmla="*/ 484245 w 1146218"/>
                <a:gd name="connsiteY18" fmla="*/ 582125 h 1857133"/>
                <a:gd name="connsiteX19" fmla="*/ 788187 w 1146218"/>
                <a:gd name="connsiteY19" fmla="*/ 579549 h 1857133"/>
                <a:gd name="connsiteX20" fmla="*/ 788187 w 1146218"/>
                <a:gd name="connsiteY20" fmla="*/ 355457 h 1857133"/>
                <a:gd name="connsiteX21" fmla="*/ 955613 w 1146218"/>
                <a:gd name="connsiteY21" fmla="*/ 355457 h 1857133"/>
                <a:gd name="connsiteX22" fmla="*/ 955613 w 1146218"/>
                <a:gd name="connsiteY22" fmla="*/ 278183 h 1857133"/>
                <a:gd name="connsiteX23" fmla="*/ 1141068 w 1146218"/>
                <a:gd name="connsiteY23" fmla="*/ 278183 h 1857133"/>
                <a:gd name="connsiteX24" fmla="*/ 1146218 w 1146218"/>
                <a:gd name="connsiteY24" fmla="*/ 72121 h 1857133"/>
                <a:gd name="connsiteX25" fmla="*/ 953036 w 1146218"/>
                <a:gd name="connsiteY25" fmla="*/ 72121 h 1857133"/>
                <a:gd name="connsiteX26" fmla="*/ 953036 w 1146218"/>
                <a:gd name="connsiteY26" fmla="*/ 2575 h 1857133"/>
                <a:gd name="connsiteX27" fmla="*/ 298789 w 1146218"/>
                <a:gd name="connsiteY27" fmla="*/ 0 h 1857133"/>
                <a:gd name="connsiteX28" fmla="*/ 293638 w 1146218"/>
                <a:gd name="connsiteY28" fmla="*/ 355457 h 1857133"/>
                <a:gd name="connsiteX0" fmla="*/ 293638 w 1146218"/>
                <a:gd name="connsiteY0" fmla="*/ 355457 h 1857133"/>
                <a:gd name="connsiteX1" fmla="*/ 128789 w 1146218"/>
                <a:gd name="connsiteY1" fmla="*/ 352880 h 1857133"/>
                <a:gd name="connsiteX2" fmla="*/ 128788 w 1146218"/>
                <a:gd name="connsiteY2" fmla="*/ 576973 h 1857133"/>
                <a:gd name="connsiteX3" fmla="*/ 185455 w 1146218"/>
                <a:gd name="connsiteY3" fmla="*/ 576973 h 1857133"/>
                <a:gd name="connsiteX4" fmla="*/ 188031 w 1146218"/>
                <a:gd name="connsiteY4" fmla="*/ 996825 h 1857133"/>
                <a:gd name="connsiteX5" fmla="*/ 293638 w 1146218"/>
                <a:gd name="connsiteY5" fmla="*/ 996825 h 1857133"/>
                <a:gd name="connsiteX6" fmla="*/ 293638 w 1146218"/>
                <a:gd name="connsiteY6" fmla="*/ 1385766 h 1857133"/>
                <a:gd name="connsiteX7" fmla="*/ 154546 w 1146218"/>
                <a:gd name="connsiteY7" fmla="*/ 1388342 h 1857133"/>
                <a:gd name="connsiteX8" fmla="*/ 159698 w 1146218"/>
                <a:gd name="connsiteY8" fmla="*/ 1602132 h 1857133"/>
                <a:gd name="connsiteX9" fmla="*/ 0 w 1146218"/>
                <a:gd name="connsiteY9" fmla="*/ 1602132 h 1857133"/>
                <a:gd name="connsiteX10" fmla="*/ 2575 w 1146218"/>
                <a:gd name="connsiteY10" fmla="*/ 1854557 h 1857133"/>
                <a:gd name="connsiteX11" fmla="*/ 775308 w 1146218"/>
                <a:gd name="connsiteY11" fmla="*/ 1857133 h 1857133"/>
                <a:gd name="connsiteX12" fmla="*/ 723792 w 1146218"/>
                <a:gd name="connsiteY12" fmla="*/ 1604707 h 1857133"/>
                <a:gd name="connsiteX13" fmla="*/ 484245 w 1146218"/>
                <a:gd name="connsiteY13" fmla="*/ 1607283 h 1857133"/>
                <a:gd name="connsiteX14" fmla="*/ 479094 w 1146218"/>
                <a:gd name="connsiteY14" fmla="*/ 1396069 h 1857133"/>
                <a:gd name="connsiteX15" fmla="*/ 355456 w 1146218"/>
                <a:gd name="connsiteY15" fmla="*/ 1393494 h 1857133"/>
                <a:gd name="connsiteX16" fmla="*/ 358032 w 1146218"/>
                <a:gd name="connsiteY16" fmla="*/ 991673 h 1857133"/>
                <a:gd name="connsiteX17" fmla="*/ 481669 w 1146218"/>
                <a:gd name="connsiteY17" fmla="*/ 994249 h 1857133"/>
                <a:gd name="connsiteX18" fmla="*/ 484245 w 1146218"/>
                <a:gd name="connsiteY18" fmla="*/ 582125 h 1857133"/>
                <a:gd name="connsiteX19" fmla="*/ 788187 w 1146218"/>
                <a:gd name="connsiteY19" fmla="*/ 579549 h 1857133"/>
                <a:gd name="connsiteX20" fmla="*/ 788187 w 1146218"/>
                <a:gd name="connsiteY20" fmla="*/ 355457 h 1857133"/>
                <a:gd name="connsiteX21" fmla="*/ 955613 w 1146218"/>
                <a:gd name="connsiteY21" fmla="*/ 355457 h 1857133"/>
                <a:gd name="connsiteX22" fmla="*/ 955613 w 1146218"/>
                <a:gd name="connsiteY22" fmla="*/ 278183 h 1857133"/>
                <a:gd name="connsiteX23" fmla="*/ 1141068 w 1146218"/>
                <a:gd name="connsiteY23" fmla="*/ 278183 h 1857133"/>
                <a:gd name="connsiteX24" fmla="*/ 1146218 w 1146218"/>
                <a:gd name="connsiteY24" fmla="*/ 72121 h 1857133"/>
                <a:gd name="connsiteX25" fmla="*/ 953036 w 1146218"/>
                <a:gd name="connsiteY25" fmla="*/ 72121 h 1857133"/>
                <a:gd name="connsiteX26" fmla="*/ 953036 w 1146218"/>
                <a:gd name="connsiteY26" fmla="*/ 2575 h 1857133"/>
                <a:gd name="connsiteX27" fmla="*/ 298789 w 1146218"/>
                <a:gd name="connsiteY27" fmla="*/ 0 h 1857133"/>
                <a:gd name="connsiteX28" fmla="*/ 293638 w 1146218"/>
                <a:gd name="connsiteY28" fmla="*/ 355457 h 1857133"/>
                <a:gd name="connsiteX0" fmla="*/ 293638 w 1146218"/>
                <a:gd name="connsiteY0" fmla="*/ 355457 h 1857133"/>
                <a:gd name="connsiteX1" fmla="*/ 128789 w 1146218"/>
                <a:gd name="connsiteY1" fmla="*/ 352880 h 1857133"/>
                <a:gd name="connsiteX2" fmla="*/ 128788 w 1146218"/>
                <a:gd name="connsiteY2" fmla="*/ 576973 h 1857133"/>
                <a:gd name="connsiteX3" fmla="*/ 185455 w 1146218"/>
                <a:gd name="connsiteY3" fmla="*/ 576973 h 1857133"/>
                <a:gd name="connsiteX4" fmla="*/ 188031 w 1146218"/>
                <a:gd name="connsiteY4" fmla="*/ 996825 h 1857133"/>
                <a:gd name="connsiteX5" fmla="*/ 293638 w 1146218"/>
                <a:gd name="connsiteY5" fmla="*/ 996825 h 1857133"/>
                <a:gd name="connsiteX6" fmla="*/ 293638 w 1146218"/>
                <a:gd name="connsiteY6" fmla="*/ 1385766 h 1857133"/>
                <a:gd name="connsiteX7" fmla="*/ 154546 w 1146218"/>
                <a:gd name="connsiteY7" fmla="*/ 1388342 h 1857133"/>
                <a:gd name="connsiteX8" fmla="*/ 159698 w 1146218"/>
                <a:gd name="connsiteY8" fmla="*/ 1602132 h 1857133"/>
                <a:gd name="connsiteX9" fmla="*/ 0 w 1146218"/>
                <a:gd name="connsiteY9" fmla="*/ 1602132 h 1857133"/>
                <a:gd name="connsiteX10" fmla="*/ 2575 w 1146218"/>
                <a:gd name="connsiteY10" fmla="*/ 1854557 h 1857133"/>
                <a:gd name="connsiteX11" fmla="*/ 734096 w 1146218"/>
                <a:gd name="connsiteY11" fmla="*/ 1857133 h 1857133"/>
                <a:gd name="connsiteX12" fmla="*/ 723792 w 1146218"/>
                <a:gd name="connsiteY12" fmla="*/ 1604707 h 1857133"/>
                <a:gd name="connsiteX13" fmla="*/ 484245 w 1146218"/>
                <a:gd name="connsiteY13" fmla="*/ 1607283 h 1857133"/>
                <a:gd name="connsiteX14" fmla="*/ 479094 w 1146218"/>
                <a:gd name="connsiteY14" fmla="*/ 1396069 h 1857133"/>
                <a:gd name="connsiteX15" fmla="*/ 355456 w 1146218"/>
                <a:gd name="connsiteY15" fmla="*/ 1393494 h 1857133"/>
                <a:gd name="connsiteX16" fmla="*/ 358032 w 1146218"/>
                <a:gd name="connsiteY16" fmla="*/ 991673 h 1857133"/>
                <a:gd name="connsiteX17" fmla="*/ 481669 w 1146218"/>
                <a:gd name="connsiteY17" fmla="*/ 994249 h 1857133"/>
                <a:gd name="connsiteX18" fmla="*/ 484245 w 1146218"/>
                <a:gd name="connsiteY18" fmla="*/ 582125 h 1857133"/>
                <a:gd name="connsiteX19" fmla="*/ 788187 w 1146218"/>
                <a:gd name="connsiteY19" fmla="*/ 579549 h 1857133"/>
                <a:gd name="connsiteX20" fmla="*/ 788187 w 1146218"/>
                <a:gd name="connsiteY20" fmla="*/ 355457 h 1857133"/>
                <a:gd name="connsiteX21" fmla="*/ 955613 w 1146218"/>
                <a:gd name="connsiteY21" fmla="*/ 355457 h 1857133"/>
                <a:gd name="connsiteX22" fmla="*/ 955613 w 1146218"/>
                <a:gd name="connsiteY22" fmla="*/ 278183 h 1857133"/>
                <a:gd name="connsiteX23" fmla="*/ 1141068 w 1146218"/>
                <a:gd name="connsiteY23" fmla="*/ 278183 h 1857133"/>
                <a:gd name="connsiteX24" fmla="*/ 1146218 w 1146218"/>
                <a:gd name="connsiteY24" fmla="*/ 72121 h 1857133"/>
                <a:gd name="connsiteX25" fmla="*/ 953036 w 1146218"/>
                <a:gd name="connsiteY25" fmla="*/ 72121 h 1857133"/>
                <a:gd name="connsiteX26" fmla="*/ 953036 w 1146218"/>
                <a:gd name="connsiteY26" fmla="*/ 2575 h 1857133"/>
                <a:gd name="connsiteX27" fmla="*/ 298789 w 1146218"/>
                <a:gd name="connsiteY27" fmla="*/ 0 h 1857133"/>
                <a:gd name="connsiteX28" fmla="*/ 293638 w 1146218"/>
                <a:gd name="connsiteY28" fmla="*/ 355457 h 1857133"/>
                <a:gd name="connsiteX0" fmla="*/ 293638 w 1146218"/>
                <a:gd name="connsiteY0" fmla="*/ 355457 h 1859708"/>
                <a:gd name="connsiteX1" fmla="*/ 128789 w 1146218"/>
                <a:gd name="connsiteY1" fmla="*/ 352880 h 1859708"/>
                <a:gd name="connsiteX2" fmla="*/ 128788 w 1146218"/>
                <a:gd name="connsiteY2" fmla="*/ 576973 h 1859708"/>
                <a:gd name="connsiteX3" fmla="*/ 185455 w 1146218"/>
                <a:gd name="connsiteY3" fmla="*/ 576973 h 1859708"/>
                <a:gd name="connsiteX4" fmla="*/ 188031 w 1146218"/>
                <a:gd name="connsiteY4" fmla="*/ 996825 h 1859708"/>
                <a:gd name="connsiteX5" fmla="*/ 293638 w 1146218"/>
                <a:gd name="connsiteY5" fmla="*/ 996825 h 1859708"/>
                <a:gd name="connsiteX6" fmla="*/ 293638 w 1146218"/>
                <a:gd name="connsiteY6" fmla="*/ 1385766 h 1859708"/>
                <a:gd name="connsiteX7" fmla="*/ 154546 w 1146218"/>
                <a:gd name="connsiteY7" fmla="*/ 1388342 h 1859708"/>
                <a:gd name="connsiteX8" fmla="*/ 159698 w 1146218"/>
                <a:gd name="connsiteY8" fmla="*/ 1602132 h 1859708"/>
                <a:gd name="connsiteX9" fmla="*/ 0 w 1146218"/>
                <a:gd name="connsiteY9" fmla="*/ 1602132 h 1859708"/>
                <a:gd name="connsiteX10" fmla="*/ 2575 w 1146218"/>
                <a:gd name="connsiteY10" fmla="*/ 1854557 h 1859708"/>
                <a:gd name="connsiteX11" fmla="*/ 726369 w 1146218"/>
                <a:gd name="connsiteY11" fmla="*/ 1859708 h 1859708"/>
                <a:gd name="connsiteX12" fmla="*/ 723792 w 1146218"/>
                <a:gd name="connsiteY12" fmla="*/ 1604707 h 1859708"/>
                <a:gd name="connsiteX13" fmla="*/ 484245 w 1146218"/>
                <a:gd name="connsiteY13" fmla="*/ 1607283 h 1859708"/>
                <a:gd name="connsiteX14" fmla="*/ 479094 w 1146218"/>
                <a:gd name="connsiteY14" fmla="*/ 1396069 h 1859708"/>
                <a:gd name="connsiteX15" fmla="*/ 355456 w 1146218"/>
                <a:gd name="connsiteY15" fmla="*/ 1393494 h 1859708"/>
                <a:gd name="connsiteX16" fmla="*/ 358032 w 1146218"/>
                <a:gd name="connsiteY16" fmla="*/ 991673 h 1859708"/>
                <a:gd name="connsiteX17" fmla="*/ 481669 w 1146218"/>
                <a:gd name="connsiteY17" fmla="*/ 994249 h 1859708"/>
                <a:gd name="connsiteX18" fmla="*/ 484245 w 1146218"/>
                <a:gd name="connsiteY18" fmla="*/ 582125 h 1859708"/>
                <a:gd name="connsiteX19" fmla="*/ 788187 w 1146218"/>
                <a:gd name="connsiteY19" fmla="*/ 579549 h 1859708"/>
                <a:gd name="connsiteX20" fmla="*/ 788187 w 1146218"/>
                <a:gd name="connsiteY20" fmla="*/ 355457 h 1859708"/>
                <a:gd name="connsiteX21" fmla="*/ 955613 w 1146218"/>
                <a:gd name="connsiteY21" fmla="*/ 355457 h 1859708"/>
                <a:gd name="connsiteX22" fmla="*/ 955613 w 1146218"/>
                <a:gd name="connsiteY22" fmla="*/ 278183 h 1859708"/>
                <a:gd name="connsiteX23" fmla="*/ 1141068 w 1146218"/>
                <a:gd name="connsiteY23" fmla="*/ 278183 h 1859708"/>
                <a:gd name="connsiteX24" fmla="*/ 1146218 w 1146218"/>
                <a:gd name="connsiteY24" fmla="*/ 72121 h 1859708"/>
                <a:gd name="connsiteX25" fmla="*/ 953036 w 1146218"/>
                <a:gd name="connsiteY25" fmla="*/ 72121 h 1859708"/>
                <a:gd name="connsiteX26" fmla="*/ 953036 w 1146218"/>
                <a:gd name="connsiteY26" fmla="*/ 2575 h 1859708"/>
                <a:gd name="connsiteX27" fmla="*/ 298789 w 1146218"/>
                <a:gd name="connsiteY27" fmla="*/ 0 h 1859708"/>
                <a:gd name="connsiteX28" fmla="*/ 293638 w 1146218"/>
                <a:gd name="connsiteY28" fmla="*/ 355457 h 1859708"/>
                <a:gd name="connsiteX0" fmla="*/ 329699 w 1182279"/>
                <a:gd name="connsiteY0" fmla="*/ 355457 h 1859708"/>
                <a:gd name="connsiteX1" fmla="*/ 164850 w 1182279"/>
                <a:gd name="connsiteY1" fmla="*/ 352880 h 1859708"/>
                <a:gd name="connsiteX2" fmla="*/ 164849 w 1182279"/>
                <a:gd name="connsiteY2" fmla="*/ 576973 h 1859708"/>
                <a:gd name="connsiteX3" fmla="*/ 221516 w 1182279"/>
                <a:gd name="connsiteY3" fmla="*/ 576973 h 1859708"/>
                <a:gd name="connsiteX4" fmla="*/ 224092 w 1182279"/>
                <a:gd name="connsiteY4" fmla="*/ 996825 h 1859708"/>
                <a:gd name="connsiteX5" fmla="*/ 329699 w 1182279"/>
                <a:gd name="connsiteY5" fmla="*/ 996825 h 1859708"/>
                <a:gd name="connsiteX6" fmla="*/ 329699 w 1182279"/>
                <a:gd name="connsiteY6" fmla="*/ 1385766 h 1859708"/>
                <a:gd name="connsiteX7" fmla="*/ 190607 w 1182279"/>
                <a:gd name="connsiteY7" fmla="*/ 1388342 h 1859708"/>
                <a:gd name="connsiteX8" fmla="*/ 195759 w 1182279"/>
                <a:gd name="connsiteY8" fmla="*/ 1602132 h 1859708"/>
                <a:gd name="connsiteX9" fmla="*/ 0 w 1182279"/>
                <a:gd name="connsiteY9" fmla="*/ 1602132 h 1859708"/>
                <a:gd name="connsiteX10" fmla="*/ 38636 w 1182279"/>
                <a:gd name="connsiteY10" fmla="*/ 1854557 h 1859708"/>
                <a:gd name="connsiteX11" fmla="*/ 762430 w 1182279"/>
                <a:gd name="connsiteY11" fmla="*/ 1859708 h 1859708"/>
                <a:gd name="connsiteX12" fmla="*/ 759853 w 1182279"/>
                <a:gd name="connsiteY12" fmla="*/ 1604707 h 1859708"/>
                <a:gd name="connsiteX13" fmla="*/ 520306 w 1182279"/>
                <a:gd name="connsiteY13" fmla="*/ 1607283 h 1859708"/>
                <a:gd name="connsiteX14" fmla="*/ 515155 w 1182279"/>
                <a:gd name="connsiteY14" fmla="*/ 1396069 h 1859708"/>
                <a:gd name="connsiteX15" fmla="*/ 391517 w 1182279"/>
                <a:gd name="connsiteY15" fmla="*/ 1393494 h 1859708"/>
                <a:gd name="connsiteX16" fmla="*/ 394093 w 1182279"/>
                <a:gd name="connsiteY16" fmla="*/ 991673 h 1859708"/>
                <a:gd name="connsiteX17" fmla="*/ 517730 w 1182279"/>
                <a:gd name="connsiteY17" fmla="*/ 994249 h 1859708"/>
                <a:gd name="connsiteX18" fmla="*/ 520306 w 1182279"/>
                <a:gd name="connsiteY18" fmla="*/ 582125 h 1859708"/>
                <a:gd name="connsiteX19" fmla="*/ 824248 w 1182279"/>
                <a:gd name="connsiteY19" fmla="*/ 579549 h 1859708"/>
                <a:gd name="connsiteX20" fmla="*/ 824248 w 1182279"/>
                <a:gd name="connsiteY20" fmla="*/ 355457 h 1859708"/>
                <a:gd name="connsiteX21" fmla="*/ 991674 w 1182279"/>
                <a:gd name="connsiteY21" fmla="*/ 355457 h 1859708"/>
                <a:gd name="connsiteX22" fmla="*/ 991674 w 1182279"/>
                <a:gd name="connsiteY22" fmla="*/ 278183 h 1859708"/>
                <a:gd name="connsiteX23" fmla="*/ 1177129 w 1182279"/>
                <a:gd name="connsiteY23" fmla="*/ 278183 h 1859708"/>
                <a:gd name="connsiteX24" fmla="*/ 1182279 w 1182279"/>
                <a:gd name="connsiteY24" fmla="*/ 72121 h 1859708"/>
                <a:gd name="connsiteX25" fmla="*/ 989097 w 1182279"/>
                <a:gd name="connsiteY25" fmla="*/ 72121 h 1859708"/>
                <a:gd name="connsiteX26" fmla="*/ 989097 w 1182279"/>
                <a:gd name="connsiteY26" fmla="*/ 2575 h 1859708"/>
                <a:gd name="connsiteX27" fmla="*/ 334850 w 1182279"/>
                <a:gd name="connsiteY27" fmla="*/ 0 h 1859708"/>
                <a:gd name="connsiteX28" fmla="*/ 329699 w 1182279"/>
                <a:gd name="connsiteY28" fmla="*/ 355457 h 1859708"/>
                <a:gd name="connsiteX0" fmla="*/ 329947 w 1182527"/>
                <a:gd name="connsiteY0" fmla="*/ 355457 h 1859708"/>
                <a:gd name="connsiteX1" fmla="*/ 165098 w 1182527"/>
                <a:gd name="connsiteY1" fmla="*/ 352880 h 1859708"/>
                <a:gd name="connsiteX2" fmla="*/ 165097 w 1182527"/>
                <a:gd name="connsiteY2" fmla="*/ 576973 h 1859708"/>
                <a:gd name="connsiteX3" fmla="*/ 221764 w 1182527"/>
                <a:gd name="connsiteY3" fmla="*/ 576973 h 1859708"/>
                <a:gd name="connsiteX4" fmla="*/ 224340 w 1182527"/>
                <a:gd name="connsiteY4" fmla="*/ 996825 h 1859708"/>
                <a:gd name="connsiteX5" fmla="*/ 329947 w 1182527"/>
                <a:gd name="connsiteY5" fmla="*/ 996825 h 1859708"/>
                <a:gd name="connsiteX6" fmla="*/ 329947 w 1182527"/>
                <a:gd name="connsiteY6" fmla="*/ 1385766 h 1859708"/>
                <a:gd name="connsiteX7" fmla="*/ 190855 w 1182527"/>
                <a:gd name="connsiteY7" fmla="*/ 1388342 h 1859708"/>
                <a:gd name="connsiteX8" fmla="*/ 196007 w 1182527"/>
                <a:gd name="connsiteY8" fmla="*/ 1602132 h 1859708"/>
                <a:gd name="connsiteX9" fmla="*/ 248 w 1182527"/>
                <a:gd name="connsiteY9" fmla="*/ 1602132 h 1859708"/>
                <a:gd name="connsiteX10" fmla="*/ 247 w 1182527"/>
                <a:gd name="connsiteY10" fmla="*/ 1851981 h 1859708"/>
                <a:gd name="connsiteX11" fmla="*/ 762678 w 1182527"/>
                <a:gd name="connsiteY11" fmla="*/ 1859708 h 1859708"/>
                <a:gd name="connsiteX12" fmla="*/ 760101 w 1182527"/>
                <a:gd name="connsiteY12" fmla="*/ 1604707 h 1859708"/>
                <a:gd name="connsiteX13" fmla="*/ 520554 w 1182527"/>
                <a:gd name="connsiteY13" fmla="*/ 1607283 h 1859708"/>
                <a:gd name="connsiteX14" fmla="*/ 515403 w 1182527"/>
                <a:gd name="connsiteY14" fmla="*/ 1396069 h 1859708"/>
                <a:gd name="connsiteX15" fmla="*/ 391765 w 1182527"/>
                <a:gd name="connsiteY15" fmla="*/ 1393494 h 1859708"/>
                <a:gd name="connsiteX16" fmla="*/ 394341 w 1182527"/>
                <a:gd name="connsiteY16" fmla="*/ 991673 h 1859708"/>
                <a:gd name="connsiteX17" fmla="*/ 517978 w 1182527"/>
                <a:gd name="connsiteY17" fmla="*/ 994249 h 1859708"/>
                <a:gd name="connsiteX18" fmla="*/ 520554 w 1182527"/>
                <a:gd name="connsiteY18" fmla="*/ 582125 h 1859708"/>
                <a:gd name="connsiteX19" fmla="*/ 824496 w 1182527"/>
                <a:gd name="connsiteY19" fmla="*/ 579549 h 1859708"/>
                <a:gd name="connsiteX20" fmla="*/ 824496 w 1182527"/>
                <a:gd name="connsiteY20" fmla="*/ 355457 h 1859708"/>
                <a:gd name="connsiteX21" fmla="*/ 991922 w 1182527"/>
                <a:gd name="connsiteY21" fmla="*/ 355457 h 1859708"/>
                <a:gd name="connsiteX22" fmla="*/ 991922 w 1182527"/>
                <a:gd name="connsiteY22" fmla="*/ 278183 h 1859708"/>
                <a:gd name="connsiteX23" fmla="*/ 1177377 w 1182527"/>
                <a:gd name="connsiteY23" fmla="*/ 278183 h 1859708"/>
                <a:gd name="connsiteX24" fmla="*/ 1182527 w 1182527"/>
                <a:gd name="connsiteY24" fmla="*/ 72121 h 1859708"/>
                <a:gd name="connsiteX25" fmla="*/ 989345 w 1182527"/>
                <a:gd name="connsiteY25" fmla="*/ 72121 h 1859708"/>
                <a:gd name="connsiteX26" fmla="*/ 989345 w 1182527"/>
                <a:gd name="connsiteY26" fmla="*/ 2575 h 1859708"/>
                <a:gd name="connsiteX27" fmla="*/ 335098 w 1182527"/>
                <a:gd name="connsiteY27" fmla="*/ 0 h 1859708"/>
                <a:gd name="connsiteX28" fmla="*/ 329947 w 1182527"/>
                <a:gd name="connsiteY28" fmla="*/ 355457 h 1859708"/>
                <a:gd name="connsiteX0" fmla="*/ 329947 w 1182527"/>
                <a:gd name="connsiteY0" fmla="*/ 355457 h 1859708"/>
                <a:gd name="connsiteX1" fmla="*/ 165098 w 1182527"/>
                <a:gd name="connsiteY1" fmla="*/ 352880 h 1859708"/>
                <a:gd name="connsiteX2" fmla="*/ 165097 w 1182527"/>
                <a:gd name="connsiteY2" fmla="*/ 576973 h 1859708"/>
                <a:gd name="connsiteX3" fmla="*/ 221764 w 1182527"/>
                <a:gd name="connsiteY3" fmla="*/ 576973 h 1859708"/>
                <a:gd name="connsiteX4" fmla="*/ 224340 w 1182527"/>
                <a:gd name="connsiteY4" fmla="*/ 996825 h 1859708"/>
                <a:gd name="connsiteX5" fmla="*/ 329947 w 1182527"/>
                <a:gd name="connsiteY5" fmla="*/ 996825 h 1859708"/>
                <a:gd name="connsiteX6" fmla="*/ 329947 w 1182527"/>
                <a:gd name="connsiteY6" fmla="*/ 1393494 h 1859708"/>
                <a:gd name="connsiteX7" fmla="*/ 190855 w 1182527"/>
                <a:gd name="connsiteY7" fmla="*/ 1388342 h 1859708"/>
                <a:gd name="connsiteX8" fmla="*/ 196007 w 1182527"/>
                <a:gd name="connsiteY8" fmla="*/ 1602132 h 1859708"/>
                <a:gd name="connsiteX9" fmla="*/ 248 w 1182527"/>
                <a:gd name="connsiteY9" fmla="*/ 1602132 h 1859708"/>
                <a:gd name="connsiteX10" fmla="*/ 247 w 1182527"/>
                <a:gd name="connsiteY10" fmla="*/ 1851981 h 1859708"/>
                <a:gd name="connsiteX11" fmla="*/ 762678 w 1182527"/>
                <a:gd name="connsiteY11" fmla="*/ 1859708 h 1859708"/>
                <a:gd name="connsiteX12" fmla="*/ 760101 w 1182527"/>
                <a:gd name="connsiteY12" fmla="*/ 1604707 h 1859708"/>
                <a:gd name="connsiteX13" fmla="*/ 520554 w 1182527"/>
                <a:gd name="connsiteY13" fmla="*/ 1607283 h 1859708"/>
                <a:gd name="connsiteX14" fmla="*/ 515403 w 1182527"/>
                <a:gd name="connsiteY14" fmla="*/ 1396069 h 1859708"/>
                <a:gd name="connsiteX15" fmla="*/ 391765 w 1182527"/>
                <a:gd name="connsiteY15" fmla="*/ 1393494 h 1859708"/>
                <a:gd name="connsiteX16" fmla="*/ 394341 w 1182527"/>
                <a:gd name="connsiteY16" fmla="*/ 991673 h 1859708"/>
                <a:gd name="connsiteX17" fmla="*/ 517978 w 1182527"/>
                <a:gd name="connsiteY17" fmla="*/ 994249 h 1859708"/>
                <a:gd name="connsiteX18" fmla="*/ 520554 w 1182527"/>
                <a:gd name="connsiteY18" fmla="*/ 582125 h 1859708"/>
                <a:gd name="connsiteX19" fmla="*/ 824496 w 1182527"/>
                <a:gd name="connsiteY19" fmla="*/ 579549 h 1859708"/>
                <a:gd name="connsiteX20" fmla="*/ 824496 w 1182527"/>
                <a:gd name="connsiteY20" fmla="*/ 355457 h 1859708"/>
                <a:gd name="connsiteX21" fmla="*/ 991922 w 1182527"/>
                <a:gd name="connsiteY21" fmla="*/ 355457 h 1859708"/>
                <a:gd name="connsiteX22" fmla="*/ 991922 w 1182527"/>
                <a:gd name="connsiteY22" fmla="*/ 278183 h 1859708"/>
                <a:gd name="connsiteX23" fmla="*/ 1177377 w 1182527"/>
                <a:gd name="connsiteY23" fmla="*/ 278183 h 1859708"/>
                <a:gd name="connsiteX24" fmla="*/ 1182527 w 1182527"/>
                <a:gd name="connsiteY24" fmla="*/ 72121 h 1859708"/>
                <a:gd name="connsiteX25" fmla="*/ 989345 w 1182527"/>
                <a:gd name="connsiteY25" fmla="*/ 72121 h 1859708"/>
                <a:gd name="connsiteX26" fmla="*/ 989345 w 1182527"/>
                <a:gd name="connsiteY26" fmla="*/ 2575 h 1859708"/>
                <a:gd name="connsiteX27" fmla="*/ 335098 w 1182527"/>
                <a:gd name="connsiteY27" fmla="*/ 0 h 1859708"/>
                <a:gd name="connsiteX28" fmla="*/ 329947 w 1182527"/>
                <a:gd name="connsiteY28" fmla="*/ 355457 h 1859708"/>
                <a:gd name="connsiteX0" fmla="*/ 329947 w 1182527"/>
                <a:gd name="connsiteY0" fmla="*/ 355457 h 1859708"/>
                <a:gd name="connsiteX1" fmla="*/ 165098 w 1182527"/>
                <a:gd name="connsiteY1" fmla="*/ 352880 h 1859708"/>
                <a:gd name="connsiteX2" fmla="*/ 165097 w 1182527"/>
                <a:gd name="connsiteY2" fmla="*/ 576973 h 1859708"/>
                <a:gd name="connsiteX3" fmla="*/ 221764 w 1182527"/>
                <a:gd name="connsiteY3" fmla="*/ 576973 h 1859708"/>
                <a:gd name="connsiteX4" fmla="*/ 224340 w 1182527"/>
                <a:gd name="connsiteY4" fmla="*/ 996825 h 1859708"/>
                <a:gd name="connsiteX5" fmla="*/ 329947 w 1182527"/>
                <a:gd name="connsiteY5" fmla="*/ 996825 h 1859708"/>
                <a:gd name="connsiteX6" fmla="*/ 329947 w 1182527"/>
                <a:gd name="connsiteY6" fmla="*/ 1393494 h 1859708"/>
                <a:gd name="connsiteX7" fmla="*/ 198583 w 1182527"/>
                <a:gd name="connsiteY7" fmla="*/ 1393493 h 1859708"/>
                <a:gd name="connsiteX8" fmla="*/ 196007 w 1182527"/>
                <a:gd name="connsiteY8" fmla="*/ 1602132 h 1859708"/>
                <a:gd name="connsiteX9" fmla="*/ 248 w 1182527"/>
                <a:gd name="connsiteY9" fmla="*/ 1602132 h 1859708"/>
                <a:gd name="connsiteX10" fmla="*/ 247 w 1182527"/>
                <a:gd name="connsiteY10" fmla="*/ 1851981 h 1859708"/>
                <a:gd name="connsiteX11" fmla="*/ 762678 w 1182527"/>
                <a:gd name="connsiteY11" fmla="*/ 1859708 h 1859708"/>
                <a:gd name="connsiteX12" fmla="*/ 760101 w 1182527"/>
                <a:gd name="connsiteY12" fmla="*/ 1604707 h 1859708"/>
                <a:gd name="connsiteX13" fmla="*/ 520554 w 1182527"/>
                <a:gd name="connsiteY13" fmla="*/ 1607283 h 1859708"/>
                <a:gd name="connsiteX14" fmla="*/ 515403 w 1182527"/>
                <a:gd name="connsiteY14" fmla="*/ 1396069 h 1859708"/>
                <a:gd name="connsiteX15" fmla="*/ 391765 w 1182527"/>
                <a:gd name="connsiteY15" fmla="*/ 1393494 h 1859708"/>
                <a:gd name="connsiteX16" fmla="*/ 394341 w 1182527"/>
                <a:gd name="connsiteY16" fmla="*/ 991673 h 1859708"/>
                <a:gd name="connsiteX17" fmla="*/ 517978 w 1182527"/>
                <a:gd name="connsiteY17" fmla="*/ 994249 h 1859708"/>
                <a:gd name="connsiteX18" fmla="*/ 520554 w 1182527"/>
                <a:gd name="connsiteY18" fmla="*/ 582125 h 1859708"/>
                <a:gd name="connsiteX19" fmla="*/ 824496 w 1182527"/>
                <a:gd name="connsiteY19" fmla="*/ 579549 h 1859708"/>
                <a:gd name="connsiteX20" fmla="*/ 824496 w 1182527"/>
                <a:gd name="connsiteY20" fmla="*/ 355457 h 1859708"/>
                <a:gd name="connsiteX21" fmla="*/ 991922 w 1182527"/>
                <a:gd name="connsiteY21" fmla="*/ 355457 h 1859708"/>
                <a:gd name="connsiteX22" fmla="*/ 991922 w 1182527"/>
                <a:gd name="connsiteY22" fmla="*/ 278183 h 1859708"/>
                <a:gd name="connsiteX23" fmla="*/ 1177377 w 1182527"/>
                <a:gd name="connsiteY23" fmla="*/ 278183 h 1859708"/>
                <a:gd name="connsiteX24" fmla="*/ 1182527 w 1182527"/>
                <a:gd name="connsiteY24" fmla="*/ 72121 h 1859708"/>
                <a:gd name="connsiteX25" fmla="*/ 989345 w 1182527"/>
                <a:gd name="connsiteY25" fmla="*/ 72121 h 1859708"/>
                <a:gd name="connsiteX26" fmla="*/ 989345 w 1182527"/>
                <a:gd name="connsiteY26" fmla="*/ 2575 h 1859708"/>
                <a:gd name="connsiteX27" fmla="*/ 335098 w 1182527"/>
                <a:gd name="connsiteY27" fmla="*/ 0 h 1859708"/>
                <a:gd name="connsiteX28" fmla="*/ 329947 w 1182527"/>
                <a:gd name="connsiteY28" fmla="*/ 355457 h 1859708"/>
                <a:gd name="connsiteX0" fmla="*/ 329947 w 1182527"/>
                <a:gd name="connsiteY0" fmla="*/ 355457 h 1859708"/>
                <a:gd name="connsiteX1" fmla="*/ 165098 w 1182527"/>
                <a:gd name="connsiteY1" fmla="*/ 352880 h 1859708"/>
                <a:gd name="connsiteX2" fmla="*/ 165097 w 1182527"/>
                <a:gd name="connsiteY2" fmla="*/ 576973 h 1859708"/>
                <a:gd name="connsiteX3" fmla="*/ 221764 w 1182527"/>
                <a:gd name="connsiteY3" fmla="*/ 576973 h 1859708"/>
                <a:gd name="connsiteX4" fmla="*/ 224340 w 1182527"/>
                <a:gd name="connsiteY4" fmla="*/ 996825 h 1859708"/>
                <a:gd name="connsiteX5" fmla="*/ 329947 w 1182527"/>
                <a:gd name="connsiteY5" fmla="*/ 996825 h 1859708"/>
                <a:gd name="connsiteX6" fmla="*/ 329947 w 1182527"/>
                <a:gd name="connsiteY6" fmla="*/ 1393494 h 1859708"/>
                <a:gd name="connsiteX7" fmla="*/ 193431 w 1182527"/>
                <a:gd name="connsiteY7" fmla="*/ 1393493 h 1859708"/>
                <a:gd name="connsiteX8" fmla="*/ 196007 w 1182527"/>
                <a:gd name="connsiteY8" fmla="*/ 1602132 h 1859708"/>
                <a:gd name="connsiteX9" fmla="*/ 248 w 1182527"/>
                <a:gd name="connsiteY9" fmla="*/ 1602132 h 1859708"/>
                <a:gd name="connsiteX10" fmla="*/ 247 w 1182527"/>
                <a:gd name="connsiteY10" fmla="*/ 1851981 h 1859708"/>
                <a:gd name="connsiteX11" fmla="*/ 762678 w 1182527"/>
                <a:gd name="connsiteY11" fmla="*/ 1859708 h 1859708"/>
                <a:gd name="connsiteX12" fmla="*/ 760101 w 1182527"/>
                <a:gd name="connsiteY12" fmla="*/ 1604707 h 1859708"/>
                <a:gd name="connsiteX13" fmla="*/ 520554 w 1182527"/>
                <a:gd name="connsiteY13" fmla="*/ 1607283 h 1859708"/>
                <a:gd name="connsiteX14" fmla="*/ 515403 w 1182527"/>
                <a:gd name="connsiteY14" fmla="*/ 1396069 h 1859708"/>
                <a:gd name="connsiteX15" fmla="*/ 391765 w 1182527"/>
                <a:gd name="connsiteY15" fmla="*/ 1393494 h 1859708"/>
                <a:gd name="connsiteX16" fmla="*/ 394341 w 1182527"/>
                <a:gd name="connsiteY16" fmla="*/ 991673 h 1859708"/>
                <a:gd name="connsiteX17" fmla="*/ 517978 w 1182527"/>
                <a:gd name="connsiteY17" fmla="*/ 994249 h 1859708"/>
                <a:gd name="connsiteX18" fmla="*/ 520554 w 1182527"/>
                <a:gd name="connsiteY18" fmla="*/ 582125 h 1859708"/>
                <a:gd name="connsiteX19" fmla="*/ 824496 w 1182527"/>
                <a:gd name="connsiteY19" fmla="*/ 579549 h 1859708"/>
                <a:gd name="connsiteX20" fmla="*/ 824496 w 1182527"/>
                <a:gd name="connsiteY20" fmla="*/ 355457 h 1859708"/>
                <a:gd name="connsiteX21" fmla="*/ 991922 w 1182527"/>
                <a:gd name="connsiteY21" fmla="*/ 355457 h 1859708"/>
                <a:gd name="connsiteX22" fmla="*/ 991922 w 1182527"/>
                <a:gd name="connsiteY22" fmla="*/ 278183 h 1859708"/>
                <a:gd name="connsiteX23" fmla="*/ 1177377 w 1182527"/>
                <a:gd name="connsiteY23" fmla="*/ 278183 h 1859708"/>
                <a:gd name="connsiteX24" fmla="*/ 1182527 w 1182527"/>
                <a:gd name="connsiteY24" fmla="*/ 72121 h 1859708"/>
                <a:gd name="connsiteX25" fmla="*/ 989345 w 1182527"/>
                <a:gd name="connsiteY25" fmla="*/ 72121 h 1859708"/>
                <a:gd name="connsiteX26" fmla="*/ 989345 w 1182527"/>
                <a:gd name="connsiteY26" fmla="*/ 2575 h 1859708"/>
                <a:gd name="connsiteX27" fmla="*/ 335098 w 1182527"/>
                <a:gd name="connsiteY27" fmla="*/ 0 h 1859708"/>
                <a:gd name="connsiteX28" fmla="*/ 329947 w 1182527"/>
                <a:gd name="connsiteY28" fmla="*/ 355457 h 1859708"/>
                <a:gd name="connsiteX0" fmla="*/ 329947 w 1182527"/>
                <a:gd name="connsiteY0" fmla="*/ 355457 h 1859708"/>
                <a:gd name="connsiteX1" fmla="*/ 165098 w 1182527"/>
                <a:gd name="connsiteY1" fmla="*/ 352880 h 1859708"/>
                <a:gd name="connsiteX2" fmla="*/ 165097 w 1182527"/>
                <a:gd name="connsiteY2" fmla="*/ 576973 h 1859708"/>
                <a:gd name="connsiteX3" fmla="*/ 221764 w 1182527"/>
                <a:gd name="connsiteY3" fmla="*/ 576973 h 1859708"/>
                <a:gd name="connsiteX4" fmla="*/ 224340 w 1182527"/>
                <a:gd name="connsiteY4" fmla="*/ 996825 h 1859708"/>
                <a:gd name="connsiteX5" fmla="*/ 329947 w 1182527"/>
                <a:gd name="connsiteY5" fmla="*/ 996825 h 1859708"/>
                <a:gd name="connsiteX6" fmla="*/ 329947 w 1182527"/>
                <a:gd name="connsiteY6" fmla="*/ 1393494 h 1859708"/>
                <a:gd name="connsiteX7" fmla="*/ 193431 w 1182527"/>
                <a:gd name="connsiteY7" fmla="*/ 1393493 h 1859708"/>
                <a:gd name="connsiteX8" fmla="*/ 193432 w 1182527"/>
                <a:gd name="connsiteY8" fmla="*/ 1602132 h 1859708"/>
                <a:gd name="connsiteX9" fmla="*/ 248 w 1182527"/>
                <a:gd name="connsiteY9" fmla="*/ 1602132 h 1859708"/>
                <a:gd name="connsiteX10" fmla="*/ 247 w 1182527"/>
                <a:gd name="connsiteY10" fmla="*/ 1851981 h 1859708"/>
                <a:gd name="connsiteX11" fmla="*/ 762678 w 1182527"/>
                <a:gd name="connsiteY11" fmla="*/ 1859708 h 1859708"/>
                <a:gd name="connsiteX12" fmla="*/ 760101 w 1182527"/>
                <a:gd name="connsiteY12" fmla="*/ 1604707 h 1859708"/>
                <a:gd name="connsiteX13" fmla="*/ 520554 w 1182527"/>
                <a:gd name="connsiteY13" fmla="*/ 1607283 h 1859708"/>
                <a:gd name="connsiteX14" fmla="*/ 515403 w 1182527"/>
                <a:gd name="connsiteY14" fmla="*/ 1396069 h 1859708"/>
                <a:gd name="connsiteX15" fmla="*/ 391765 w 1182527"/>
                <a:gd name="connsiteY15" fmla="*/ 1393494 h 1859708"/>
                <a:gd name="connsiteX16" fmla="*/ 394341 w 1182527"/>
                <a:gd name="connsiteY16" fmla="*/ 991673 h 1859708"/>
                <a:gd name="connsiteX17" fmla="*/ 517978 w 1182527"/>
                <a:gd name="connsiteY17" fmla="*/ 994249 h 1859708"/>
                <a:gd name="connsiteX18" fmla="*/ 520554 w 1182527"/>
                <a:gd name="connsiteY18" fmla="*/ 582125 h 1859708"/>
                <a:gd name="connsiteX19" fmla="*/ 824496 w 1182527"/>
                <a:gd name="connsiteY19" fmla="*/ 579549 h 1859708"/>
                <a:gd name="connsiteX20" fmla="*/ 824496 w 1182527"/>
                <a:gd name="connsiteY20" fmla="*/ 355457 h 1859708"/>
                <a:gd name="connsiteX21" fmla="*/ 991922 w 1182527"/>
                <a:gd name="connsiteY21" fmla="*/ 355457 h 1859708"/>
                <a:gd name="connsiteX22" fmla="*/ 991922 w 1182527"/>
                <a:gd name="connsiteY22" fmla="*/ 278183 h 1859708"/>
                <a:gd name="connsiteX23" fmla="*/ 1177377 w 1182527"/>
                <a:gd name="connsiteY23" fmla="*/ 278183 h 1859708"/>
                <a:gd name="connsiteX24" fmla="*/ 1182527 w 1182527"/>
                <a:gd name="connsiteY24" fmla="*/ 72121 h 1859708"/>
                <a:gd name="connsiteX25" fmla="*/ 989345 w 1182527"/>
                <a:gd name="connsiteY25" fmla="*/ 72121 h 1859708"/>
                <a:gd name="connsiteX26" fmla="*/ 989345 w 1182527"/>
                <a:gd name="connsiteY26" fmla="*/ 2575 h 1859708"/>
                <a:gd name="connsiteX27" fmla="*/ 335098 w 1182527"/>
                <a:gd name="connsiteY27" fmla="*/ 0 h 1859708"/>
                <a:gd name="connsiteX28" fmla="*/ 329947 w 1182527"/>
                <a:gd name="connsiteY28" fmla="*/ 355457 h 1859708"/>
                <a:gd name="connsiteX0" fmla="*/ 329947 w 1182527"/>
                <a:gd name="connsiteY0" fmla="*/ 355457 h 1859708"/>
                <a:gd name="connsiteX1" fmla="*/ 165098 w 1182527"/>
                <a:gd name="connsiteY1" fmla="*/ 352880 h 1859708"/>
                <a:gd name="connsiteX2" fmla="*/ 165097 w 1182527"/>
                <a:gd name="connsiteY2" fmla="*/ 576973 h 1859708"/>
                <a:gd name="connsiteX3" fmla="*/ 221764 w 1182527"/>
                <a:gd name="connsiteY3" fmla="*/ 576973 h 1859708"/>
                <a:gd name="connsiteX4" fmla="*/ 224340 w 1182527"/>
                <a:gd name="connsiteY4" fmla="*/ 996825 h 1859708"/>
                <a:gd name="connsiteX5" fmla="*/ 329947 w 1182527"/>
                <a:gd name="connsiteY5" fmla="*/ 996825 h 1859708"/>
                <a:gd name="connsiteX6" fmla="*/ 329947 w 1182527"/>
                <a:gd name="connsiteY6" fmla="*/ 1393494 h 1859708"/>
                <a:gd name="connsiteX7" fmla="*/ 193431 w 1182527"/>
                <a:gd name="connsiteY7" fmla="*/ 1393493 h 1859708"/>
                <a:gd name="connsiteX8" fmla="*/ 193432 w 1182527"/>
                <a:gd name="connsiteY8" fmla="*/ 1602132 h 1859708"/>
                <a:gd name="connsiteX9" fmla="*/ 248 w 1182527"/>
                <a:gd name="connsiteY9" fmla="*/ 1602132 h 1859708"/>
                <a:gd name="connsiteX10" fmla="*/ 247 w 1182527"/>
                <a:gd name="connsiteY10" fmla="*/ 1851981 h 1859708"/>
                <a:gd name="connsiteX11" fmla="*/ 762678 w 1182527"/>
                <a:gd name="connsiteY11" fmla="*/ 1859708 h 1859708"/>
                <a:gd name="connsiteX12" fmla="*/ 760101 w 1182527"/>
                <a:gd name="connsiteY12" fmla="*/ 1604707 h 1859708"/>
                <a:gd name="connsiteX13" fmla="*/ 520554 w 1182527"/>
                <a:gd name="connsiteY13" fmla="*/ 1607283 h 1859708"/>
                <a:gd name="connsiteX14" fmla="*/ 520554 w 1182527"/>
                <a:gd name="connsiteY14" fmla="*/ 1393493 h 1859708"/>
                <a:gd name="connsiteX15" fmla="*/ 391765 w 1182527"/>
                <a:gd name="connsiteY15" fmla="*/ 1393494 h 1859708"/>
                <a:gd name="connsiteX16" fmla="*/ 394341 w 1182527"/>
                <a:gd name="connsiteY16" fmla="*/ 991673 h 1859708"/>
                <a:gd name="connsiteX17" fmla="*/ 517978 w 1182527"/>
                <a:gd name="connsiteY17" fmla="*/ 994249 h 1859708"/>
                <a:gd name="connsiteX18" fmla="*/ 520554 w 1182527"/>
                <a:gd name="connsiteY18" fmla="*/ 582125 h 1859708"/>
                <a:gd name="connsiteX19" fmla="*/ 824496 w 1182527"/>
                <a:gd name="connsiteY19" fmla="*/ 579549 h 1859708"/>
                <a:gd name="connsiteX20" fmla="*/ 824496 w 1182527"/>
                <a:gd name="connsiteY20" fmla="*/ 355457 h 1859708"/>
                <a:gd name="connsiteX21" fmla="*/ 991922 w 1182527"/>
                <a:gd name="connsiteY21" fmla="*/ 355457 h 1859708"/>
                <a:gd name="connsiteX22" fmla="*/ 991922 w 1182527"/>
                <a:gd name="connsiteY22" fmla="*/ 278183 h 1859708"/>
                <a:gd name="connsiteX23" fmla="*/ 1177377 w 1182527"/>
                <a:gd name="connsiteY23" fmla="*/ 278183 h 1859708"/>
                <a:gd name="connsiteX24" fmla="*/ 1182527 w 1182527"/>
                <a:gd name="connsiteY24" fmla="*/ 72121 h 1859708"/>
                <a:gd name="connsiteX25" fmla="*/ 989345 w 1182527"/>
                <a:gd name="connsiteY25" fmla="*/ 72121 h 1859708"/>
                <a:gd name="connsiteX26" fmla="*/ 989345 w 1182527"/>
                <a:gd name="connsiteY26" fmla="*/ 2575 h 1859708"/>
                <a:gd name="connsiteX27" fmla="*/ 335098 w 1182527"/>
                <a:gd name="connsiteY27" fmla="*/ 0 h 1859708"/>
                <a:gd name="connsiteX28" fmla="*/ 329947 w 1182527"/>
                <a:gd name="connsiteY28" fmla="*/ 355457 h 1859708"/>
                <a:gd name="connsiteX0" fmla="*/ 329947 w 1182528"/>
                <a:gd name="connsiteY0" fmla="*/ 355457 h 1859708"/>
                <a:gd name="connsiteX1" fmla="*/ 165098 w 1182528"/>
                <a:gd name="connsiteY1" fmla="*/ 352880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602132 h 1859708"/>
                <a:gd name="connsiteX9" fmla="*/ 248 w 1182528"/>
                <a:gd name="connsiteY9" fmla="*/ 1602132 h 1859708"/>
                <a:gd name="connsiteX10" fmla="*/ 247 w 1182528"/>
                <a:gd name="connsiteY10" fmla="*/ 1851981 h 1859708"/>
                <a:gd name="connsiteX11" fmla="*/ 762678 w 1182528"/>
                <a:gd name="connsiteY11" fmla="*/ 1859708 h 1859708"/>
                <a:gd name="connsiteX12" fmla="*/ 760101 w 1182528"/>
                <a:gd name="connsiteY12" fmla="*/ 1604707 h 1859708"/>
                <a:gd name="connsiteX13" fmla="*/ 520554 w 1182528"/>
                <a:gd name="connsiteY13" fmla="*/ 1607283 h 1859708"/>
                <a:gd name="connsiteX14" fmla="*/ 520554 w 1182528"/>
                <a:gd name="connsiteY14" fmla="*/ 1393493 h 1859708"/>
                <a:gd name="connsiteX15" fmla="*/ 391765 w 1182528"/>
                <a:gd name="connsiteY15" fmla="*/ 1393494 h 1859708"/>
                <a:gd name="connsiteX16" fmla="*/ 394341 w 1182528"/>
                <a:gd name="connsiteY16" fmla="*/ 991673 h 1859708"/>
                <a:gd name="connsiteX17" fmla="*/ 517978 w 1182528"/>
                <a:gd name="connsiteY17" fmla="*/ 994249 h 1859708"/>
                <a:gd name="connsiteX18" fmla="*/ 520554 w 1182528"/>
                <a:gd name="connsiteY18" fmla="*/ 582125 h 1859708"/>
                <a:gd name="connsiteX19" fmla="*/ 824496 w 1182528"/>
                <a:gd name="connsiteY19" fmla="*/ 579549 h 1859708"/>
                <a:gd name="connsiteX20" fmla="*/ 824496 w 1182528"/>
                <a:gd name="connsiteY20" fmla="*/ 355457 h 1859708"/>
                <a:gd name="connsiteX21" fmla="*/ 991922 w 1182528"/>
                <a:gd name="connsiteY21" fmla="*/ 355457 h 1859708"/>
                <a:gd name="connsiteX22" fmla="*/ 991922 w 1182528"/>
                <a:gd name="connsiteY22" fmla="*/ 278183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55457 h 1859708"/>
                <a:gd name="connsiteX0" fmla="*/ 329947 w 1182528"/>
                <a:gd name="connsiteY0" fmla="*/ 355457 h 1859708"/>
                <a:gd name="connsiteX1" fmla="*/ 165098 w 1182528"/>
                <a:gd name="connsiteY1" fmla="*/ 352880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602132 h 1859708"/>
                <a:gd name="connsiteX9" fmla="*/ 248 w 1182528"/>
                <a:gd name="connsiteY9" fmla="*/ 1602132 h 1859708"/>
                <a:gd name="connsiteX10" fmla="*/ 247 w 1182528"/>
                <a:gd name="connsiteY10" fmla="*/ 1851981 h 1859708"/>
                <a:gd name="connsiteX11" fmla="*/ 762678 w 1182528"/>
                <a:gd name="connsiteY11" fmla="*/ 1859708 h 1859708"/>
                <a:gd name="connsiteX12" fmla="*/ 760101 w 1182528"/>
                <a:gd name="connsiteY12" fmla="*/ 1604707 h 1859708"/>
                <a:gd name="connsiteX13" fmla="*/ 520554 w 1182528"/>
                <a:gd name="connsiteY13" fmla="*/ 1607283 h 1859708"/>
                <a:gd name="connsiteX14" fmla="*/ 520554 w 1182528"/>
                <a:gd name="connsiteY14" fmla="*/ 1393493 h 1859708"/>
                <a:gd name="connsiteX15" fmla="*/ 391765 w 1182528"/>
                <a:gd name="connsiteY15" fmla="*/ 1393494 h 1859708"/>
                <a:gd name="connsiteX16" fmla="*/ 394341 w 1182528"/>
                <a:gd name="connsiteY16" fmla="*/ 991673 h 1859708"/>
                <a:gd name="connsiteX17" fmla="*/ 517978 w 1182528"/>
                <a:gd name="connsiteY17" fmla="*/ 994249 h 1859708"/>
                <a:gd name="connsiteX18" fmla="*/ 520554 w 1182528"/>
                <a:gd name="connsiteY18" fmla="*/ 582125 h 1859708"/>
                <a:gd name="connsiteX19" fmla="*/ 824496 w 1182528"/>
                <a:gd name="connsiteY19" fmla="*/ 579549 h 1859708"/>
                <a:gd name="connsiteX20" fmla="*/ 824496 w 1182528"/>
                <a:gd name="connsiteY20" fmla="*/ 355457 h 1859708"/>
                <a:gd name="connsiteX21" fmla="*/ 991922 w 1182528"/>
                <a:gd name="connsiteY21" fmla="*/ 355457 h 1859708"/>
                <a:gd name="connsiteX22" fmla="*/ 991922 w 1182528"/>
                <a:gd name="connsiteY22" fmla="*/ 278183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55457 h 1859708"/>
                <a:gd name="connsiteX0" fmla="*/ 329947 w 1182528"/>
                <a:gd name="connsiteY0" fmla="*/ 355457 h 1859708"/>
                <a:gd name="connsiteX1" fmla="*/ 165098 w 1182528"/>
                <a:gd name="connsiteY1" fmla="*/ 352880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602132 h 1859708"/>
                <a:gd name="connsiteX9" fmla="*/ 248 w 1182528"/>
                <a:gd name="connsiteY9" fmla="*/ 1602132 h 1859708"/>
                <a:gd name="connsiteX10" fmla="*/ 247 w 1182528"/>
                <a:gd name="connsiteY10" fmla="*/ 1851981 h 1859708"/>
                <a:gd name="connsiteX11" fmla="*/ 762678 w 1182528"/>
                <a:gd name="connsiteY11" fmla="*/ 1859708 h 1859708"/>
                <a:gd name="connsiteX12" fmla="*/ 760101 w 1182528"/>
                <a:gd name="connsiteY12" fmla="*/ 1604707 h 1859708"/>
                <a:gd name="connsiteX13" fmla="*/ 520554 w 1182528"/>
                <a:gd name="connsiteY13" fmla="*/ 1607283 h 1859708"/>
                <a:gd name="connsiteX14" fmla="*/ 520554 w 1182528"/>
                <a:gd name="connsiteY14" fmla="*/ 1393493 h 1859708"/>
                <a:gd name="connsiteX15" fmla="*/ 391765 w 1182528"/>
                <a:gd name="connsiteY15" fmla="*/ 1393494 h 1859708"/>
                <a:gd name="connsiteX16" fmla="*/ 394341 w 1182528"/>
                <a:gd name="connsiteY16" fmla="*/ 991673 h 1859708"/>
                <a:gd name="connsiteX17" fmla="*/ 517978 w 1182528"/>
                <a:gd name="connsiteY17" fmla="*/ 994249 h 1859708"/>
                <a:gd name="connsiteX18" fmla="*/ 515402 w 1182528"/>
                <a:gd name="connsiteY18" fmla="*/ 579549 h 1859708"/>
                <a:gd name="connsiteX19" fmla="*/ 824496 w 1182528"/>
                <a:gd name="connsiteY19" fmla="*/ 579549 h 1859708"/>
                <a:gd name="connsiteX20" fmla="*/ 824496 w 1182528"/>
                <a:gd name="connsiteY20" fmla="*/ 355457 h 1859708"/>
                <a:gd name="connsiteX21" fmla="*/ 991922 w 1182528"/>
                <a:gd name="connsiteY21" fmla="*/ 355457 h 1859708"/>
                <a:gd name="connsiteX22" fmla="*/ 991922 w 1182528"/>
                <a:gd name="connsiteY22" fmla="*/ 278183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55457 h 1859708"/>
                <a:gd name="connsiteX0" fmla="*/ 329947 w 1182528"/>
                <a:gd name="connsiteY0" fmla="*/ 355457 h 1859708"/>
                <a:gd name="connsiteX1" fmla="*/ 165098 w 1182528"/>
                <a:gd name="connsiteY1" fmla="*/ 352880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602132 h 1859708"/>
                <a:gd name="connsiteX9" fmla="*/ 248 w 1182528"/>
                <a:gd name="connsiteY9" fmla="*/ 1602132 h 1859708"/>
                <a:gd name="connsiteX10" fmla="*/ 247 w 1182528"/>
                <a:gd name="connsiteY10" fmla="*/ 1851981 h 1859708"/>
                <a:gd name="connsiteX11" fmla="*/ 762678 w 1182528"/>
                <a:gd name="connsiteY11" fmla="*/ 1859708 h 1859708"/>
                <a:gd name="connsiteX12" fmla="*/ 760101 w 1182528"/>
                <a:gd name="connsiteY12" fmla="*/ 1604707 h 1859708"/>
                <a:gd name="connsiteX13" fmla="*/ 520554 w 1182528"/>
                <a:gd name="connsiteY13" fmla="*/ 1607283 h 1859708"/>
                <a:gd name="connsiteX14" fmla="*/ 520554 w 1182528"/>
                <a:gd name="connsiteY14" fmla="*/ 1393493 h 1859708"/>
                <a:gd name="connsiteX15" fmla="*/ 391765 w 1182528"/>
                <a:gd name="connsiteY15" fmla="*/ 1393494 h 1859708"/>
                <a:gd name="connsiteX16" fmla="*/ 394341 w 1182528"/>
                <a:gd name="connsiteY16" fmla="*/ 996824 h 1859708"/>
                <a:gd name="connsiteX17" fmla="*/ 517978 w 1182528"/>
                <a:gd name="connsiteY17" fmla="*/ 994249 h 1859708"/>
                <a:gd name="connsiteX18" fmla="*/ 515402 w 1182528"/>
                <a:gd name="connsiteY18" fmla="*/ 579549 h 1859708"/>
                <a:gd name="connsiteX19" fmla="*/ 824496 w 1182528"/>
                <a:gd name="connsiteY19" fmla="*/ 579549 h 1859708"/>
                <a:gd name="connsiteX20" fmla="*/ 824496 w 1182528"/>
                <a:gd name="connsiteY20" fmla="*/ 355457 h 1859708"/>
                <a:gd name="connsiteX21" fmla="*/ 991922 w 1182528"/>
                <a:gd name="connsiteY21" fmla="*/ 355457 h 1859708"/>
                <a:gd name="connsiteX22" fmla="*/ 991922 w 1182528"/>
                <a:gd name="connsiteY22" fmla="*/ 278183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55457 h 1859708"/>
                <a:gd name="connsiteX0" fmla="*/ 329947 w 1182528"/>
                <a:gd name="connsiteY0" fmla="*/ 355457 h 1859708"/>
                <a:gd name="connsiteX1" fmla="*/ 165098 w 1182528"/>
                <a:gd name="connsiteY1" fmla="*/ 352880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602132 h 1859708"/>
                <a:gd name="connsiteX9" fmla="*/ 248 w 1182528"/>
                <a:gd name="connsiteY9" fmla="*/ 1602132 h 1859708"/>
                <a:gd name="connsiteX10" fmla="*/ 247 w 1182528"/>
                <a:gd name="connsiteY10" fmla="*/ 1859708 h 1859708"/>
                <a:gd name="connsiteX11" fmla="*/ 762678 w 1182528"/>
                <a:gd name="connsiteY11" fmla="*/ 1859708 h 1859708"/>
                <a:gd name="connsiteX12" fmla="*/ 760101 w 1182528"/>
                <a:gd name="connsiteY12" fmla="*/ 1604707 h 1859708"/>
                <a:gd name="connsiteX13" fmla="*/ 520554 w 1182528"/>
                <a:gd name="connsiteY13" fmla="*/ 1607283 h 1859708"/>
                <a:gd name="connsiteX14" fmla="*/ 520554 w 1182528"/>
                <a:gd name="connsiteY14" fmla="*/ 1393493 h 1859708"/>
                <a:gd name="connsiteX15" fmla="*/ 391765 w 1182528"/>
                <a:gd name="connsiteY15" fmla="*/ 1393494 h 1859708"/>
                <a:gd name="connsiteX16" fmla="*/ 394341 w 1182528"/>
                <a:gd name="connsiteY16" fmla="*/ 996824 h 1859708"/>
                <a:gd name="connsiteX17" fmla="*/ 517978 w 1182528"/>
                <a:gd name="connsiteY17" fmla="*/ 994249 h 1859708"/>
                <a:gd name="connsiteX18" fmla="*/ 515402 w 1182528"/>
                <a:gd name="connsiteY18" fmla="*/ 579549 h 1859708"/>
                <a:gd name="connsiteX19" fmla="*/ 824496 w 1182528"/>
                <a:gd name="connsiteY19" fmla="*/ 579549 h 1859708"/>
                <a:gd name="connsiteX20" fmla="*/ 824496 w 1182528"/>
                <a:gd name="connsiteY20" fmla="*/ 355457 h 1859708"/>
                <a:gd name="connsiteX21" fmla="*/ 991922 w 1182528"/>
                <a:gd name="connsiteY21" fmla="*/ 355457 h 1859708"/>
                <a:gd name="connsiteX22" fmla="*/ 991922 w 1182528"/>
                <a:gd name="connsiteY22" fmla="*/ 278183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55457 h 1859708"/>
                <a:gd name="connsiteX0" fmla="*/ 329947 w 1182528"/>
                <a:gd name="connsiteY0" fmla="*/ 355457 h 1859708"/>
                <a:gd name="connsiteX1" fmla="*/ 165098 w 1182528"/>
                <a:gd name="connsiteY1" fmla="*/ 352880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602132 h 1859708"/>
                <a:gd name="connsiteX9" fmla="*/ 248 w 1182528"/>
                <a:gd name="connsiteY9" fmla="*/ 1602132 h 1859708"/>
                <a:gd name="connsiteX10" fmla="*/ 247 w 1182528"/>
                <a:gd name="connsiteY10" fmla="*/ 1859708 h 1859708"/>
                <a:gd name="connsiteX11" fmla="*/ 762678 w 1182528"/>
                <a:gd name="connsiteY11" fmla="*/ 1859708 h 1859708"/>
                <a:gd name="connsiteX12" fmla="*/ 760101 w 1182528"/>
                <a:gd name="connsiteY12" fmla="*/ 1604707 h 1859708"/>
                <a:gd name="connsiteX13" fmla="*/ 520554 w 1182528"/>
                <a:gd name="connsiteY13" fmla="*/ 1594404 h 1859708"/>
                <a:gd name="connsiteX14" fmla="*/ 520554 w 1182528"/>
                <a:gd name="connsiteY14" fmla="*/ 1393493 h 1859708"/>
                <a:gd name="connsiteX15" fmla="*/ 391765 w 1182528"/>
                <a:gd name="connsiteY15" fmla="*/ 1393494 h 1859708"/>
                <a:gd name="connsiteX16" fmla="*/ 394341 w 1182528"/>
                <a:gd name="connsiteY16" fmla="*/ 996824 h 1859708"/>
                <a:gd name="connsiteX17" fmla="*/ 517978 w 1182528"/>
                <a:gd name="connsiteY17" fmla="*/ 994249 h 1859708"/>
                <a:gd name="connsiteX18" fmla="*/ 515402 w 1182528"/>
                <a:gd name="connsiteY18" fmla="*/ 579549 h 1859708"/>
                <a:gd name="connsiteX19" fmla="*/ 824496 w 1182528"/>
                <a:gd name="connsiteY19" fmla="*/ 579549 h 1859708"/>
                <a:gd name="connsiteX20" fmla="*/ 824496 w 1182528"/>
                <a:gd name="connsiteY20" fmla="*/ 355457 h 1859708"/>
                <a:gd name="connsiteX21" fmla="*/ 991922 w 1182528"/>
                <a:gd name="connsiteY21" fmla="*/ 355457 h 1859708"/>
                <a:gd name="connsiteX22" fmla="*/ 991922 w 1182528"/>
                <a:gd name="connsiteY22" fmla="*/ 278183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55457 h 1859708"/>
                <a:gd name="connsiteX0" fmla="*/ 329947 w 1182528"/>
                <a:gd name="connsiteY0" fmla="*/ 355457 h 1859708"/>
                <a:gd name="connsiteX1" fmla="*/ 165098 w 1182528"/>
                <a:gd name="connsiteY1" fmla="*/ 352880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602132 h 1859708"/>
                <a:gd name="connsiteX9" fmla="*/ 248 w 1182528"/>
                <a:gd name="connsiteY9" fmla="*/ 1602132 h 1859708"/>
                <a:gd name="connsiteX10" fmla="*/ 247 w 1182528"/>
                <a:gd name="connsiteY10" fmla="*/ 1859708 h 1859708"/>
                <a:gd name="connsiteX11" fmla="*/ 762678 w 1182528"/>
                <a:gd name="connsiteY11" fmla="*/ 1859708 h 1859708"/>
                <a:gd name="connsiteX12" fmla="*/ 760101 w 1182528"/>
                <a:gd name="connsiteY12" fmla="*/ 1596980 h 1859708"/>
                <a:gd name="connsiteX13" fmla="*/ 520554 w 1182528"/>
                <a:gd name="connsiteY13" fmla="*/ 1594404 h 1859708"/>
                <a:gd name="connsiteX14" fmla="*/ 520554 w 1182528"/>
                <a:gd name="connsiteY14" fmla="*/ 1393493 h 1859708"/>
                <a:gd name="connsiteX15" fmla="*/ 391765 w 1182528"/>
                <a:gd name="connsiteY15" fmla="*/ 1393494 h 1859708"/>
                <a:gd name="connsiteX16" fmla="*/ 394341 w 1182528"/>
                <a:gd name="connsiteY16" fmla="*/ 996824 h 1859708"/>
                <a:gd name="connsiteX17" fmla="*/ 517978 w 1182528"/>
                <a:gd name="connsiteY17" fmla="*/ 994249 h 1859708"/>
                <a:gd name="connsiteX18" fmla="*/ 515402 w 1182528"/>
                <a:gd name="connsiteY18" fmla="*/ 579549 h 1859708"/>
                <a:gd name="connsiteX19" fmla="*/ 824496 w 1182528"/>
                <a:gd name="connsiteY19" fmla="*/ 579549 h 1859708"/>
                <a:gd name="connsiteX20" fmla="*/ 824496 w 1182528"/>
                <a:gd name="connsiteY20" fmla="*/ 355457 h 1859708"/>
                <a:gd name="connsiteX21" fmla="*/ 991922 w 1182528"/>
                <a:gd name="connsiteY21" fmla="*/ 355457 h 1859708"/>
                <a:gd name="connsiteX22" fmla="*/ 991922 w 1182528"/>
                <a:gd name="connsiteY22" fmla="*/ 278183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55457 h 1859708"/>
                <a:gd name="connsiteX0" fmla="*/ 329947 w 1182528"/>
                <a:gd name="connsiteY0" fmla="*/ 355457 h 1859708"/>
                <a:gd name="connsiteX1" fmla="*/ 165098 w 1182528"/>
                <a:gd name="connsiteY1" fmla="*/ 352880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599556 h 1859708"/>
                <a:gd name="connsiteX9" fmla="*/ 248 w 1182528"/>
                <a:gd name="connsiteY9" fmla="*/ 1602132 h 1859708"/>
                <a:gd name="connsiteX10" fmla="*/ 247 w 1182528"/>
                <a:gd name="connsiteY10" fmla="*/ 1859708 h 1859708"/>
                <a:gd name="connsiteX11" fmla="*/ 762678 w 1182528"/>
                <a:gd name="connsiteY11" fmla="*/ 1859708 h 1859708"/>
                <a:gd name="connsiteX12" fmla="*/ 760101 w 1182528"/>
                <a:gd name="connsiteY12" fmla="*/ 1596980 h 1859708"/>
                <a:gd name="connsiteX13" fmla="*/ 520554 w 1182528"/>
                <a:gd name="connsiteY13" fmla="*/ 1594404 h 1859708"/>
                <a:gd name="connsiteX14" fmla="*/ 520554 w 1182528"/>
                <a:gd name="connsiteY14" fmla="*/ 1393493 h 1859708"/>
                <a:gd name="connsiteX15" fmla="*/ 391765 w 1182528"/>
                <a:gd name="connsiteY15" fmla="*/ 1393494 h 1859708"/>
                <a:gd name="connsiteX16" fmla="*/ 394341 w 1182528"/>
                <a:gd name="connsiteY16" fmla="*/ 996824 h 1859708"/>
                <a:gd name="connsiteX17" fmla="*/ 517978 w 1182528"/>
                <a:gd name="connsiteY17" fmla="*/ 994249 h 1859708"/>
                <a:gd name="connsiteX18" fmla="*/ 515402 w 1182528"/>
                <a:gd name="connsiteY18" fmla="*/ 579549 h 1859708"/>
                <a:gd name="connsiteX19" fmla="*/ 824496 w 1182528"/>
                <a:gd name="connsiteY19" fmla="*/ 579549 h 1859708"/>
                <a:gd name="connsiteX20" fmla="*/ 824496 w 1182528"/>
                <a:gd name="connsiteY20" fmla="*/ 355457 h 1859708"/>
                <a:gd name="connsiteX21" fmla="*/ 991922 w 1182528"/>
                <a:gd name="connsiteY21" fmla="*/ 355457 h 1859708"/>
                <a:gd name="connsiteX22" fmla="*/ 991922 w 1182528"/>
                <a:gd name="connsiteY22" fmla="*/ 278183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55457 h 1859708"/>
                <a:gd name="connsiteX0" fmla="*/ 329947 w 1182528"/>
                <a:gd name="connsiteY0" fmla="*/ 355457 h 1859708"/>
                <a:gd name="connsiteX1" fmla="*/ 165098 w 1182528"/>
                <a:gd name="connsiteY1" fmla="*/ 352880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599556 h 1859708"/>
                <a:gd name="connsiteX9" fmla="*/ 248 w 1182528"/>
                <a:gd name="connsiteY9" fmla="*/ 1596980 h 1859708"/>
                <a:gd name="connsiteX10" fmla="*/ 247 w 1182528"/>
                <a:gd name="connsiteY10" fmla="*/ 1859708 h 1859708"/>
                <a:gd name="connsiteX11" fmla="*/ 762678 w 1182528"/>
                <a:gd name="connsiteY11" fmla="*/ 1859708 h 1859708"/>
                <a:gd name="connsiteX12" fmla="*/ 760101 w 1182528"/>
                <a:gd name="connsiteY12" fmla="*/ 1596980 h 1859708"/>
                <a:gd name="connsiteX13" fmla="*/ 520554 w 1182528"/>
                <a:gd name="connsiteY13" fmla="*/ 1594404 h 1859708"/>
                <a:gd name="connsiteX14" fmla="*/ 520554 w 1182528"/>
                <a:gd name="connsiteY14" fmla="*/ 1393493 h 1859708"/>
                <a:gd name="connsiteX15" fmla="*/ 391765 w 1182528"/>
                <a:gd name="connsiteY15" fmla="*/ 1393494 h 1859708"/>
                <a:gd name="connsiteX16" fmla="*/ 394341 w 1182528"/>
                <a:gd name="connsiteY16" fmla="*/ 996824 h 1859708"/>
                <a:gd name="connsiteX17" fmla="*/ 517978 w 1182528"/>
                <a:gd name="connsiteY17" fmla="*/ 994249 h 1859708"/>
                <a:gd name="connsiteX18" fmla="*/ 515402 w 1182528"/>
                <a:gd name="connsiteY18" fmla="*/ 579549 h 1859708"/>
                <a:gd name="connsiteX19" fmla="*/ 824496 w 1182528"/>
                <a:gd name="connsiteY19" fmla="*/ 579549 h 1859708"/>
                <a:gd name="connsiteX20" fmla="*/ 824496 w 1182528"/>
                <a:gd name="connsiteY20" fmla="*/ 355457 h 1859708"/>
                <a:gd name="connsiteX21" fmla="*/ 991922 w 1182528"/>
                <a:gd name="connsiteY21" fmla="*/ 355457 h 1859708"/>
                <a:gd name="connsiteX22" fmla="*/ 991922 w 1182528"/>
                <a:gd name="connsiteY22" fmla="*/ 278183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55457 h 1859708"/>
                <a:gd name="connsiteX0" fmla="*/ 329947 w 1182528"/>
                <a:gd name="connsiteY0" fmla="*/ 345154 h 1859708"/>
                <a:gd name="connsiteX1" fmla="*/ 165098 w 1182528"/>
                <a:gd name="connsiteY1" fmla="*/ 352880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599556 h 1859708"/>
                <a:gd name="connsiteX9" fmla="*/ 248 w 1182528"/>
                <a:gd name="connsiteY9" fmla="*/ 1596980 h 1859708"/>
                <a:gd name="connsiteX10" fmla="*/ 247 w 1182528"/>
                <a:gd name="connsiteY10" fmla="*/ 1859708 h 1859708"/>
                <a:gd name="connsiteX11" fmla="*/ 762678 w 1182528"/>
                <a:gd name="connsiteY11" fmla="*/ 1859708 h 1859708"/>
                <a:gd name="connsiteX12" fmla="*/ 760101 w 1182528"/>
                <a:gd name="connsiteY12" fmla="*/ 1596980 h 1859708"/>
                <a:gd name="connsiteX13" fmla="*/ 520554 w 1182528"/>
                <a:gd name="connsiteY13" fmla="*/ 1594404 h 1859708"/>
                <a:gd name="connsiteX14" fmla="*/ 520554 w 1182528"/>
                <a:gd name="connsiteY14" fmla="*/ 1393493 h 1859708"/>
                <a:gd name="connsiteX15" fmla="*/ 391765 w 1182528"/>
                <a:gd name="connsiteY15" fmla="*/ 1393494 h 1859708"/>
                <a:gd name="connsiteX16" fmla="*/ 394341 w 1182528"/>
                <a:gd name="connsiteY16" fmla="*/ 996824 h 1859708"/>
                <a:gd name="connsiteX17" fmla="*/ 517978 w 1182528"/>
                <a:gd name="connsiteY17" fmla="*/ 994249 h 1859708"/>
                <a:gd name="connsiteX18" fmla="*/ 515402 w 1182528"/>
                <a:gd name="connsiteY18" fmla="*/ 579549 h 1859708"/>
                <a:gd name="connsiteX19" fmla="*/ 824496 w 1182528"/>
                <a:gd name="connsiteY19" fmla="*/ 579549 h 1859708"/>
                <a:gd name="connsiteX20" fmla="*/ 824496 w 1182528"/>
                <a:gd name="connsiteY20" fmla="*/ 355457 h 1859708"/>
                <a:gd name="connsiteX21" fmla="*/ 991922 w 1182528"/>
                <a:gd name="connsiteY21" fmla="*/ 355457 h 1859708"/>
                <a:gd name="connsiteX22" fmla="*/ 991922 w 1182528"/>
                <a:gd name="connsiteY22" fmla="*/ 278183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45154 h 1859708"/>
                <a:gd name="connsiteX0" fmla="*/ 329947 w 1182528"/>
                <a:gd name="connsiteY0" fmla="*/ 345154 h 1859708"/>
                <a:gd name="connsiteX1" fmla="*/ 167674 w 1182528"/>
                <a:gd name="connsiteY1" fmla="*/ 345153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599556 h 1859708"/>
                <a:gd name="connsiteX9" fmla="*/ 248 w 1182528"/>
                <a:gd name="connsiteY9" fmla="*/ 1596980 h 1859708"/>
                <a:gd name="connsiteX10" fmla="*/ 247 w 1182528"/>
                <a:gd name="connsiteY10" fmla="*/ 1859708 h 1859708"/>
                <a:gd name="connsiteX11" fmla="*/ 762678 w 1182528"/>
                <a:gd name="connsiteY11" fmla="*/ 1859708 h 1859708"/>
                <a:gd name="connsiteX12" fmla="*/ 760101 w 1182528"/>
                <a:gd name="connsiteY12" fmla="*/ 1596980 h 1859708"/>
                <a:gd name="connsiteX13" fmla="*/ 520554 w 1182528"/>
                <a:gd name="connsiteY13" fmla="*/ 1594404 h 1859708"/>
                <a:gd name="connsiteX14" fmla="*/ 520554 w 1182528"/>
                <a:gd name="connsiteY14" fmla="*/ 1393493 h 1859708"/>
                <a:gd name="connsiteX15" fmla="*/ 391765 w 1182528"/>
                <a:gd name="connsiteY15" fmla="*/ 1393494 h 1859708"/>
                <a:gd name="connsiteX16" fmla="*/ 394341 w 1182528"/>
                <a:gd name="connsiteY16" fmla="*/ 996824 h 1859708"/>
                <a:gd name="connsiteX17" fmla="*/ 517978 w 1182528"/>
                <a:gd name="connsiteY17" fmla="*/ 994249 h 1859708"/>
                <a:gd name="connsiteX18" fmla="*/ 515402 w 1182528"/>
                <a:gd name="connsiteY18" fmla="*/ 579549 h 1859708"/>
                <a:gd name="connsiteX19" fmla="*/ 824496 w 1182528"/>
                <a:gd name="connsiteY19" fmla="*/ 579549 h 1859708"/>
                <a:gd name="connsiteX20" fmla="*/ 824496 w 1182528"/>
                <a:gd name="connsiteY20" fmla="*/ 355457 h 1859708"/>
                <a:gd name="connsiteX21" fmla="*/ 991922 w 1182528"/>
                <a:gd name="connsiteY21" fmla="*/ 355457 h 1859708"/>
                <a:gd name="connsiteX22" fmla="*/ 991922 w 1182528"/>
                <a:gd name="connsiteY22" fmla="*/ 278183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45154 h 1859708"/>
                <a:gd name="connsiteX0" fmla="*/ 329947 w 1182528"/>
                <a:gd name="connsiteY0" fmla="*/ 345154 h 1859708"/>
                <a:gd name="connsiteX1" fmla="*/ 167674 w 1182528"/>
                <a:gd name="connsiteY1" fmla="*/ 345153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599556 h 1859708"/>
                <a:gd name="connsiteX9" fmla="*/ 248 w 1182528"/>
                <a:gd name="connsiteY9" fmla="*/ 1596980 h 1859708"/>
                <a:gd name="connsiteX10" fmla="*/ 247 w 1182528"/>
                <a:gd name="connsiteY10" fmla="*/ 1859708 h 1859708"/>
                <a:gd name="connsiteX11" fmla="*/ 762678 w 1182528"/>
                <a:gd name="connsiteY11" fmla="*/ 1859708 h 1859708"/>
                <a:gd name="connsiteX12" fmla="*/ 760101 w 1182528"/>
                <a:gd name="connsiteY12" fmla="*/ 1596980 h 1859708"/>
                <a:gd name="connsiteX13" fmla="*/ 520554 w 1182528"/>
                <a:gd name="connsiteY13" fmla="*/ 1594404 h 1859708"/>
                <a:gd name="connsiteX14" fmla="*/ 520554 w 1182528"/>
                <a:gd name="connsiteY14" fmla="*/ 1393493 h 1859708"/>
                <a:gd name="connsiteX15" fmla="*/ 391765 w 1182528"/>
                <a:gd name="connsiteY15" fmla="*/ 1393494 h 1859708"/>
                <a:gd name="connsiteX16" fmla="*/ 394341 w 1182528"/>
                <a:gd name="connsiteY16" fmla="*/ 996824 h 1859708"/>
                <a:gd name="connsiteX17" fmla="*/ 517978 w 1182528"/>
                <a:gd name="connsiteY17" fmla="*/ 994249 h 1859708"/>
                <a:gd name="connsiteX18" fmla="*/ 515402 w 1182528"/>
                <a:gd name="connsiteY18" fmla="*/ 579549 h 1859708"/>
                <a:gd name="connsiteX19" fmla="*/ 824496 w 1182528"/>
                <a:gd name="connsiteY19" fmla="*/ 579549 h 1859708"/>
                <a:gd name="connsiteX20" fmla="*/ 824496 w 1182528"/>
                <a:gd name="connsiteY20" fmla="*/ 347729 h 1859708"/>
                <a:gd name="connsiteX21" fmla="*/ 991922 w 1182528"/>
                <a:gd name="connsiteY21" fmla="*/ 355457 h 1859708"/>
                <a:gd name="connsiteX22" fmla="*/ 991922 w 1182528"/>
                <a:gd name="connsiteY22" fmla="*/ 278183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45154 h 1859708"/>
                <a:gd name="connsiteX0" fmla="*/ 329947 w 1182528"/>
                <a:gd name="connsiteY0" fmla="*/ 345154 h 1859708"/>
                <a:gd name="connsiteX1" fmla="*/ 167674 w 1182528"/>
                <a:gd name="connsiteY1" fmla="*/ 345153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599556 h 1859708"/>
                <a:gd name="connsiteX9" fmla="*/ 248 w 1182528"/>
                <a:gd name="connsiteY9" fmla="*/ 1596980 h 1859708"/>
                <a:gd name="connsiteX10" fmla="*/ 247 w 1182528"/>
                <a:gd name="connsiteY10" fmla="*/ 1859708 h 1859708"/>
                <a:gd name="connsiteX11" fmla="*/ 762678 w 1182528"/>
                <a:gd name="connsiteY11" fmla="*/ 1859708 h 1859708"/>
                <a:gd name="connsiteX12" fmla="*/ 760101 w 1182528"/>
                <a:gd name="connsiteY12" fmla="*/ 1596980 h 1859708"/>
                <a:gd name="connsiteX13" fmla="*/ 520554 w 1182528"/>
                <a:gd name="connsiteY13" fmla="*/ 1594404 h 1859708"/>
                <a:gd name="connsiteX14" fmla="*/ 520554 w 1182528"/>
                <a:gd name="connsiteY14" fmla="*/ 1393493 h 1859708"/>
                <a:gd name="connsiteX15" fmla="*/ 391765 w 1182528"/>
                <a:gd name="connsiteY15" fmla="*/ 1393494 h 1859708"/>
                <a:gd name="connsiteX16" fmla="*/ 394341 w 1182528"/>
                <a:gd name="connsiteY16" fmla="*/ 996824 h 1859708"/>
                <a:gd name="connsiteX17" fmla="*/ 517978 w 1182528"/>
                <a:gd name="connsiteY17" fmla="*/ 994249 h 1859708"/>
                <a:gd name="connsiteX18" fmla="*/ 515402 w 1182528"/>
                <a:gd name="connsiteY18" fmla="*/ 579549 h 1859708"/>
                <a:gd name="connsiteX19" fmla="*/ 824496 w 1182528"/>
                <a:gd name="connsiteY19" fmla="*/ 579549 h 1859708"/>
                <a:gd name="connsiteX20" fmla="*/ 824496 w 1182528"/>
                <a:gd name="connsiteY20" fmla="*/ 347729 h 1859708"/>
                <a:gd name="connsiteX21" fmla="*/ 991922 w 1182528"/>
                <a:gd name="connsiteY21" fmla="*/ 347729 h 1859708"/>
                <a:gd name="connsiteX22" fmla="*/ 991922 w 1182528"/>
                <a:gd name="connsiteY22" fmla="*/ 278183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45154 h 1859708"/>
                <a:gd name="connsiteX0" fmla="*/ 329947 w 1182528"/>
                <a:gd name="connsiteY0" fmla="*/ 345154 h 1859708"/>
                <a:gd name="connsiteX1" fmla="*/ 167674 w 1182528"/>
                <a:gd name="connsiteY1" fmla="*/ 345153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599556 h 1859708"/>
                <a:gd name="connsiteX9" fmla="*/ 248 w 1182528"/>
                <a:gd name="connsiteY9" fmla="*/ 1596980 h 1859708"/>
                <a:gd name="connsiteX10" fmla="*/ 247 w 1182528"/>
                <a:gd name="connsiteY10" fmla="*/ 1859708 h 1859708"/>
                <a:gd name="connsiteX11" fmla="*/ 762678 w 1182528"/>
                <a:gd name="connsiteY11" fmla="*/ 1859708 h 1859708"/>
                <a:gd name="connsiteX12" fmla="*/ 760101 w 1182528"/>
                <a:gd name="connsiteY12" fmla="*/ 1596980 h 1859708"/>
                <a:gd name="connsiteX13" fmla="*/ 520554 w 1182528"/>
                <a:gd name="connsiteY13" fmla="*/ 1594404 h 1859708"/>
                <a:gd name="connsiteX14" fmla="*/ 520554 w 1182528"/>
                <a:gd name="connsiteY14" fmla="*/ 1393493 h 1859708"/>
                <a:gd name="connsiteX15" fmla="*/ 391765 w 1182528"/>
                <a:gd name="connsiteY15" fmla="*/ 1393494 h 1859708"/>
                <a:gd name="connsiteX16" fmla="*/ 394341 w 1182528"/>
                <a:gd name="connsiteY16" fmla="*/ 996824 h 1859708"/>
                <a:gd name="connsiteX17" fmla="*/ 517978 w 1182528"/>
                <a:gd name="connsiteY17" fmla="*/ 994249 h 1859708"/>
                <a:gd name="connsiteX18" fmla="*/ 515402 w 1182528"/>
                <a:gd name="connsiteY18" fmla="*/ 579549 h 1859708"/>
                <a:gd name="connsiteX19" fmla="*/ 824496 w 1182528"/>
                <a:gd name="connsiteY19" fmla="*/ 579549 h 1859708"/>
                <a:gd name="connsiteX20" fmla="*/ 824496 w 1182528"/>
                <a:gd name="connsiteY20" fmla="*/ 347729 h 1859708"/>
                <a:gd name="connsiteX21" fmla="*/ 991922 w 1182528"/>
                <a:gd name="connsiteY21" fmla="*/ 347729 h 1859708"/>
                <a:gd name="connsiteX22" fmla="*/ 991922 w 1182528"/>
                <a:gd name="connsiteY22" fmla="*/ 234395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45154 h 1859708"/>
                <a:gd name="connsiteX0" fmla="*/ 329947 w 1182527"/>
                <a:gd name="connsiteY0" fmla="*/ 345154 h 1859708"/>
                <a:gd name="connsiteX1" fmla="*/ 167674 w 1182527"/>
                <a:gd name="connsiteY1" fmla="*/ 345153 h 1859708"/>
                <a:gd name="connsiteX2" fmla="*/ 165097 w 1182527"/>
                <a:gd name="connsiteY2" fmla="*/ 576973 h 1859708"/>
                <a:gd name="connsiteX3" fmla="*/ 221764 w 1182527"/>
                <a:gd name="connsiteY3" fmla="*/ 576973 h 1859708"/>
                <a:gd name="connsiteX4" fmla="*/ 224340 w 1182527"/>
                <a:gd name="connsiteY4" fmla="*/ 996825 h 1859708"/>
                <a:gd name="connsiteX5" fmla="*/ 329947 w 1182527"/>
                <a:gd name="connsiteY5" fmla="*/ 996825 h 1859708"/>
                <a:gd name="connsiteX6" fmla="*/ 329947 w 1182527"/>
                <a:gd name="connsiteY6" fmla="*/ 1393494 h 1859708"/>
                <a:gd name="connsiteX7" fmla="*/ 193431 w 1182527"/>
                <a:gd name="connsiteY7" fmla="*/ 1393493 h 1859708"/>
                <a:gd name="connsiteX8" fmla="*/ 193432 w 1182527"/>
                <a:gd name="connsiteY8" fmla="*/ 1599556 h 1859708"/>
                <a:gd name="connsiteX9" fmla="*/ 248 w 1182527"/>
                <a:gd name="connsiteY9" fmla="*/ 1596980 h 1859708"/>
                <a:gd name="connsiteX10" fmla="*/ 247 w 1182527"/>
                <a:gd name="connsiteY10" fmla="*/ 1859708 h 1859708"/>
                <a:gd name="connsiteX11" fmla="*/ 762678 w 1182527"/>
                <a:gd name="connsiteY11" fmla="*/ 1859708 h 1859708"/>
                <a:gd name="connsiteX12" fmla="*/ 760101 w 1182527"/>
                <a:gd name="connsiteY12" fmla="*/ 1596980 h 1859708"/>
                <a:gd name="connsiteX13" fmla="*/ 520554 w 1182527"/>
                <a:gd name="connsiteY13" fmla="*/ 1594404 h 1859708"/>
                <a:gd name="connsiteX14" fmla="*/ 520554 w 1182527"/>
                <a:gd name="connsiteY14" fmla="*/ 1393493 h 1859708"/>
                <a:gd name="connsiteX15" fmla="*/ 391765 w 1182527"/>
                <a:gd name="connsiteY15" fmla="*/ 1393494 h 1859708"/>
                <a:gd name="connsiteX16" fmla="*/ 394341 w 1182527"/>
                <a:gd name="connsiteY16" fmla="*/ 996824 h 1859708"/>
                <a:gd name="connsiteX17" fmla="*/ 517978 w 1182527"/>
                <a:gd name="connsiteY17" fmla="*/ 994249 h 1859708"/>
                <a:gd name="connsiteX18" fmla="*/ 515402 w 1182527"/>
                <a:gd name="connsiteY18" fmla="*/ 579549 h 1859708"/>
                <a:gd name="connsiteX19" fmla="*/ 824496 w 1182527"/>
                <a:gd name="connsiteY19" fmla="*/ 579549 h 1859708"/>
                <a:gd name="connsiteX20" fmla="*/ 824496 w 1182527"/>
                <a:gd name="connsiteY20" fmla="*/ 347729 h 1859708"/>
                <a:gd name="connsiteX21" fmla="*/ 991922 w 1182527"/>
                <a:gd name="connsiteY21" fmla="*/ 347729 h 1859708"/>
                <a:gd name="connsiteX22" fmla="*/ 991922 w 1182527"/>
                <a:gd name="connsiteY22" fmla="*/ 234395 h 1859708"/>
                <a:gd name="connsiteX23" fmla="*/ 1179952 w 1182527"/>
                <a:gd name="connsiteY23" fmla="*/ 239546 h 1859708"/>
                <a:gd name="connsiteX24" fmla="*/ 1182527 w 1182527"/>
                <a:gd name="connsiteY24" fmla="*/ 72121 h 1859708"/>
                <a:gd name="connsiteX25" fmla="*/ 989345 w 1182527"/>
                <a:gd name="connsiteY25" fmla="*/ 72121 h 1859708"/>
                <a:gd name="connsiteX26" fmla="*/ 989345 w 1182527"/>
                <a:gd name="connsiteY26" fmla="*/ 2575 h 1859708"/>
                <a:gd name="connsiteX27" fmla="*/ 335098 w 1182527"/>
                <a:gd name="connsiteY27" fmla="*/ 0 h 1859708"/>
                <a:gd name="connsiteX28" fmla="*/ 329947 w 1182527"/>
                <a:gd name="connsiteY28" fmla="*/ 345154 h 1859708"/>
                <a:gd name="connsiteX0" fmla="*/ 329947 w 1182527"/>
                <a:gd name="connsiteY0" fmla="*/ 345154 h 1859708"/>
                <a:gd name="connsiteX1" fmla="*/ 167674 w 1182527"/>
                <a:gd name="connsiteY1" fmla="*/ 345153 h 1859708"/>
                <a:gd name="connsiteX2" fmla="*/ 165097 w 1182527"/>
                <a:gd name="connsiteY2" fmla="*/ 576973 h 1859708"/>
                <a:gd name="connsiteX3" fmla="*/ 221764 w 1182527"/>
                <a:gd name="connsiteY3" fmla="*/ 576973 h 1859708"/>
                <a:gd name="connsiteX4" fmla="*/ 224340 w 1182527"/>
                <a:gd name="connsiteY4" fmla="*/ 996825 h 1859708"/>
                <a:gd name="connsiteX5" fmla="*/ 329947 w 1182527"/>
                <a:gd name="connsiteY5" fmla="*/ 996825 h 1859708"/>
                <a:gd name="connsiteX6" fmla="*/ 329947 w 1182527"/>
                <a:gd name="connsiteY6" fmla="*/ 1393494 h 1859708"/>
                <a:gd name="connsiteX7" fmla="*/ 193431 w 1182527"/>
                <a:gd name="connsiteY7" fmla="*/ 1393493 h 1859708"/>
                <a:gd name="connsiteX8" fmla="*/ 193432 w 1182527"/>
                <a:gd name="connsiteY8" fmla="*/ 1599556 h 1859708"/>
                <a:gd name="connsiteX9" fmla="*/ 248 w 1182527"/>
                <a:gd name="connsiteY9" fmla="*/ 1596980 h 1859708"/>
                <a:gd name="connsiteX10" fmla="*/ 247 w 1182527"/>
                <a:gd name="connsiteY10" fmla="*/ 1859708 h 1859708"/>
                <a:gd name="connsiteX11" fmla="*/ 762678 w 1182527"/>
                <a:gd name="connsiteY11" fmla="*/ 1859708 h 1859708"/>
                <a:gd name="connsiteX12" fmla="*/ 760101 w 1182527"/>
                <a:gd name="connsiteY12" fmla="*/ 1596980 h 1859708"/>
                <a:gd name="connsiteX13" fmla="*/ 520554 w 1182527"/>
                <a:gd name="connsiteY13" fmla="*/ 1594404 h 1859708"/>
                <a:gd name="connsiteX14" fmla="*/ 520554 w 1182527"/>
                <a:gd name="connsiteY14" fmla="*/ 1393493 h 1859708"/>
                <a:gd name="connsiteX15" fmla="*/ 391765 w 1182527"/>
                <a:gd name="connsiteY15" fmla="*/ 1393494 h 1859708"/>
                <a:gd name="connsiteX16" fmla="*/ 394341 w 1182527"/>
                <a:gd name="connsiteY16" fmla="*/ 996824 h 1859708"/>
                <a:gd name="connsiteX17" fmla="*/ 517978 w 1182527"/>
                <a:gd name="connsiteY17" fmla="*/ 994249 h 1859708"/>
                <a:gd name="connsiteX18" fmla="*/ 515402 w 1182527"/>
                <a:gd name="connsiteY18" fmla="*/ 579549 h 1859708"/>
                <a:gd name="connsiteX19" fmla="*/ 824496 w 1182527"/>
                <a:gd name="connsiteY19" fmla="*/ 579549 h 1859708"/>
                <a:gd name="connsiteX20" fmla="*/ 824496 w 1182527"/>
                <a:gd name="connsiteY20" fmla="*/ 347729 h 1859708"/>
                <a:gd name="connsiteX21" fmla="*/ 991922 w 1182527"/>
                <a:gd name="connsiteY21" fmla="*/ 347729 h 1859708"/>
                <a:gd name="connsiteX22" fmla="*/ 991922 w 1182527"/>
                <a:gd name="connsiteY22" fmla="*/ 239547 h 1859708"/>
                <a:gd name="connsiteX23" fmla="*/ 1179952 w 1182527"/>
                <a:gd name="connsiteY23" fmla="*/ 239546 h 1859708"/>
                <a:gd name="connsiteX24" fmla="*/ 1182527 w 1182527"/>
                <a:gd name="connsiteY24" fmla="*/ 72121 h 1859708"/>
                <a:gd name="connsiteX25" fmla="*/ 989345 w 1182527"/>
                <a:gd name="connsiteY25" fmla="*/ 72121 h 1859708"/>
                <a:gd name="connsiteX26" fmla="*/ 989345 w 1182527"/>
                <a:gd name="connsiteY26" fmla="*/ 2575 h 1859708"/>
                <a:gd name="connsiteX27" fmla="*/ 335098 w 1182527"/>
                <a:gd name="connsiteY27" fmla="*/ 0 h 1859708"/>
                <a:gd name="connsiteX28" fmla="*/ 329947 w 1182527"/>
                <a:gd name="connsiteY28" fmla="*/ 345154 h 1859708"/>
                <a:gd name="connsiteX0" fmla="*/ 329947 w 1182527"/>
                <a:gd name="connsiteY0" fmla="*/ 345154 h 1859708"/>
                <a:gd name="connsiteX1" fmla="*/ 167674 w 1182527"/>
                <a:gd name="connsiteY1" fmla="*/ 345153 h 1859708"/>
                <a:gd name="connsiteX2" fmla="*/ 165097 w 1182527"/>
                <a:gd name="connsiteY2" fmla="*/ 576973 h 1859708"/>
                <a:gd name="connsiteX3" fmla="*/ 221764 w 1182527"/>
                <a:gd name="connsiteY3" fmla="*/ 576973 h 1859708"/>
                <a:gd name="connsiteX4" fmla="*/ 224340 w 1182527"/>
                <a:gd name="connsiteY4" fmla="*/ 996825 h 1859708"/>
                <a:gd name="connsiteX5" fmla="*/ 329947 w 1182527"/>
                <a:gd name="connsiteY5" fmla="*/ 996825 h 1859708"/>
                <a:gd name="connsiteX6" fmla="*/ 329947 w 1182527"/>
                <a:gd name="connsiteY6" fmla="*/ 1393494 h 1859708"/>
                <a:gd name="connsiteX7" fmla="*/ 193431 w 1182527"/>
                <a:gd name="connsiteY7" fmla="*/ 1393493 h 1859708"/>
                <a:gd name="connsiteX8" fmla="*/ 193432 w 1182527"/>
                <a:gd name="connsiteY8" fmla="*/ 1599556 h 1859708"/>
                <a:gd name="connsiteX9" fmla="*/ 248 w 1182527"/>
                <a:gd name="connsiteY9" fmla="*/ 1596980 h 1859708"/>
                <a:gd name="connsiteX10" fmla="*/ 247 w 1182527"/>
                <a:gd name="connsiteY10" fmla="*/ 1859708 h 1859708"/>
                <a:gd name="connsiteX11" fmla="*/ 762678 w 1182527"/>
                <a:gd name="connsiteY11" fmla="*/ 1859708 h 1859708"/>
                <a:gd name="connsiteX12" fmla="*/ 760101 w 1182527"/>
                <a:gd name="connsiteY12" fmla="*/ 1596980 h 1859708"/>
                <a:gd name="connsiteX13" fmla="*/ 520554 w 1182527"/>
                <a:gd name="connsiteY13" fmla="*/ 1594404 h 1859708"/>
                <a:gd name="connsiteX14" fmla="*/ 520554 w 1182527"/>
                <a:gd name="connsiteY14" fmla="*/ 1393493 h 1859708"/>
                <a:gd name="connsiteX15" fmla="*/ 391765 w 1182527"/>
                <a:gd name="connsiteY15" fmla="*/ 1393494 h 1859708"/>
                <a:gd name="connsiteX16" fmla="*/ 394341 w 1182527"/>
                <a:gd name="connsiteY16" fmla="*/ 996824 h 1859708"/>
                <a:gd name="connsiteX17" fmla="*/ 517978 w 1182527"/>
                <a:gd name="connsiteY17" fmla="*/ 994249 h 1859708"/>
                <a:gd name="connsiteX18" fmla="*/ 515402 w 1182527"/>
                <a:gd name="connsiteY18" fmla="*/ 579549 h 1859708"/>
                <a:gd name="connsiteX19" fmla="*/ 824496 w 1182527"/>
                <a:gd name="connsiteY19" fmla="*/ 579549 h 1859708"/>
                <a:gd name="connsiteX20" fmla="*/ 824496 w 1182527"/>
                <a:gd name="connsiteY20" fmla="*/ 347729 h 1859708"/>
                <a:gd name="connsiteX21" fmla="*/ 991922 w 1182527"/>
                <a:gd name="connsiteY21" fmla="*/ 347729 h 1859708"/>
                <a:gd name="connsiteX22" fmla="*/ 991922 w 1182527"/>
                <a:gd name="connsiteY22" fmla="*/ 239547 h 1859708"/>
                <a:gd name="connsiteX23" fmla="*/ 1179952 w 1182527"/>
                <a:gd name="connsiteY23" fmla="*/ 239546 h 1859708"/>
                <a:gd name="connsiteX24" fmla="*/ 1182527 w 1182527"/>
                <a:gd name="connsiteY24" fmla="*/ 72121 h 1859708"/>
                <a:gd name="connsiteX25" fmla="*/ 989345 w 1182527"/>
                <a:gd name="connsiteY25" fmla="*/ 72121 h 1859708"/>
                <a:gd name="connsiteX26" fmla="*/ 989345 w 1182527"/>
                <a:gd name="connsiteY26" fmla="*/ 2575 h 1859708"/>
                <a:gd name="connsiteX27" fmla="*/ 329947 w 1182527"/>
                <a:gd name="connsiteY27" fmla="*/ 0 h 1859708"/>
                <a:gd name="connsiteX28" fmla="*/ 329947 w 1182527"/>
                <a:gd name="connsiteY28" fmla="*/ 345154 h 1859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82527" h="1859708">
                  <a:moveTo>
                    <a:pt x="329947" y="345154"/>
                  </a:moveTo>
                  <a:lnTo>
                    <a:pt x="167674" y="345153"/>
                  </a:lnTo>
                  <a:cubicBezTo>
                    <a:pt x="167674" y="419851"/>
                    <a:pt x="165097" y="502275"/>
                    <a:pt x="165097" y="576973"/>
                  </a:cubicBezTo>
                  <a:lnTo>
                    <a:pt x="221764" y="576973"/>
                  </a:lnTo>
                  <a:cubicBezTo>
                    <a:pt x="222623" y="716924"/>
                    <a:pt x="223481" y="856874"/>
                    <a:pt x="224340" y="996825"/>
                  </a:cubicBezTo>
                  <a:lnTo>
                    <a:pt x="329947" y="996825"/>
                  </a:lnTo>
                  <a:lnTo>
                    <a:pt x="329947" y="1393494"/>
                  </a:lnTo>
                  <a:lnTo>
                    <a:pt x="193431" y="1393493"/>
                  </a:lnTo>
                  <a:cubicBezTo>
                    <a:pt x="192572" y="1463039"/>
                    <a:pt x="194291" y="1530010"/>
                    <a:pt x="193432" y="1599556"/>
                  </a:cubicBezTo>
                  <a:lnTo>
                    <a:pt x="248" y="1596980"/>
                  </a:lnTo>
                  <a:cubicBezTo>
                    <a:pt x="1106" y="1681122"/>
                    <a:pt x="-611" y="1775566"/>
                    <a:pt x="247" y="1859708"/>
                  </a:cubicBezTo>
                  <a:lnTo>
                    <a:pt x="762678" y="1859708"/>
                  </a:lnTo>
                  <a:lnTo>
                    <a:pt x="760101" y="1596980"/>
                  </a:lnTo>
                  <a:lnTo>
                    <a:pt x="520554" y="1594404"/>
                  </a:lnTo>
                  <a:lnTo>
                    <a:pt x="520554" y="1393493"/>
                  </a:lnTo>
                  <a:lnTo>
                    <a:pt x="391765" y="1393494"/>
                  </a:lnTo>
                  <a:cubicBezTo>
                    <a:pt x="392624" y="1259554"/>
                    <a:pt x="393482" y="1130764"/>
                    <a:pt x="394341" y="996824"/>
                  </a:cubicBezTo>
                  <a:lnTo>
                    <a:pt x="517978" y="994249"/>
                  </a:lnTo>
                  <a:cubicBezTo>
                    <a:pt x="518837" y="856874"/>
                    <a:pt x="514543" y="716924"/>
                    <a:pt x="515402" y="579549"/>
                  </a:cubicBezTo>
                  <a:lnTo>
                    <a:pt x="824496" y="579549"/>
                  </a:lnTo>
                  <a:lnTo>
                    <a:pt x="824496" y="347729"/>
                  </a:lnTo>
                  <a:lnTo>
                    <a:pt x="991922" y="347729"/>
                  </a:lnTo>
                  <a:cubicBezTo>
                    <a:pt x="992780" y="241264"/>
                    <a:pt x="991063" y="322830"/>
                    <a:pt x="991922" y="239547"/>
                  </a:cubicBezTo>
                  <a:lnTo>
                    <a:pt x="1179952" y="239546"/>
                  </a:lnTo>
                  <a:cubicBezTo>
                    <a:pt x="1179092" y="144243"/>
                    <a:pt x="1181669" y="266592"/>
                    <a:pt x="1182527" y="72121"/>
                  </a:cubicBezTo>
                  <a:lnTo>
                    <a:pt x="989345" y="72121"/>
                  </a:lnTo>
                  <a:cubicBezTo>
                    <a:pt x="990204" y="23181"/>
                    <a:pt x="988486" y="25757"/>
                    <a:pt x="989345" y="2575"/>
                  </a:cubicBezTo>
                  <a:lnTo>
                    <a:pt x="329947" y="0"/>
                  </a:lnTo>
                  <a:lnTo>
                    <a:pt x="329947" y="345154"/>
                  </a:lnTo>
                  <a:close/>
                </a:path>
              </a:pathLst>
            </a:cu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solidFill>
                  <a:schemeClr val="tx1"/>
                </a:solidFill>
                <a:latin typeface="Arial" panose="020B0604020202020204" pitchFamily="34" charset="0"/>
                <a:ea typeface="Adobe Heiti Std R" panose="020B0400000000000000" pitchFamily="34" charset="-128"/>
                <a:cs typeface="Arial" panose="020B0604020202020204" pitchFamily="34" charset="0"/>
              </a:endParaRPr>
            </a:p>
          </p:txBody>
        </p:sp>
        <p:grpSp>
          <p:nvGrpSpPr>
            <p:cNvPr id="245" name="グループ化 244">
              <a:extLst>
                <a:ext uri="{FF2B5EF4-FFF2-40B4-BE49-F238E27FC236}">
                  <a16:creationId xmlns:a16="http://schemas.microsoft.com/office/drawing/2014/main" id="{8A7D311A-00F1-F52F-7E84-5F6A1319A041}"/>
                </a:ext>
              </a:extLst>
            </p:cNvPr>
            <p:cNvGrpSpPr/>
            <p:nvPr/>
          </p:nvGrpSpPr>
          <p:grpSpPr>
            <a:xfrm>
              <a:off x="3001686" y="2379573"/>
              <a:ext cx="1996307" cy="818842"/>
              <a:chOff x="5008203" y="1611974"/>
              <a:chExt cx="1511813" cy="620113"/>
            </a:xfrm>
          </p:grpSpPr>
          <p:grpSp>
            <p:nvGrpSpPr>
              <p:cNvPr id="246" name="グループ化 245">
                <a:extLst>
                  <a:ext uri="{FF2B5EF4-FFF2-40B4-BE49-F238E27FC236}">
                    <a16:creationId xmlns:a16="http://schemas.microsoft.com/office/drawing/2014/main" id="{895B0C33-A7CC-80E8-0BC7-AD3093914740}"/>
                  </a:ext>
                </a:extLst>
              </p:cNvPr>
              <p:cNvGrpSpPr/>
              <p:nvPr/>
            </p:nvGrpSpPr>
            <p:grpSpPr>
              <a:xfrm rot="31090">
                <a:off x="5008203" y="1830742"/>
                <a:ext cx="870576" cy="66611"/>
                <a:chOff x="2869240" y="3093495"/>
                <a:chExt cx="1849512" cy="141513"/>
              </a:xfrm>
            </p:grpSpPr>
            <p:cxnSp>
              <p:nvCxnSpPr>
                <p:cNvPr id="251" name="直線コネクタ 250">
                  <a:extLst>
                    <a:ext uri="{FF2B5EF4-FFF2-40B4-BE49-F238E27FC236}">
                      <a16:creationId xmlns:a16="http://schemas.microsoft.com/office/drawing/2014/main" id="{F1CE17EB-499D-22AB-ECC4-DBD061EC643D}"/>
                    </a:ext>
                  </a:extLst>
                </p:cNvPr>
                <p:cNvCxnSpPr/>
                <p:nvPr/>
              </p:nvCxnSpPr>
              <p:spPr>
                <a:xfrm flipH="1">
                  <a:off x="3178127" y="3168764"/>
                  <a:ext cx="679647"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2" name="正方形/長方形 251">
                  <a:extLst>
                    <a:ext uri="{FF2B5EF4-FFF2-40B4-BE49-F238E27FC236}">
                      <a16:creationId xmlns:a16="http://schemas.microsoft.com/office/drawing/2014/main" id="{7A4B5351-21AB-2374-90D4-132238776040}"/>
                    </a:ext>
                  </a:extLst>
                </p:cNvPr>
                <p:cNvSpPr/>
                <p:nvPr/>
              </p:nvSpPr>
              <p:spPr>
                <a:xfrm>
                  <a:off x="4559257" y="3116016"/>
                  <a:ext cx="159495" cy="102587"/>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300" dirty="0">
                    <a:solidFill>
                      <a:schemeClr val="tx1"/>
                    </a:solidFill>
                    <a:latin typeface="Arial" panose="020B0604020202020204" pitchFamily="34" charset="0"/>
                    <a:ea typeface="Adobe Heiti Std R" panose="020B0400000000000000" pitchFamily="34" charset="-128"/>
                    <a:cs typeface="Arial" panose="020B0604020202020204" pitchFamily="34" charset="0"/>
                  </a:endParaRPr>
                </a:p>
              </p:txBody>
            </p:sp>
            <p:sp>
              <p:nvSpPr>
                <p:cNvPr id="253" name="Freeform 4">
                  <a:extLst>
                    <a:ext uri="{FF2B5EF4-FFF2-40B4-BE49-F238E27FC236}">
                      <a16:creationId xmlns:a16="http://schemas.microsoft.com/office/drawing/2014/main" id="{F1F5F9B4-2E49-0B17-479E-FECB5235C54B}"/>
                    </a:ext>
                  </a:extLst>
                </p:cNvPr>
                <p:cNvSpPr>
                  <a:spLocks/>
                </p:cNvSpPr>
                <p:nvPr/>
              </p:nvSpPr>
              <p:spPr bwMode="auto">
                <a:xfrm rot="10800000" flipH="1">
                  <a:off x="2869240" y="3133693"/>
                  <a:ext cx="1358477" cy="59727"/>
                </a:xfrm>
                <a:custGeom>
                  <a:avLst/>
                  <a:gdLst>
                    <a:gd name="T0" fmla="*/ 2147483647 w 1556"/>
                    <a:gd name="T1" fmla="*/ 0 h 54"/>
                    <a:gd name="T2" fmla="*/ 2147483647 w 1556"/>
                    <a:gd name="T3" fmla="*/ 541277360 h 54"/>
                    <a:gd name="T4" fmla="*/ 0 w 1556"/>
                    <a:gd name="T5" fmla="*/ 2147483647 h 54"/>
                    <a:gd name="T6" fmla="*/ 2147483647 w 1556"/>
                    <a:gd name="T7" fmla="*/ 2147483647 h 54"/>
                    <a:gd name="T8" fmla="*/ 2147483647 w 1556"/>
                    <a:gd name="T9" fmla="*/ 2147483647 h 54"/>
                    <a:gd name="T10" fmla="*/ 0 60000 65536"/>
                    <a:gd name="T11" fmla="*/ 0 60000 65536"/>
                    <a:gd name="T12" fmla="*/ 0 60000 65536"/>
                    <a:gd name="T13" fmla="*/ 0 60000 65536"/>
                    <a:gd name="T14" fmla="*/ 0 60000 65536"/>
                    <a:gd name="T15" fmla="*/ 0 w 1556"/>
                    <a:gd name="T16" fmla="*/ 0 h 54"/>
                    <a:gd name="T17" fmla="*/ 1556 w 1556"/>
                    <a:gd name="T18" fmla="*/ 54 h 54"/>
                    <a:gd name="connsiteX0" fmla="*/ 12022 w 12022"/>
                    <a:gd name="connsiteY0" fmla="*/ 0 h 10000"/>
                    <a:gd name="connsiteX1" fmla="*/ 5692 w 12022"/>
                    <a:gd name="connsiteY1" fmla="*/ 370 h 10000"/>
                    <a:gd name="connsiteX2" fmla="*/ 0 w 12022"/>
                    <a:gd name="connsiteY2" fmla="*/ 5000 h 10000"/>
                    <a:gd name="connsiteX3" fmla="*/ 5705 w 12022"/>
                    <a:gd name="connsiteY3" fmla="*/ 9630 h 10000"/>
                    <a:gd name="connsiteX4" fmla="*/ 11868 w 12022"/>
                    <a:gd name="connsiteY4" fmla="*/ 10000 h 10000"/>
                    <a:gd name="connsiteX0" fmla="*/ 12022 w 12022"/>
                    <a:gd name="connsiteY0" fmla="*/ 0 h 10000"/>
                    <a:gd name="connsiteX1" fmla="*/ 5692 w 12022"/>
                    <a:gd name="connsiteY1" fmla="*/ 370 h 10000"/>
                    <a:gd name="connsiteX2" fmla="*/ 0 w 12022"/>
                    <a:gd name="connsiteY2" fmla="*/ 5000 h 10000"/>
                    <a:gd name="connsiteX3" fmla="*/ 2633 w 12022"/>
                    <a:gd name="connsiteY3" fmla="*/ 5791 h 10000"/>
                    <a:gd name="connsiteX4" fmla="*/ 5705 w 12022"/>
                    <a:gd name="connsiteY4" fmla="*/ 9630 h 10000"/>
                    <a:gd name="connsiteX5" fmla="*/ 11868 w 12022"/>
                    <a:gd name="connsiteY5" fmla="*/ 10000 h 10000"/>
                    <a:gd name="connsiteX0" fmla="*/ 12022 w 12022"/>
                    <a:gd name="connsiteY0" fmla="*/ 0 h 10000"/>
                    <a:gd name="connsiteX1" fmla="*/ 5692 w 12022"/>
                    <a:gd name="connsiteY1" fmla="*/ 370 h 10000"/>
                    <a:gd name="connsiteX2" fmla="*/ 2633 w 12022"/>
                    <a:gd name="connsiteY2" fmla="*/ 4330 h 10000"/>
                    <a:gd name="connsiteX3" fmla="*/ 0 w 12022"/>
                    <a:gd name="connsiteY3" fmla="*/ 5000 h 10000"/>
                    <a:gd name="connsiteX4" fmla="*/ 2633 w 12022"/>
                    <a:gd name="connsiteY4" fmla="*/ 5791 h 10000"/>
                    <a:gd name="connsiteX5" fmla="*/ 5705 w 12022"/>
                    <a:gd name="connsiteY5" fmla="*/ 9630 h 10000"/>
                    <a:gd name="connsiteX6" fmla="*/ 11868 w 12022"/>
                    <a:gd name="connsiteY6" fmla="*/ 10000 h 10000"/>
                    <a:gd name="connsiteX0" fmla="*/ 12022 w 12022"/>
                    <a:gd name="connsiteY0" fmla="*/ 0 h 10458"/>
                    <a:gd name="connsiteX1" fmla="*/ 5692 w 12022"/>
                    <a:gd name="connsiteY1" fmla="*/ 370 h 10458"/>
                    <a:gd name="connsiteX2" fmla="*/ 2633 w 12022"/>
                    <a:gd name="connsiteY2" fmla="*/ 4330 h 10458"/>
                    <a:gd name="connsiteX3" fmla="*/ 0 w 12022"/>
                    <a:gd name="connsiteY3" fmla="*/ 5000 h 10458"/>
                    <a:gd name="connsiteX4" fmla="*/ 2633 w 12022"/>
                    <a:gd name="connsiteY4" fmla="*/ 5791 h 10458"/>
                    <a:gd name="connsiteX5" fmla="*/ 5705 w 12022"/>
                    <a:gd name="connsiteY5" fmla="*/ 9630 h 10458"/>
                    <a:gd name="connsiteX6" fmla="*/ 11975 w 12022"/>
                    <a:gd name="connsiteY6" fmla="*/ 10458 h 1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22" h="10458">
                      <a:moveTo>
                        <a:pt x="12022" y="0"/>
                      </a:moveTo>
                      <a:lnTo>
                        <a:pt x="5692" y="370"/>
                      </a:lnTo>
                      <a:cubicBezTo>
                        <a:pt x="4680" y="959"/>
                        <a:pt x="3645" y="3741"/>
                        <a:pt x="2633" y="4330"/>
                      </a:cubicBezTo>
                      <a:lnTo>
                        <a:pt x="0" y="5000"/>
                      </a:lnTo>
                      <a:cubicBezTo>
                        <a:pt x="886" y="5872"/>
                        <a:pt x="1747" y="4919"/>
                        <a:pt x="2633" y="5791"/>
                      </a:cubicBezTo>
                      <a:lnTo>
                        <a:pt x="5705" y="9630"/>
                      </a:lnTo>
                      <a:cubicBezTo>
                        <a:pt x="7759" y="9753"/>
                        <a:pt x="9921" y="10335"/>
                        <a:pt x="11975" y="10458"/>
                      </a:cubicBezTo>
                    </a:path>
                  </a:pathLst>
                </a:custGeom>
                <a:ln>
                  <a:solidFill>
                    <a:schemeClr val="dk1">
                      <a:shade val="95000"/>
                      <a:satMod val="105000"/>
                      <a:alpha val="50000"/>
                    </a:schemeClr>
                  </a:solidFill>
                  <a:headEnd/>
                  <a:tailEnd/>
                </a:ln>
              </p:spPr>
              <p:style>
                <a:lnRef idx="1">
                  <a:schemeClr val="dk1"/>
                </a:lnRef>
                <a:fillRef idx="0">
                  <a:schemeClr val="dk1"/>
                </a:fillRef>
                <a:effectRef idx="0">
                  <a:schemeClr val="dk1"/>
                </a:effectRef>
                <a:fontRef idx="minor">
                  <a:schemeClr val="tx1"/>
                </a:fontRef>
              </p:style>
              <p:txBody>
                <a:bodyPr lIns="41791" tIns="5001" rIns="41791" bIns="5001"/>
                <a:lstStyle/>
                <a:p>
                  <a:endParaRPr lang="ja-JP" altLang="en-US" sz="2400" dirty="0">
                    <a:latin typeface="Arial" panose="020B0604020202020204" pitchFamily="34" charset="0"/>
                    <a:ea typeface="Adobe Heiti Std R" panose="020B0400000000000000" pitchFamily="34" charset="-128"/>
                    <a:cs typeface="Arial" panose="020B0604020202020204" pitchFamily="34" charset="0"/>
                  </a:endParaRPr>
                </a:p>
              </p:txBody>
            </p:sp>
            <p:grpSp>
              <p:nvGrpSpPr>
                <p:cNvPr id="254" name="グループ化 253">
                  <a:extLst>
                    <a:ext uri="{FF2B5EF4-FFF2-40B4-BE49-F238E27FC236}">
                      <a16:creationId xmlns:a16="http://schemas.microsoft.com/office/drawing/2014/main" id="{6A78E3E1-2E46-CBF4-4BA3-8B26C1818932}"/>
                    </a:ext>
                  </a:extLst>
                </p:cNvPr>
                <p:cNvGrpSpPr/>
                <p:nvPr/>
              </p:nvGrpSpPr>
              <p:grpSpPr>
                <a:xfrm>
                  <a:off x="3933067" y="3093495"/>
                  <a:ext cx="615317" cy="141513"/>
                  <a:chOff x="9709890" y="2010475"/>
                  <a:chExt cx="510799" cy="117475"/>
                </a:xfrm>
              </p:grpSpPr>
              <p:sp>
                <p:nvSpPr>
                  <p:cNvPr id="255" name="角丸四角形 154">
                    <a:extLst>
                      <a:ext uri="{FF2B5EF4-FFF2-40B4-BE49-F238E27FC236}">
                        <a16:creationId xmlns:a16="http://schemas.microsoft.com/office/drawing/2014/main" id="{D9660D87-B2A2-4F31-ABC9-1125D7C28643}"/>
                      </a:ext>
                    </a:extLst>
                  </p:cNvPr>
                  <p:cNvSpPr/>
                  <p:nvPr/>
                </p:nvSpPr>
                <p:spPr bwMode="auto">
                  <a:xfrm>
                    <a:off x="9774601" y="2010475"/>
                    <a:ext cx="446088" cy="117475"/>
                  </a:xfrm>
                  <a:prstGeom prst="roundRect">
                    <a:avLst/>
                  </a:prstGeom>
                  <a:noFill/>
                  <a:ln w="9525">
                    <a:solidFill>
                      <a:srgbClr val="00000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3300" dirty="0">
                      <a:solidFill>
                        <a:schemeClr val="tx1"/>
                      </a:solidFill>
                      <a:latin typeface="Arial" panose="020B0604020202020204" pitchFamily="34" charset="0"/>
                      <a:ea typeface="Adobe Heiti Std R" panose="020B0400000000000000" pitchFamily="34" charset="-128"/>
                      <a:cs typeface="Arial" panose="020B0604020202020204" pitchFamily="34" charset="0"/>
                    </a:endParaRPr>
                  </a:p>
                </p:txBody>
              </p:sp>
              <p:sp>
                <p:nvSpPr>
                  <p:cNvPr id="256" name="正方形/長方形 255">
                    <a:extLst>
                      <a:ext uri="{FF2B5EF4-FFF2-40B4-BE49-F238E27FC236}">
                        <a16:creationId xmlns:a16="http://schemas.microsoft.com/office/drawing/2014/main" id="{B2CABFC0-17EA-E3E9-0474-0CEF1B22D34D}"/>
                      </a:ext>
                    </a:extLst>
                  </p:cNvPr>
                  <p:cNvSpPr/>
                  <p:nvPr/>
                </p:nvSpPr>
                <p:spPr bwMode="auto">
                  <a:xfrm>
                    <a:off x="9709890" y="2031203"/>
                    <a:ext cx="68262" cy="77787"/>
                  </a:xfrm>
                  <a:prstGeom prst="rect">
                    <a:avLst/>
                  </a:prstGeom>
                  <a:solidFill>
                    <a:srgbClr val="FFFFFF">
                      <a:alpha val="46000"/>
                    </a:srgbClr>
                  </a:solidFill>
                  <a:ln w="9525">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3300" dirty="0">
                      <a:solidFill>
                        <a:schemeClr val="tx1"/>
                      </a:solidFill>
                      <a:latin typeface="Arial" panose="020B0604020202020204" pitchFamily="34" charset="0"/>
                      <a:ea typeface="Adobe Heiti Std R" panose="020B0400000000000000" pitchFamily="34" charset="-128"/>
                      <a:cs typeface="Arial" panose="020B0604020202020204" pitchFamily="34" charset="0"/>
                    </a:endParaRPr>
                  </a:p>
                </p:txBody>
              </p:sp>
            </p:grpSp>
          </p:grpSp>
          <p:sp>
            <p:nvSpPr>
              <p:cNvPr id="247" name="正方形/長方形 48">
                <a:extLst>
                  <a:ext uri="{FF2B5EF4-FFF2-40B4-BE49-F238E27FC236}">
                    <a16:creationId xmlns:a16="http://schemas.microsoft.com/office/drawing/2014/main" id="{47723870-C2F6-6A2C-352B-2532DF1E19FB}"/>
                  </a:ext>
                </a:extLst>
              </p:cNvPr>
              <p:cNvSpPr/>
              <p:nvPr/>
            </p:nvSpPr>
            <p:spPr bwMode="auto">
              <a:xfrm rot="31090">
                <a:off x="5550736" y="1840579"/>
                <a:ext cx="106728" cy="44211"/>
              </a:xfrm>
              <a:custGeom>
                <a:avLst/>
                <a:gdLst>
                  <a:gd name="connsiteX0" fmla="*/ 0 w 158808"/>
                  <a:gd name="connsiteY0" fmla="*/ 0 h 70146"/>
                  <a:gd name="connsiteX1" fmla="*/ 158808 w 158808"/>
                  <a:gd name="connsiteY1" fmla="*/ 0 h 70146"/>
                  <a:gd name="connsiteX2" fmla="*/ 158808 w 158808"/>
                  <a:gd name="connsiteY2" fmla="*/ 70146 h 70146"/>
                  <a:gd name="connsiteX3" fmla="*/ 0 w 158808"/>
                  <a:gd name="connsiteY3" fmla="*/ 70146 h 70146"/>
                  <a:gd name="connsiteX4" fmla="*/ 0 w 158808"/>
                  <a:gd name="connsiteY4" fmla="*/ 0 h 70146"/>
                  <a:gd name="connsiteX0" fmla="*/ 0 w 160657"/>
                  <a:gd name="connsiteY0" fmla="*/ 0 h 70146"/>
                  <a:gd name="connsiteX1" fmla="*/ 160657 w 160657"/>
                  <a:gd name="connsiteY1" fmla="*/ 1794 h 70146"/>
                  <a:gd name="connsiteX2" fmla="*/ 158808 w 160657"/>
                  <a:gd name="connsiteY2" fmla="*/ 70146 h 70146"/>
                  <a:gd name="connsiteX3" fmla="*/ 0 w 160657"/>
                  <a:gd name="connsiteY3" fmla="*/ 70146 h 70146"/>
                  <a:gd name="connsiteX4" fmla="*/ 0 w 160657"/>
                  <a:gd name="connsiteY4" fmla="*/ 0 h 70146"/>
                  <a:gd name="connsiteX0" fmla="*/ 0 w 169735"/>
                  <a:gd name="connsiteY0" fmla="*/ 165 h 70311"/>
                  <a:gd name="connsiteX1" fmla="*/ 169735 w 169735"/>
                  <a:gd name="connsiteY1" fmla="*/ 0 h 70311"/>
                  <a:gd name="connsiteX2" fmla="*/ 158808 w 169735"/>
                  <a:gd name="connsiteY2" fmla="*/ 70311 h 70311"/>
                  <a:gd name="connsiteX3" fmla="*/ 0 w 169735"/>
                  <a:gd name="connsiteY3" fmla="*/ 70311 h 70311"/>
                  <a:gd name="connsiteX4" fmla="*/ 0 w 169735"/>
                  <a:gd name="connsiteY4" fmla="*/ 165 h 70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735" h="70311">
                    <a:moveTo>
                      <a:pt x="0" y="165"/>
                    </a:moveTo>
                    <a:lnTo>
                      <a:pt x="169735" y="0"/>
                    </a:lnTo>
                    <a:cubicBezTo>
                      <a:pt x="169119" y="22784"/>
                      <a:pt x="159424" y="47527"/>
                      <a:pt x="158808" y="70311"/>
                    </a:cubicBezTo>
                    <a:lnTo>
                      <a:pt x="0" y="70311"/>
                    </a:lnTo>
                    <a:lnTo>
                      <a:pt x="0" y="165"/>
                    </a:lnTo>
                    <a:close/>
                  </a:path>
                </a:pathLst>
              </a:custGeom>
              <a:solidFill>
                <a:srgbClr val="FFFFFF">
                  <a:alpha val="89804"/>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3300" dirty="0">
                  <a:solidFill>
                    <a:schemeClr val="tx1"/>
                  </a:solidFill>
                  <a:latin typeface="Arial" panose="020B0604020202020204" pitchFamily="34" charset="0"/>
                  <a:ea typeface="Adobe Heiti Std R" panose="020B0400000000000000" pitchFamily="34" charset="-128"/>
                  <a:cs typeface="Arial" panose="020B0604020202020204" pitchFamily="34" charset="0"/>
                </a:endParaRPr>
              </a:p>
            </p:txBody>
          </p:sp>
          <p:sp>
            <p:nvSpPr>
              <p:cNvPr id="248" name="正方形/長方形 247">
                <a:extLst>
                  <a:ext uri="{FF2B5EF4-FFF2-40B4-BE49-F238E27FC236}">
                    <a16:creationId xmlns:a16="http://schemas.microsoft.com/office/drawing/2014/main" id="{84AB03EA-0C9D-DF0E-6936-9DD8F3D3D28B}"/>
                  </a:ext>
                </a:extLst>
              </p:cNvPr>
              <p:cNvSpPr/>
              <p:nvPr/>
            </p:nvSpPr>
            <p:spPr>
              <a:xfrm rot="31090">
                <a:off x="5870138" y="1796774"/>
                <a:ext cx="649878" cy="160204"/>
              </a:xfrm>
              <a:prstGeom prst="rect">
                <a:avLst/>
              </a:prstGeom>
              <a:solidFill>
                <a:schemeClr val="bg1"/>
              </a:solidFill>
              <a:ln w="9525">
                <a:solidFill>
                  <a:schemeClr val="bg1">
                    <a:lumMod val="8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300" dirty="0">
                  <a:solidFill>
                    <a:schemeClr val="tx1"/>
                  </a:solidFill>
                  <a:latin typeface="Arial" panose="020B0604020202020204" pitchFamily="34" charset="0"/>
                  <a:ea typeface="Adobe Heiti Std R" panose="020B0400000000000000" pitchFamily="34" charset="-128"/>
                  <a:cs typeface="Arial" panose="020B0604020202020204" pitchFamily="34" charset="0"/>
                </a:endParaRPr>
              </a:p>
            </p:txBody>
          </p:sp>
          <p:sp>
            <p:nvSpPr>
              <p:cNvPr id="249" name="フリーフォーム: 図形 248">
                <a:extLst>
                  <a:ext uri="{FF2B5EF4-FFF2-40B4-BE49-F238E27FC236}">
                    <a16:creationId xmlns:a16="http://schemas.microsoft.com/office/drawing/2014/main" id="{5FD7D086-6E68-823E-B81A-510CD9EA267C}"/>
                  </a:ext>
                </a:extLst>
              </p:cNvPr>
              <p:cNvSpPr/>
              <p:nvPr/>
            </p:nvSpPr>
            <p:spPr>
              <a:xfrm rot="2679300">
                <a:off x="5770927" y="1611974"/>
                <a:ext cx="162697" cy="300486"/>
              </a:xfrm>
              <a:custGeom>
                <a:avLst/>
                <a:gdLst>
                  <a:gd name="connsiteX0" fmla="*/ 22170 w 135104"/>
                  <a:gd name="connsiteY0" fmla="*/ 349731 h 349731"/>
                  <a:gd name="connsiteX1" fmla="*/ 312 w 135104"/>
                  <a:gd name="connsiteY1" fmla="*/ 284156 h 349731"/>
                  <a:gd name="connsiteX2" fmla="*/ 36742 w 135104"/>
                  <a:gd name="connsiteY2" fmla="*/ 156650 h 349731"/>
                  <a:gd name="connsiteX3" fmla="*/ 135104 w 135104"/>
                  <a:gd name="connsiteY3" fmla="*/ 0 h 349731"/>
                </a:gdLst>
                <a:ahLst/>
                <a:cxnLst>
                  <a:cxn ang="0">
                    <a:pos x="connsiteX0" y="connsiteY0"/>
                  </a:cxn>
                  <a:cxn ang="0">
                    <a:pos x="connsiteX1" y="connsiteY1"/>
                  </a:cxn>
                  <a:cxn ang="0">
                    <a:pos x="connsiteX2" y="connsiteY2"/>
                  </a:cxn>
                  <a:cxn ang="0">
                    <a:pos x="connsiteX3" y="connsiteY3"/>
                  </a:cxn>
                </a:cxnLst>
                <a:rect l="l" t="t" r="r" b="b"/>
                <a:pathLst>
                  <a:path w="135104" h="349731">
                    <a:moveTo>
                      <a:pt x="22170" y="349731"/>
                    </a:moveTo>
                    <a:cubicBezTo>
                      <a:pt x="10026" y="333033"/>
                      <a:pt x="-2117" y="316336"/>
                      <a:pt x="312" y="284156"/>
                    </a:cubicBezTo>
                    <a:cubicBezTo>
                      <a:pt x="2741" y="251976"/>
                      <a:pt x="14277" y="204009"/>
                      <a:pt x="36742" y="156650"/>
                    </a:cubicBezTo>
                    <a:cubicBezTo>
                      <a:pt x="59207" y="109291"/>
                      <a:pt x="97155" y="54645"/>
                      <a:pt x="135104" y="0"/>
                    </a:cubicBezTo>
                  </a:path>
                </a:pathLst>
              </a:custGeom>
              <a:noFill/>
              <a:ln w="19050">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300" dirty="0">
                  <a:solidFill>
                    <a:schemeClr val="tx1"/>
                  </a:solidFill>
                  <a:latin typeface="Arial" panose="020B0604020202020204" pitchFamily="34" charset="0"/>
                  <a:ea typeface="Adobe Heiti Std R" panose="020B0400000000000000" pitchFamily="34" charset="-128"/>
                  <a:cs typeface="Arial" panose="020B0604020202020204" pitchFamily="34" charset="0"/>
                </a:endParaRPr>
              </a:p>
            </p:txBody>
          </p:sp>
          <p:sp>
            <p:nvSpPr>
              <p:cNvPr id="250" name="フリーフォーム: 図形 249">
                <a:extLst>
                  <a:ext uri="{FF2B5EF4-FFF2-40B4-BE49-F238E27FC236}">
                    <a16:creationId xmlns:a16="http://schemas.microsoft.com/office/drawing/2014/main" id="{60ED45DD-50CC-B3B8-1131-195EA3AD4098}"/>
                  </a:ext>
                </a:extLst>
              </p:cNvPr>
              <p:cNvSpPr/>
              <p:nvPr/>
            </p:nvSpPr>
            <p:spPr>
              <a:xfrm rot="20394737" flipV="1">
                <a:off x="5761250" y="1873039"/>
                <a:ext cx="124953" cy="359048"/>
              </a:xfrm>
              <a:custGeom>
                <a:avLst/>
                <a:gdLst>
                  <a:gd name="connsiteX0" fmla="*/ 22170 w 135104"/>
                  <a:gd name="connsiteY0" fmla="*/ 349731 h 349731"/>
                  <a:gd name="connsiteX1" fmla="*/ 312 w 135104"/>
                  <a:gd name="connsiteY1" fmla="*/ 284156 h 349731"/>
                  <a:gd name="connsiteX2" fmla="*/ 36742 w 135104"/>
                  <a:gd name="connsiteY2" fmla="*/ 156650 h 349731"/>
                  <a:gd name="connsiteX3" fmla="*/ 135104 w 135104"/>
                  <a:gd name="connsiteY3" fmla="*/ 0 h 349731"/>
                </a:gdLst>
                <a:ahLst/>
                <a:cxnLst>
                  <a:cxn ang="0">
                    <a:pos x="connsiteX0" y="connsiteY0"/>
                  </a:cxn>
                  <a:cxn ang="0">
                    <a:pos x="connsiteX1" y="connsiteY1"/>
                  </a:cxn>
                  <a:cxn ang="0">
                    <a:pos x="connsiteX2" y="connsiteY2"/>
                  </a:cxn>
                  <a:cxn ang="0">
                    <a:pos x="connsiteX3" y="connsiteY3"/>
                  </a:cxn>
                </a:cxnLst>
                <a:rect l="l" t="t" r="r" b="b"/>
                <a:pathLst>
                  <a:path w="135104" h="349731">
                    <a:moveTo>
                      <a:pt x="22170" y="349731"/>
                    </a:moveTo>
                    <a:cubicBezTo>
                      <a:pt x="10026" y="333033"/>
                      <a:pt x="-2117" y="316336"/>
                      <a:pt x="312" y="284156"/>
                    </a:cubicBezTo>
                    <a:cubicBezTo>
                      <a:pt x="2741" y="251976"/>
                      <a:pt x="14277" y="204009"/>
                      <a:pt x="36742" y="156650"/>
                    </a:cubicBezTo>
                    <a:cubicBezTo>
                      <a:pt x="59207" y="109291"/>
                      <a:pt x="97155" y="54645"/>
                      <a:pt x="135104" y="0"/>
                    </a:cubicBezTo>
                  </a:path>
                </a:pathLst>
              </a:custGeom>
              <a:noFill/>
              <a:ln w="19050" cmpd="dbl">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300" dirty="0">
                  <a:solidFill>
                    <a:schemeClr val="tx1"/>
                  </a:solidFill>
                  <a:latin typeface="Arial" panose="020B0604020202020204" pitchFamily="34" charset="0"/>
                  <a:ea typeface="Adobe Heiti Std R" panose="020B0400000000000000" pitchFamily="34" charset="-128"/>
                  <a:cs typeface="Arial" panose="020B0604020202020204" pitchFamily="34" charset="0"/>
                </a:endParaRPr>
              </a:p>
            </p:txBody>
          </p:sp>
        </p:grpSp>
        <p:sp>
          <p:nvSpPr>
            <p:cNvPr id="257" name="稲妻 256">
              <a:extLst>
                <a:ext uri="{FF2B5EF4-FFF2-40B4-BE49-F238E27FC236}">
                  <a16:creationId xmlns:a16="http://schemas.microsoft.com/office/drawing/2014/main" id="{53F4D15C-347B-CAF8-2884-4D8B25BE9F15}"/>
                </a:ext>
              </a:extLst>
            </p:cNvPr>
            <p:cNvSpPr/>
            <p:nvPr/>
          </p:nvSpPr>
          <p:spPr>
            <a:xfrm rot="3760221">
              <a:off x="6072438" y="1937494"/>
              <a:ext cx="416504" cy="477583"/>
            </a:xfrm>
            <a:prstGeom prst="lightningBolt">
              <a:avLst/>
            </a:prstGeom>
            <a:solidFill>
              <a:srgbClr val="FFFF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300" dirty="0">
                <a:solidFill>
                  <a:schemeClr val="tx1"/>
                </a:solidFill>
                <a:latin typeface="Arial" panose="020B0604020202020204" pitchFamily="34" charset="0"/>
                <a:ea typeface="Adobe Heiti Std R" panose="020B0400000000000000" pitchFamily="34" charset="-128"/>
                <a:cs typeface="Arial" panose="020B0604020202020204" pitchFamily="34" charset="0"/>
              </a:endParaRPr>
            </a:p>
          </p:txBody>
        </p:sp>
        <p:sp>
          <p:nvSpPr>
            <p:cNvPr id="258" name="二等辺三角形 257">
              <a:extLst>
                <a:ext uri="{FF2B5EF4-FFF2-40B4-BE49-F238E27FC236}">
                  <a16:creationId xmlns:a16="http://schemas.microsoft.com/office/drawing/2014/main" id="{EA9509BD-FF4C-8837-6176-FD555DEB42CB}"/>
                </a:ext>
              </a:extLst>
            </p:cNvPr>
            <p:cNvSpPr/>
            <p:nvPr/>
          </p:nvSpPr>
          <p:spPr>
            <a:xfrm rot="16200000" flipH="1">
              <a:off x="7470820" y="2381136"/>
              <a:ext cx="1630976" cy="753641"/>
            </a:xfrm>
            <a:prstGeom prst="triangl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path path="circle">
                <a:fillToRect l="100000" t="100000"/>
              </a:path>
              <a:tileRect r="-100000" b="-100000"/>
            </a:gra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dirty="0">
                <a:solidFill>
                  <a:schemeClr val="tx1"/>
                </a:solidFill>
                <a:latin typeface="Arial" panose="020B0604020202020204" pitchFamily="34" charset="0"/>
                <a:ea typeface="Adobe Heiti Std R" panose="020B0400000000000000" pitchFamily="34" charset="-128"/>
                <a:cs typeface="Arial" panose="020B0604020202020204" pitchFamily="34" charset="0"/>
              </a:endParaRPr>
            </a:p>
          </p:txBody>
        </p:sp>
        <p:sp>
          <p:nvSpPr>
            <p:cNvPr id="259" name="二等辺三角形 258">
              <a:extLst>
                <a:ext uri="{FF2B5EF4-FFF2-40B4-BE49-F238E27FC236}">
                  <a16:creationId xmlns:a16="http://schemas.microsoft.com/office/drawing/2014/main" id="{C6BA34F5-7CEF-8744-FEAE-69DCCAFCA335}"/>
                </a:ext>
              </a:extLst>
            </p:cNvPr>
            <p:cNvSpPr/>
            <p:nvPr/>
          </p:nvSpPr>
          <p:spPr>
            <a:xfrm rot="5400000" flipH="1" flipV="1">
              <a:off x="7624749" y="2545924"/>
              <a:ext cx="100141" cy="403478"/>
            </a:xfrm>
            <a:prstGeom prst="triangle">
              <a:avLst/>
            </a:prstGeom>
            <a:gradFill>
              <a:gsLst>
                <a:gs pos="0">
                  <a:schemeClr val="bg1"/>
                </a:gs>
                <a:gs pos="75000">
                  <a:srgbClr val="FCAAEA"/>
                </a:gs>
                <a:gs pos="100000">
                  <a:srgbClr val="F6BEE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300" dirty="0">
                <a:solidFill>
                  <a:schemeClr val="tx1"/>
                </a:solidFill>
                <a:latin typeface="Arial" panose="020B0604020202020204" pitchFamily="34" charset="0"/>
                <a:ea typeface="Adobe Heiti Std R" panose="020B0400000000000000" pitchFamily="34" charset="-128"/>
                <a:cs typeface="Arial" panose="020B0604020202020204" pitchFamily="34" charset="0"/>
              </a:endParaRPr>
            </a:p>
          </p:txBody>
        </p:sp>
        <p:sp>
          <p:nvSpPr>
            <p:cNvPr id="260" name="正方形/長方形 259">
              <a:extLst>
                <a:ext uri="{FF2B5EF4-FFF2-40B4-BE49-F238E27FC236}">
                  <a16:creationId xmlns:a16="http://schemas.microsoft.com/office/drawing/2014/main" id="{E7FE2B10-CF95-2F7B-6520-C7B435D21E5D}"/>
                </a:ext>
              </a:extLst>
            </p:cNvPr>
            <p:cNvSpPr/>
            <p:nvPr/>
          </p:nvSpPr>
          <p:spPr>
            <a:xfrm>
              <a:off x="8663128" y="1439584"/>
              <a:ext cx="365451" cy="331284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dirty="0">
                <a:solidFill>
                  <a:schemeClr val="tx1"/>
                </a:solidFill>
                <a:latin typeface="Arial" panose="020B0604020202020204" pitchFamily="34" charset="0"/>
                <a:ea typeface="Adobe Heiti Std R" panose="020B0400000000000000" pitchFamily="34" charset="-128"/>
                <a:cs typeface="Arial" panose="020B0604020202020204" pitchFamily="34" charset="0"/>
              </a:endParaRPr>
            </a:p>
          </p:txBody>
        </p:sp>
        <p:sp>
          <p:nvSpPr>
            <p:cNvPr id="261" name="フリーフォーム 435">
              <a:extLst>
                <a:ext uri="{FF2B5EF4-FFF2-40B4-BE49-F238E27FC236}">
                  <a16:creationId xmlns:a16="http://schemas.microsoft.com/office/drawing/2014/main" id="{2E380A98-AD4C-B057-FEED-6D5E8B062F36}"/>
                </a:ext>
              </a:extLst>
            </p:cNvPr>
            <p:cNvSpPr/>
            <p:nvPr/>
          </p:nvSpPr>
          <p:spPr>
            <a:xfrm>
              <a:off x="4739561" y="2577839"/>
              <a:ext cx="1532308" cy="2174586"/>
            </a:xfrm>
            <a:custGeom>
              <a:avLst/>
              <a:gdLst>
                <a:gd name="connsiteX0" fmla="*/ 293638 w 1154920"/>
                <a:gd name="connsiteY0" fmla="*/ 355457 h 1857133"/>
                <a:gd name="connsiteX1" fmla="*/ 133940 w 1154920"/>
                <a:gd name="connsiteY1" fmla="*/ 358032 h 1857133"/>
                <a:gd name="connsiteX2" fmla="*/ 128788 w 1154920"/>
                <a:gd name="connsiteY2" fmla="*/ 576973 h 1857133"/>
                <a:gd name="connsiteX3" fmla="*/ 185455 w 1154920"/>
                <a:gd name="connsiteY3" fmla="*/ 576973 h 1857133"/>
                <a:gd name="connsiteX4" fmla="*/ 177728 w 1154920"/>
                <a:gd name="connsiteY4" fmla="*/ 996825 h 1857133"/>
                <a:gd name="connsiteX5" fmla="*/ 293638 w 1154920"/>
                <a:gd name="connsiteY5" fmla="*/ 996825 h 1857133"/>
                <a:gd name="connsiteX6" fmla="*/ 293638 w 1154920"/>
                <a:gd name="connsiteY6" fmla="*/ 1385766 h 1857133"/>
                <a:gd name="connsiteX7" fmla="*/ 154546 w 1154920"/>
                <a:gd name="connsiteY7" fmla="*/ 1388342 h 1857133"/>
                <a:gd name="connsiteX8" fmla="*/ 159698 w 1154920"/>
                <a:gd name="connsiteY8" fmla="*/ 1602132 h 1857133"/>
                <a:gd name="connsiteX9" fmla="*/ 0 w 1154920"/>
                <a:gd name="connsiteY9" fmla="*/ 1602132 h 1857133"/>
                <a:gd name="connsiteX10" fmla="*/ 2575 w 1154920"/>
                <a:gd name="connsiteY10" fmla="*/ 1854557 h 1857133"/>
                <a:gd name="connsiteX11" fmla="*/ 775308 w 1154920"/>
                <a:gd name="connsiteY11" fmla="*/ 1857133 h 1857133"/>
                <a:gd name="connsiteX12" fmla="*/ 767580 w 1154920"/>
                <a:gd name="connsiteY12" fmla="*/ 1607283 h 1857133"/>
                <a:gd name="connsiteX13" fmla="*/ 484245 w 1154920"/>
                <a:gd name="connsiteY13" fmla="*/ 1607283 h 1857133"/>
                <a:gd name="connsiteX14" fmla="*/ 479094 w 1154920"/>
                <a:gd name="connsiteY14" fmla="*/ 1388342 h 1857133"/>
                <a:gd name="connsiteX15" fmla="*/ 355456 w 1154920"/>
                <a:gd name="connsiteY15" fmla="*/ 1393494 h 1857133"/>
                <a:gd name="connsiteX16" fmla="*/ 358032 w 1154920"/>
                <a:gd name="connsiteY16" fmla="*/ 991673 h 1857133"/>
                <a:gd name="connsiteX17" fmla="*/ 481669 w 1154920"/>
                <a:gd name="connsiteY17" fmla="*/ 994249 h 1857133"/>
                <a:gd name="connsiteX18" fmla="*/ 476518 w 1154920"/>
                <a:gd name="connsiteY18" fmla="*/ 582125 h 1857133"/>
                <a:gd name="connsiteX19" fmla="*/ 788187 w 1154920"/>
                <a:gd name="connsiteY19" fmla="*/ 579549 h 1857133"/>
                <a:gd name="connsiteX20" fmla="*/ 788187 w 1154920"/>
                <a:gd name="connsiteY20" fmla="*/ 355457 h 1857133"/>
                <a:gd name="connsiteX21" fmla="*/ 955612 w 1154920"/>
                <a:gd name="connsiteY21" fmla="*/ 358032 h 1857133"/>
                <a:gd name="connsiteX22" fmla="*/ 958188 w 1154920"/>
                <a:gd name="connsiteY22" fmla="*/ 278183 h 1857133"/>
                <a:gd name="connsiteX23" fmla="*/ 1143644 w 1154920"/>
                <a:gd name="connsiteY23" fmla="*/ 278183 h 1857133"/>
                <a:gd name="connsiteX24" fmla="*/ 1141068 w 1154920"/>
                <a:gd name="connsiteY24" fmla="*/ 69546 h 1857133"/>
                <a:gd name="connsiteX25" fmla="*/ 950460 w 1154920"/>
                <a:gd name="connsiteY25" fmla="*/ 72121 h 1857133"/>
                <a:gd name="connsiteX26" fmla="*/ 953036 w 1154920"/>
                <a:gd name="connsiteY26" fmla="*/ 2575 h 1857133"/>
                <a:gd name="connsiteX27" fmla="*/ 298789 w 1154920"/>
                <a:gd name="connsiteY27" fmla="*/ 0 h 1857133"/>
                <a:gd name="connsiteX28" fmla="*/ 293638 w 1154920"/>
                <a:gd name="connsiteY28" fmla="*/ 355457 h 1857133"/>
                <a:gd name="connsiteX0" fmla="*/ 293638 w 1156810"/>
                <a:gd name="connsiteY0" fmla="*/ 355457 h 1857133"/>
                <a:gd name="connsiteX1" fmla="*/ 133940 w 1156810"/>
                <a:gd name="connsiteY1" fmla="*/ 358032 h 1857133"/>
                <a:gd name="connsiteX2" fmla="*/ 128788 w 1156810"/>
                <a:gd name="connsiteY2" fmla="*/ 576973 h 1857133"/>
                <a:gd name="connsiteX3" fmla="*/ 185455 w 1156810"/>
                <a:gd name="connsiteY3" fmla="*/ 576973 h 1857133"/>
                <a:gd name="connsiteX4" fmla="*/ 177728 w 1156810"/>
                <a:gd name="connsiteY4" fmla="*/ 996825 h 1857133"/>
                <a:gd name="connsiteX5" fmla="*/ 293638 w 1156810"/>
                <a:gd name="connsiteY5" fmla="*/ 996825 h 1857133"/>
                <a:gd name="connsiteX6" fmla="*/ 293638 w 1156810"/>
                <a:gd name="connsiteY6" fmla="*/ 1385766 h 1857133"/>
                <a:gd name="connsiteX7" fmla="*/ 154546 w 1156810"/>
                <a:gd name="connsiteY7" fmla="*/ 1388342 h 1857133"/>
                <a:gd name="connsiteX8" fmla="*/ 159698 w 1156810"/>
                <a:gd name="connsiteY8" fmla="*/ 1602132 h 1857133"/>
                <a:gd name="connsiteX9" fmla="*/ 0 w 1156810"/>
                <a:gd name="connsiteY9" fmla="*/ 1602132 h 1857133"/>
                <a:gd name="connsiteX10" fmla="*/ 2575 w 1156810"/>
                <a:gd name="connsiteY10" fmla="*/ 1854557 h 1857133"/>
                <a:gd name="connsiteX11" fmla="*/ 775308 w 1156810"/>
                <a:gd name="connsiteY11" fmla="*/ 1857133 h 1857133"/>
                <a:gd name="connsiteX12" fmla="*/ 767580 w 1156810"/>
                <a:gd name="connsiteY12" fmla="*/ 1607283 h 1857133"/>
                <a:gd name="connsiteX13" fmla="*/ 484245 w 1156810"/>
                <a:gd name="connsiteY13" fmla="*/ 1607283 h 1857133"/>
                <a:gd name="connsiteX14" fmla="*/ 479094 w 1156810"/>
                <a:gd name="connsiteY14" fmla="*/ 1388342 h 1857133"/>
                <a:gd name="connsiteX15" fmla="*/ 355456 w 1156810"/>
                <a:gd name="connsiteY15" fmla="*/ 1393494 h 1857133"/>
                <a:gd name="connsiteX16" fmla="*/ 358032 w 1156810"/>
                <a:gd name="connsiteY16" fmla="*/ 991673 h 1857133"/>
                <a:gd name="connsiteX17" fmla="*/ 481669 w 1156810"/>
                <a:gd name="connsiteY17" fmla="*/ 994249 h 1857133"/>
                <a:gd name="connsiteX18" fmla="*/ 476518 w 1156810"/>
                <a:gd name="connsiteY18" fmla="*/ 582125 h 1857133"/>
                <a:gd name="connsiteX19" fmla="*/ 788187 w 1156810"/>
                <a:gd name="connsiteY19" fmla="*/ 579549 h 1857133"/>
                <a:gd name="connsiteX20" fmla="*/ 788187 w 1156810"/>
                <a:gd name="connsiteY20" fmla="*/ 355457 h 1857133"/>
                <a:gd name="connsiteX21" fmla="*/ 955612 w 1156810"/>
                <a:gd name="connsiteY21" fmla="*/ 358032 h 1857133"/>
                <a:gd name="connsiteX22" fmla="*/ 958188 w 1156810"/>
                <a:gd name="connsiteY22" fmla="*/ 278183 h 1857133"/>
                <a:gd name="connsiteX23" fmla="*/ 1143644 w 1156810"/>
                <a:gd name="connsiteY23" fmla="*/ 278183 h 1857133"/>
                <a:gd name="connsiteX24" fmla="*/ 1143643 w 1156810"/>
                <a:gd name="connsiteY24" fmla="*/ 69546 h 1857133"/>
                <a:gd name="connsiteX25" fmla="*/ 950460 w 1156810"/>
                <a:gd name="connsiteY25" fmla="*/ 72121 h 1857133"/>
                <a:gd name="connsiteX26" fmla="*/ 953036 w 1156810"/>
                <a:gd name="connsiteY26" fmla="*/ 2575 h 1857133"/>
                <a:gd name="connsiteX27" fmla="*/ 298789 w 1156810"/>
                <a:gd name="connsiteY27" fmla="*/ 0 h 1857133"/>
                <a:gd name="connsiteX28" fmla="*/ 293638 w 1156810"/>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76518 w 1143644"/>
                <a:gd name="connsiteY18" fmla="*/ 582125 h 1857133"/>
                <a:gd name="connsiteX19" fmla="*/ 788187 w 1143644"/>
                <a:gd name="connsiteY19" fmla="*/ 579549 h 1857133"/>
                <a:gd name="connsiteX20" fmla="*/ 788187 w 1143644"/>
                <a:gd name="connsiteY20" fmla="*/ 355457 h 1857133"/>
                <a:gd name="connsiteX21" fmla="*/ 955612 w 1143644"/>
                <a:gd name="connsiteY21" fmla="*/ 358032 h 1857133"/>
                <a:gd name="connsiteX22" fmla="*/ 958188 w 1143644"/>
                <a:gd name="connsiteY22" fmla="*/ 278183 h 1857133"/>
                <a:gd name="connsiteX23" fmla="*/ 1143644 w 1143644"/>
                <a:gd name="connsiteY23" fmla="*/ 278183 h 1857133"/>
                <a:gd name="connsiteX24" fmla="*/ 1143643 w 1143644"/>
                <a:gd name="connsiteY24" fmla="*/ 69546 h 1857133"/>
                <a:gd name="connsiteX25" fmla="*/ 950460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76518 w 1143644"/>
                <a:gd name="connsiteY18" fmla="*/ 582125 h 1857133"/>
                <a:gd name="connsiteX19" fmla="*/ 788187 w 1143644"/>
                <a:gd name="connsiteY19" fmla="*/ 579549 h 1857133"/>
                <a:gd name="connsiteX20" fmla="*/ 788187 w 1143644"/>
                <a:gd name="connsiteY20" fmla="*/ 355457 h 1857133"/>
                <a:gd name="connsiteX21" fmla="*/ 955612 w 1143644"/>
                <a:gd name="connsiteY21" fmla="*/ 358032 h 1857133"/>
                <a:gd name="connsiteX22" fmla="*/ 958188 w 1143644"/>
                <a:gd name="connsiteY22" fmla="*/ 278183 h 1857133"/>
                <a:gd name="connsiteX23" fmla="*/ 1143644 w 1143644"/>
                <a:gd name="connsiteY23" fmla="*/ 278183 h 1857133"/>
                <a:gd name="connsiteX24" fmla="*/ 1143643 w 1143644"/>
                <a:gd name="connsiteY24" fmla="*/ 69546 h 1857133"/>
                <a:gd name="connsiteX25" fmla="*/ 953036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76518 w 1143644"/>
                <a:gd name="connsiteY18" fmla="*/ 582125 h 1857133"/>
                <a:gd name="connsiteX19" fmla="*/ 788187 w 1143644"/>
                <a:gd name="connsiteY19" fmla="*/ 579549 h 1857133"/>
                <a:gd name="connsiteX20" fmla="*/ 788187 w 1143644"/>
                <a:gd name="connsiteY20" fmla="*/ 355457 h 1857133"/>
                <a:gd name="connsiteX21" fmla="*/ 955612 w 1143644"/>
                <a:gd name="connsiteY21" fmla="*/ 358032 h 1857133"/>
                <a:gd name="connsiteX22" fmla="*/ 958188 w 1143644"/>
                <a:gd name="connsiteY22" fmla="*/ 278183 h 1857133"/>
                <a:gd name="connsiteX23" fmla="*/ 1143644 w 1143644"/>
                <a:gd name="connsiteY23" fmla="*/ 278183 h 1857133"/>
                <a:gd name="connsiteX24" fmla="*/ 1143643 w 1143644"/>
                <a:gd name="connsiteY24" fmla="*/ 69546 h 1857133"/>
                <a:gd name="connsiteX25" fmla="*/ 953036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8795"/>
                <a:gd name="connsiteY0" fmla="*/ 355457 h 1857133"/>
                <a:gd name="connsiteX1" fmla="*/ 133940 w 1148795"/>
                <a:gd name="connsiteY1" fmla="*/ 358032 h 1857133"/>
                <a:gd name="connsiteX2" fmla="*/ 128788 w 1148795"/>
                <a:gd name="connsiteY2" fmla="*/ 576973 h 1857133"/>
                <a:gd name="connsiteX3" fmla="*/ 185455 w 1148795"/>
                <a:gd name="connsiteY3" fmla="*/ 576973 h 1857133"/>
                <a:gd name="connsiteX4" fmla="*/ 177728 w 1148795"/>
                <a:gd name="connsiteY4" fmla="*/ 996825 h 1857133"/>
                <a:gd name="connsiteX5" fmla="*/ 293638 w 1148795"/>
                <a:gd name="connsiteY5" fmla="*/ 996825 h 1857133"/>
                <a:gd name="connsiteX6" fmla="*/ 293638 w 1148795"/>
                <a:gd name="connsiteY6" fmla="*/ 1385766 h 1857133"/>
                <a:gd name="connsiteX7" fmla="*/ 154546 w 1148795"/>
                <a:gd name="connsiteY7" fmla="*/ 1388342 h 1857133"/>
                <a:gd name="connsiteX8" fmla="*/ 159698 w 1148795"/>
                <a:gd name="connsiteY8" fmla="*/ 1602132 h 1857133"/>
                <a:gd name="connsiteX9" fmla="*/ 0 w 1148795"/>
                <a:gd name="connsiteY9" fmla="*/ 1602132 h 1857133"/>
                <a:gd name="connsiteX10" fmla="*/ 2575 w 1148795"/>
                <a:gd name="connsiteY10" fmla="*/ 1854557 h 1857133"/>
                <a:gd name="connsiteX11" fmla="*/ 775308 w 1148795"/>
                <a:gd name="connsiteY11" fmla="*/ 1857133 h 1857133"/>
                <a:gd name="connsiteX12" fmla="*/ 767580 w 1148795"/>
                <a:gd name="connsiteY12" fmla="*/ 1607283 h 1857133"/>
                <a:gd name="connsiteX13" fmla="*/ 484245 w 1148795"/>
                <a:gd name="connsiteY13" fmla="*/ 1607283 h 1857133"/>
                <a:gd name="connsiteX14" fmla="*/ 479094 w 1148795"/>
                <a:gd name="connsiteY14" fmla="*/ 1388342 h 1857133"/>
                <a:gd name="connsiteX15" fmla="*/ 355456 w 1148795"/>
                <a:gd name="connsiteY15" fmla="*/ 1393494 h 1857133"/>
                <a:gd name="connsiteX16" fmla="*/ 358032 w 1148795"/>
                <a:gd name="connsiteY16" fmla="*/ 991673 h 1857133"/>
                <a:gd name="connsiteX17" fmla="*/ 481669 w 1148795"/>
                <a:gd name="connsiteY17" fmla="*/ 994249 h 1857133"/>
                <a:gd name="connsiteX18" fmla="*/ 476518 w 1148795"/>
                <a:gd name="connsiteY18" fmla="*/ 582125 h 1857133"/>
                <a:gd name="connsiteX19" fmla="*/ 788187 w 1148795"/>
                <a:gd name="connsiteY19" fmla="*/ 579549 h 1857133"/>
                <a:gd name="connsiteX20" fmla="*/ 788187 w 1148795"/>
                <a:gd name="connsiteY20" fmla="*/ 355457 h 1857133"/>
                <a:gd name="connsiteX21" fmla="*/ 955612 w 1148795"/>
                <a:gd name="connsiteY21" fmla="*/ 358032 h 1857133"/>
                <a:gd name="connsiteX22" fmla="*/ 958188 w 1148795"/>
                <a:gd name="connsiteY22" fmla="*/ 278183 h 1857133"/>
                <a:gd name="connsiteX23" fmla="*/ 1143644 w 1148795"/>
                <a:gd name="connsiteY23" fmla="*/ 278183 h 1857133"/>
                <a:gd name="connsiteX24" fmla="*/ 1148795 w 1148795"/>
                <a:gd name="connsiteY24" fmla="*/ 74697 h 1857133"/>
                <a:gd name="connsiteX25" fmla="*/ 953036 w 1148795"/>
                <a:gd name="connsiteY25" fmla="*/ 72121 h 1857133"/>
                <a:gd name="connsiteX26" fmla="*/ 953036 w 1148795"/>
                <a:gd name="connsiteY26" fmla="*/ 2575 h 1857133"/>
                <a:gd name="connsiteX27" fmla="*/ 298789 w 1148795"/>
                <a:gd name="connsiteY27" fmla="*/ 0 h 1857133"/>
                <a:gd name="connsiteX28" fmla="*/ 293638 w 1148795"/>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76518 w 1143644"/>
                <a:gd name="connsiteY18" fmla="*/ 582125 h 1857133"/>
                <a:gd name="connsiteX19" fmla="*/ 788187 w 1143644"/>
                <a:gd name="connsiteY19" fmla="*/ 579549 h 1857133"/>
                <a:gd name="connsiteX20" fmla="*/ 788187 w 1143644"/>
                <a:gd name="connsiteY20" fmla="*/ 355457 h 1857133"/>
                <a:gd name="connsiteX21" fmla="*/ 955612 w 1143644"/>
                <a:gd name="connsiteY21" fmla="*/ 358032 h 1857133"/>
                <a:gd name="connsiteX22" fmla="*/ 958188 w 1143644"/>
                <a:gd name="connsiteY22" fmla="*/ 278183 h 1857133"/>
                <a:gd name="connsiteX23" fmla="*/ 1143644 w 1143644"/>
                <a:gd name="connsiteY23" fmla="*/ 278183 h 1857133"/>
                <a:gd name="connsiteX24" fmla="*/ 1141067 w 1143644"/>
                <a:gd name="connsiteY24" fmla="*/ 74697 h 1857133"/>
                <a:gd name="connsiteX25" fmla="*/ 953036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76518 w 1143644"/>
                <a:gd name="connsiteY18" fmla="*/ 582125 h 1857133"/>
                <a:gd name="connsiteX19" fmla="*/ 788187 w 1143644"/>
                <a:gd name="connsiteY19" fmla="*/ 579549 h 1857133"/>
                <a:gd name="connsiteX20" fmla="*/ 788187 w 1143644"/>
                <a:gd name="connsiteY20" fmla="*/ 355457 h 1857133"/>
                <a:gd name="connsiteX21" fmla="*/ 960764 w 1143644"/>
                <a:gd name="connsiteY21" fmla="*/ 360608 h 1857133"/>
                <a:gd name="connsiteX22" fmla="*/ 958188 w 1143644"/>
                <a:gd name="connsiteY22" fmla="*/ 278183 h 1857133"/>
                <a:gd name="connsiteX23" fmla="*/ 1143644 w 1143644"/>
                <a:gd name="connsiteY23" fmla="*/ 278183 h 1857133"/>
                <a:gd name="connsiteX24" fmla="*/ 1141067 w 1143644"/>
                <a:gd name="connsiteY24" fmla="*/ 74697 h 1857133"/>
                <a:gd name="connsiteX25" fmla="*/ 953036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76518 w 1143644"/>
                <a:gd name="connsiteY18" fmla="*/ 582125 h 1857133"/>
                <a:gd name="connsiteX19" fmla="*/ 788187 w 1143644"/>
                <a:gd name="connsiteY19" fmla="*/ 579549 h 1857133"/>
                <a:gd name="connsiteX20" fmla="*/ 788187 w 1143644"/>
                <a:gd name="connsiteY20" fmla="*/ 355457 h 1857133"/>
                <a:gd name="connsiteX21" fmla="*/ 960764 w 1143644"/>
                <a:gd name="connsiteY21" fmla="*/ 360608 h 1857133"/>
                <a:gd name="connsiteX22" fmla="*/ 958188 w 1143644"/>
                <a:gd name="connsiteY22" fmla="*/ 278183 h 1857133"/>
                <a:gd name="connsiteX23" fmla="*/ 1143644 w 1143644"/>
                <a:gd name="connsiteY23" fmla="*/ 278183 h 1857133"/>
                <a:gd name="connsiteX24" fmla="*/ 1141067 w 1143644"/>
                <a:gd name="connsiteY24" fmla="*/ 74697 h 1857133"/>
                <a:gd name="connsiteX25" fmla="*/ 953036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76518 w 1143644"/>
                <a:gd name="connsiteY18" fmla="*/ 582125 h 1857133"/>
                <a:gd name="connsiteX19" fmla="*/ 788187 w 1143644"/>
                <a:gd name="connsiteY19" fmla="*/ 579549 h 1857133"/>
                <a:gd name="connsiteX20" fmla="*/ 788187 w 1143644"/>
                <a:gd name="connsiteY20" fmla="*/ 355457 h 1857133"/>
                <a:gd name="connsiteX21" fmla="*/ 955613 w 1143644"/>
                <a:gd name="connsiteY21" fmla="*/ 355457 h 1857133"/>
                <a:gd name="connsiteX22" fmla="*/ 958188 w 1143644"/>
                <a:gd name="connsiteY22" fmla="*/ 278183 h 1857133"/>
                <a:gd name="connsiteX23" fmla="*/ 1143644 w 1143644"/>
                <a:gd name="connsiteY23" fmla="*/ 278183 h 1857133"/>
                <a:gd name="connsiteX24" fmla="*/ 1141067 w 1143644"/>
                <a:gd name="connsiteY24" fmla="*/ 74697 h 1857133"/>
                <a:gd name="connsiteX25" fmla="*/ 953036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84245 w 1143644"/>
                <a:gd name="connsiteY18" fmla="*/ 582125 h 1857133"/>
                <a:gd name="connsiteX19" fmla="*/ 788187 w 1143644"/>
                <a:gd name="connsiteY19" fmla="*/ 579549 h 1857133"/>
                <a:gd name="connsiteX20" fmla="*/ 788187 w 1143644"/>
                <a:gd name="connsiteY20" fmla="*/ 355457 h 1857133"/>
                <a:gd name="connsiteX21" fmla="*/ 955613 w 1143644"/>
                <a:gd name="connsiteY21" fmla="*/ 355457 h 1857133"/>
                <a:gd name="connsiteX22" fmla="*/ 958188 w 1143644"/>
                <a:gd name="connsiteY22" fmla="*/ 278183 h 1857133"/>
                <a:gd name="connsiteX23" fmla="*/ 1143644 w 1143644"/>
                <a:gd name="connsiteY23" fmla="*/ 278183 h 1857133"/>
                <a:gd name="connsiteX24" fmla="*/ 1141067 w 1143644"/>
                <a:gd name="connsiteY24" fmla="*/ 74697 h 1857133"/>
                <a:gd name="connsiteX25" fmla="*/ 953036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84245 w 1143644"/>
                <a:gd name="connsiteY18" fmla="*/ 582125 h 1857133"/>
                <a:gd name="connsiteX19" fmla="*/ 788187 w 1143644"/>
                <a:gd name="connsiteY19" fmla="*/ 579549 h 1857133"/>
                <a:gd name="connsiteX20" fmla="*/ 788187 w 1143644"/>
                <a:gd name="connsiteY20" fmla="*/ 355457 h 1857133"/>
                <a:gd name="connsiteX21" fmla="*/ 955613 w 1143644"/>
                <a:gd name="connsiteY21" fmla="*/ 355457 h 1857133"/>
                <a:gd name="connsiteX22" fmla="*/ 958188 w 1143644"/>
                <a:gd name="connsiteY22" fmla="*/ 278183 h 1857133"/>
                <a:gd name="connsiteX23" fmla="*/ 1143644 w 1143644"/>
                <a:gd name="connsiteY23" fmla="*/ 278183 h 1857133"/>
                <a:gd name="connsiteX24" fmla="*/ 1141067 w 1143644"/>
                <a:gd name="connsiteY24" fmla="*/ 74697 h 1857133"/>
                <a:gd name="connsiteX25" fmla="*/ 953036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84245 w 1143644"/>
                <a:gd name="connsiteY18" fmla="*/ 582125 h 1857133"/>
                <a:gd name="connsiteX19" fmla="*/ 788187 w 1143644"/>
                <a:gd name="connsiteY19" fmla="*/ 579549 h 1857133"/>
                <a:gd name="connsiteX20" fmla="*/ 788187 w 1143644"/>
                <a:gd name="connsiteY20" fmla="*/ 355457 h 1857133"/>
                <a:gd name="connsiteX21" fmla="*/ 955613 w 1143644"/>
                <a:gd name="connsiteY21" fmla="*/ 355457 h 1857133"/>
                <a:gd name="connsiteX22" fmla="*/ 950461 w 1143644"/>
                <a:gd name="connsiteY22" fmla="*/ 278183 h 1857133"/>
                <a:gd name="connsiteX23" fmla="*/ 1143644 w 1143644"/>
                <a:gd name="connsiteY23" fmla="*/ 278183 h 1857133"/>
                <a:gd name="connsiteX24" fmla="*/ 1141067 w 1143644"/>
                <a:gd name="connsiteY24" fmla="*/ 74697 h 1857133"/>
                <a:gd name="connsiteX25" fmla="*/ 953036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84245 w 1143644"/>
                <a:gd name="connsiteY18" fmla="*/ 582125 h 1857133"/>
                <a:gd name="connsiteX19" fmla="*/ 788187 w 1143644"/>
                <a:gd name="connsiteY19" fmla="*/ 579549 h 1857133"/>
                <a:gd name="connsiteX20" fmla="*/ 788187 w 1143644"/>
                <a:gd name="connsiteY20" fmla="*/ 355457 h 1857133"/>
                <a:gd name="connsiteX21" fmla="*/ 955613 w 1143644"/>
                <a:gd name="connsiteY21" fmla="*/ 355457 h 1857133"/>
                <a:gd name="connsiteX22" fmla="*/ 958188 w 1143644"/>
                <a:gd name="connsiteY22" fmla="*/ 278183 h 1857133"/>
                <a:gd name="connsiteX23" fmla="*/ 1143644 w 1143644"/>
                <a:gd name="connsiteY23" fmla="*/ 278183 h 1857133"/>
                <a:gd name="connsiteX24" fmla="*/ 1141067 w 1143644"/>
                <a:gd name="connsiteY24" fmla="*/ 74697 h 1857133"/>
                <a:gd name="connsiteX25" fmla="*/ 953036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84245 w 1143644"/>
                <a:gd name="connsiteY18" fmla="*/ 582125 h 1857133"/>
                <a:gd name="connsiteX19" fmla="*/ 788187 w 1143644"/>
                <a:gd name="connsiteY19" fmla="*/ 579549 h 1857133"/>
                <a:gd name="connsiteX20" fmla="*/ 788187 w 1143644"/>
                <a:gd name="connsiteY20" fmla="*/ 355457 h 1857133"/>
                <a:gd name="connsiteX21" fmla="*/ 955613 w 1143644"/>
                <a:gd name="connsiteY21" fmla="*/ 355457 h 1857133"/>
                <a:gd name="connsiteX22" fmla="*/ 950461 w 1143644"/>
                <a:gd name="connsiteY22" fmla="*/ 278183 h 1857133"/>
                <a:gd name="connsiteX23" fmla="*/ 1143644 w 1143644"/>
                <a:gd name="connsiteY23" fmla="*/ 278183 h 1857133"/>
                <a:gd name="connsiteX24" fmla="*/ 1141067 w 1143644"/>
                <a:gd name="connsiteY24" fmla="*/ 74697 h 1857133"/>
                <a:gd name="connsiteX25" fmla="*/ 953036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84245 w 1143644"/>
                <a:gd name="connsiteY18" fmla="*/ 582125 h 1857133"/>
                <a:gd name="connsiteX19" fmla="*/ 788187 w 1143644"/>
                <a:gd name="connsiteY19" fmla="*/ 579549 h 1857133"/>
                <a:gd name="connsiteX20" fmla="*/ 788187 w 1143644"/>
                <a:gd name="connsiteY20" fmla="*/ 355457 h 1857133"/>
                <a:gd name="connsiteX21" fmla="*/ 955613 w 1143644"/>
                <a:gd name="connsiteY21" fmla="*/ 355457 h 1857133"/>
                <a:gd name="connsiteX22" fmla="*/ 955613 w 1143644"/>
                <a:gd name="connsiteY22" fmla="*/ 278183 h 1857133"/>
                <a:gd name="connsiteX23" fmla="*/ 1143644 w 1143644"/>
                <a:gd name="connsiteY23" fmla="*/ 278183 h 1857133"/>
                <a:gd name="connsiteX24" fmla="*/ 1141067 w 1143644"/>
                <a:gd name="connsiteY24" fmla="*/ 74697 h 1857133"/>
                <a:gd name="connsiteX25" fmla="*/ 953036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6018"/>
                <a:gd name="connsiteY0" fmla="*/ 355457 h 1857133"/>
                <a:gd name="connsiteX1" fmla="*/ 133940 w 1146018"/>
                <a:gd name="connsiteY1" fmla="*/ 358032 h 1857133"/>
                <a:gd name="connsiteX2" fmla="*/ 128788 w 1146018"/>
                <a:gd name="connsiteY2" fmla="*/ 576973 h 1857133"/>
                <a:gd name="connsiteX3" fmla="*/ 185455 w 1146018"/>
                <a:gd name="connsiteY3" fmla="*/ 576973 h 1857133"/>
                <a:gd name="connsiteX4" fmla="*/ 177728 w 1146018"/>
                <a:gd name="connsiteY4" fmla="*/ 996825 h 1857133"/>
                <a:gd name="connsiteX5" fmla="*/ 293638 w 1146018"/>
                <a:gd name="connsiteY5" fmla="*/ 996825 h 1857133"/>
                <a:gd name="connsiteX6" fmla="*/ 293638 w 1146018"/>
                <a:gd name="connsiteY6" fmla="*/ 1385766 h 1857133"/>
                <a:gd name="connsiteX7" fmla="*/ 154546 w 1146018"/>
                <a:gd name="connsiteY7" fmla="*/ 1388342 h 1857133"/>
                <a:gd name="connsiteX8" fmla="*/ 159698 w 1146018"/>
                <a:gd name="connsiteY8" fmla="*/ 1602132 h 1857133"/>
                <a:gd name="connsiteX9" fmla="*/ 0 w 1146018"/>
                <a:gd name="connsiteY9" fmla="*/ 1602132 h 1857133"/>
                <a:gd name="connsiteX10" fmla="*/ 2575 w 1146018"/>
                <a:gd name="connsiteY10" fmla="*/ 1854557 h 1857133"/>
                <a:gd name="connsiteX11" fmla="*/ 775308 w 1146018"/>
                <a:gd name="connsiteY11" fmla="*/ 1857133 h 1857133"/>
                <a:gd name="connsiteX12" fmla="*/ 767580 w 1146018"/>
                <a:gd name="connsiteY12" fmla="*/ 1607283 h 1857133"/>
                <a:gd name="connsiteX13" fmla="*/ 484245 w 1146018"/>
                <a:gd name="connsiteY13" fmla="*/ 1607283 h 1857133"/>
                <a:gd name="connsiteX14" fmla="*/ 479094 w 1146018"/>
                <a:gd name="connsiteY14" fmla="*/ 1388342 h 1857133"/>
                <a:gd name="connsiteX15" fmla="*/ 355456 w 1146018"/>
                <a:gd name="connsiteY15" fmla="*/ 1393494 h 1857133"/>
                <a:gd name="connsiteX16" fmla="*/ 358032 w 1146018"/>
                <a:gd name="connsiteY16" fmla="*/ 991673 h 1857133"/>
                <a:gd name="connsiteX17" fmla="*/ 481669 w 1146018"/>
                <a:gd name="connsiteY17" fmla="*/ 994249 h 1857133"/>
                <a:gd name="connsiteX18" fmla="*/ 484245 w 1146018"/>
                <a:gd name="connsiteY18" fmla="*/ 582125 h 1857133"/>
                <a:gd name="connsiteX19" fmla="*/ 788187 w 1146018"/>
                <a:gd name="connsiteY19" fmla="*/ 579549 h 1857133"/>
                <a:gd name="connsiteX20" fmla="*/ 788187 w 1146018"/>
                <a:gd name="connsiteY20" fmla="*/ 355457 h 1857133"/>
                <a:gd name="connsiteX21" fmla="*/ 955613 w 1146018"/>
                <a:gd name="connsiteY21" fmla="*/ 355457 h 1857133"/>
                <a:gd name="connsiteX22" fmla="*/ 955613 w 1146018"/>
                <a:gd name="connsiteY22" fmla="*/ 278183 h 1857133"/>
                <a:gd name="connsiteX23" fmla="*/ 1143644 w 1146018"/>
                <a:gd name="connsiteY23" fmla="*/ 278183 h 1857133"/>
                <a:gd name="connsiteX24" fmla="*/ 1141067 w 1146018"/>
                <a:gd name="connsiteY24" fmla="*/ 74697 h 1857133"/>
                <a:gd name="connsiteX25" fmla="*/ 953036 w 1146018"/>
                <a:gd name="connsiteY25" fmla="*/ 72121 h 1857133"/>
                <a:gd name="connsiteX26" fmla="*/ 953036 w 1146018"/>
                <a:gd name="connsiteY26" fmla="*/ 2575 h 1857133"/>
                <a:gd name="connsiteX27" fmla="*/ 298789 w 1146018"/>
                <a:gd name="connsiteY27" fmla="*/ 0 h 1857133"/>
                <a:gd name="connsiteX28" fmla="*/ 293638 w 1146018"/>
                <a:gd name="connsiteY28" fmla="*/ 355457 h 1857133"/>
                <a:gd name="connsiteX0" fmla="*/ 293638 w 1141067"/>
                <a:gd name="connsiteY0" fmla="*/ 355457 h 1857133"/>
                <a:gd name="connsiteX1" fmla="*/ 133940 w 1141067"/>
                <a:gd name="connsiteY1" fmla="*/ 358032 h 1857133"/>
                <a:gd name="connsiteX2" fmla="*/ 128788 w 1141067"/>
                <a:gd name="connsiteY2" fmla="*/ 576973 h 1857133"/>
                <a:gd name="connsiteX3" fmla="*/ 185455 w 1141067"/>
                <a:gd name="connsiteY3" fmla="*/ 576973 h 1857133"/>
                <a:gd name="connsiteX4" fmla="*/ 177728 w 1141067"/>
                <a:gd name="connsiteY4" fmla="*/ 996825 h 1857133"/>
                <a:gd name="connsiteX5" fmla="*/ 293638 w 1141067"/>
                <a:gd name="connsiteY5" fmla="*/ 996825 h 1857133"/>
                <a:gd name="connsiteX6" fmla="*/ 293638 w 1141067"/>
                <a:gd name="connsiteY6" fmla="*/ 1385766 h 1857133"/>
                <a:gd name="connsiteX7" fmla="*/ 154546 w 1141067"/>
                <a:gd name="connsiteY7" fmla="*/ 1388342 h 1857133"/>
                <a:gd name="connsiteX8" fmla="*/ 159698 w 1141067"/>
                <a:gd name="connsiteY8" fmla="*/ 1602132 h 1857133"/>
                <a:gd name="connsiteX9" fmla="*/ 0 w 1141067"/>
                <a:gd name="connsiteY9" fmla="*/ 1602132 h 1857133"/>
                <a:gd name="connsiteX10" fmla="*/ 2575 w 1141067"/>
                <a:gd name="connsiteY10" fmla="*/ 1854557 h 1857133"/>
                <a:gd name="connsiteX11" fmla="*/ 775308 w 1141067"/>
                <a:gd name="connsiteY11" fmla="*/ 1857133 h 1857133"/>
                <a:gd name="connsiteX12" fmla="*/ 767580 w 1141067"/>
                <a:gd name="connsiteY12" fmla="*/ 1607283 h 1857133"/>
                <a:gd name="connsiteX13" fmla="*/ 484245 w 1141067"/>
                <a:gd name="connsiteY13" fmla="*/ 1607283 h 1857133"/>
                <a:gd name="connsiteX14" fmla="*/ 479094 w 1141067"/>
                <a:gd name="connsiteY14" fmla="*/ 1388342 h 1857133"/>
                <a:gd name="connsiteX15" fmla="*/ 355456 w 1141067"/>
                <a:gd name="connsiteY15" fmla="*/ 1393494 h 1857133"/>
                <a:gd name="connsiteX16" fmla="*/ 358032 w 1141067"/>
                <a:gd name="connsiteY16" fmla="*/ 991673 h 1857133"/>
                <a:gd name="connsiteX17" fmla="*/ 481669 w 1141067"/>
                <a:gd name="connsiteY17" fmla="*/ 994249 h 1857133"/>
                <a:gd name="connsiteX18" fmla="*/ 484245 w 1141067"/>
                <a:gd name="connsiteY18" fmla="*/ 582125 h 1857133"/>
                <a:gd name="connsiteX19" fmla="*/ 788187 w 1141067"/>
                <a:gd name="connsiteY19" fmla="*/ 579549 h 1857133"/>
                <a:gd name="connsiteX20" fmla="*/ 788187 w 1141067"/>
                <a:gd name="connsiteY20" fmla="*/ 355457 h 1857133"/>
                <a:gd name="connsiteX21" fmla="*/ 955613 w 1141067"/>
                <a:gd name="connsiteY21" fmla="*/ 355457 h 1857133"/>
                <a:gd name="connsiteX22" fmla="*/ 955613 w 1141067"/>
                <a:gd name="connsiteY22" fmla="*/ 278183 h 1857133"/>
                <a:gd name="connsiteX23" fmla="*/ 1133341 w 1141067"/>
                <a:gd name="connsiteY23" fmla="*/ 278183 h 1857133"/>
                <a:gd name="connsiteX24" fmla="*/ 1141067 w 1141067"/>
                <a:gd name="connsiteY24" fmla="*/ 74697 h 1857133"/>
                <a:gd name="connsiteX25" fmla="*/ 953036 w 1141067"/>
                <a:gd name="connsiteY25" fmla="*/ 72121 h 1857133"/>
                <a:gd name="connsiteX26" fmla="*/ 953036 w 1141067"/>
                <a:gd name="connsiteY26" fmla="*/ 2575 h 1857133"/>
                <a:gd name="connsiteX27" fmla="*/ 298789 w 1141067"/>
                <a:gd name="connsiteY27" fmla="*/ 0 h 1857133"/>
                <a:gd name="connsiteX28" fmla="*/ 293638 w 1141067"/>
                <a:gd name="connsiteY28" fmla="*/ 355457 h 1857133"/>
                <a:gd name="connsiteX0" fmla="*/ 293638 w 1146018"/>
                <a:gd name="connsiteY0" fmla="*/ 355457 h 1857133"/>
                <a:gd name="connsiteX1" fmla="*/ 133940 w 1146018"/>
                <a:gd name="connsiteY1" fmla="*/ 358032 h 1857133"/>
                <a:gd name="connsiteX2" fmla="*/ 128788 w 1146018"/>
                <a:gd name="connsiteY2" fmla="*/ 576973 h 1857133"/>
                <a:gd name="connsiteX3" fmla="*/ 185455 w 1146018"/>
                <a:gd name="connsiteY3" fmla="*/ 576973 h 1857133"/>
                <a:gd name="connsiteX4" fmla="*/ 177728 w 1146018"/>
                <a:gd name="connsiteY4" fmla="*/ 996825 h 1857133"/>
                <a:gd name="connsiteX5" fmla="*/ 293638 w 1146018"/>
                <a:gd name="connsiteY5" fmla="*/ 996825 h 1857133"/>
                <a:gd name="connsiteX6" fmla="*/ 293638 w 1146018"/>
                <a:gd name="connsiteY6" fmla="*/ 1385766 h 1857133"/>
                <a:gd name="connsiteX7" fmla="*/ 154546 w 1146018"/>
                <a:gd name="connsiteY7" fmla="*/ 1388342 h 1857133"/>
                <a:gd name="connsiteX8" fmla="*/ 159698 w 1146018"/>
                <a:gd name="connsiteY8" fmla="*/ 1602132 h 1857133"/>
                <a:gd name="connsiteX9" fmla="*/ 0 w 1146018"/>
                <a:gd name="connsiteY9" fmla="*/ 1602132 h 1857133"/>
                <a:gd name="connsiteX10" fmla="*/ 2575 w 1146018"/>
                <a:gd name="connsiteY10" fmla="*/ 1854557 h 1857133"/>
                <a:gd name="connsiteX11" fmla="*/ 775308 w 1146018"/>
                <a:gd name="connsiteY11" fmla="*/ 1857133 h 1857133"/>
                <a:gd name="connsiteX12" fmla="*/ 767580 w 1146018"/>
                <a:gd name="connsiteY12" fmla="*/ 1607283 h 1857133"/>
                <a:gd name="connsiteX13" fmla="*/ 484245 w 1146018"/>
                <a:gd name="connsiteY13" fmla="*/ 1607283 h 1857133"/>
                <a:gd name="connsiteX14" fmla="*/ 479094 w 1146018"/>
                <a:gd name="connsiteY14" fmla="*/ 1388342 h 1857133"/>
                <a:gd name="connsiteX15" fmla="*/ 355456 w 1146018"/>
                <a:gd name="connsiteY15" fmla="*/ 1393494 h 1857133"/>
                <a:gd name="connsiteX16" fmla="*/ 358032 w 1146018"/>
                <a:gd name="connsiteY16" fmla="*/ 991673 h 1857133"/>
                <a:gd name="connsiteX17" fmla="*/ 481669 w 1146018"/>
                <a:gd name="connsiteY17" fmla="*/ 994249 h 1857133"/>
                <a:gd name="connsiteX18" fmla="*/ 484245 w 1146018"/>
                <a:gd name="connsiteY18" fmla="*/ 582125 h 1857133"/>
                <a:gd name="connsiteX19" fmla="*/ 788187 w 1146018"/>
                <a:gd name="connsiteY19" fmla="*/ 579549 h 1857133"/>
                <a:gd name="connsiteX20" fmla="*/ 788187 w 1146018"/>
                <a:gd name="connsiteY20" fmla="*/ 355457 h 1857133"/>
                <a:gd name="connsiteX21" fmla="*/ 955613 w 1146018"/>
                <a:gd name="connsiteY21" fmla="*/ 355457 h 1857133"/>
                <a:gd name="connsiteX22" fmla="*/ 955613 w 1146018"/>
                <a:gd name="connsiteY22" fmla="*/ 278183 h 1857133"/>
                <a:gd name="connsiteX23" fmla="*/ 1143644 w 1146018"/>
                <a:gd name="connsiteY23" fmla="*/ 278183 h 1857133"/>
                <a:gd name="connsiteX24" fmla="*/ 1141067 w 1146018"/>
                <a:gd name="connsiteY24" fmla="*/ 74697 h 1857133"/>
                <a:gd name="connsiteX25" fmla="*/ 953036 w 1146018"/>
                <a:gd name="connsiteY25" fmla="*/ 72121 h 1857133"/>
                <a:gd name="connsiteX26" fmla="*/ 953036 w 1146018"/>
                <a:gd name="connsiteY26" fmla="*/ 2575 h 1857133"/>
                <a:gd name="connsiteX27" fmla="*/ 298789 w 1146018"/>
                <a:gd name="connsiteY27" fmla="*/ 0 h 1857133"/>
                <a:gd name="connsiteX28" fmla="*/ 293638 w 1146018"/>
                <a:gd name="connsiteY28" fmla="*/ 355457 h 1857133"/>
                <a:gd name="connsiteX0" fmla="*/ 293638 w 1143644"/>
                <a:gd name="connsiteY0" fmla="*/ 355457 h 1857133"/>
                <a:gd name="connsiteX1" fmla="*/ 133940 w 1143644"/>
                <a:gd name="connsiteY1" fmla="*/ 358032 h 1857133"/>
                <a:gd name="connsiteX2" fmla="*/ 128788 w 1143644"/>
                <a:gd name="connsiteY2" fmla="*/ 576973 h 1857133"/>
                <a:gd name="connsiteX3" fmla="*/ 185455 w 1143644"/>
                <a:gd name="connsiteY3" fmla="*/ 576973 h 1857133"/>
                <a:gd name="connsiteX4" fmla="*/ 177728 w 1143644"/>
                <a:gd name="connsiteY4" fmla="*/ 996825 h 1857133"/>
                <a:gd name="connsiteX5" fmla="*/ 293638 w 1143644"/>
                <a:gd name="connsiteY5" fmla="*/ 996825 h 1857133"/>
                <a:gd name="connsiteX6" fmla="*/ 293638 w 1143644"/>
                <a:gd name="connsiteY6" fmla="*/ 1385766 h 1857133"/>
                <a:gd name="connsiteX7" fmla="*/ 154546 w 1143644"/>
                <a:gd name="connsiteY7" fmla="*/ 1388342 h 1857133"/>
                <a:gd name="connsiteX8" fmla="*/ 159698 w 1143644"/>
                <a:gd name="connsiteY8" fmla="*/ 1602132 h 1857133"/>
                <a:gd name="connsiteX9" fmla="*/ 0 w 1143644"/>
                <a:gd name="connsiteY9" fmla="*/ 1602132 h 1857133"/>
                <a:gd name="connsiteX10" fmla="*/ 2575 w 1143644"/>
                <a:gd name="connsiteY10" fmla="*/ 1854557 h 1857133"/>
                <a:gd name="connsiteX11" fmla="*/ 775308 w 1143644"/>
                <a:gd name="connsiteY11" fmla="*/ 1857133 h 1857133"/>
                <a:gd name="connsiteX12" fmla="*/ 767580 w 1143644"/>
                <a:gd name="connsiteY12" fmla="*/ 1607283 h 1857133"/>
                <a:gd name="connsiteX13" fmla="*/ 484245 w 1143644"/>
                <a:gd name="connsiteY13" fmla="*/ 1607283 h 1857133"/>
                <a:gd name="connsiteX14" fmla="*/ 479094 w 1143644"/>
                <a:gd name="connsiteY14" fmla="*/ 1388342 h 1857133"/>
                <a:gd name="connsiteX15" fmla="*/ 355456 w 1143644"/>
                <a:gd name="connsiteY15" fmla="*/ 1393494 h 1857133"/>
                <a:gd name="connsiteX16" fmla="*/ 358032 w 1143644"/>
                <a:gd name="connsiteY16" fmla="*/ 991673 h 1857133"/>
                <a:gd name="connsiteX17" fmla="*/ 481669 w 1143644"/>
                <a:gd name="connsiteY17" fmla="*/ 994249 h 1857133"/>
                <a:gd name="connsiteX18" fmla="*/ 484245 w 1143644"/>
                <a:gd name="connsiteY18" fmla="*/ 582125 h 1857133"/>
                <a:gd name="connsiteX19" fmla="*/ 788187 w 1143644"/>
                <a:gd name="connsiteY19" fmla="*/ 579549 h 1857133"/>
                <a:gd name="connsiteX20" fmla="*/ 788187 w 1143644"/>
                <a:gd name="connsiteY20" fmla="*/ 355457 h 1857133"/>
                <a:gd name="connsiteX21" fmla="*/ 955613 w 1143644"/>
                <a:gd name="connsiteY21" fmla="*/ 355457 h 1857133"/>
                <a:gd name="connsiteX22" fmla="*/ 955613 w 1143644"/>
                <a:gd name="connsiteY22" fmla="*/ 278183 h 1857133"/>
                <a:gd name="connsiteX23" fmla="*/ 1143644 w 1143644"/>
                <a:gd name="connsiteY23" fmla="*/ 278183 h 1857133"/>
                <a:gd name="connsiteX24" fmla="*/ 1141067 w 1143644"/>
                <a:gd name="connsiteY24" fmla="*/ 74697 h 1857133"/>
                <a:gd name="connsiteX25" fmla="*/ 953036 w 1143644"/>
                <a:gd name="connsiteY25" fmla="*/ 72121 h 1857133"/>
                <a:gd name="connsiteX26" fmla="*/ 953036 w 1143644"/>
                <a:gd name="connsiteY26" fmla="*/ 2575 h 1857133"/>
                <a:gd name="connsiteX27" fmla="*/ 298789 w 1143644"/>
                <a:gd name="connsiteY27" fmla="*/ 0 h 1857133"/>
                <a:gd name="connsiteX28" fmla="*/ 293638 w 1143644"/>
                <a:gd name="connsiteY28" fmla="*/ 355457 h 1857133"/>
                <a:gd name="connsiteX0" fmla="*/ 293638 w 1141068"/>
                <a:gd name="connsiteY0" fmla="*/ 355457 h 1857133"/>
                <a:gd name="connsiteX1" fmla="*/ 133940 w 1141068"/>
                <a:gd name="connsiteY1" fmla="*/ 358032 h 1857133"/>
                <a:gd name="connsiteX2" fmla="*/ 128788 w 1141068"/>
                <a:gd name="connsiteY2" fmla="*/ 576973 h 1857133"/>
                <a:gd name="connsiteX3" fmla="*/ 185455 w 1141068"/>
                <a:gd name="connsiteY3" fmla="*/ 576973 h 1857133"/>
                <a:gd name="connsiteX4" fmla="*/ 177728 w 1141068"/>
                <a:gd name="connsiteY4" fmla="*/ 996825 h 1857133"/>
                <a:gd name="connsiteX5" fmla="*/ 293638 w 1141068"/>
                <a:gd name="connsiteY5" fmla="*/ 996825 h 1857133"/>
                <a:gd name="connsiteX6" fmla="*/ 293638 w 1141068"/>
                <a:gd name="connsiteY6" fmla="*/ 1385766 h 1857133"/>
                <a:gd name="connsiteX7" fmla="*/ 154546 w 1141068"/>
                <a:gd name="connsiteY7" fmla="*/ 1388342 h 1857133"/>
                <a:gd name="connsiteX8" fmla="*/ 159698 w 1141068"/>
                <a:gd name="connsiteY8" fmla="*/ 1602132 h 1857133"/>
                <a:gd name="connsiteX9" fmla="*/ 0 w 1141068"/>
                <a:gd name="connsiteY9" fmla="*/ 1602132 h 1857133"/>
                <a:gd name="connsiteX10" fmla="*/ 2575 w 1141068"/>
                <a:gd name="connsiteY10" fmla="*/ 1854557 h 1857133"/>
                <a:gd name="connsiteX11" fmla="*/ 775308 w 1141068"/>
                <a:gd name="connsiteY11" fmla="*/ 1857133 h 1857133"/>
                <a:gd name="connsiteX12" fmla="*/ 767580 w 1141068"/>
                <a:gd name="connsiteY12" fmla="*/ 1607283 h 1857133"/>
                <a:gd name="connsiteX13" fmla="*/ 484245 w 1141068"/>
                <a:gd name="connsiteY13" fmla="*/ 1607283 h 1857133"/>
                <a:gd name="connsiteX14" fmla="*/ 479094 w 1141068"/>
                <a:gd name="connsiteY14" fmla="*/ 1388342 h 1857133"/>
                <a:gd name="connsiteX15" fmla="*/ 355456 w 1141068"/>
                <a:gd name="connsiteY15" fmla="*/ 1393494 h 1857133"/>
                <a:gd name="connsiteX16" fmla="*/ 358032 w 1141068"/>
                <a:gd name="connsiteY16" fmla="*/ 991673 h 1857133"/>
                <a:gd name="connsiteX17" fmla="*/ 481669 w 1141068"/>
                <a:gd name="connsiteY17" fmla="*/ 994249 h 1857133"/>
                <a:gd name="connsiteX18" fmla="*/ 484245 w 1141068"/>
                <a:gd name="connsiteY18" fmla="*/ 582125 h 1857133"/>
                <a:gd name="connsiteX19" fmla="*/ 788187 w 1141068"/>
                <a:gd name="connsiteY19" fmla="*/ 579549 h 1857133"/>
                <a:gd name="connsiteX20" fmla="*/ 788187 w 1141068"/>
                <a:gd name="connsiteY20" fmla="*/ 355457 h 1857133"/>
                <a:gd name="connsiteX21" fmla="*/ 955613 w 1141068"/>
                <a:gd name="connsiteY21" fmla="*/ 355457 h 1857133"/>
                <a:gd name="connsiteX22" fmla="*/ 955613 w 1141068"/>
                <a:gd name="connsiteY22" fmla="*/ 278183 h 1857133"/>
                <a:gd name="connsiteX23" fmla="*/ 1141068 w 1141068"/>
                <a:gd name="connsiteY23" fmla="*/ 278183 h 1857133"/>
                <a:gd name="connsiteX24" fmla="*/ 1141067 w 1141068"/>
                <a:gd name="connsiteY24" fmla="*/ 74697 h 1857133"/>
                <a:gd name="connsiteX25" fmla="*/ 953036 w 1141068"/>
                <a:gd name="connsiteY25" fmla="*/ 72121 h 1857133"/>
                <a:gd name="connsiteX26" fmla="*/ 953036 w 1141068"/>
                <a:gd name="connsiteY26" fmla="*/ 2575 h 1857133"/>
                <a:gd name="connsiteX27" fmla="*/ 298789 w 1141068"/>
                <a:gd name="connsiteY27" fmla="*/ 0 h 1857133"/>
                <a:gd name="connsiteX28" fmla="*/ 293638 w 1141068"/>
                <a:gd name="connsiteY28" fmla="*/ 355457 h 1857133"/>
                <a:gd name="connsiteX0" fmla="*/ 293638 w 1141068"/>
                <a:gd name="connsiteY0" fmla="*/ 355457 h 1857133"/>
                <a:gd name="connsiteX1" fmla="*/ 133940 w 1141068"/>
                <a:gd name="connsiteY1" fmla="*/ 358032 h 1857133"/>
                <a:gd name="connsiteX2" fmla="*/ 128788 w 1141068"/>
                <a:gd name="connsiteY2" fmla="*/ 576973 h 1857133"/>
                <a:gd name="connsiteX3" fmla="*/ 185455 w 1141068"/>
                <a:gd name="connsiteY3" fmla="*/ 576973 h 1857133"/>
                <a:gd name="connsiteX4" fmla="*/ 177728 w 1141068"/>
                <a:gd name="connsiteY4" fmla="*/ 996825 h 1857133"/>
                <a:gd name="connsiteX5" fmla="*/ 293638 w 1141068"/>
                <a:gd name="connsiteY5" fmla="*/ 996825 h 1857133"/>
                <a:gd name="connsiteX6" fmla="*/ 293638 w 1141068"/>
                <a:gd name="connsiteY6" fmla="*/ 1385766 h 1857133"/>
                <a:gd name="connsiteX7" fmla="*/ 154546 w 1141068"/>
                <a:gd name="connsiteY7" fmla="*/ 1388342 h 1857133"/>
                <a:gd name="connsiteX8" fmla="*/ 159698 w 1141068"/>
                <a:gd name="connsiteY8" fmla="*/ 1602132 h 1857133"/>
                <a:gd name="connsiteX9" fmla="*/ 0 w 1141068"/>
                <a:gd name="connsiteY9" fmla="*/ 1602132 h 1857133"/>
                <a:gd name="connsiteX10" fmla="*/ 2575 w 1141068"/>
                <a:gd name="connsiteY10" fmla="*/ 1854557 h 1857133"/>
                <a:gd name="connsiteX11" fmla="*/ 775308 w 1141068"/>
                <a:gd name="connsiteY11" fmla="*/ 1857133 h 1857133"/>
                <a:gd name="connsiteX12" fmla="*/ 767580 w 1141068"/>
                <a:gd name="connsiteY12" fmla="*/ 1607283 h 1857133"/>
                <a:gd name="connsiteX13" fmla="*/ 484245 w 1141068"/>
                <a:gd name="connsiteY13" fmla="*/ 1607283 h 1857133"/>
                <a:gd name="connsiteX14" fmla="*/ 479094 w 1141068"/>
                <a:gd name="connsiteY14" fmla="*/ 1388342 h 1857133"/>
                <a:gd name="connsiteX15" fmla="*/ 355456 w 1141068"/>
                <a:gd name="connsiteY15" fmla="*/ 1393494 h 1857133"/>
                <a:gd name="connsiteX16" fmla="*/ 358032 w 1141068"/>
                <a:gd name="connsiteY16" fmla="*/ 991673 h 1857133"/>
                <a:gd name="connsiteX17" fmla="*/ 481669 w 1141068"/>
                <a:gd name="connsiteY17" fmla="*/ 994249 h 1857133"/>
                <a:gd name="connsiteX18" fmla="*/ 484245 w 1141068"/>
                <a:gd name="connsiteY18" fmla="*/ 582125 h 1857133"/>
                <a:gd name="connsiteX19" fmla="*/ 788187 w 1141068"/>
                <a:gd name="connsiteY19" fmla="*/ 579549 h 1857133"/>
                <a:gd name="connsiteX20" fmla="*/ 788187 w 1141068"/>
                <a:gd name="connsiteY20" fmla="*/ 355457 h 1857133"/>
                <a:gd name="connsiteX21" fmla="*/ 955613 w 1141068"/>
                <a:gd name="connsiteY21" fmla="*/ 355457 h 1857133"/>
                <a:gd name="connsiteX22" fmla="*/ 955613 w 1141068"/>
                <a:gd name="connsiteY22" fmla="*/ 278183 h 1857133"/>
                <a:gd name="connsiteX23" fmla="*/ 1141068 w 1141068"/>
                <a:gd name="connsiteY23" fmla="*/ 278183 h 1857133"/>
                <a:gd name="connsiteX24" fmla="*/ 1141067 w 1141068"/>
                <a:gd name="connsiteY24" fmla="*/ 74697 h 1857133"/>
                <a:gd name="connsiteX25" fmla="*/ 953036 w 1141068"/>
                <a:gd name="connsiteY25" fmla="*/ 72121 h 1857133"/>
                <a:gd name="connsiteX26" fmla="*/ 953036 w 1141068"/>
                <a:gd name="connsiteY26" fmla="*/ 2575 h 1857133"/>
                <a:gd name="connsiteX27" fmla="*/ 298789 w 1141068"/>
                <a:gd name="connsiteY27" fmla="*/ 0 h 1857133"/>
                <a:gd name="connsiteX28" fmla="*/ 293638 w 1141068"/>
                <a:gd name="connsiteY28" fmla="*/ 355457 h 1857133"/>
                <a:gd name="connsiteX0" fmla="*/ 293638 w 1146218"/>
                <a:gd name="connsiteY0" fmla="*/ 355457 h 1857133"/>
                <a:gd name="connsiteX1" fmla="*/ 133940 w 1146218"/>
                <a:gd name="connsiteY1" fmla="*/ 358032 h 1857133"/>
                <a:gd name="connsiteX2" fmla="*/ 128788 w 1146218"/>
                <a:gd name="connsiteY2" fmla="*/ 576973 h 1857133"/>
                <a:gd name="connsiteX3" fmla="*/ 185455 w 1146218"/>
                <a:gd name="connsiteY3" fmla="*/ 576973 h 1857133"/>
                <a:gd name="connsiteX4" fmla="*/ 177728 w 1146218"/>
                <a:gd name="connsiteY4" fmla="*/ 996825 h 1857133"/>
                <a:gd name="connsiteX5" fmla="*/ 293638 w 1146218"/>
                <a:gd name="connsiteY5" fmla="*/ 996825 h 1857133"/>
                <a:gd name="connsiteX6" fmla="*/ 293638 w 1146218"/>
                <a:gd name="connsiteY6" fmla="*/ 1385766 h 1857133"/>
                <a:gd name="connsiteX7" fmla="*/ 154546 w 1146218"/>
                <a:gd name="connsiteY7" fmla="*/ 1388342 h 1857133"/>
                <a:gd name="connsiteX8" fmla="*/ 159698 w 1146218"/>
                <a:gd name="connsiteY8" fmla="*/ 1602132 h 1857133"/>
                <a:gd name="connsiteX9" fmla="*/ 0 w 1146218"/>
                <a:gd name="connsiteY9" fmla="*/ 1602132 h 1857133"/>
                <a:gd name="connsiteX10" fmla="*/ 2575 w 1146218"/>
                <a:gd name="connsiteY10" fmla="*/ 1854557 h 1857133"/>
                <a:gd name="connsiteX11" fmla="*/ 775308 w 1146218"/>
                <a:gd name="connsiteY11" fmla="*/ 1857133 h 1857133"/>
                <a:gd name="connsiteX12" fmla="*/ 767580 w 1146218"/>
                <a:gd name="connsiteY12" fmla="*/ 1607283 h 1857133"/>
                <a:gd name="connsiteX13" fmla="*/ 484245 w 1146218"/>
                <a:gd name="connsiteY13" fmla="*/ 1607283 h 1857133"/>
                <a:gd name="connsiteX14" fmla="*/ 479094 w 1146218"/>
                <a:gd name="connsiteY14" fmla="*/ 1388342 h 1857133"/>
                <a:gd name="connsiteX15" fmla="*/ 355456 w 1146218"/>
                <a:gd name="connsiteY15" fmla="*/ 1393494 h 1857133"/>
                <a:gd name="connsiteX16" fmla="*/ 358032 w 1146218"/>
                <a:gd name="connsiteY16" fmla="*/ 991673 h 1857133"/>
                <a:gd name="connsiteX17" fmla="*/ 481669 w 1146218"/>
                <a:gd name="connsiteY17" fmla="*/ 994249 h 1857133"/>
                <a:gd name="connsiteX18" fmla="*/ 484245 w 1146218"/>
                <a:gd name="connsiteY18" fmla="*/ 582125 h 1857133"/>
                <a:gd name="connsiteX19" fmla="*/ 788187 w 1146218"/>
                <a:gd name="connsiteY19" fmla="*/ 579549 h 1857133"/>
                <a:gd name="connsiteX20" fmla="*/ 788187 w 1146218"/>
                <a:gd name="connsiteY20" fmla="*/ 355457 h 1857133"/>
                <a:gd name="connsiteX21" fmla="*/ 955613 w 1146218"/>
                <a:gd name="connsiteY21" fmla="*/ 355457 h 1857133"/>
                <a:gd name="connsiteX22" fmla="*/ 955613 w 1146218"/>
                <a:gd name="connsiteY22" fmla="*/ 278183 h 1857133"/>
                <a:gd name="connsiteX23" fmla="*/ 1141068 w 1146218"/>
                <a:gd name="connsiteY23" fmla="*/ 278183 h 1857133"/>
                <a:gd name="connsiteX24" fmla="*/ 1146218 w 1146218"/>
                <a:gd name="connsiteY24" fmla="*/ 77273 h 1857133"/>
                <a:gd name="connsiteX25" fmla="*/ 953036 w 1146218"/>
                <a:gd name="connsiteY25" fmla="*/ 72121 h 1857133"/>
                <a:gd name="connsiteX26" fmla="*/ 953036 w 1146218"/>
                <a:gd name="connsiteY26" fmla="*/ 2575 h 1857133"/>
                <a:gd name="connsiteX27" fmla="*/ 298789 w 1146218"/>
                <a:gd name="connsiteY27" fmla="*/ 0 h 1857133"/>
                <a:gd name="connsiteX28" fmla="*/ 293638 w 1146218"/>
                <a:gd name="connsiteY28" fmla="*/ 355457 h 1857133"/>
                <a:gd name="connsiteX0" fmla="*/ 293638 w 1146218"/>
                <a:gd name="connsiteY0" fmla="*/ 355457 h 1857133"/>
                <a:gd name="connsiteX1" fmla="*/ 133940 w 1146218"/>
                <a:gd name="connsiteY1" fmla="*/ 358032 h 1857133"/>
                <a:gd name="connsiteX2" fmla="*/ 128788 w 1146218"/>
                <a:gd name="connsiteY2" fmla="*/ 576973 h 1857133"/>
                <a:gd name="connsiteX3" fmla="*/ 185455 w 1146218"/>
                <a:gd name="connsiteY3" fmla="*/ 576973 h 1857133"/>
                <a:gd name="connsiteX4" fmla="*/ 177728 w 1146218"/>
                <a:gd name="connsiteY4" fmla="*/ 996825 h 1857133"/>
                <a:gd name="connsiteX5" fmla="*/ 293638 w 1146218"/>
                <a:gd name="connsiteY5" fmla="*/ 996825 h 1857133"/>
                <a:gd name="connsiteX6" fmla="*/ 293638 w 1146218"/>
                <a:gd name="connsiteY6" fmla="*/ 1385766 h 1857133"/>
                <a:gd name="connsiteX7" fmla="*/ 154546 w 1146218"/>
                <a:gd name="connsiteY7" fmla="*/ 1388342 h 1857133"/>
                <a:gd name="connsiteX8" fmla="*/ 159698 w 1146218"/>
                <a:gd name="connsiteY8" fmla="*/ 1602132 h 1857133"/>
                <a:gd name="connsiteX9" fmla="*/ 0 w 1146218"/>
                <a:gd name="connsiteY9" fmla="*/ 1602132 h 1857133"/>
                <a:gd name="connsiteX10" fmla="*/ 2575 w 1146218"/>
                <a:gd name="connsiteY10" fmla="*/ 1854557 h 1857133"/>
                <a:gd name="connsiteX11" fmla="*/ 775308 w 1146218"/>
                <a:gd name="connsiteY11" fmla="*/ 1857133 h 1857133"/>
                <a:gd name="connsiteX12" fmla="*/ 767580 w 1146218"/>
                <a:gd name="connsiteY12" fmla="*/ 1607283 h 1857133"/>
                <a:gd name="connsiteX13" fmla="*/ 484245 w 1146218"/>
                <a:gd name="connsiteY13" fmla="*/ 1607283 h 1857133"/>
                <a:gd name="connsiteX14" fmla="*/ 479094 w 1146218"/>
                <a:gd name="connsiteY14" fmla="*/ 1388342 h 1857133"/>
                <a:gd name="connsiteX15" fmla="*/ 355456 w 1146218"/>
                <a:gd name="connsiteY15" fmla="*/ 1393494 h 1857133"/>
                <a:gd name="connsiteX16" fmla="*/ 358032 w 1146218"/>
                <a:gd name="connsiteY16" fmla="*/ 991673 h 1857133"/>
                <a:gd name="connsiteX17" fmla="*/ 481669 w 1146218"/>
                <a:gd name="connsiteY17" fmla="*/ 994249 h 1857133"/>
                <a:gd name="connsiteX18" fmla="*/ 484245 w 1146218"/>
                <a:gd name="connsiteY18" fmla="*/ 582125 h 1857133"/>
                <a:gd name="connsiteX19" fmla="*/ 788187 w 1146218"/>
                <a:gd name="connsiteY19" fmla="*/ 579549 h 1857133"/>
                <a:gd name="connsiteX20" fmla="*/ 788187 w 1146218"/>
                <a:gd name="connsiteY20" fmla="*/ 355457 h 1857133"/>
                <a:gd name="connsiteX21" fmla="*/ 955613 w 1146218"/>
                <a:gd name="connsiteY21" fmla="*/ 355457 h 1857133"/>
                <a:gd name="connsiteX22" fmla="*/ 955613 w 1146218"/>
                <a:gd name="connsiteY22" fmla="*/ 278183 h 1857133"/>
                <a:gd name="connsiteX23" fmla="*/ 1141068 w 1146218"/>
                <a:gd name="connsiteY23" fmla="*/ 278183 h 1857133"/>
                <a:gd name="connsiteX24" fmla="*/ 1146218 w 1146218"/>
                <a:gd name="connsiteY24" fmla="*/ 77273 h 1857133"/>
                <a:gd name="connsiteX25" fmla="*/ 953036 w 1146218"/>
                <a:gd name="connsiteY25" fmla="*/ 72121 h 1857133"/>
                <a:gd name="connsiteX26" fmla="*/ 953036 w 1146218"/>
                <a:gd name="connsiteY26" fmla="*/ 2575 h 1857133"/>
                <a:gd name="connsiteX27" fmla="*/ 298789 w 1146218"/>
                <a:gd name="connsiteY27" fmla="*/ 0 h 1857133"/>
                <a:gd name="connsiteX28" fmla="*/ 293638 w 1146218"/>
                <a:gd name="connsiteY28" fmla="*/ 355457 h 1857133"/>
                <a:gd name="connsiteX0" fmla="*/ 293638 w 1146218"/>
                <a:gd name="connsiteY0" fmla="*/ 355457 h 1857133"/>
                <a:gd name="connsiteX1" fmla="*/ 133940 w 1146218"/>
                <a:gd name="connsiteY1" fmla="*/ 358032 h 1857133"/>
                <a:gd name="connsiteX2" fmla="*/ 128788 w 1146218"/>
                <a:gd name="connsiteY2" fmla="*/ 576973 h 1857133"/>
                <a:gd name="connsiteX3" fmla="*/ 185455 w 1146218"/>
                <a:gd name="connsiteY3" fmla="*/ 576973 h 1857133"/>
                <a:gd name="connsiteX4" fmla="*/ 177728 w 1146218"/>
                <a:gd name="connsiteY4" fmla="*/ 996825 h 1857133"/>
                <a:gd name="connsiteX5" fmla="*/ 293638 w 1146218"/>
                <a:gd name="connsiteY5" fmla="*/ 996825 h 1857133"/>
                <a:gd name="connsiteX6" fmla="*/ 293638 w 1146218"/>
                <a:gd name="connsiteY6" fmla="*/ 1385766 h 1857133"/>
                <a:gd name="connsiteX7" fmla="*/ 154546 w 1146218"/>
                <a:gd name="connsiteY7" fmla="*/ 1388342 h 1857133"/>
                <a:gd name="connsiteX8" fmla="*/ 159698 w 1146218"/>
                <a:gd name="connsiteY8" fmla="*/ 1602132 h 1857133"/>
                <a:gd name="connsiteX9" fmla="*/ 0 w 1146218"/>
                <a:gd name="connsiteY9" fmla="*/ 1602132 h 1857133"/>
                <a:gd name="connsiteX10" fmla="*/ 2575 w 1146218"/>
                <a:gd name="connsiteY10" fmla="*/ 1854557 h 1857133"/>
                <a:gd name="connsiteX11" fmla="*/ 775308 w 1146218"/>
                <a:gd name="connsiteY11" fmla="*/ 1857133 h 1857133"/>
                <a:gd name="connsiteX12" fmla="*/ 767580 w 1146218"/>
                <a:gd name="connsiteY12" fmla="*/ 1607283 h 1857133"/>
                <a:gd name="connsiteX13" fmla="*/ 484245 w 1146218"/>
                <a:gd name="connsiteY13" fmla="*/ 1607283 h 1857133"/>
                <a:gd name="connsiteX14" fmla="*/ 479094 w 1146218"/>
                <a:gd name="connsiteY14" fmla="*/ 1388342 h 1857133"/>
                <a:gd name="connsiteX15" fmla="*/ 355456 w 1146218"/>
                <a:gd name="connsiteY15" fmla="*/ 1393494 h 1857133"/>
                <a:gd name="connsiteX16" fmla="*/ 358032 w 1146218"/>
                <a:gd name="connsiteY16" fmla="*/ 991673 h 1857133"/>
                <a:gd name="connsiteX17" fmla="*/ 481669 w 1146218"/>
                <a:gd name="connsiteY17" fmla="*/ 994249 h 1857133"/>
                <a:gd name="connsiteX18" fmla="*/ 484245 w 1146218"/>
                <a:gd name="connsiteY18" fmla="*/ 582125 h 1857133"/>
                <a:gd name="connsiteX19" fmla="*/ 788187 w 1146218"/>
                <a:gd name="connsiteY19" fmla="*/ 579549 h 1857133"/>
                <a:gd name="connsiteX20" fmla="*/ 788187 w 1146218"/>
                <a:gd name="connsiteY20" fmla="*/ 355457 h 1857133"/>
                <a:gd name="connsiteX21" fmla="*/ 955613 w 1146218"/>
                <a:gd name="connsiteY21" fmla="*/ 355457 h 1857133"/>
                <a:gd name="connsiteX22" fmla="*/ 955613 w 1146218"/>
                <a:gd name="connsiteY22" fmla="*/ 278183 h 1857133"/>
                <a:gd name="connsiteX23" fmla="*/ 1141068 w 1146218"/>
                <a:gd name="connsiteY23" fmla="*/ 278183 h 1857133"/>
                <a:gd name="connsiteX24" fmla="*/ 1146218 w 1146218"/>
                <a:gd name="connsiteY24" fmla="*/ 72121 h 1857133"/>
                <a:gd name="connsiteX25" fmla="*/ 953036 w 1146218"/>
                <a:gd name="connsiteY25" fmla="*/ 72121 h 1857133"/>
                <a:gd name="connsiteX26" fmla="*/ 953036 w 1146218"/>
                <a:gd name="connsiteY26" fmla="*/ 2575 h 1857133"/>
                <a:gd name="connsiteX27" fmla="*/ 298789 w 1146218"/>
                <a:gd name="connsiteY27" fmla="*/ 0 h 1857133"/>
                <a:gd name="connsiteX28" fmla="*/ 293638 w 1146218"/>
                <a:gd name="connsiteY28" fmla="*/ 355457 h 1857133"/>
                <a:gd name="connsiteX0" fmla="*/ 293638 w 1146218"/>
                <a:gd name="connsiteY0" fmla="*/ 355457 h 1857133"/>
                <a:gd name="connsiteX1" fmla="*/ 128789 w 1146218"/>
                <a:gd name="connsiteY1" fmla="*/ 352880 h 1857133"/>
                <a:gd name="connsiteX2" fmla="*/ 128788 w 1146218"/>
                <a:gd name="connsiteY2" fmla="*/ 576973 h 1857133"/>
                <a:gd name="connsiteX3" fmla="*/ 185455 w 1146218"/>
                <a:gd name="connsiteY3" fmla="*/ 576973 h 1857133"/>
                <a:gd name="connsiteX4" fmla="*/ 177728 w 1146218"/>
                <a:gd name="connsiteY4" fmla="*/ 996825 h 1857133"/>
                <a:gd name="connsiteX5" fmla="*/ 293638 w 1146218"/>
                <a:gd name="connsiteY5" fmla="*/ 996825 h 1857133"/>
                <a:gd name="connsiteX6" fmla="*/ 293638 w 1146218"/>
                <a:gd name="connsiteY6" fmla="*/ 1385766 h 1857133"/>
                <a:gd name="connsiteX7" fmla="*/ 154546 w 1146218"/>
                <a:gd name="connsiteY7" fmla="*/ 1388342 h 1857133"/>
                <a:gd name="connsiteX8" fmla="*/ 159698 w 1146218"/>
                <a:gd name="connsiteY8" fmla="*/ 1602132 h 1857133"/>
                <a:gd name="connsiteX9" fmla="*/ 0 w 1146218"/>
                <a:gd name="connsiteY9" fmla="*/ 1602132 h 1857133"/>
                <a:gd name="connsiteX10" fmla="*/ 2575 w 1146218"/>
                <a:gd name="connsiteY10" fmla="*/ 1854557 h 1857133"/>
                <a:gd name="connsiteX11" fmla="*/ 775308 w 1146218"/>
                <a:gd name="connsiteY11" fmla="*/ 1857133 h 1857133"/>
                <a:gd name="connsiteX12" fmla="*/ 767580 w 1146218"/>
                <a:gd name="connsiteY12" fmla="*/ 1607283 h 1857133"/>
                <a:gd name="connsiteX13" fmla="*/ 484245 w 1146218"/>
                <a:gd name="connsiteY13" fmla="*/ 1607283 h 1857133"/>
                <a:gd name="connsiteX14" fmla="*/ 479094 w 1146218"/>
                <a:gd name="connsiteY14" fmla="*/ 1388342 h 1857133"/>
                <a:gd name="connsiteX15" fmla="*/ 355456 w 1146218"/>
                <a:gd name="connsiteY15" fmla="*/ 1393494 h 1857133"/>
                <a:gd name="connsiteX16" fmla="*/ 358032 w 1146218"/>
                <a:gd name="connsiteY16" fmla="*/ 991673 h 1857133"/>
                <a:gd name="connsiteX17" fmla="*/ 481669 w 1146218"/>
                <a:gd name="connsiteY17" fmla="*/ 994249 h 1857133"/>
                <a:gd name="connsiteX18" fmla="*/ 484245 w 1146218"/>
                <a:gd name="connsiteY18" fmla="*/ 582125 h 1857133"/>
                <a:gd name="connsiteX19" fmla="*/ 788187 w 1146218"/>
                <a:gd name="connsiteY19" fmla="*/ 579549 h 1857133"/>
                <a:gd name="connsiteX20" fmla="*/ 788187 w 1146218"/>
                <a:gd name="connsiteY20" fmla="*/ 355457 h 1857133"/>
                <a:gd name="connsiteX21" fmla="*/ 955613 w 1146218"/>
                <a:gd name="connsiteY21" fmla="*/ 355457 h 1857133"/>
                <a:gd name="connsiteX22" fmla="*/ 955613 w 1146218"/>
                <a:gd name="connsiteY22" fmla="*/ 278183 h 1857133"/>
                <a:gd name="connsiteX23" fmla="*/ 1141068 w 1146218"/>
                <a:gd name="connsiteY23" fmla="*/ 278183 h 1857133"/>
                <a:gd name="connsiteX24" fmla="*/ 1146218 w 1146218"/>
                <a:gd name="connsiteY24" fmla="*/ 72121 h 1857133"/>
                <a:gd name="connsiteX25" fmla="*/ 953036 w 1146218"/>
                <a:gd name="connsiteY25" fmla="*/ 72121 h 1857133"/>
                <a:gd name="connsiteX26" fmla="*/ 953036 w 1146218"/>
                <a:gd name="connsiteY26" fmla="*/ 2575 h 1857133"/>
                <a:gd name="connsiteX27" fmla="*/ 298789 w 1146218"/>
                <a:gd name="connsiteY27" fmla="*/ 0 h 1857133"/>
                <a:gd name="connsiteX28" fmla="*/ 293638 w 1146218"/>
                <a:gd name="connsiteY28" fmla="*/ 355457 h 1857133"/>
                <a:gd name="connsiteX0" fmla="*/ 293638 w 1146218"/>
                <a:gd name="connsiteY0" fmla="*/ 355457 h 1857133"/>
                <a:gd name="connsiteX1" fmla="*/ 128789 w 1146218"/>
                <a:gd name="connsiteY1" fmla="*/ 352880 h 1857133"/>
                <a:gd name="connsiteX2" fmla="*/ 128788 w 1146218"/>
                <a:gd name="connsiteY2" fmla="*/ 576973 h 1857133"/>
                <a:gd name="connsiteX3" fmla="*/ 185455 w 1146218"/>
                <a:gd name="connsiteY3" fmla="*/ 576973 h 1857133"/>
                <a:gd name="connsiteX4" fmla="*/ 188031 w 1146218"/>
                <a:gd name="connsiteY4" fmla="*/ 996825 h 1857133"/>
                <a:gd name="connsiteX5" fmla="*/ 293638 w 1146218"/>
                <a:gd name="connsiteY5" fmla="*/ 996825 h 1857133"/>
                <a:gd name="connsiteX6" fmla="*/ 293638 w 1146218"/>
                <a:gd name="connsiteY6" fmla="*/ 1385766 h 1857133"/>
                <a:gd name="connsiteX7" fmla="*/ 154546 w 1146218"/>
                <a:gd name="connsiteY7" fmla="*/ 1388342 h 1857133"/>
                <a:gd name="connsiteX8" fmla="*/ 159698 w 1146218"/>
                <a:gd name="connsiteY8" fmla="*/ 1602132 h 1857133"/>
                <a:gd name="connsiteX9" fmla="*/ 0 w 1146218"/>
                <a:gd name="connsiteY9" fmla="*/ 1602132 h 1857133"/>
                <a:gd name="connsiteX10" fmla="*/ 2575 w 1146218"/>
                <a:gd name="connsiteY10" fmla="*/ 1854557 h 1857133"/>
                <a:gd name="connsiteX11" fmla="*/ 775308 w 1146218"/>
                <a:gd name="connsiteY11" fmla="*/ 1857133 h 1857133"/>
                <a:gd name="connsiteX12" fmla="*/ 767580 w 1146218"/>
                <a:gd name="connsiteY12" fmla="*/ 1607283 h 1857133"/>
                <a:gd name="connsiteX13" fmla="*/ 484245 w 1146218"/>
                <a:gd name="connsiteY13" fmla="*/ 1607283 h 1857133"/>
                <a:gd name="connsiteX14" fmla="*/ 479094 w 1146218"/>
                <a:gd name="connsiteY14" fmla="*/ 1388342 h 1857133"/>
                <a:gd name="connsiteX15" fmla="*/ 355456 w 1146218"/>
                <a:gd name="connsiteY15" fmla="*/ 1393494 h 1857133"/>
                <a:gd name="connsiteX16" fmla="*/ 358032 w 1146218"/>
                <a:gd name="connsiteY16" fmla="*/ 991673 h 1857133"/>
                <a:gd name="connsiteX17" fmla="*/ 481669 w 1146218"/>
                <a:gd name="connsiteY17" fmla="*/ 994249 h 1857133"/>
                <a:gd name="connsiteX18" fmla="*/ 484245 w 1146218"/>
                <a:gd name="connsiteY18" fmla="*/ 582125 h 1857133"/>
                <a:gd name="connsiteX19" fmla="*/ 788187 w 1146218"/>
                <a:gd name="connsiteY19" fmla="*/ 579549 h 1857133"/>
                <a:gd name="connsiteX20" fmla="*/ 788187 w 1146218"/>
                <a:gd name="connsiteY20" fmla="*/ 355457 h 1857133"/>
                <a:gd name="connsiteX21" fmla="*/ 955613 w 1146218"/>
                <a:gd name="connsiteY21" fmla="*/ 355457 h 1857133"/>
                <a:gd name="connsiteX22" fmla="*/ 955613 w 1146218"/>
                <a:gd name="connsiteY22" fmla="*/ 278183 h 1857133"/>
                <a:gd name="connsiteX23" fmla="*/ 1141068 w 1146218"/>
                <a:gd name="connsiteY23" fmla="*/ 278183 h 1857133"/>
                <a:gd name="connsiteX24" fmla="*/ 1146218 w 1146218"/>
                <a:gd name="connsiteY24" fmla="*/ 72121 h 1857133"/>
                <a:gd name="connsiteX25" fmla="*/ 953036 w 1146218"/>
                <a:gd name="connsiteY25" fmla="*/ 72121 h 1857133"/>
                <a:gd name="connsiteX26" fmla="*/ 953036 w 1146218"/>
                <a:gd name="connsiteY26" fmla="*/ 2575 h 1857133"/>
                <a:gd name="connsiteX27" fmla="*/ 298789 w 1146218"/>
                <a:gd name="connsiteY27" fmla="*/ 0 h 1857133"/>
                <a:gd name="connsiteX28" fmla="*/ 293638 w 1146218"/>
                <a:gd name="connsiteY28" fmla="*/ 355457 h 1857133"/>
                <a:gd name="connsiteX0" fmla="*/ 293638 w 1146218"/>
                <a:gd name="connsiteY0" fmla="*/ 355457 h 1857133"/>
                <a:gd name="connsiteX1" fmla="*/ 128789 w 1146218"/>
                <a:gd name="connsiteY1" fmla="*/ 352880 h 1857133"/>
                <a:gd name="connsiteX2" fmla="*/ 128788 w 1146218"/>
                <a:gd name="connsiteY2" fmla="*/ 576973 h 1857133"/>
                <a:gd name="connsiteX3" fmla="*/ 185455 w 1146218"/>
                <a:gd name="connsiteY3" fmla="*/ 576973 h 1857133"/>
                <a:gd name="connsiteX4" fmla="*/ 188031 w 1146218"/>
                <a:gd name="connsiteY4" fmla="*/ 996825 h 1857133"/>
                <a:gd name="connsiteX5" fmla="*/ 293638 w 1146218"/>
                <a:gd name="connsiteY5" fmla="*/ 996825 h 1857133"/>
                <a:gd name="connsiteX6" fmla="*/ 293638 w 1146218"/>
                <a:gd name="connsiteY6" fmla="*/ 1385766 h 1857133"/>
                <a:gd name="connsiteX7" fmla="*/ 154546 w 1146218"/>
                <a:gd name="connsiteY7" fmla="*/ 1388342 h 1857133"/>
                <a:gd name="connsiteX8" fmla="*/ 159698 w 1146218"/>
                <a:gd name="connsiteY8" fmla="*/ 1602132 h 1857133"/>
                <a:gd name="connsiteX9" fmla="*/ 0 w 1146218"/>
                <a:gd name="connsiteY9" fmla="*/ 1602132 h 1857133"/>
                <a:gd name="connsiteX10" fmla="*/ 2575 w 1146218"/>
                <a:gd name="connsiteY10" fmla="*/ 1854557 h 1857133"/>
                <a:gd name="connsiteX11" fmla="*/ 775308 w 1146218"/>
                <a:gd name="connsiteY11" fmla="*/ 1857133 h 1857133"/>
                <a:gd name="connsiteX12" fmla="*/ 767580 w 1146218"/>
                <a:gd name="connsiteY12" fmla="*/ 1607283 h 1857133"/>
                <a:gd name="connsiteX13" fmla="*/ 484245 w 1146218"/>
                <a:gd name="connsiteY13" fmla="*/ 1607283 h 1857133"/>
                <a:gd name="connsiteX14" fmla="*/ 479094 w 1146218"/>
                <a:gd name="connsiteY14" fmla="*/ 1396069 h 1857133"/>
                <a:gd name="connsiteX15" fmla="*/ 355456 w 1146218"/>
                <a:gd name="connsiteY15" fmla="*/ 1393494 h 1857133"/>
                <a:gd name="connsiteX16" fmla="*/ 358032 w 1146218"/>
                <a:gd name="connsiteY16" fmla="*/ 991673 h 1857133"/>
                <a:gd name="connsiteX17" fmla="*/ 481669 w 1146218"/>
                <a:gd name="connsiteY17" fmla="*/ 994249 h 1857133"/>
                <a:gd name="connsiteX18" fmla="*/ 484245 w 1146218"/>
                <a:gd name="connsiteY18" fmla="*/ 582125 h 1857133"/>
                <a:gd name="connsiteX19" fmla="*/ 788187 w 1146218"/>
                <a:gd name="connsiteY19" fmla="*/ 579549 h 1857133"/>
                <a:gd name="connsiteX20" fmla="*/ 788187 w 1146218"/>
                <a:gd name="connsiteY20" fmla="*/ 355457 h 1857133"/>
                <a:gd name="connsiteX21" fmla="*/ 955613 w 1146218"/>
                <a:gd name="connsiteY21" fmla="*/ 355457 h 1857133"/>
                <a:gd name="connsiteX22" fmla="*/ 955613 w 1146218"/>
                <a:gd name="connsiteY22" fmla="*/ 278183 h 1857133"/>
                <a:gd name="connsiteX23" fmla="*/ 1141068 w 1146218"/>
                <a:gd name="connsiteY23" fmla="*/ 278183 h 1857133"/>
                <a:gd name="connsiteX24" fmla="*/ 1146218 w 1146218"/>
                <a:gd name="connsiteY24" fmla="*/ 72121 h 1857133"/>
                <a:gd name="connsiteX25" fmla="*/ 953036 w 1146218"/>
                <a:gd name="connsiteY25" fmla="*/ 72121 h 1857133"/>
                <a:gd name="connsiteX26" fmla="*/ 953036 w 1146218"/>
                <a:gd name="connsiteY26" fmla="*/ 2575 h 1857133"/>
                <a:gd name="connsiteX27" fmla="*/ 298789 w 1146218"/>
                <a:gd name="connsiteY27" fmla="*/ 0 h 1857133"/>
                <a:gd name="connsiteX28" fmla="*/ 293638 w 1146218"/>
                <a:gd name="connsiteY28" fmla="*/ 355457 h 1857133"/>
                <a:gd name="connsiteX0" fmla="*/ 293638 w 1146218"/>
                <a:gd name="connsiteY0" fmla="*/ 355457 h 1857133"/>
                <a:gd name="connsiteX1" fmla="*/ 128789 w 1146218"/>
                <a:gd name="connsiteY1" fmla="*/ 352880 h 1857133"/>
                <a:gd name="connsiteX2" fmla="*/ 128788 w 1146218"/>
                <a:gd name="connsiteY2" fmla="*/ 576973 h 1857133"/>
                <a:gd name="connsiteX3" fmla="*/ 185455 w 1146218"/>
                <a:gd name="connsiteY3" fmla="*/ 576973 h 1857133"/>
                <a:gd name="connsiteX4" fmla="*/ 188031 w 1146218"/>
                <a:gd name="connsiteY4" fmla="*/ 996825 h 1857133"/>
                <a:gd name="connsiteX5" fmla="*/ 293638 w 1146218"/>
                <a:gd name="connsiteY5" fmla="*/ 996825 h 1857133"/>
                <a:gd name="connsiteX6" fmla="*/ 293638 w 1146218"/>
                <a:gd name="connsiteY6" fmla="*/ 1385766 h 1857133"/>
                <a:gd name="connsiteX7" fmla="*/ 154546 w 1146218"/>
                <a:gd name="connsiteY7" fmla="*/ 1388342 h 1857133"/>
                <a:gd name="connsiteX8" fmla="*/ 159698 w 1146218"/>
                <a:gd name="connsiteY8" fmla="*/ 1602132 h 1857133"/>
                <a:gd name="connsiteX9" fmla="*/ 0 w 1146218"/>
                <a:gd name="connsiteY9" fmla="*/ 1602132 h 1857133"/>
                <a:gd name="connsiteX10" fmla="*/ 2575 w 1146218"/>
                <a:gd name="connsiteY10" fmla="*/ 1854557 h 1857133"/>
                <a:gd name="connsiteX11" fmla="*/ 775308 w 1146218"/>
                <a:gd name="connsiteY11" fmla="*/ 1857133 h 1857133"/>
                <a:gd name="connsiteX12" fmla="*/ 723792 w 1146218"/>
                <a:gd name="connsiteY12" fmla="*/ 1604707 h 1857133"/>
                <a:gd name="connsiteX13" fmla="*/ 484245 w 1146218"/>
                <a:gd name="connsiteY13" fmla="*/ 1607283 h 1857133"/>
                <a:gd name="connsiteX14" fmla="*/ 479094 w 1146218"/>
                <a:gd name="connsiteY14" fmla="*/ 1396069 h 1857133"/>
                <a:gd name="connsiteX15" fmla="*/ 355456 w 1146218"/>
                <a:gd name="connsiteY15" fmla="*/ 1393494 h 1857133"/>
                <a:gd name="connsiteX16" fmla="*/ 358032 w 1146218"/>
                <a:gd name="connsiteY16" fmla="*/ 991673 h 1857133"/>
                <a:gd name="connsiteX17" fmla="*/ 481669 w 1146218"/>
                <a:gd name="connsiteY17" fmla="*/ 994249 h 1857133"/>
                <a:gd name="connsiteX18" fmla="*/ 484245 w 1146218"/>
                <a:gd name="connsiteY18" fmla="*/ 582125 h 1857133"/>
                <a:gd name="connsiteX19" fmla="*/ 788187 w 1146218"/>
                <a:gd name="connsiteY19" fmla="*/ 579549 h 1857133"/>
                <a:gd name="connsiteX20" fmla="*/ 788187 w 1146218"/>
                <a:gd name="connsiteY20" fmla="*/ 355457 h 1857133"/>
                <a:gd name="connsiteX21" fmla="*/ 955613 w 1146218"/>
                <a:gd name="connsiteY21" fmla="*/ 355457 h 1857133"/>
                <a:gd name="connsiteX22" fmla="*/ 955613 w 1146218"/>
                <a:gd name="connsiteY22" fmla="*/ 278183 h 1857133"/>
                <a:gd name="connsiteX23" fmla="*/ 1141068 w 1146218"/>
                <a:gd name="connsiteY23" fmla="*/ 278183 h 1857133"/>
                <a:gd name="connsiteX24" fmla="*/ 1146218 w 1146218"/>
                <a:gd name="connsiteY24" fmla="*/ 72121 h 1857133"/>
                <a:gd name="connsiteX25" fmla="*/ 953036 w 1146218"/>
                <a:gd name="connsiteY25" fmla="*/ 72121 h 1857133"/>
                <a:gd name="connsiteX26" fmla="*/ 953036 w 1146218"/>
                <a:gd name="connsiteY26" fmla="*/ 2575 h 1857133"/>
                <a:gd name="connsiteX27" fmla="*/ 298789 w 1146218"/>
                <a:gd name="connsiteY27" fmla="*/ 0 h 1857133"/>
                <a:gd name="connsiteX28" fmla="*/ 293638 w 1146218"/>
                <a:gd name="connsiteY28" fmla="*/ 355457 h 1857133"/>
                <a:gd name="connsiteX0" fmla="*/ 293638 w 1146218"/>
                <a:gd name="connsiteY0" fmla="*/ 355457 h 1857133"/>
                <a:gd name="connsiteX1" fmla="*/ 128789 w 1146218"/>
                <a:gd name="connsiteY1" fmla="*/ 352880 h 1857133"/>
                <a:gd name="connsiteX2" fmla="*/ 128788 w 1146218"/>
                <a:gd name="connsiteY2" fmla="*/ 576973 h 1857133"/>
                <a:gd name="connsiteX3" fmla="*/ 185455 w 1146218"/>
                <a:gd name="connsiteY3" fmla="*/ 576973 h 1857133"/>
                <a:gd name="connsiteX4" fmla="*/ 188031 w 1146218"/>
                <a:gd name="connsiteY4" fmla="*/ 996825 h 1857133"/>
                <a:gd name="connsiteX5" fmla="*/ 293638 w 1146218"/>
                <a:gd name="connsiteY5" fmla="*/ 996825 h 1857133"/>
                <a:gd name="connsiteX6" fmla="*/ 293638 w 1146218"/>
                <a:gd name="connsiteY6" fmla="*/ 1385766 h 1857133"/>
                <a:gd name="connsiteX7" fmla="*/ 154546 w 1146218"/>
                <a:gd name="connsiteY7" fmla="*/ 1388342 h 1857133"/>
                <a:gd name="connsiteX8" fmla="*/ 159698 w 1146218"/>
                <a:gd name="connsiteY8" fmla="*/ 1602132 h 1857133"/>
                <a:gd name="connsiteX9" fmla="*/ 0 w 1146218"/>
                <a:gd name="connsiteY9" fmla="*/ 1602132 h 1857133"/>
                <a:gd name="connsiteX10" fmla="*/ 2575 w 1146218"/>
                <a:gd name="connsiteY10" fmla="*/ 1854557 h 1857133"/>
                <a:gd name="connsiteX11" fmla="*/ 734096 w 1146218"/>
                <a:gd name="connsiteY11" fmla="*/ 1857133 h 1857133"/>
                <a:gd name="connsiteX12" fmla="*/ 723792 w 1146218"/>
                <a:gd name="connsiteY12" fmla="*/ 1604707 h 1857133"/>
                <a:gd name="connsiteX13" fmla="*/ 484245 w 1146218"/>
                <a:gd name="connsiteY13" fmla="*/ 1607283 h 1857133"/>
                <a:gd name="connsiteX14" fmla="*/ 479094 w 1146218"/>
                <a:gd name="connsiteY14" fmla="*/ 1396069 h 1857133"/>
                <a:gd name="connsiteX15" fmla="*/ 355456 w 1146218"/>
                <a:gd name="connsiteY15" fmla="*/ 1393494 h 1857133"/>
                <a:gd name="connsiteX16" fmla="*/ 358032 w 1146218"/>
                <a:gd name="connsiteY16" fmla="*/ 991673 h 1857133"/>
                <a:gd name="connsiteX17" fmla="*/ 481669 w 1146218"/>
                <a:gd name="connsiteY17" fmla="*/ 994249 h 1857133"/>
                <a:gd name="connsiteX18" fmla="*/ 484245 w 1146218"/>
                <a:gd name="connsiteY18" fmla="*/ 582125 h 1857133"/>
                <a:gd name="connsiteX19" fmla="*/ 788187 w 1146218"/>
                <a:gd name="connsiteY19" fmla="*/ 579549 h 1857133"/>
                <a:gd name="connsiteX20" fmla="*/ 788187 w 1146218"/>
                <a:gd name="connsiteY20" fmla="*/ 355457 h 1857133"/>
                <a:gd name="connsiteX21" fmla="*/ 955613 w 1146218"/>
                <a:gd name="connsiteY21" fmla="*/ 355457 h 1857133"/>
                <a:gd name="connsiteX22" fmla="*/ 955613 w 1146218"/>
                <a:gd name="connsiteY22" fmla="*/ 278183 h 1857133"/>
                <a:gd name="connsiteX23" fmla="*/ 1141068 w 1146218"/>
                <a:gd name="connsiteY23" fmla="*/ 278183 h 1857133"/>
                <a:gd name="connsiteX24" fmla="*/ 1146218 w 1146218"/>
                <a:gd name="connsiteY24" fmla="*/ 72121 h 1857133"/>
                <a:gd name="connsiteX25" fmla="*/ 953036 w 1146218"/>
                <a:gd name="connsiteY25" fmla="*/ 72121 h 1857133"/>
                <a:gd name="connsiteX26" fmla="*/ 953036 w 1146218"/>
                <a:gd name="connsiteY26" fmla="*/ 2575 h 1857133"/>
                <a:gd name="connsiteX27" fmla="*/ 298789 w 1146218"/>
                <a:gd name="connsiteY27" fmla="*/ 0 h 1857133"/>
                <a:gd name="connsiteX28" fmla="*/ 293638 w 1146218"/>
                <a:gd name="connsiteY28" fmla="*/ 355457 h 1857133"/>
                <a:gd name="connsiteX0" fmla="*/ 293638 w 1146218"/>
                <a:gd name="connsiteY0" fmla="*/ 355457 h 1859708"/>
                <a:gd name="connsiteX1" fmla="*/ 128789 w 1146218"/>
                <a:gd name="connsiteY1" fmla="*/ 352880 h 1859708"/>
                <a:gd name="connsiteX2" fmla="*/ 128788 w 1146218"/>
                <a:gd name="connsiteY2" fmla="*/ 576973 h 1859708"/>
                <a:gd name="connsiteX3" fmla="*/ 185455 w 1146218"/>
                <a:gd name="connsiteY3" fmla="*/ 576973 h 1859708"/>
                <a:gd name="connsiteX4" fmla="*/ 188031 w 1146218"/>
                <a:gd name="connsiteY4" fmla="*/ 996825 h 1859708"/>
                <a:gd name="connsiteX5" fmla="*/ 293638 w 1146218"/>
                <a:gd name="connsiteY5" fmla="*/ 996825 h 1859708"/>
                <a:gd name="connsiteX6" fmla="*/ 293638 w 1146218"/>
                <a:gd name="connsiteY6" fmla="*/ 1385766 h 1859708"/>
                <a:gd name="connsiteX7" fmla="*/ 154546 w 1146218"/>
                <a:gd name="connsiteY7" fmla="*/ 1388342 h 1859708"/>
                <a:gd name="connsiteX8" fmla="*/ 159698 w 1146218"/>
                <a:gd name="connsiteY8" fmla="*/ 1602132 h 1859708"/>
                <a:gd name="connsiteX9" fmla="*/ 0 w 1146218"/>
                <a:gd name="connsiteY9" fmla="*/ 1602132 h 1859708"/>
                <a:gd name="connsiteX10" fmla="*/ 2575 w 1146218"/>
                <a:gd name="connsiteY10" fmla="*/ 1854557 h 1859708"/>
                <a:gd name="connsiteX11" fmla="*/ 726369 w 1146218"/>
                <a:gd name="connsiteY11" fmla="*/ 1859708 h 1859708"/>
                <a:gd name="connsiteX12" fmla="*/ 723792 w 1146218"/>
                <a:gd name="connsiteY12" fmla="*/ 1604707 h 1859708"/>
                <a:gd name="connsiteX13" fmla="*/ 484245 w 1146218"/>
                <a:gd name="connsiteY13" fmla="*/ 1607283 h 1859708"/>
                <a:gd name="connsiteX14" fmla="*/ 479094 w 1146218"/>
                <a:gd name="connsiteY14" fmla="*/ 1396069 h 1859708"/>
                <a:gd name="connsiteX15" fmla="*/ 355456 w 1146218"/>
                <a:gd name="connsiteY15" fmla="*/ 1393494 h 1859708"/>
                <a:gd name="connsiteX16" fmla="*/ 358032 w 1146218"/>
                <a:gd name="connsiteY16" fmla="*/ 991673 h 1859708"/>
                <a:gd name="connsiteX17" fmla="*/ 481669 w 1146218"/>
                <a:gd name="connsiteY17" fmla="*/ 994249 h 1859708"/>
                <a:gd name="connsiteX18" fmla="*/ 484245 w 1146218"/>
                <a:gd name="connsiteY18" fmla="*/ 582125 h 1859708"/>
                <a:gd name="connsiteX19" fmla="*/ 788187 w 1146218"/>
                <a:gd name="connsiteY19" fmla="*/ 579549 h 1859708"/>
                <a:gd name="connsiteX20" fmla="*/ 788187 w 1146218"/>
                <a:gd name="connsiteY20" fmla="*/ 355457 h 1859708"/>
                <a:gd name="connsiteX21" fmla="*/ 955613 w 1146218"/>
                <a:gd name="connsiteY21" fmla="*/ 355457 h 1859708"/>
                <a:gd name="connsiteX22" fmla="*/ 955613 w 1146218"/>
                <a:gd name="connsiteY22" fmla="*/ 278183 h 1859708"/>
                <a:gd name="connsiteX23" fmla="*/ 1141068 w 1146218"/>
                <a:gd name="connsiteY23" fmla="*/ 278183 h 1859708"/>
                <a:gd name="connsiteX24" fmla="*/ 1146218 w 1146218"/>
                <a:gd name="connsiteY24" fmla="*/ 72121 h 1859708"/>
                <a:gd name="connsiteX25" fmla="*/ 953036 w 1146218"/>
                <a:gd name="connsiteY25" fmla="*/ 72121 h 1859708"/>
                <a:gd name="connsiteX26" fmla="*/ 953036 w 1146218"/>
                <a:gd name="connsiteY26" fmla="*/ 2575 h 1859708"/>
                <a:gd name="connsiteX27" fmla="*/ 298789 w 1146218"/>
                <a:gd name="connsiteY27" fmla="*/ 0 h 1859708"/>
                <a:gd name="connsiteX28" fmla="*/ 293638 w 1146218"/>
                <a:gd name="connsiteY28" fmla="*/ 355457 h 1859708"/>
                <a:gd name="connsiteX0" fmla="*/ 329699 w 1182279"/>
                <a:gd name="connsiteY0" fmla="*/ 355457 h 1859708"/>
                <a:gd name="connsiteX1" fmla="*/ 164850 w 1182279"/>
                <a:gd name="connsiteY1" fmla="*/ 352880 h 1859708"/>
                <a:gd name="connsiteX2" fmla="*/ 164849 w 1182279"/>
                <a:gd name="connsiteY2" fmla="*/ 576973 h 1859708"/>
                <a:gd name="connsiteX3" fmla="*/ 221516 w 1182279"/>
                <a:gd name="connsiteY3" fmla="*/ 576973 h 1859708"/>
                <a:gd name="connsiteX4" fmla="*/ 224092 w 1182279"/>
                <a:gd name="connsiteY4" fmla="*/ 996825 h 1859708"/>
                <a:gd name="connsiteX5" fmla="*/ 329699 w 1182279"/>
                <a:gd name="connsiteY5" fmla="*/ 996825 h 1859708"/>
                <a:gd name="connsiteX6" fmla="*/ 329699 w 1182279"/>
                <a:gd name="connsiteY6" fmla="*/ 1385766 h 1859708"/>
                <a:gd name="connsiteX7" fmla="*/ 190607 w 1182279"/>
                <a:gd name="connsiteY7" fmla="*/ 1388342 h 1859708"/>
                <a:gd name="connsiteX8" fmla="*/ 195759 w 1182279"/>
                <a:gd name="connsiteY8" fmla="*/ 1602132 h 1859708"/>
                <a:gd name="connsiteX9" fmla="*/ 0 w 1182279"/>
                <a:gd name="connsiteY9" fmla="*/ 1602132 h 1859708"/>
                <a:gd name="connsiteX10" fmla="*/ 38636 w 1182279"/>
                <a:gd name="connsiteY10" fmla="*/ 1854557 h 1859708"/>
                <a:gd name="connsiteX11" fmla="*/ 762430 w 1182279"/>
                <a:gd name="connsiteY11" fmla="*/ 1859708 h 1859708"/>
                <a:gd name="connsiteX12" fmla="*/ 759853 w 1182279"/>
                <a:gd name="connsiteY12" fmla="*/ 1604707 h 1859708"/>
                <a:gd name="connsiteX13" fmla="*/ 520306 w 1182279"/>
                <a:gd name="connsiteY13" fmla="*/ 1607283 h 1859708"/>
                <a:gd name="connsiteX14" fmla="*/ 515155 w 1182279"/>
                <a:gd name="connsiteY14" fmla="*/ 1396069 h 1859708"/>
                <a:gd name="connsiteX15" fmla="*/ 391517 w 1182279"/>
                <a:gd name="connsiteY15" fmla="*/ 1393494 h 1859708"/>
                <a:gd name="connsiteX16" fmla="*/ 394093 w 1182279"/>
                <a:gd name="connsiteY16" fmla="*/ 991673 h 1859708"/>
                <a:gd name="connsiteX17" fmla="*/ 517730 w 1182279"/>
                <a:gd name="connsiteY17" fmla="*/ 994249 h 1859708"/>
                <a:gd name="connsiteX18" fmla="*/ 520306 w 1182279"/>
                <a:gd name="connsiteY18" fmla="*/ 582125 h 1859708"/>
                <a:gd name="connsiteX19" fmla="*/ 824248 w 1182279"/>
                <a:gd name="connsiteY19" fmla="*/ 579549 h 1859708"/>
                <a:gd name="connsiteX20" fmla="*/ 824248 w 1182279"/>
                <a:gd name="connsiteY20" fmla="*/ 355457 h 1859708"/>
                <a:gd name="connsiteX21" fmla="*/ 991674 w 1182279"/>
                <a:gd name="connsiteY21" fmla="*/ 355457 h 1859708"/>
                <a:gd name="connsiteX22" fmla="*/ 991674 w 1182279"/>
                <a:gd name="connsiteY22" fmla="*/ 278183 h 1859708"/>
                <a:gd name="connsiteX23" fmla="*/ 1177129 w 1182279"/>
                <a:gd name="connsiteY23" fmla="*/ 278183 h 1859708"/>
                <a:gd name="connsiteX24" fmla="*/ 1182279 w 1182279"/>
                <a:gd name="connsiteY24" fmla="*/ 72121 h 1859708"/>
                <a:gd name="connsiteX25" fmla="*/ 989097 w 1182279"/>
                <a:gd name="connsiteY25" fmla="*/ 72121 h 1859708"/>
                <a:gd name="connsiteX26" fmla="*/ 989097 w 1182279"/>
                <a:gd name="connsiteY26" fmla="*/ 2575 h 1859708"/>
                <a:gd name="connsiteX27" fmla="*/ 334850 w 1182279"/>
                <a:gd name="connsiteY27" fmla="*/ 0 h 1859708"/>
                <a:gd name="connsiteX28" fmla="*/ 329699 w 1182279"/>
                <a:gd name="connsiteY28" fmla="*/ 355457 h 1859708"/>
                <a:gd name="connsiteX0" fmla="*/ 329947 w 1182527"/>
                <a:gd name="connsiteY0" fmla="*/ 355457 h 1859708"/>
                <a:gd name="connsiteX1" fmla="*/ 165098 w 1182527"/>
                <a:gd name="connsiteY1" fmla="*/ 352880 h 1859708"/>
                <a:gd name="connsiteX2" fmla="*/ 165097 w 1182527"/>
                <a:gd name="connsiteY2" fmla="*/ 576973 h 1859708"/>
                <a:gd name="connsiteX3" fmla="*/ 221764 w 1182527"/>
                <a:gd name="connsiteY3" fmla="*/ 576973 h 1859708"/>
                <a:gd name="connsiteX4" fmla="*/ 224340 w 1182527"/>
                <a:gd name="connsiteY4" fmla="*/ 996825 h 1859708"/>
                <a:gd name="connsiteX5" fmla="*/ 329947 w 1182527"/>
                <a:gd name="connsiteY5" fmla="*/ 996825 h 1859708"/>
                <a:gd name="connsiteX6" fmla="*/ 329947 w 1182527"/>
                <a:gd name="connsiteY6" fmla="*/ 1385766 h 1859708"/>
                <a:gd name="connsiteX7" fmla="*/ 190855 w 1182527"/>
                <a:gd name="connsiteY7" fmla="*/ 1388342 h 1859708"/>
                <a:gd name="connsiteX8" fmla="*/ 196007 w 1182527"/>
                <a:gd name="connsiteY8" fmla="*/ 1602132 h 1859708"/>
                <a:gd name="connsiteX9" fmla="*/ 248 w 1182527"/>
                <a:gd name="connsiteY9" fmla="*/ 1602132 h 1859708"/>
                <a:gd name="connsiteX10" fmla="*/ 247 w 1182527"/>
                <a:gd name="connsiteY10" fmla="*/ 1851981 h 1859708"/>
                <a:gd name="connsiteX11" fmla="*/ 762678 w 1182527"/>
                <a:gd name="connsiteY11" fmla="*/ 1859708 h 1859708"/>
                <a:gd name="connsiteX12" fmla="*/ 760101 w 1182527"/>
                <a:gd name="connsiteY12" fmla="*/ 1604707 h 1859708"/>
                <a:gd name="connsiteX13" fmla="*/ 520554 w 1182527"/>
                <a:gd name="connsiteY13" fmla="*/ 1607283 h 1859708"/>
                <a:gd name="connsiteX14" fmla="*/ 515403 w 1182527"/>
                <a:gd name="connsiteY14" fmla="*/ 1396069 h 1859708"/>
                <a:gd name="connsiteX15" fmla="*/ 391765 w 1182527"/>
                <a:gd name="connsiteY15" fmla="*/ 1393494 h 1859708"/>
                <a:gd name="connsiteX16" fmla="*/ 394341 w 1182527"/>
                <a:gd name="connsiteY16" fmla="*/ 991673 h 1859708"/>
                <a:gd name="connsiteX17" fmla="*/ 517978 w 1182527"/>
                <a:gd name="connsiteY17" fmla="*/ 994249 h 1859708"/>
                <a:gd name="connsiteX18" fmla="*/ 520554 w 1182527"/>
                <a:gd name="connsiteY18" fmla="*/ 582125 h 1859708"/>
                <a:gd name="connsiteX19" fmla="*/ 824496 w 1182527"/>
                <a:gd name="connsiteY19" fmla="*/ 579549 h 1859708"/>
                <a:gd name="connsiteX20" fmla="*/ 824496 w 1182527"/>
                <a:gd name="connsiteY20" fmla="*/ 355457 h 1859708"/>
                <a:gd name="connsiteX21" fmla="*/ 991922 w 1182527"/>
                <a:gd name="connsiteY21" fmla="*/ 355457 h 1859708"/>
                <a:gd name="connsiteX22" fmla="*/ 991922 w 1182527"/>
                <a:gd name="connsiteY22" fmla="*/ 278183 h 1859708"/>
                <a:gd name="connsiteX23" fmla="*/ 1177377 w 1182527"/>
                <a:gd name="connsiteY23" fmla="*/ 278183 h 1859708"/>
                <a:gd name="connsiteX24" fmla="*/ 1182527 w 1182527"/>
                <a:gd name="connsiteY24" fmla="*/ 72121 h 1859708"/>
                <a:gd name="connsiteX25" fmla="*/ 989345 w 1182527"/>
                <a:gd name="connsiteY25" fmla="*/ 72121 h 1859708"/>
                <a:gd name="connsiteX26" fmla="*/ 989345 w 1182527"/>
                <a:gd name="connsiteY26" fmla="*/ 2575 h 1859708"/>
                <a:gd name="connsiteX27" fmla="*/ 335098 w 1182527"/>
                <a:gd name="connsiteY27" fmla="*/ 0 h 1859708"/>
                <a:gd name="connsiteX28" fmla="*/ 329947 w 1182527"/>
                <a:gd name="connsiteY28" fmla="*/ 355457 h 1859708"/>
                <a:gd name="connsiteX0" fmla="*/ 329947 w 1182527"/>
                <a:gd name="connsiteY0" fmla="*/ 355457 h 1859708"/>
                <a:gd name="connsiteX1" fmla="*/ 165098 w 1182527"/>
                <a:gd name="connsiteY1" fmla="*/ 352880 h 1859708"/>
                <a:gd name="connsiteX2" fmla="*/ 165097 w 1182527"/>
                <a:gd name="connsiteY2" fmla="*/ 576973 h 1859708"/>
                <a:gd name="connsiteX3" fmla="*/ 221764 w 1182527"/>
                <a:gd name="connsiteY3" fmla="*/ 576973 h 1859708"/>
                <a:gd name="connsiteX4" fmla="*/ 224340 w 1182527"/>
                <a:gd name="connsiteY4" fmla="*/ 996825 h 1859708"/>
                <a:gd name="connsiteX5" fmla="*/ 329947 w 1182527"/>
                <a:gd name="connsiteY5" fmla="*/ 996825 h 1859708"/>
                <a:gd name="connsiteX6" fmla="*/ 329947 w 1182527"/>
                <a:gd name="connsiteY6" fmla="*/ 1393494 h 1859708"/>
                <a:gd name="connsiteX7" fmla="*/ 190855 w 1182527"/>
                <a:gd name="connsiteY7" fmla="*/ 1388342 h 1859708"/>
                <a:gd name="connsiteX8" fmla="*/ 196007 w 1182527"/>
                <a:gd name="connsiteY8" fmla="*/ 1602132 h 1859708"/>
                <a:gd name="connsiteX9" fmla="*/ 248 w 1182527"/>
                <a:gd name="connsiteY9" fmla="*/ 1602132 h 1859708"/>
                <a:gd name="connsiteX10" fmla="*/ 247 w 1182527"/>
                <a:gd name="connsiteY10" fmla="*/ 1851981 h 1859708"/>
                <a:gd name="connsiteX11" fmla="*/ 762678 w 1182527"/>
                <a:gd name="connsiteY11" fmla="*/ 1859708 h 1859708"/>
                <a:gd name="connsiteX12" fmla="*/ 760101 w 1182527"/>
                <a:gd name="connsiteY12" fmla="*/ 1604707 h 1859708"/>
                <a:gd name="connsiteX13" fmla="*/ 520554 w 1182527"/>
                <a:gd name="connsiteY13" fmla="*/ 1607283 h 1859708"/>
                <a:gd name="connsiteX14" fmla="*/ 515403 w 1182527"/>
                <a:gd name="connsiteY14" fmla="*/ 1396069 h 1859708"/>
                <a:gd name="connsiteX15" fmla="*/ 391765 w 1182527"/>
                <a:gd name="connsiteY15" fmla="*/ 1393494 h 1859708"/>
                <a:gd name="connsiteX16" fmla="*/ 394341 w 1182527"/>
                <a:gd name="connsiteY16" fmla="*/ 991673 h 1859708"/>
                <a:gd name="connsiteX17" fmla="*/ 517978 w 1182527"/>
                <a:gd name="connsiteY17" fmla="*/ 994249 h 1859708"/>
                <a:gd name="connsiteX18" fmla="*/ 520554 w 1182527"/>
                <a:gd name="connsiteY18" fmla="*/ 582125 h 1859708"/>
                <a:gd name="connsiteX19" fmla="*/ 824496 w 1182527"/>
                <a:gd name="connsiteY19" fmla="*/ 579549 h 1859708"/>
                <a:gd name="connsiteX20" fmla="*/ 824496 w 1182527"/>
                <a:gd name="connsiteY20" fmla="*/ 355457 h 1859708"/>
                <a:gd name="connsiteX21" fmla="*/ 991922 w 1182527"/>
                <a:gd name="connsiteY21" fmla="*/ 355457 h 1859708"/>
                <a:gd name="connsiteX22" fmla="*/ 991922 w 1182527"/>
                <a:gd name="connsiteY22" fmla="*/ 278183 h 1859708"/>
                <a:gd name="connsiteX23" fmla="*/ 1177377 w 1182527"/>
                <a:gd name="connsiteY23" fmla="*/ 278183 h 1859708"/>
                <a:gd name="connsiteX24" fmla="*/ 1182527 w 1182527"/>
                <a:gd name="connsiteY24" fmla="*/ 72121 h 1859708"/>
                <a:gd name="connsiteX25" fmla="*/ 989345 w 1182527"/>
                <a:gd name="connsiteY25" fmla="*/ 72121 h 1859708"/>
                <a:gd name="connsiteX26" fmla="*/ 989345 w 1182527"/>
                <a:gd name="connsiteY26" fmla="*/ 2575 h 1859708"/>
                <a:gd name="connsiteX27" fmla="*/ 335098 w 1182527"/>
                <a:gd name="connsiteY27" fmla="*/ 0 h 1859708"/>
                <a:gd name="connsiteX28" fmla="*/ 329947 w 1182527"/>
                <a:gd name="connsiteY28" fmla="*/ 355457 h 1859708"/>
                <a:gd name="connsiteX0" fmla="*/ 329947 w 1182527"/>
                <a:gd name="connsiteY0" fmla="*/ 355457 h 1859708"/>
                <a:gd name="connsiteX1" fmla="*/ 165098 w 1182527"/>
                <a:gd name="connsiteY1" fmla="*/ 352880 h 1859708"/>
                <a:gd name="connsiteX2" fmla="*/ 165097 w 1182527"/>
                <a:gd name="connsiteY2" fmla="*/ 576973 h 1859708"/>
                <a:gd name="connsiteX3" fmla="*/ 221764 w 1182527"/>
                <a:gd name="connsiteY3" fmla="*/ 576973 h 1859708"/>
                <a:gd name="connsiteX4" fmla="*/ 224340 w 1182527"/>
                <a:gd name="connsiteY4" fmla="*/ 996825 h 1859708"/>
                <a:gd name="connsiteX5" fmla="*/ 329947 w 1182527"/>
                <a:gd name="connsiteY5" fmla="*/ 996825 h 1859708"/>
                <a:gd name="connsiteX6" fmla="*/ 329947 w 1182527"/>
                <a:gd name="connsiteY6" fmla="*/ 1393494 h 1859708"/>
                <a:gd name="connsiteX7" fmla="*/ 198583 w 1182527"/>
                <a:gd name="connsiteY7" fmla="*/ 1393493 h 1859708"/>
                <a:gd name="connsiteX8" fmla="*/ 196007 w 1182527"/>
                <a:gd name="connsiteY8" fmla="*/ 1602132 h 1859708"/>
                <a:gd name="connsiteX9" fmla="*/ 248 w 1182527"/>
                <a:gd name="connsiteY9" fmla="*/ 1602132 h 1859708"/>
                <a:gd name="connsiteX10" fmla="*/ 247 w 1182527"/>
                <a:gd name="connsiteY10" fmla="*/ 1851981 h 1859708"/>
                <a:gd name="connsiteX11" fmla="*/ 762678 w 1182527"/>
                <a:gd name="connsiteY11" fmla="*/ 1859708 h 1859708"/>
                <a:gd name="connsiteX12" fmla="*/ 760101 w 1182527"/>
                <a:gd name="connsiteY12" fmla="*/ 1604707 h 1859708"/>
                <a:gd name="connsiteX13" fmla="*/ 520554 w 1182527"/>
                <a:gd name="connsiteY13" fmla="*/ 1607283 h 1859708"/>
                <a:gd name="connsiteX14" fmla="*/ 515403 w 1182527"/>
                <a:gd name="connsiteY14" fmla="*/ 1396069 h 1859708"/>
                <a:gd name="connsiteX15" fmla="*/ 391765 w 1182527"/>
                <a:gd name="connsiteY15" fmla="*/ 1393494 h 1859708"/>
                <a:gd name="connsiteX16" fmla="*/ 394341 w 1182527"/>
                <a:gd name="connsiteY16" fmla="*/ 991673 h 1859708"/>
                <a:gd name="connsiteX17" fmla="*/ 517978 w 1182527"/>
                <a:gd name="connsiteY17" fmla="*/ 994249 h 1859708"/>
                <a:gd name="connsiteX18" fmla="*/ 520554 w 1182527"/>
                <a:gd name="connsiteY18" fmla="*/ 582125 h 1859708"/>
                <a:gd name="connsiteX19" fmla="*/ 824496 w 1182527"/>
                <a:gd name="connsiteY19" fmla="*/ 579549 h 1859708"/>
                <a:gd name="connsiteX20" fmla="*/ 824496 w 1182527"/>
                <a:gd name="connsiteY20" fmla="*/ 355457 h 1859708"/>
                <a:gd name="connsiteX21" fmla="*/ 991922 w 1182527"/>
                <a:gd name="connsiteY21" fmla="*/ 355457 h 1859708"/>
                <a:gd name="connsiteX22" fmla="*/ 991922 w 1182527"/>
                <a:gd name="connsiteY22" fmla="*/ 278183 h 1859708"/>
                <a:gd name="connsiteX23" fmla="*/ 1177377 w 1182527"/>
                <a:gd name="connsiteY23" fmla="*/ 278183 h 1859708"/>
                <a:gd name="connsiteX24" fmla="*/ 1182527 w 1182527"/>
                <a:gd name="connsiteY24" fmla="*/ 72121 h 1859708"/>
                <a:gd name="connsiteX25" fmla="*/ 989345 w 1182527"/>
                <a:gd name="connsiteY25" fmla="*/ 72121 h 1859708"/>
                <a:gd name="connsiteX26" fmla="*/ 989345 w 1182527"/>
                <a:gd name="connsiteY26" fmla="*/ 2575 h 1859708"/>
                <a:gd name="connsiteX27" fmla="*/ 335098 w 1182527"/>
                <a:gd name="connsiteY27" fmla="*/ 0 h 1859708"/>
                <a:gd name="connsiteX28" fmla="*/ 329947 w 1182527"/>
                <a:gd name="connsiteY28" fmla="*/ 355457 h 1859708"/>
                <a:gd name="connsiteX0" fmla="*/ 329947 w 1182527"/>
                <a:gd name="connsiteY0" fmla="*/ 355457 h 1859708"/>
                <a:gd name="connsiteX1" fmla="*/ 165098 w 1182527"/>
                <a:gd name="connsiteY1" fmla="*/ 352880 h 1859708"/>
                <a:gd name="connsiteX2" fmla="*/ 165097 w 1182527"/>
                <a:gd name="connsiteY2" fmla="*/ 576973 h 1859708"/>
                <a:gd name="connsiteX3" fmla="*/ 221764 w 1182527"/>
                <a:gd name="connsiteY3" fmla="*/ 576973 h 1859708"/>
                <a:gd name="connsiteX4" fmla="*/ 224340 w 1182527"/>
                <a:gd name="connsiteY4" fmla="*/ 996825 h 1859708"/>
                <a:gd name="connsiteX5" fmla="*/ 329947 w 1182527"/>
                <a:gd name="connsiteY5" fmla="*/ 996825 h 1859708"/>
                <a:gd name="connsiteX6" fmla="*/ 329947 w 1182527"/>
                <a:gd name="connsiteY6" fmla="*/ 1393494 h 1859708"/>
                <a:gd name="connsiteX7" fmla="*/ 193431 w 1182527"/>
                <a:gd name="connsiteY7" fmla="*/ 1393493 h 1859708"/>
                <a:gd name="connsiteX8" fmla="*/ 196007 w 1182527"/>
                <a:gd name="connsiteY8" fmla="*/ 1602132 h 1859708"/>
                <a:gd name="connsiteX9" fmla="*/ 248 w 1182527"/>
                <a:gd name="connsiteY9" fmla="*/ 1602132 h 1859708"/>
                <a:gd name="connsiteX10" fmla="*/ 247 w 1182527"/>
                <a:gd name="connsiteY10" fmla="*/ 1851981 h 1859708"/>
                <a:gd name="connsiteX11" fmla="*/ 762678 w 1182527"/>
                <a:gd name="connsiteY11" fmla="*/ 1859708 h 1859708"/>
                <a:gd name="connsiteX12" fmla="*/ 760101 w 1182527"/>
                <a:gd name="connsiteY12" fmla="*/ 1604707 h 1859708"/>
                <a:gd name="connsiteX13" fmla="*/ 520554 w 1182527"/>
                <a:gd name="connsiteY13" fmla="*/ 1607283 h 1859708"/>
                <a:gd name="connsiteX14" fmla="*/ 515403 w 1182527"/>
                <a:gd name="connsiteY14" fmla="*/ 1396069 h 1859708"/>
                <a:gd name="connsiteX15" fmla="*/ 391765 w 1182527"/>
                <a:gd name="connsiteY15" fmla="*/ 1393494 h 1859708"/>
                <a:gd name="connsiteX16" fmla="*/ 394341 w 1182527"/>
                <a:gd name="connsiteY16" fmla="*/ 991673 h 1859708"/>
                <a:gd name="connsiteX17" fmla="*/ 517978 w 1182527"/>
                <a:gd name="connsiteY17" fmla="*/ 994249 h 1859708"/>
                <a:gd name="connsiteX18" fmla="*/ 520554 w 1182527"/>
                <a:gd name="connsiteY18" fmla="*/ 582125 h 1859708"/>
                <a:gd name="connsiteX19" fmla="*/ 824496 w 1182527"/>
                <a:gd name="connsiteY19" fmla="*/ 579549 h 1859708"/>
                <a:gd name="connsiteX20" fmla="*/ 824496 w 1182527"/>
                <a:gd name="connsiteY20" fmla="*/ 355457 h 1859708"/>
                <a:gd name="connsiteX21" fmla="*/ 991922 w 1182527"/>
                <a:gd name="connsiteY21" fmla="*/ 355457 h 1859708"/>
                <a:gd name="connsiteX22" fmla="*/ 991922 w 1182527"/>
                <a:gd name="connsiteY22" fmla="*/ 278183 h 1859708"/>
                <a:gd name="connsiteX23" fmla="*/ 1177377 w 1182527"/>
                <a:gd name="connsiteY23" fmla="*/ 278183 h 1859708"/>
                <a:gd name="connsiteX24" fmla="*/ 1182527 w 1182527"/>
                <a:gd name="connsiteY24" fmla="*/ 72121 h 1859708"/>
                <a:gd name="connsiteX25" fmla="*/ 989345 w 1182527"/>
                <a:gd name="connsiteY25" fmla="*/ 72121 h 1859708"/>
                <a:gd name="connsiteX26" fmla="*/ 989345 w 1182527"/>
                <a:gd name="connsiteY26" fmla="*/ 2575 h 1859708"/>
                <a:gd name="connsiteX27" fmla="*/ 335098 w 1182527"/>
                <a:gd name="connsiteY27" fmla="*/ 0 h 1859708"/>
                <a:gd name="connsiteX28" fmla="*/ 329947 w 1182527"/>
                <a:gd name="connsiteY28" fmla="*/ 355457 h 1859708"/>
                <a:gd name="connsiteX0" fmla="*/ 329947 w 1182527"/>
                <a:gd name="connsiteY0" fmla="*/ 355457 h 1859708"/>
                <a:gd name="connsiteX1" fmla="*/ 165098 w 1182527"/>
                <a:gd name="connsiteY1" fmla="*/ 352880 h 1859708"/>
                <a:gd name="connsiteX2" fmla="*/ 165097 w 1182527"/>
                <a:gd name="connsiteY2" fmla="*/ 576973 h 1859708"/>
                <a:gd name="connsiteX3" fmla="*/ 221764 w 1182527"/>
                <a:gd name="connsiteY3" fmla="*/ 576973 h 1859708"/>
                <a:gd name="connsiteX4" fmla="*/ 224340 w 1182527"/>
                <a:gd name="connsiteY4" fmla="*/ 996825 h 1859708"/>
                <a:gd name="connsiteX5" fmla="*/ 329947 w 1182527"/>
                <a:gd name="connsiteY5" fmla="*/ 996825 h 1859708"/>
                <a:gd name="connsiteX6" fmla="*/ 329947 w 1182527"/>
                <a:gd name="connsiteY6" fmla="*/ 1393494 h 1859708"/>
                <a:gd name="connsiteX7" fmla="*/ 193431 w 1182527"/>
                <a:gd name="connsiteY7" fmla="*/ 1393493 h 1859708"/>
                <a:gd name="connsiteX8" fmla="*/ 193432 w 1182527"/>
                <a:gd name="connsiteY8" fmla="*/ 1602132 h 1859708"/>
                <a:gd name="connsiteX9" fmla="*/ 248 w 1182527"/>
                <a:gd name="connsiteY9" fmla="*/ 1602132 h 1859708"/>
                <a:gd name="connsiteX10" fmla="*/ 247 w 1182527"/>
                <a:gd name="connsiteY10" fmla="*/ 1851981 h 1859708"/>
                <a:gd name="connsiteX11" fmla="*/ 762678 w 1182527"/>
                <a:gd name="connsiteY11" fmla="*/ 1859708 h 1859708"/>
                <a:gd name="connsiteX12" fmla="*/ 760101 w 1182527"/>
                <a:gd name="connsiteY12" fmla="*/ 1604707 h 1859708"/>
                <a:gd name="connsiteX13" fmla="*/ 520554 w 1182527"/>
                <a:gd name="connsiteY13" fmla="*/ 1607283 h 1859708"/>
                <a:gd name="connsiteX14" fmla="*/ 515403 w 1182527"/>
                <a:gd name="connsiteY14" fmla="*/ 1396069 h 1859708"/>
                <a:gd name="connsiteX15" fmla="*/ 391765 w 1182527"/>
                <a:gd name="connsiteY15" fmla="*/ 1393494 h 1859708"/>
                <a:gd name="connsiteX16" fmla="*/ 394341 w 1182527"/>
                <a:gd name="connsiteY16" fmla="*/ 991673 h 1859708"/>
                <a:gd name="connsiteX17" fmla="*/ 517978 w 1182527"/>
                <a:gd name="connsiteY17" fmla="*/ 994249 h 1859708"/>
                <a:gd name="connsiteX18" fmla="*/ 520554 w 1182527"/>
                <a:gd name="connsiteY18" fmla="*/ 582125 h 1859708"/>
                <a:gd name="connsiteX19" fmla="*/ 824496 w 1182527"/>
                <a:gd name="connsiteY19" fmla="*/ 579549 h 1859708"/>
                <a:gd name="connsiteX20" fmla="*/ 824496 w 1182527"/>
                <a:gd name="connsiteY20" fmla="*/ 355457 h 1859708"/>
                <a:gd name="connsiteX21" fmla="*/ 991922 w 1182527"/>
                <a:gd name="connsiteY21" fmla="*/ 355457 h 1859708"/>
                <a:gd name="connsiteX22" fmla="*/ 991922 w 1182527"/>
                <a:gd name="connsiteY22" fmla="*/ 278183 h 1859708"/>
                <a:gd name="connsiteX23" fmla="*/ 1177377 w 1182527"/>
                <a:gd name="connsiteY23" fmla="*/ 278183 h 1859708"/>
                <a:gd name="connsiteX24" fmla="*/ 1182527 w 1182527"/>
                <a:gd name="connsiteY24" fmla="*/ 72121 h 1859708"/>
                <a:gd name="connsiteX25" fmla="*/ 989345 w 1182527"/>
                <a:gd name="connsiteY25" fmla="*/ 72121 h 1859708"/>
                <a:gd name="connsiteX26" fmla="*/ 989345 w 1182527"/>
                <a:gd name="connsiteY26" fmla="*/ 2575 h 1859708"/>
                <a:gd name="connsiteX27" fmla="*/ 335098 w 1182527"/>
                <a:gd name="connsiteY27" fmla="*/ 0 h 1859708"/>
                <a:gd name="connsiteX28" fmla="*/ 329947 w 1182527"/>
                <a:gd name="connsiteY28" fmla="*/ 355457 h 1859708"/>
                <a:gd name="connsiteX0" fmla="*/ 329947 w 1182527"/>
                <a:gd name="connsiteY0" fmla="*/ 355457 h 1859708"/>
                <a:gd name="connsiteX1" fmla="*/ 165098 w 1182527"/>
                <a:gd name="connsiteY1" fmla="*/ 352880 h 1859708"/>
                <a:gd name="connsiteX2" fmla="*/ 165097 w 1182527"/>
                <a:gd name="connsiteY2" fmla="*/ 576973 h 1859708"/>
                <a:gd name="connsiteX3" fmla="*/ 221764 w 1182527"/>
                <a:gd name="connsiteY3" fmla="*/ 576973 h 1859708"/>
                <a:gd name="connsiteX4" fmla="*/ 224340 w 1182527"/>
                <a:gd name="connsiteY4" fmla="*/ 996825 h 1859708"/>
                <a:gd name="connsiteX5" fmla="*/ 329947 w 1182527"/>
                <a:gd name="connsiteY5" fmla="*/ 996825 h 1859708"/>
                <a:gd name="connsiteX6" fmla="*/ 329947 w 1182527"/>
                <a:gd name="connsiteY6" fmla="*/ 1393494 h 1859708"/>
                <a:gd name="connsiteX7" fmla="*/ 193431 w 1182527"/>
                <a:gd name="connsiteY7" fmla="*/ 1393493 h 1859708"/>
                <a:gd name="connsiteX8" fmla="*/ 193432 w 1182527"/>
                <a:gd name="connsiteY8" fmla="*/ 1602132 h 1859708"/>
                <a:gd name="connsiteX9" fmla="*/ 248 w 1182527"/>
                <a:gd name="connsiteY9" fmla="*/ 1602132 h 1859708"/>
                <a:gd name="connsiteX10" fmla="*/ 247 w 1182527"/>
                <a:gd name="connsiteY10" fmla="*/ 1851981 h 1859708"/>
                <a:gd name="connsiteX11" fmla="*/ 762678 w 1182527"/>
                <a:gd name="connsiteY11" fmla="*/ 1859708 h 1859708"/>
                <a:gd name="connsiteX12" fmla="*/ 760101 w 1182527"/>
                <a:gd name="connsiteY12" fmla="*/ 1604707 h 1859708"/>
                <a:gd name="connsiteX13" fmla="*/ 520554 w 1182527"/>
                <a:gd name="connsiteY13" fmla="*/ 1607283 h 1859708"/>
                <a:gd name="connsiteX14" fmla="*/ 520554 w 1182527"/>
                <a:gd name="connsiteY14" fmla="*/ 1393493 h 1859708"/>
                <a:gd name="connsiteX15" fmla="*/ 391765 w 1182527"/>
                <a:gd name="connsiteY15" fmla="*/ 1393494 h 1859708"/>
                <a:gd name="connsiteX16" fmla="*/ 394341 w 1182527"/>
                <a:gd name="connsiteY16" fmla="*/ 991673 h 1859708"/>
                <a:gd name="connsiteX17" fmla="*/ 517978 w 1182527"/>
                <a:gd name="connsiteY17" fmla="*/ 994249 h 1859708"/>
                <a:gd name="connsiteX18" fmla="*/ 520554 w 1182527"/>
                <a:gd name="connsiteY18" fmla="*/ 582125 h 1859708"/>
                <a:gd name="connsiteX19" fmla="*/ 824496 w 1182527"/>
                <a:gd name="connsiteY19" fmla="*/ 579549 h 1859708"/>
                <a:gd name="connsiteX20" fmla="*/ 824496 w 1182527"/>
                <a:gd name="connsiteY20" fmla="*/ 355457 h 1859708"/>
                <a:gd name="connsiteX21" fmla="*/ 991922 w 1182527"/>
                <a:gd name="connsiteY21" fmla="*/ 355457 h 1859708"/>
                <a:gd name="connsiteX22" fmla="*/ 991922 w 1182527"/>
                <a:gd name="connsiteY22" fmla="*/ 278183 h 1859708"/>
                <a:gd name="connsiteX23" fmla="*/ 1177377 w 1182527"/>
                <a:gd name="connsiteY23" fmla="*/ 278183 h 1859708"/>
                <a:gd name="connsiteX24" fmla="*/ 1182527 w 1182527"/>
                <a:gd name="connsiteY24" fmla="*/ 72121 h 1859708"/>
                <a:gd name="connsiteX25" fmla="*/ 989345 w 1182527"/>
                <a:gd name="connsiteY25" fmla="*/ 72121 h 1859708"/>
                <a:gd name="connsiteX26" fmla="*/ 989345 w 1182527"/>
                <a:gd name="connsiteY26" fmla="*/ 2575 h 1859708"/>
                <a:gd name="connsiteX27" fmla="*/ 335098 w 1182527"/>
                <a:gd name="connsiteY27" fmla="*/ 0 h 1859708"/>
                <a:gd name="connsiteX28" fmla="*/ 329947 w 1182527"/>
                <a:gd name="connsiteY28" fmla="*/ 355457 h 1859708"/>
                <a:gd name="connsiteX0" fmla="*/ 329947 w 1182528"/>
                <a:gd name="connsiteY0" fmla="*/ 355457 h 1859708"/>
                <a:gd name="connsiteX1" fmla="*/ 165098 w 1182528"/>
                <a:gd name="connsiteY1" fmla="*/ 352880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602132 h 1859708"/>
                <a:gd name="connsiteX9" fmla="*/ 248 w 1182528"/>
                <a:gd name="connsiteY9" fmla="*/ 1602132 h 1859708"/>
                <a:gd name="connsiteX10" fmla="*/ 247 w 1182528"/>
                <a:gd name="connsiteY10" fmla="*/ 1851981 h 1859708"/>
                <a:gd name="connsiteX11" fmla="*/ 762678 w 1182528"/>
                <a:gd name="connsiteY11" fmla="*/ 1859708 h 1859708"/>
                <a:gd name="connsiteX12" fmla="*/ 760101 w 1182528"/>
                <a:gd name="connsiteY12" fmla="*/ 1604707 h 1859708"/>
                <a:gd name="connsiteX13" fmla="*/ 520554 w 1182528"/>
                <a:gd name="connsiteY13" fmla="*/ 1607283 h 1859708"/>
                <a:gd name="connsiteX14" fmla="*/ 520554 w 1182528"/>
                <a:gd name="connsiteY14" fmla="*/ 1393493 h 1859708"/>
                <a:gd name="connsiteX15" fmla="*/ 391765 w 1182528"/>
                <a:gd name="connsiteY15" fmla="*/ 1393494 h 1859708"/>
                <a:gd name="connsiteX16" fmla="*/ 394341 w 1182528"/>
                <a:gd name="connsiteY16" fmla="*/ 991673 h 1859708"/>
                <a:gd name="connsiteX17" fmla="*/ 517978 w 1182528"/>
                <a:gd name="connsiteY17" fmla="*/ 994249 h 1859708"/>
                <a:gd name="connsiteX18" fmla="*/ 520554 w 1182528"/>
                <a:gd name="connsiteY18" fmla="*/ 582125 h 1859708"/>
                <a:gd name="connsiteX19" fmla="*/ 824496 w 1182528"/>
                <a:gd name="connsiteY19" fmla="*/ 579549 h 1859708"/>
                <a:gd name="connsiteX20" fmla="*/ 824496 w 1182528"/>
                <a:gd name="connsiteY20" fmla="*/ 355457 h 1859708"/>
                <a:gd name="connsiteX21" fmla="*/ 991922 w 1182528"/>
                <a:gd name="connsiteY21" fmla="*/ 355457 h 1859708"/>
                <a:gd name="connsiteX22" fmla="*/ 991922 w 1182528"/>
                <a:gd name="connsiteY22" fmla="*/ 278183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55457 h 1859708"/>
                <a:gd name="connsiteX0" fmla="*/ 329947 w 1182528"/>
                <a:gd name="connsiteY0" fmla="*/ 355457 h 1859708"/>
                <a:gd name="connsiteX1" fmla="*/ 165098 w 1182528"/>
                <a:gd name="connsiteY1" fmla="*/ 352880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602132 h 1859708"/>
                <a:gd name="connsiteX9" fmla="*/ 248 w 1182528"/>
                <a:gd name="connsiteY9" fmla="*/ 1602132 h 1859708"/>
                <a:gd name="connsiteX10" fmla="*/ 247 w 1182528"/>
                <a:gd name="connsiteY10" fmla="*/ 1851981 h 1859708"/>
                <a:gd name="connsiteX11" fmla="*/ 762678 w 1182528"/>
                <a:gd name="connsiteY11" fmla="*/ 1859708 h 1859708"/>
                <a:gd name="connsiteX12" fmla="*/ 760101 w 1182528"/>
                <a:gd name="connsiteY12" fmla="*/ 1604707 h 1859708"/>
                <a:gd name="connsiteX13" fmla="*/ 520554 w 1182528"/>
                <a:gd name="connsiteY13" fmla="*/ 1607283 h 1859708"/>
                <a:gd name="connsiteX14" fmla="*/ 520554 w 1182528"/>
                <a:gd name="connsiteY14" fmla="*/ 1393493 h 1859708"/>
                <a:gd name="connsiteX15" fmla="*/ 391765 w 1182528"/>
                <a:gd name="connsiteY15" fmla="*/ 1393494 h 1859708"/>
                <a:gd name="connsiteX16" fmla="*/ 394341 w 1182528"/>
                <a:gd name="connsiteY16" fmla="*/ 991673 h 1859708"/>
                <a:gd name="connsiteX17" fmla="*/ 517978 w 1182528"/>
                <a:gd name="connsiteY17" fmla="*/ 994249 h 1859708"/>
                <a:gd name="connsiteX18" fmla="*/ 520554 w 1182528"/>
                <a:gd name="connsiteY18" fmla="*/ 582125 h 1859708"/>
                <a:gd name="connsiteX19" fmla="*/ 824496 w 1182528"/>
                <a:gd name="connsiteY19" fmla="*/ 579549 h 1859708"/>
                <a:gd name="connsiteX20" fmla="*/ 824496 w 1182528"/>
                <a:gd name="connsiteY20" fmla="*/ 355457 h 1859708"/>
                <a:gd name="connsiteX21" fmla="*/ 991922 w 1182528"/>
                <a:gd name="connsiteY21" fmla="*/ 355457 h 1859708"/>
                <a:gd name="connsiteX22" fmla="*/ 991922 w 1182528"/>
                <a:gd name="connsiteY22" fmla="*/ 278183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55457 h 1859708"/>
                <a:gd name="connsiteX0" fmla="*/ 329947 w 1182528"/>
                <a:gd name="connsiteY0" fmla="*/ 355457 h 1859708"/>
                <a:gd name="connsiteX1" fmla="*/ 165098 w 1182528"/>
                <a:gd name="connsiteY1" fmla="*/ 352880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602132 h 1859708"/>
                <a:gd name="connsiteX9" fmla="*/ 248 w 1182528"/>
                <a:gd name="connsiteY9" fmla="*/ 1602132 h 1859708"/>
                <a:gd name="connsiteX10" fmla="*/ 247 w 1182528"/>
                <a:gd name="connsiteY10" fmla="*/ 1851981 h 1859708"/>
                <a:gd name="connsiteX11" fmla="*/ 762678 w 1182528"/>
                <a:gd name="connsiteY11" fmla="*/ 1859708 h 1859708"/>
                <a:gd name="connsiteX12" fmla="*/ 760101 w 1182528"/>
                <a:gd name="connsiteY12" fmla="*/ 1604707 h 1859708"/>
                <a:gd name="connsiteX13" fmla="*/ 520554 w 1182528"/>
                <a:gd name="connsiteY13" fmla="*/ 1607283 h 1859708"/>
                <a:gd name="connsiteX14" fmla="*/ 520554 w 1182528"/>
                <a:gd name="connsiteY14" fmla="*/ 1393493 h 1859708"/>
                <a:gd name="connsiteX15" fmla="*/ 391765 w 1182528"/>
                <a:gd name="connsiteY15" fmla="*/ 1393494 h 1859708"/>
                <a:gd name="connsiteX16" fmla="*/ 394341 w 1182528"/>
                <a:gd name="connsiteY16" fmla="*/ 991673 h 1859708"/>
                <a:gd name="connsiteX17" fmla="*/ 517978 w 1182528"/>
                <a:gd name="connsiteY17" fmla="*/ 994249 h 1859708"/>
                <a:gd name="connsiteX18" fmla="*/ 515402 w 1182528"/>
                <a:gd name="connsiteY18" fmla="*/ 579549 h 1859708"/>
                <a:gd name="connsiteX19" fmla="*/ 824496 w 1182528"/>
                <a:gd name="connsiteY19" fmla="*/ 579549 h 1859708"/>
                <a:gd name="connsiteX20" fmla="*/ 824496 w 1182528"/>
                <a:gd name="connsiteY20" fmla="*/ 355457 h 1859708"/>
                <a:gd name="connsiteX21" fmla="*/ 991922 w 1182528"/>
                <a:gd name="connsiteY21" fmla="*/ 355457 h 1859708"/>
                <a:gd name="connsiteX22" fmla="*/ 991922 w 1182528"/>
                <a:gd name="connsiteY22" fmla="*/ 278183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55457 h 1859708"/>
                <a:gd name="connsiteX0" fmla="*/ 329947 w 1182528"/>
                <a:gd name="connsiteY0" fmla="*/ 355457 h 1859708"/>
                <a:gd name="connsiteX1" fmla="*/ 165098 w 1182528"/>
                <a:gd name="connsiteY1" fmla="*/ 352880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602132 h 1859708"/>
                <a:gd name="connsiteX9" fmla="*/ 248 w 1182528"/>
                <a:gd name="connsiteY9" fmla="*/ 1602132 h 1859708"/>
                <a:gd name="connsiteX10" fmla="*/ 247 w 1182528"/>
                <a:gd name="connsiteY10" fmla="*/ 1851981 h 1859708"/>
                <a:gd name="connsiteX11" fmla="*/ 762678 w 1182528"/>
                <a:gd name="connsiteY11" fmla="*/ 1859708 h 1859708"/>
                <a:gd name="connsiteX12" fmla="*/ 760101 w 1182528"/>
                <a:gd name="connsiteY12" fmla="*/ 1604707 h 1859708"/>
                <a:gd name="connsiteX13" fmla="*/ 520554 w 1182528"/>
                <a:gd name="connsiteY13" fmla="*/ 1607283 h 1859708"/>
                <a:gd name="connsiteX14" fmla="*/ 520554 w 1182528"/>
                <a:gd name="connsiteY14" fmla="*/ 1393493 h 1859708"/>
                <a:gd name="connsiteX15" fmla="*/ 391765 w 1182528"/>
                <a:gd name="connsiteY15" fmla="*/ 1393494 h 1859708"/>
                <a:gd name="connsiteX16" fmla="*/ 394341 w 1182528"/>
                <a:gd name="connsiteY16" fmla="*/ 996824 h 1859708"/>
                <a:gd name="connsiteX17" fmla="*/ 517978 w 1182528"/>
                <a:gd name="connsiteY17" fmla="*/ 994249 h 1859708"/>
                <a:gd name="connsiteX18" fmla="*/ 515402 w 1182528"/>
                <a:gd name="connsiteY18" fmla="*/ 579549 h 1859708"/>
                <a:gd name="connsiteX19" fmla="*/ 824496 w 1182528"/>
                <a:gd name="connsiteY19" fmla="*/ 579549 h 1859708"/>
                <a:gd name="connsiteX20" fmla="*/ 824496 w 1182528"/>
                <a:gd name="connsiteY20" fmla="*/ 355457 h 1859708"/>
                <a:gd name="connsiteX21" fmla="*/ 991922 w 1182528"/>
                <a:gd name="connsiteY21" fmla="*/ 355457 h 1859708"/>
                <a:gd name="connsiteX22" fmla="*/ 991922 w 1182528"/>
                <a:gd name="connsiteY22" fmla="*/ 278183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55457 h 1859708"/>
                <a:gd name="connsiteX0" fmla="*/ 329947 w 1182528"/>
                <a:gd name="connsiteY0" fmla="*/ 355457 h 1859708"/>
                <a:gd name="connsiteX1" fmla="*/ 165098 w 1182528"/>
                <a:gd name="connsiteY1" fmla="*/ 352880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602132 h 1859708"/>
                <a:gd name="connsiteX9" fmla="*/ 248 w 1182528"/>
                <a:gd name="connsiteY9" fmla="*/ 1602132 h 1859708"/>
                <a:gd name="connsiteX10" fmla="*/ 247 w 1182528"/>
                <a:gd name="connsiteY10" fmla="*/ 1859708 h 1859708"/>
                <a:gd name="connsiteX11" fmla="*/ 762678 w 1182528"/>
                <a:gd name="connsiteY11" fmla="*/ 1859708 h 1859708"/>
                <a:gd name="connsiteX12" fmla="*/ 760101 w 1182528"/>
                <a:gd name="connsiteY12" fmla="*/ 1604707 h 1859708"/>
                <a:gd name="connsiteX13" fmla="*/ 520554 w 1182528"/>
                <a:gd name="connsiteY13" fmla="*/ 1607283 h 1859708"/>
                <a:gd name="connsiteX14" fmla="*/ 520554 w 1182528"/>
                <a:gd name="connsiteY14" fmla="*/ 1393493 h 1859708"/>
                <a:gd name="connsiteX15" fmla="*/ 391765 w 1182528"/>
                <a:gd name="connsiteY15" fmla="*/ 1393494 h 1859708"/>
                <a:gd name="connsiteX16" fmla="*/ 394341 w 1182528"/>
                <a:gd name="connsiteY16" fmla="*/ 996824 h 1859708"/>
                <a:gd name="connsiteX17" fmla="*/ 517978 w 1182528"/>
                <a:gd name="connsiteY17" fmla="*/ 994249 h 1859708"/>
                <a:gd name="connsiteX18" fmla="*/ 515402 w 1182528"/>
                <a:gd name="connsiteY18" fmla="*/ 579549 h 1859708"/>
                <a:gd name="connsiteX19" fmla="*/ 824496 w 1182528"/>
                <a:gd name="connsiteY19" fmla="*/ 579549 h 1859708"/>
                <a:gd name="connsiteX20" fmla="*/ 824496 w 1182528"/>
                <a:gd name="connsiteY20" fmla="*/ 355457 h 1859708"/>
                <a:gd name="connsiteX21" fmla="*/ 991922 w 1182528"/>
                <a:gd name="connsiteY21" fmla="*/ 355457 h 1859708"/>
                <a:gd name="connsiteX22" fmla="*/ 991922 w 1182528"/>
                <a:gd name="connsiteY22" fmla="*/ 278183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55457 h 1859708"/>
                <a:gd name="connsiteX0" fmla="*/ 329947 w 1182528"/>
                <a:gd name="connsiteY0" fmla="*/ 355457 h 1859708"/>
                <a:gd name="connsiteX1" fmla="*/ 165098 w 1182528"/>
                <a:gd name="connsiteY1" fmla="*/ 352880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602132 h 1859708"/>
                <a:gd name="connsiteX9" fmla="*/ 248 w 1182528"/>
                <a:gd name="connsiteY9" fmla="*/ 1602132 h 1859708"/>
                <a:gd name="connsiteX10" fmla="*/ 247 w 1182528"/>
                <a:gd name="connsiteY10" fmla="*/ 1859708 h 1859708"/>
                <a:gd name="connsiteX11" fmla="*/ 762678 w 1182528"/>
                <a:gd name="connsiteY11" fmla="*/ 1859708 h 1859708"/>
                <a:gd name="connsiteX12" fmla="*/ 760101 w 1182528"/>
                <a:gd name="connsiteY12" fmla="*/ 1604707 h 1859708"/>
                <a:gd name="connsiteX13" fmla="*/ 520554 w 1182528"/>
                <a:gd name="connsiteY13" fmla="*/ 1594404 h 1859708"/>
                <a:gd name="connsiteX14" fmla="*/ 520554 w 1182528"/>
                <a:gd name="connsiteY14" fmla="*/ 1393493 h 1859708"/>
                <a:gd name="connsiteX15" fmla="*/ 391765 w 1182528"/>
                <a:gd name="connsiteY15" fmla="*/ 1393494 h 1859708"/>
                <a:gd name="connsiteX16" fmla="*/ 394341 w 1182528"/>
                <a:gd name="connsiteY16" fmla="*/ 996824 h 1859708"/>
                <a:gd name="connsiteX17" fmla="*/ 517978 w 1182528"/>
                <a:gd name="connsiteY17" fmla="*/ 994249 h 1859708"/>
                <a:gd name="connsiteX18" fmla="*/ 515402 w 1182528"/>
                <a:gd name="connsiteY18" fmla="*/ 579549 h 1859708"/>
                <a:gd name="connsiteX19" fmla="*/ 824496 w 1182528"/>
                <a:gd name="connsiteY19" fmla="*/ 579549 h 1859708"/>
                <a:gd name="connsiteX20" fmla="*/ 824496 w 1182528"/>
                <a:gd name="connsiteY20" fmla="*/ 355457 h 1859708"/>
                <a:gd name="connsiteX21" fmla="*/ 991922 w 1182528"/>
                <a:gd name="connsiteY21" fmla="*/ 355457 h 1859708"/>
                <a:gd name="connsiteX22" fmla="*/ 991922 w 1182528"/>
                <a:gd name="connsiteY22" fmla="*/ 278183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55457 h 1859708"/>
                <a:gd name="connsiteX0" fmla="*/ 329947 w 1182528"/>
                <a:gd name="connsiteY0" fmla="*/ 355457 h 1859708"/>
                <a:gd name="connsiteX1" fmla="*/ 165098 w 1182528"/>
                <a:gd name="connsiteY1" fmla="*/ 352880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602132 h 1859708"/>
                <a:gd name="connsiteX9" fmla="*/ 248 w 1182528"/>
                <a:gd name="connsiteY9" fmla="*/ 1602132 h 1859708"/>
                <a:gd name="connsiteX10" fmla="*/ 247 w 1182528"/>
                <a:gd name="connsiteY10" fmla="*/ 1859708 h 1859708"/>
                <a:gd name="connsiteX11" fmla="*/ 762678 w 1182528"/>
                <a:gd name="connsiteY11" fmla="*/ 1859708 h 1859708"/>
                <a:gd name="connsiteX12" fmla="*/ 760101 w 1182528"/>
                <a:gd name="connsiteY12" fmla="*/ 1596980 h 1859708"/>
                <a:gd name="connsiteX13" fmla="*/ 520554 w 1182528"/>
                <a:gd name="connsiteY13" fmla="*/ 1594404 h 1859708"/>
                <a:gd name="connsiteX14" fmla="*/ 520554 w 1182528"/>
                <a:gd name="connsiteY14" fmla="*/ 1393493 h 1859708"/>
                <a:gd name="connsiteX15" fmla="*/ 391765 w 1182528"/>
                <a:gd name="connsiteY15" fmla="*/ 1393494 h 1859708"/>
                <a:gd name="connsiteX16" fmla="*/ 394341 w 1182528"/>
                <a:gd name="connsiteY16" fmla="*/ 996824 h 1859708"/>
                <a:gd name="connsiteX17" fmla="*/ 517978 w 1182528"/>
                <a:gd name="connsiteY17" fmla="*/ 994249 h 1859708"/>
                <a:gd name="connsiteX18" fmla="*/ 515402 w 1182528"/>
                <a:gd name="connsiteY18" fmla="*/ 579549 h 1859708"/>
                <a:gd name="connsiteX19" fmla="*/ 824496 w 1182528"/>
                <a:gd name="connsiteY19" fmla="*/ 579549 h 1859708"/>
                <a:gd name="connsiteX20" fmla="*/ 824496 w 1182528"/>
                <a:gd name="connsiteY20" fmla="*/ 355457 h 1859708"/>
                <a:gd name="connsiteX21" fmla="*/ 991922 w 1182528"/>
                <a:gd name="connsiteY21" fmla="*/ 355457 h 1859708"/>
                <a:gd name="connsiteX22" fmla="*/ 991922 w 1182528"/>
                <a:gd name="connsiteY22" fmla="*/ 278183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55457 h 1859708"/>
                <a:gd name="connsiteX0" fmla="*/ 329947 w 1182528"/>
                <a:gd name="connsiteY0" fmla="*/ 355457 h 1859708"/>
                <a:gd name="connsiteX1" fmla="*/ 165098 w 1182528"/>
                <a:gd name="connsiteY1" fmla="*/ 352880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599556 h 1859708"/>
                <a:gd name="connsiteX9" fmla="*/ 248 w 1182528"/>
                <a:gd name="connsiteY9" fmla="*/ 1602132 h 1859708"/>
                <a:gd name="connsiteX10" fmla="*/ 247 w 1182528"/>
                <a:gd name="connsiteY10" fmla="*/ 1859708 h 1859708"/>
                <a:gd name="connsiteX11" fmla="*/ 762678 w 1182528"/>
                <a:gd name="connsiteY11" fmla="*/ 1859708 h 1859708"/>
                <a:gd name="connsiteX12" fmla="*/ 760101 w 1182528"/>
                <a:gd name="connsiteY12" fmla="*/ 1596980 h 1859708"/>
                <a:gd name="connsiteX13" fmla="*/ 520554 w 1182528"/>
                <a:gd name="connsiteY13" fmla="*/ 1594404 h 1859708"/>
                <a:gd name="connsiteX14" fmla="*/ 520554 w 1182528"/>
                <a:gd name="connsiteY14" fmla="*/ 1393493 h 1859708"/>
                <a:gd name="connsiteX15" fmla="*/ 391765 w 1182528"/>
                <a:gd name="connsiteY15" fmla="*/ 1393494 h 1859708"/>
                <a:gd name="connsiteX16" fmla="*/ 394341 w 1182528"/>
                <a:gd name="connsiteY16" fmla="*/ 996824 h 1859708"/>
                <a:gd name="connsiteX17" fmla="*/ 517978 w 1182528"/>
                <a:gd name="connsiteY17" fmla="*/ 994249 h 1859708"/>
                <a:gd name="connsiteX18" fmla="*/ 515402 w 1182528"/>
                <a:gd name="connsiteY18" fmla="*/ 579549 h 1859708"/>
                <a:gd name="connsiteX19" fmla="*/ 824496 w 1182528"/>
                <a:gd name="connsiteY19" fmla="*/ 579549 h 1859708"/>
                <a:gd name="connsiteX20" fmla="*/ 824496 w 1182528"/>
                <a:gd name="connsiteY20" fmla="*/ 355457 h 1859708"/>
                <a:gd name="connsiteX21" fmla="*/ 991922 w 1182528"/>
                <a:gd name="connsiteY21" fmla="*/ 355457 h 1859708"/>
                <a:gd name="connsiteX22" fmla="*/ 991922 w 1182528"/>
                <a:gd name="connsiteY22" fmla="*/ 278183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55457 h 1859708"/>
                <a:gd name="connsiteX0" fmla="*/ 329947 w 1182528"/>
                <a:gd name="connsiteY0" fmla="*/ 355457 h 1859708"/>
                <a:gd name="connsiteX1" fmla="*/ 165098 w 1182528"/>
                <a:gd name="connsiteY1" fmla="*/ 352880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599556 h 1859708"/>
                <a:gd name="connsiteX9" fmla="*/ 248 w 1182528"/>
                <a:gd name="connsiteY9" fmla="*/ 1596980 h 1859708"/>
                <a:gd name="connsiteX10" fmla="*/ 247 w 1182528"/>
                <a:gd name="connsiteY10" fmla="*/ 1859708 h 1859708"/>
                <a:gd name="connsiteX11" fmla="*/ 762678 w 1182528"/>
                <a:gd name="connsiteY11" fmla="*/ 1859708 h 1859708"/>
                <a:gd name="connsiteX12" fmla="*/ 760101 w 1182528"/>
                <a:gd name="connsiteY12" fmla="*/ 1596980 h 1859708"/>
                <a:gd name="connsiteX13" fmla="*/ 520554 w 1182528"/>
                <a:gd name="connsiteY13" fmla="*/ 1594404 h 1859708"/>
                <a:gd name="connsiteX14" fmla="*/ 520554 w 1182528"/>
                <a:gd name="connsiteY14" fmla="*/ 1393493 h 1859708"/>
                <a:gd name="connsiteX15" fmla="*/ 391765 w 1182528"/>
                <a:gd name="connsiteY15" fmla="*/ 1393494 h 1859708"/>
                <a:gd name="connsiteX16" fmla="*/ 394341 w 1182528"/>
                <a:gd name="connsiteY16" fmla="*/ 996824 h 1859708"/>
                <a:gd name="connsiteX17" fmla="*/ 517978 w 1182528"/>
                <a:gd name="connsiteY17" fmla="*/ 994249 h 1859708"/>
                <a:gd name="connsiteX18" fmla="*/ 515402 w 1182528"/>
                <a:gd name="connsiteY18" fmla="*/ 579549 h 1859708"/>
                <a:gd name="connsiteX19" fmla="*/ 824496 w 1182528"/>
                <a:gd name="connsiteY19" fmla="*/ 579549 h 1859708"/>
                <a:gd name="connsiteX20" fmla="*/ 824496 w 1182528"/>
                <a:gd name="connsiteY20" fmla="*/ 355457 h 1859708"/>
                <a:gd name="connsiteX21" fmla="*/ 991922 w 1182528"/>
                <a:gd name="connsiteY21" fmla="*/ 355457 h 1859708"/>
                <a:gd name="connsiteX22" fmla="*/ 991922 w 1182528"/>
                <a:gd name="connsiteY22" fmla="*/ 278183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55457 h 1859708"/>
                <a:gd name="connsiteX0" fmla="*/ 329947 w 1182528"/>
                <a:gd name="connsiteY0" fmla="*/ 345154 h 1859708"/>
                <a:gd name="connsiteX1" fmla="*/ 165098 w 1182528"/>
                <a:gd name="connsiteY1" fmla="*/ 352880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599556 h 1859708"/>
                <a:gd name="connsiteX9" fmla="*/ 248 w 1182528"/>
                <a:gd name="connsiteY9" fmla="*/ 1596980 h 1859708"/>
                <a:gd name="connsiteX10" fmla="*/ 247 w 1182528"/>
                <a:gd name="connsiteY10" fmla="*/ 1859708 h 1859708"/>
                <a:gd name="connsiteX11" fmla="*/ 762678 w 1182528"/>
                <a:gd name="connsiteY11" fmla="*/ 1859708 h 1859708"/>
                <a:gd name="connsiteX12" fmla="*/ 760101 w 1182528"/>
                <a:gd name="connsiteY12" fmla="*/ 1596980 h 1859708"/>
                <a:gd name="connsiteX13" fmla="*/ 520554 w 1182528"/>
                <a:gd name="connsiteY13" fmla="*/ 1594404 h 1859708"/>
                <a:gd name="connsiteX14" fmla="*/ 520554 w 1182528"/>
                <a:gd name="connsiteY14" fmla="*/ 1393493 h 1859708"/>
                <a:gd name="connsiteX15" fmla="*/ 391765 w 1182528"/>
                <a:gd name="connsiteY15" fmla="*/ 1393494 h 1859708"/>
                <a:gd name="connsiteX16" fmla="*/ 394341 w 1182528"/>
                <a:gd name="connsiteY16" fmla="*/ 996824 h 1859708"/>
                <a:gd name="connsiteX17" fmla="*/ 517978 w 1182528"/>
                <a:gd name="connsiteY17" fmla="*/ 994249 h 1859708"/>
                <a:gd name="connsiteX18" fmla="*/ 515402 w 1182528"/>
                <a:gd name="connsiteY18" fmla="*/ 579549 h 1859708"/>
                <a:gd name="connsiteX19" fmla="*/ 824496 w 1182528"/>
                <a:gd name="connsiteY19" fmla="*/ 579549 h 1859708"/>
                <a:gd name="connsiteX20" fmla="*/ 824496 w 1182528"/>
                <a:gd name="connsiteY20" fmla="*/ 355457 h 1859708"/>
                <a:gd name="connsiteX21" fmla="*/ 991922 w 1182528"/>
                <a:gd name="connsiteY21" fmla="*/ 355457 h 1859708"/>
                <a:gd name="connsiteX22" fmla="*/ 991922 w 1182528"/>
                <a:gd name="connsiteY22" fmla="*/ 278183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45154 h 1859708"/>
                <a:gd name="connsiteX0" fmla="*/ 329947 w 1182528"/>
                <a:gd name="connsiteY0" fmla="*/ 345154 h 1859708"/>
                <a:gd name="connsiteX1" fmla="*/ 167674 w 1182528"/>
                <a:gd name="connsiteY1" fmla="*/ 345153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599556 h 1859708"/>
                <a:gd name="connsiteX9" fmla="*/ 248 w 1182528"/>
                <a:gd name="connsiteY9" fmla="*/ 1596980 h 1859708"/>
                <a:gd name="connsiteX10" fmla="*/ 247 w 1182528"/>
                <a:gd name="connsiteY10" fmla="*/ 1859708 h 1859708"/>
                <a:gd name="connsiteX11" fmla="*/ 762678 w 1182528"/>
                <a:gd name="connsiteY11" fmla="*/ 1859708 h 1859708"/>
                <a:gd name="connsiteX12" fmla="*/ 760101 w 1182528"/>
                <a:gd name="connsiteY12" fmla="*/ 1596980 h 1859708"/>
                <a:gd name="connsiteX13" fmla="*/ 520554 w 1182528"/>
                <a:gd name="connsiteY13" fmla="*/ 1594404 h 1859708"/>
                <a:gd name="connsiteX14" fmla="*/ 520554 w 1182528"/>
                <a:gd name="connsiteY14" fmla="*/ 1393493 h 1859708"/>
                <a:gd name="connsiteX15" fmla="*/ 391765 w 1182528"/>
                <a:gd name="connsiteY15" fmla="*/ 1393494 h 1859708"/>
                <a:gd name="connsiteX16" fmla="*/ 394341 w 1182528"/>
                <a:gd name="connsiteY16" fmla="*/ 996824 h 1859708"/>
                <a:gd name="connsiteX17" fmla="*/ 517978 w 1182528"/>
                <a:gd name="connsiteY17" fmla="*/ 994249 h 1859708"/>
                <a:gd name="connsiteX18" fmla="*/ 515402 w 1182528"/>
                <a:gd name="connsiteY18" fmla="*/ 579549 h 1859708"/>
                <a:gd name="connsiteX19" fmla="*/ 824496 w 1182528"/>
                <a:gd name="connsiteY19" fmla="*/ 579549 h 1859708"/>
                <a:gd name="connsiteX20" fmla="*/ 824496 w 1182528"/>
                <a:gd name="connsiteY20" fmla="*/ 355457 h 1859708"/>
                <a:gd name="connsiteX21" fmla="*/ 991922 w 1182528"/>
                <a:gd name="connsiteY21" fmla="*/ 355457 h 1859708"/>
                <a:gd name="connsiteX22" fmla="*/ 991922 w 1182528"/>
                <a:gd name="connsiteY22" fmla="*/ 278183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45154 h 1859708"/>
                <a:gd name="connsiteX0" fmla="*/ 329947 w 1182528"/>
                <a:gd name="connsiteY0" fmla="*/ 345154 h 1859708"/>
                <a:gd name="connsiteX1" fmla="*/ 167674 w 1182528"/>
                <a:gd name="connsiteY1" fmla="*/ 345153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599556 h 1859708"/>
                <a:gd name="connsiteX9" fmla="*/ 248 w 1182528"/>
                <a:gd name="connsiteY9" fmla="*/ 1596980 h 1859708"/>
                <a:gd name="connsiteX10" fmla="*/ 247 w 1182528"/>
                <a:gd name="connsiteY10" fmla="*/ 1859708 h 1859708"/>
                <a:gd name="connsiteX11" fmla="*/ 762678 w 1182528"/>
                <a:gd name="connsiteY11" fmla="*/ 1859708 h 1859708"/>
                <a:gd name="connsiteX12" fmla="*/ 760101 w 1182528"/>
                <a:gd name="connsiteY12" fmla="*/ 1596980 h 1859708"/>
                <a:gd name="connsiteX13" fmla="*/ 520554 w 1182528"/>
                <a:gd name="connsiteY13" fmla="*/ 1594404 h 1859708"/>
                <a:gd name="connsiteX14" fmla="*/ 520554 w 1182528"/>
                <a:gd name="connsiteY14" fmla="*/ 1393493 h 1859708"/>
                <a:gd name="connsiteX15" fmla="*/ 391765 w 1182528"/>
                <a:gd name="connsiteY15" fmla="*/ 1393494 h 1859708"/>
                <a:gd name="connsiteX16" fmla="*/ 394341 w 1182528"/>
                <a:gd name="connsiteY16" fmla="*/ 996824 h 1859708"/>
                <a:gd name="connsiteX17" fmla="*/ 517978 w 1182528"/>
                <a:gd name="connsiteY17" fmla="*/ 994249 h 1859708"/>
                <a:gd name="connsiteX18" fmla="*/ 515402 w 1182528"/>
                <a:gd name="connsiteY18" fmla="*/ 579549 h 1859708"/>
                <a:gd name="connsiteX19" fmla="*/ 824496 w 1182528"/>
                <a:gd name="connsiteY19" fmla="*/ 579549 h 1859708"/>
                <a:gd name="connsiteX20" fmla="*/ 824496 w 1182528"/>
                <a:gd name="connsiteY20" fmla="*/ 347729 h 1859708"/>
                <a:gd name="connsiteX21" fmla="*/ 991922 w 1182528"/>
                <a:gd name="connsiteY21" fmla="*/ 355457 h 1859708"/>
                <a:gd name="connsiteX22" fmla="*/ 991922 w 1182528"/>
                <a:gd name="connsiteY22" fmla="*/ 278183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45154 h 1859708"/>
                <a:gd name="connsiteX0" fmla="*/ 329947 w 1182528"/>
                <a:gd name="connsiteY0" fmla="*/ 345154 h 1859708"/>
                <a:gd name="connsiteX1" fmla="*/ 167674 w 1182528"/>
                <a:gd name="connsiteY1" fmla="*/ 345153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599556 h 1859708"/>
                <a:gd name="connsiteX9" fmla="*/ 248 w 1182528"/>
                <a:gd name="connsiteY9" fmla="*/ 1596980 h 1859708"/>
                <a:gd name="connsiteX10" fmla="*/ 247 w 1182528"/>
                <a:gd name="connsiteY10" fmla="*/ 1859708 h 1859708"/>
                <a:gd name="connsiteX11" fmla="*/ 762678 w 1182528"/>
                <a:gd name="connsiteY11" fmla="*/ 1859708 h 1859708"/>
                <a:gd name="connsiteX12" fmla="*/ 760101 w 1182528"/>
                <a:gd name="connsiteY12" fmla="*/ 1596980 h 1859708"/>
                <a:gd name="connsiteX13" fmla="*/ 520554 w 1182528"/>
                <a:gd name="connsiteY13" fmla="*/ 1594404 h 1859708"/>
                <a:gd name="connsiteX14" fmla="*/ 520554 w 1182528"/>
                <a:gd name="connsiteY14" fmla="*/ 1393493 h 1859708"/>
                <a:gd name="connsiteX15" fmla="*/ 391765 w 1182528"/>
                <a:gd name="connsiteY15" fmla="*/ 1393494 h 1859708"/>
                <a:gd name="connsiteX16" fmla="*/ 394341 w 1182528"/>
                <a:gd name="connsiteY16" fmla="*/ 996824 h 1859708"/>
                <a:gd name="connsiteX17" fmla="*/ 517978 w 1182528"/>
                <a:gd name="connsiteY17" fmla="*/ 994249 h 1859708"/>
                <a:gd name="connsiteX18" fmla="*/ 515402 w 1182528"/>
                <a:gd name="connsiteY18" fmla="*/ 579549 h 1859708"/>
                <a:gd name="connsiteX19" fmla="*/ 824496 w 1182528"/>
                <a:gd name="connsiteY19" fmla="*/ 579549 h 1859708"/>
                <a:gd name="connsiteX20" fmla="*/ 824496 w 1182528"/>
                <a:gd name="connsiteY20" fmla="*/ 347729 h 1859708"/>
                <a:gd name="connsiteX21" fmla="*/ 991922 w 1182528"/>
                <a:gd name="connsiteY21" fmla="*/ 347729 h 1859708"/>
                <a:gd name="connsiteX22" fmla="*/ 991922 w 1182528"/>
                <a:gd name="connsiteY22" fmla="*/ 278183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45154 h 1859708"/>
                <a:gd name="connsiteX0" fmla="*/ 329947 w 1182528"/>
                <a:gd name="connsiteY0" fmla="*/ 345154 h 1859708"/>
                <a:gd name="connsiteX1" fmla="*/ 167674 w 1182528"/>
                <a:gd name="connsiteY1" fmla="*/ 345153 h 1859708"/>
                <a:gd name="connsiteX2" fmla="*/ 165097 w 1182528"/>
                <a:gd name="connsiteY2" fmla="*/ 576973 h 1859708"/>
                <a:gd name="connsiteX3" fmla="*/ 221764 w 1182528"/>
                <a:gd name="connsiteY3" fmla="*/ 576973 h 1859708"/>
                <a:gd name="connsiteX4" fmla="*/ 224340 w 1182528"/>
                <a:gd name="connsiteY4" fmla="*/ 996825 h 1859708"/>
                <a:gd name="connsiteX5" fmla="*/ 329947 w 1182528"/>
                <a:gd name="connsiteY5" fmla="*/ 996825 h 1859708"/>
                <a:gd name="connsiteX6" fmla="*/ 329947 w 1182528"/>
                <a:gd name="connsiteY6" fmla="*/ 1393494 h 1859708"/>
                <a:gd name="connsiteX7" fmla="*/ 193431 w 1182528"/>
                <a:gd name="connsiteY7" fmla="*/ 1393493 h 1859708"/>
                <a:gd name="connsiteX8" fmla="*/ 193432 w 1182528"/>
                <a:gd name="connsiteY8" fmla="*/ 1599556 h 1859708"/>
                <a:gd name="connsiteX9" fmla="*/ 248 w 1182528"/>
                <a:gd name="connsiteY9" fmla="*/ 1596980 h 1859708"/>
                <a:gd name="connsiteX10" fmla="*/ 247 w 1182528"/>
                <a:gd name="connsiteY10" fmla="*/ 1859708 h 1859708"/>
                <a:gd name="connsiteX11" fmla="*/ 762678 w 1182528"/>
                <a:gd name="connsiteY11" fmla="*/ 1859708 h 1859708"/>
                <a:gd name="connsiteX12" fmla="*/ 760101 w 1182528"/>
                <a:gd name="connsiteY12" fmla="*/ 1596980 h 1859708"/>
                <a:gd name="connsiteX13" fmla="*/ 520554 w 1182528"/>
                <a:gd name="connsiteY13" fmla="*/ 1594404 h 1859708"/>
                <a:gd name="connsiteX14" fmla="*/ 520554 w 1182528"/>
                <a:gd name="connsiteY14" fmla="*/ 1393493 h 1859708"/>
                <a:gd name="connsiteX15" fmla="*/ 391765 w 1182528"/>
                <a:gd name="connsiteY15" fmla="*/ 1393494 h 1859708"/>
                <a:gd name="connsiteX16" fmla="*/ 394341 w 1182528"/>
                <a:gd name="connsiteY16" fmla="*/ 996824 h 1859708"/>
                <a:gd name="connsiteX17" fmla="*/ 517978 w 1182528"/>
                <a:gd name="connsiteY17" fmla="*/ 994249 h 1859708"/>
                <a:gd name="connsiteX18" fmla="*/ 515402 w 1182528"/>
                <a:gd name="connsiteY18" fmla="*/ 579549 h 1859708"/>
                <a:gd name="connsiteX19" fmla="*/ 824496 w 1182528"/>
                <a:gd name="connsiteY19" fmla="*/ 579549 h 1859708"/>
                <a:gd name="connsiteX20" fmla="*/ 824496 w 1182528"/>
                <a:gd name="connsiteY20" fmla="*/ 347729 h 1859708"/>
                <a:gd name="connsiteX21" fmla="*/ 991922 w 1182528"/>
                <a:gd name="connsiteY21" fmla="*/ 347729 h 1859708"/>
                <a:gd name="connsiteX22" fmla="*/ 991922 w 1182528"/>
                <a:gd name="connsiteY22" fmla="*/ 234395 h 1859708"/>
                <a:gd name="connsiteX23" fmla="*/ 1182528 w 1182528"/>
                <a:gd name="connsiteY23" fmla="*/ 278183 h 1859708"/>
                <a:gd name="connsiteX24" fmla="*/ 1182527 w 1182528"/>
                <a:gd name="connsiteY24" fmla="*/ 72121 h 1859708"/>
                <a:gd name="connsiteX25" fmla="*/ 989345 w 1182528"/>
                <a:gd name="connsiteY25" fmla="*/ 72121 h 1859708"/>
                <a:gd name="connsiteX26" fmla="*/ 989345 w 1182528"/>
                <a:gd name="connsiteY26" fmla="*/ 2575 h 1859708"/>
                <a:gd name="connsiteX27" fmla="*/ 335098 w 1182528"/>
                <a:gd name="connsiteY27" fmla="*/ 0 h 1859708"/>
                <a:gd name="connsiteX28" fmla="*/ 329947 w 1182528"/>
                <a:gd name="connsiteY28" fmla="*/ 345154 h 1859708"/>
                <a:gd name="connsiteX0" fmla="*/ 329947 w 1182527"/>
                <a:gd name="connsiteY0" fmla="*/ 345154 h 1859708"/>
                <a:gd name="connsiteX1" fmla="*/ 167674 w 1182527"/>
                <a:gd name="connsiteY1" fmla="*/ 345153 h 1859708"/>
                <a:gd name="connsiteX2" fmla="*/ 165097 w 1182527"/>
                <a:gd name="connsiteY2" fmla="*/ 576973 h 1859708"/>
                <a:gd name="connsiteX3" fmla="*/ 221764 w 1182527"/>
                <a:gd name="connsiteY3" fmla="*/ 576973 h 1859708"/>
                <a:gd name="connsiteX4" fmla="*/ 224340 w 1182527"/>
                <a:gd name="connsiteY4" fmla="*/ 996825 h 1859708"/>
                <a:gd name="connsiteX5" fmla="*/ 329947 w 1182527"/>
                <a:gd name="connsiteY5" fmla="*/ 996825 h 1859708"/>
                <a:gd name="connsiteX6" fmla="*/ 329947 w 1182527"/>
                <a:gd name="connsiteY6" fmla="*/ 1393494 h 1859708"/>
                <a:gd name="connsiteX7" fmla="*/ 193431 w 1182527"/>
                <a:gd name="connsiteY7" fmla="*/ 1393493 h 1859708"/>
                <a:gd name="connsiteX8" fmla="*/ 193432 w 1182527"/>
                <a:gd name="connsiteY8" fmla="*/ 1599556 h 1859708"/>
                <a:gd name="connsiteX9" fmla="*/ 248 w 1182527"/>
                <a:gd name="connsiteY9" fmla="*/ 1596980 h 1859708"/>
                <a:gd name="connsiteX10" fmla="*/ 247 w 1182527"/>
                <a:gd name="connsiteY10" fmla="*/ 1859708 h 1859708"/>
                <a:gd name="connsiteX11" fmla="*/ 762678 w 1182527"/>
                <a:gd name="connsiteY11" fmla="*/ 1859708 h 1859708"/>
                <a:gd name="connsiteX12" fmla="*/ 760101 w 1182527"/>
                <a:gd name="connsiteY12" fmla="*/ 1596980 h 1859708"/>
                <a:gd name="connsiteX13" fmla="*/ 520554 w 1182527"/>
                <a:gd name="connsiteY13" fmla="*/ 1594404 h 1859708"/>
                <a:gd name="connsiteX14" fmla="*/ 520554 w 1182527"/>
                <a:gd name="connsiteY14" fmla="*/ 1393493 h 1859708"/>
                <a:gd name="connsiteX15" fmla="*/ 391765 w 1182527"/>
                <a:gd name="connsiteY15" fmla="*/ 1393494 h 1859708"/>
                <a:gd name="connsiteX16" fmla="*/ 394341 w 1182527"/>
                <a:gd name="connsiteY16" fmla="*/ 996824 h 1859708"/>
                <a:gd name="connsiteX17" fmla="*/ 517978 w 1182527"/>
                <a:gd name="connsiteY17" fmla="*/ 994249 h 1859708"/>
                <a:gd name="connsiteX18" fmla="*/ 515402 w 1182527"/>
                <a:gd name="connsiteY18" fmla="*/ 579549 h 1859708"/>
                <a:gd name="connsiteX19" fmla="*/ 824496 w 1182527"/>
                <a:gd name="connsiteY19" fmla="*/ 579549 h 1859708"/>
                <a:gd name="connsiteX20" fmla="*/ 824496 w 1182527"/>
                <a:gd name="connsiteY20" fmla="*/ 347729 h 1859708"/>
                <a:gd name="connsiteX21" fmla="*/ 991922 w 1182527"/>
                <a:gd name="connsiteY21" fmla="*/ 347729 h 1859708"/>
                <a:gd name="connsiteX22" fmla="*/ 991922 w 1182527"/>
                <a:gd name="connsiteY22" fmla="*/ 234395 h 1859708"/>
                <a:gd name="connsiteX23" fmla="*/ 1179952 w 1182527"/>
                <a:gd name="connsiteY23" fmla="*/ 239546 h 1859708"/>
                <a:gd name="connsiteX24" fmla="*/ 1182527 w 1182527"/>
                <a:gd name="connsiteY24" fmla="*/ 72121 h 1859708"/>
                <a:gd name="connsiteX25" fmla="*/ 989345 w 1182527"/>
                <a:gd name="connsiteY25" fmla="*/ 72121 h 1859708"/>
                <a:gd name="connsiteX26" fmla="*/ 989345 w 1182527"/>
                <a:gd name="connsiteY26" fmla="*/ 2575 h 1859708"/>
                <a:gd name="connsiteX27" fmla="*/ 335098 w 1182527"/>
                <a:gd name="connsiteY27" fmla="*/ 0 h 1859708"/>
                <a:gd name="connsiteX28" fmla="*/ 329947 w 1182527"/>
                <a:gd name="connsiteY28" fmla="*/ 345154 h 1859708"/>
                <a:gd name="connsiteX0" fmla="*/ 329947 w 1182527"/>
                <a:gd name="connsiteY0" fmla="*/ 345154 h 1859708"/>
                <a:gd name="connsiteX1" fmla="*/ 167674 w 1182527"/>
                <a:gd name="connsiteY1" fmla="*/ 345153 h 1859708"/>
                <a:gd name="connsiteX2" fmla="*/ 165097 w 1182527"/>
                <a:gd name="connsiteY2" fmla="*/ 576973 h 1859708"/>
                <a:gd name="connsiteX3" fmla="*/ 221764 w 1182527"/>
                <a:gd name="connsiteY3" fmla="*/ 576973 h 1859708"/>
                <a:gd name="connsiteX4" fmla="*/ 224340 w 1182527"/>
                <a:gd name="connsiteY4" fmla="*/ 996825 h 1859708"/>
                <a:gd name="connsiteX5" fmla="*/ 329947 w 1182527"/>
                <a:gd name="connsiteY5" fmla="*/ 996825 h 1859708"/>
                <a:gd name="connsiteX6" fmla="*/ 329947 w 1182527"/>
                <a:gd name="connsiteY6" fmla="*/ 1393494 h 1859708"/>
                <a:gd name="connsiteX7" fmla="*/ 193431 w 1182527"/>
                <a:gd name="connsiteY7" fmla="*/ 1393493 h 1859708"/>
                <a:gd name="connsiteX8" fmla="*/ 193432 w 1182527"/>
                <a:gd name="connsiteY8" fmla="*/ 1599556 h 1859708"/>
                <a:gd name="connsiteX9" fmla="*/ 248 w 1182527"/>
                <a:gd name="connsiteY9" fmla="*/ 1596980 h 1859708"/>
                <a:gd name="connsiteX10" fmla="*/ 247 w 1182527"/>
                <a:gd name="connsiteY10" fmla="*/ 1859708 h 1859708"/>
                <a:gd name="connsiteX11" fmla="*/ 762678 w 1182527"/>
                <a:gd name="connsiteY11" fmla="*/ 1859708 h 1859708"/>
                <a:gd name="connsiteX12" fmla="*/ 760101 w 1182527"/>
                <a:gd name="connsiteY12" fmla="*/ 1596980 h 1859708"/>
                <a:gd name="connsiteX13" fmla="*/ 520554 w 1182527"/>
                <a:gd name="connsiteY13" fmla="*/ 1594404 h 1859708"/>
                <a:gd name="connsiteX14" fmla="*/ 520554 w 1182527"/>
                <a:gd name="connsiteY14" fmla="*/ 1393493 h 1859708"/>
                <a:gd name="connsiteX15" fmla="*/ 391765 w 1182527"/>
                <a:gd name="connsiteY15" fmla="*/ 1393494 h 1859708"/>
                <a:gd name="connsiteX16" fmla="*/ 394341 w 1182527"/>
                <a:gd name="connsiteY16" fmla="*/ 996824 h 1859708"/>
                <a:gd name="connsiteX17" fmla="*/ 517978 w 1182527"/>
                <a:gd name="connsiteY17" fmla="*/ 994249 h 1859708"/>
                <a:gd name="connsiteX18" fmla="*/ 515402 w 1182527"/>
                <a:gd name="connsiteY18" fmla="*/ 579549 h 1859708"/>
                <a:gd name="connsiteX19" fmla="*/ 824496 w 1182527"/>
                <a:gd name="connsiteY19" fmla="*/ 579549 h 1859708"/>
                <a:gd name="connsiteX20" fmla="*/ 824496 w 1182527"/>
                <a:gd name="connsiteY20" fmla="*/ 347729 h 1859708"/>
                <a:gd name="connsiteX21" fmla="*/ 991922 w 1182527"/>
                <a:gd name="connsiteY21" fmla="*/ 347729 h 1859708"/>
                <a:gd name="connsiteX22" fmla="*/ 991922 w 1182527"/>
                <a:gd name="connsiteY22" fmla="*/ 239547 h 1859708"/>
                <a:gd name="connsiteX23" fmla="*/ 1179952 w 1182527"/>
                <a:gd name="connsiteY23" fmla="*/ 239546 h 1859708"/>
                <a:gd name="connsiteX24" fmla="*/ 1182527 w 1182527"/>
                <a:gd name="connsiteY24" fmla="*/ 72121 h 1859708"/>
                <a:gd name="connsiteX25" fmla="*/ 989345 w 1182527"/>
                <a:gd name="connsiteY25" fmla="*/ 72121 h 1859708"/>
                <a:gd name="connsiteX26" fmla="*/ 989345 w 1182527"/>
                <a:gd name="connsiteY26" fmla="*/ 2575 h 1859708"/>
                <a:gd name="connsiteX27" fmla="*/ 335098 w 1182527"/>
                <a:gd name="connsiteY27" fmla="*/ 0 h 1859708"/>
                <a:gd name="connsiteX28" fmla="*/ 329947 w 1182527"/>
                <a:gd name="connsiteY28" fmla="*/ 345154 h 1859708"/>
                <a:gd name="connsiteX0" fmla="*/ 329947 w 1182527"/>
                <a:gd name="connsiteY0" fmla="*/ 345154 h 1859708"/>
                <a:gd name="connsiteX1" fmla="*/ 167674 w 1182527"/>
                <a:gd name="connsiteY1" fmla="*/ 345153 h 1859708"/>
                <a:gd name="connsiteX2" fmla="*/ 165097 w 1182527"/>
                <a:gd name="connsiteY2" fmla="*/ 576973 h 1859708"/>
                <a:gd name="connsiteX3" fmla="*/ 221764 w 1182527"/>
                <a:gd name="connsiteY3" fmla="*/ 576973 h 1859708"/>
                <a:gd name="connsiteX4" fmla="*/ 224340 w 1182527"/>
                <a:gd name="connsiteY4" fmla="*/ 996825 h 1859708"/>
                <a:gd name="connsiteX5" fmla="*/ 329947 w 1182527"/>
                <a:gd name="connsiteY5" fmla="*/ 996825 h 1859708"/>
                <a:gd name="connsiteX6" fmla="*/ 329947 w 1182527"/>
                <a:gd name="connsiteY6" fmla="*/ 1393494 h 1859708"/>
                <a:gd name="connsiteX7" fmla="*/ 193431 w 1182527"/>
                <a:gd name="connsiteY7" fmla="*/ 1393493 h 1859708"/>
                <a:gd name="connsiteX8" fmla="*/ 193432 w 1182527"/>
                <a:gd name="connsiteY8" fmla="*/ 1599556 h 1859708"/>
                <a:gd name="connsiteX9" fmla="*/ 248 w 1182527"/>
                <a:gd name="connsiteY9" fmla="*/ 1596980 h 1859708"/>
                <a:gd name="connsiteX10" fmla="*/ 247 w 1182527"/>
                <a:gd name="connsiteY10" fmla="*/ 1859708 h 1859708"/>
                <a:gd name="connsiteX11" fmla="*/ 762678 w 1182527"/>
                <a:gd name="connsiteY11" fmla="*/ 1859708 h 1859708"/>
                <a:gd name="connsiteX12" fmla="*/ 760101 w 1182527"/>
                <a:gd name="connsiteY12" fmla="*/ 1596980 h 1859708"/>
                <a:gd name="connsiteX13" fmla="*/ 520554 w 1182527"/>
                <a:gd name="connsiteY13" fmla="*/ 1594404 h 1859708"/>
                <a:gd name="connsiteX14" fmla="*/ 520554 w 1182527"/>
                <a:gd name="connsiteY14" fmla="*/ 1393493 h 1859708"/>
                <a:gd name="connsiteX15" fmla="*/ 391765 w 1182527"/>
                <a:gd name="connsiteY15" fmla="*/ 1393494 h 1859708"/>
                <a:gd name="connsiteX16" fmla="*/ 394341 w 1182527"/>
                <a:gd name="connsiteY16" fmla="*/ 996824 h 1859708"/>
                <a:gd name="connsiteX17" fmla="*/ 517978 w 1182527"/>
                <a:gd name="connsiteY17" fmla="*/ 994249 h 1859708"/>
                <a:gd name="connsiteX18" fmla="*/ 515402 w 1182527"/>
                <a:gd name="connsiteY18" fmla="*/ 579549 h 1859708"/>
                <a:gd name="connsiteX19" fmla="*/ 824496 w 1182527"/>
                <a:gd name="connsiteY19" fmla="*/ 579549 h 1859708"/>
                <a:gd name="connsiteX20" fmla="*/ 824496 w 1182527"/>
                <a:gd name="connsiteY20" fmla="*/ 347729 h 1859708"/>
                <a:gd name="connsiteX21" fmla="*/ 991922 w 1182527"/>
                <a:gd name="connsiteY21" fmla="*/ 347729 h 1859708"/>
                <a:gd name="connsiteX22" fmla="*/ 991922 w 1182527"/>
                <a:gd name="connsiteY22" fmla="*/ 239547 h 1859708"/>
                <a:gd name="connsiteX23" fmla="*/ 1179952 w 1182527"/>
                <a:gd name="connsiteY23" fmla="*/ 239546 h 1859708"/>
                <a:gd name="connsiteX24" fmla="*/ 1182527 w 1182527"/>
                <a:gd name="connsiteY24" fmla="*/ 72121 h 1859708"/>
                <a:gd name="connsiteX25" fmla="*/ 989345 w 1182527"/>
                <a:gd name="connsiteY25" fmla="*/ 72121 h 1859708"/>
                <a:gd name="connsiteX26" fmla="*/ 989345 w 1182527"/>
                <a:gd name="connsiteY26" fmla="*/ 2575 h 1859708"/>
                <a:gd name="connsiteX27" fmla="*/ 329947 w 1182527"/>
                <a:gd name="connsiteY27" fmla="*/ 0 h 1859708"/>
                <a:gd name="connsiteX28" fmla="*/ 329947 w 1182527"/>
                <a:gd name="connsiteY28" fmla="*/ 345154 h 1859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82527" h="1859708">
                  <a:moveTo>
                    <a:pt x="329947" y="345154"/>
                  </a:moveTo>
                  <a:lnTo>
                    <a:pt x="167674" y="345153"/>
                  </a:lnTo>
                  <a:cubicBezTo>
                    <a:pt x="167674" y="419851"/>
                    <a:pt x="165097" y="502275"/>
                    <a:pt x="165097" y="576973"/>
                  </a:cubicBezTo>
                  <a:lnTo>
                    <a:pt x="221764" y="576973"/>
                  </a:lnTo>
                  <a:cubicBezTo>
                    <a:pt x="222623" y="716924"/>
                    <a:pt x="223481" y="856874"/>
                    <a:pt x="224340" y="996825"/>
                  </a:cubicBezTo>
                  <a:lnTo>
                    <a:pt x="329947" y="996825"/>
                  </a:lnTo>
                  <a:lnTo>
                    <a:pt x="329947" y="1393494"/>
                  </a:lnTo>
                  <a:lnTo>
                    <a:pt x="193431" y="1393493"/>
                  </a:lnTo>
                  <a:cubicBezTo>
                    <a:pt x="192572" y="1463039"/>
                    <a:pt x="194291" y="1530010"/>
                    <a:pt x="193432" y="1599556"/>
                  </a:cubicBezTo>
                  <a:lnTo>
                    <a:pt x="248" y="1596980"/>
                  </a:lnTo>
                  <a:cubicBezTo>
                    <a:pt x="1106" y="1681122"/>
                    <a:pt x="-611" y="1775566"/>
                    <a:pt x="247" y="1859708"/>
                  </a:cubicBezTo>
                  <a:lnTo>
                    <a:pt x="762678" y="1859708"/>
                  </a:lnTo>
                  <a:lnTo>
                    <a:pt x="760101" y="1596980"/>
                  </a:lnTo>
                  <a:lnTo>
                    <a:pt x="520554" y="1594404"/>
                  </a:lnTo>
                  <a:lnTo>
                    <a:pt x="520554" y="1393493"/>
                  </a:lnTo>
                  <a:lnTo>
                    <a:pt x="391765" y="1393494"/>
                  </a:lnTo>
                  <a:cubicBezTo>
                    <a:pt x="392624" y="1259554"/>
                    <a:pt x="393482" y="1130764"/>
                    <a:pt x="394341" y="996824"/>
                  </a:cubicBezTo>
                  <a:lnTo>
                    <a:pt x="517978" y="994249"/>
                  </a:lnTo>
                  <a:cubicBezTo>
                    <a:pt x="518837" y="856874"/>
                    <a:pt x="514543" y="716924"/>
                    <a:pt x="515402" y="579549"/>
                  </a:cubicBezTo>
                  <a:lnTo>
                    <a:pt x="824496" y="579549"/>
                  </a:lnTo>
                  <a:lnTo>
                    <a:pt x="824496" y="347729"/>
                  </a:lnTo>
                  <a:lnTo>
                    <a:pt x="991922" y="347729"/>
                  </a:lnTo>
                  <a:cubicBezTo>
                    <a:pt x="992780" y="241264"/>
                    <a:pt x="991063" y="322830"/>
                    <a:pt x="991922" y="239547"/>
                  </a:cubicBezTo>
                  <a:lnTo>
                    <a:pt x="1179952" y="239546"/>
                  </a:lnTo>
                  <a:cubicBezTo>
                    <a:pt x="1179092" y="144243"/>
                    <a:pt x="1181669" y="266592"/>
                    <a:pt x="1182527" y="72121"/>
                  </a:cubicBezTo>
                  <a:lnTo>
                    <a:pt x="989345" y="72121"/>
                  </a:lnTo>
                  <a:cubicBezTo>
                    <a:pt x="990204" y="23181"/>
                    <a:pt x="988486" y="25757"/>
                    <a:pt x="989345" y="2575"/>
                  </a:cubicBezTo>
                  <a:lnTo>
                    <a:pt x="329947" y="0"/>
                  </a:lnTo>
                  <a:lnTo>
                    <a:pt x="329947" y="345154"/>
                  </a:lnTo>
                  <a:close/>
                </a:path>
              </a:pathLst>
            </a:custGeom>
            <a:solidFill>
              <a:schemeClr val="bg1">
                <a:lumMod val="85000"/>
              </a:schemeClr>
            </a:solidFill>
            <a:ln w="6350">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solidFill>
                  <a:schemeClr val="tx1"/>
                </a:solidFill>
                <a:latin typeface="Arial" panose="020B0604020202020204" pitchFamily="34" charset="0"/>
                <a:ea typeface="Adobe Heiti Std R" panose="020B0400000000000000" pitchFamily="34" charset="-128"/>
                <a:cs typeface="Arial" panose="020B0604020202020204" pitchFamily="34" charset="0"/>
              </a:endParaRPr>
            </a:p>
          </p:txBody>
        </p:sp>
        <p:grpSp>
          <p:nvGrpSpPr>
            <p:cNvPr id="262" name="グループ化 261">
              <a:extLst>
                <a:ext uri="{FF2B5EF4-FFF2-40B4-BE49-F238E27FC236}">
                  <a16:creationId xmlns:a16="http://schemas.microsoft.com/office/drawing/2014/main" id="{D35D9428-3138-533B-98C1-F307E18BC648}"/>
                </a:ext>
              </a:extLst>
            </p:cNvPr>
            <p:cNvGrpSpPr/>
            <p:nvPr/>
          </p:nvGrpSpPr>
          <p:grpSpPr>
            <a:xfrm rot="21568910" flipH="1">
              <a:off x="6336292" y="2707327"/>
              <a:ext cx="1149571" cy="87958"/>
              <a:chOff x="2869240" y="3093495"/>
              <a:chExt cx="1849512" cy="141513"/>
            </a:xfrm>
          </p:grpSpPr>
          <p:cxnSp>
            <p:nvCxnSpPr>
              <p:cNvPr id="263" name="直線コネクタ 262">
                <a:extLst>
                  <a:ext uri="{FF2B5EF4-FFF2-40B4-BE49-F238E27FC236}">
                    <a16:creationId xmlns:a16="http://schemas.microsoft.com/office/drawing/2014/main" id="{9C907E4E-7E92-BDED-98F2-D6CA3BAC6846}"/>
                  </a:ext>
                </a:extLst>
              </p:cNvPr>
              <p:cNvCxnSpPr/>
              <p:nvPr/>
            </p:nvCxnSpPr>
            <p:spPr>
              <a:xfrm flipH="1">
                <a:off x="3178127" y="3168764"/>
                <a:ext cx="679647"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4" name="正方形/長方形 263">
                <a:extLst>
                  <a:ext uri="{FF2B5EF4-FFF2-40B4-BE49-F238E27FC236}">
                    <a16:creationId xmlns:a16="http://schemas.microsoft.com/office/drawing/2014/main" id="{3794659F-E01B-5401-0F81-005DB32FA571}"/>
                  </a:ext>
                </a:extLst>
              </p:cNvPr>
              <p:cNvSpPr/>
              <p:nvPr/>
            </p:nvSpPr>
            <p:spPr>
              <a:xfrm>
                <a:off x="4559257" y="3116016"/>
                <a:ext cx="159495" cy="102587"/>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300" dirty="0">
                  <a:solidFill>
                    <a:schemeClr val="tx1"/>
                  </a:solidFill>
                  <a:latin typeface="Arial" panose="020B0604020202020204" pitchFamily="34" charset="0"/>
                  <a:ea typeface="Adobe Heiti Std R" panose="020B0400000000000000" pitchFamily="34" charset="-128"/>
                  <a:cs typeface="Arial" panose="020B0604020202020204" pitchFamily="34" charset="0"/>
                </a:endParaRPr>
              </a:p>
            </p:txBody>
          </p:sp>
          <p:sp>
            <p:nvSpPr>
              <p:cNvPr id="265" name="Freeform 4">
                <a:extLst>
                  <a:ext uri="{FF2B5EF4-FFF2-40B4-BE49-F238E27FC236}">
                    <a16:creationId xmlns:a16="http://schemas.microsoft.com/office/drawing/2014/main" id="{7D20CCAE-C12A-F6D3-9338-B3E5E912DE77}"/>
                  </a:ext>
                </a:extLst>
              </p:cNvPr>
              <p:cNvSpPr>
                <a:spLocks/>
              </p:cNvSpPr>
              <p:nvPr/>
            </p:nvSpPr>
            <p:spPr bwMode="auto">
              <a:xfrm rot="10800000" flipH="1">
                <a:off x="2869240" y="3133693"/>
                <a:ext cx="1358477" cy="59727"/>
              </a:xfrm>
              <a:custGeom>
                <a:avLst/>
                <a:gdLst>
                  <a:gd name="T0" fmla="*/ 2147483647 w 1556"/>
                  <a:gd name="T1" fmla="*/ 0 h 54"/>
                  <a:gd name="T2" fmla="*/ 2147483647 w 1556"/>
                  <a:gd name="T3" fmla="*/ 541277360 h 54"/>
                  <a:gd name="T4" fmla="*/ 0 w 1556"/>
                  <a:gd name="T5" fmla="*/ 2147483647 h 54"/>
                  <a:gd name="T6" fmla="*/ 2147483647 w 1556"/>
                  <a:gd name="T7" fmla="*/ 2147483647 h 54"/>
                  <a:gd name="T8" fmla="*/ 2147483647 w 1556"/>
                  <a:gd name="T9" fmla="*/ 2147483647 h 54"/>
                  <a:gd name="T10" fmla="*/ 0 60000 65536"/>
                  <a:gd name="T11" fmla="*/ 0 60000 65536"/>
                  <a:gd name="T12" fmla="*/ 0 60000 65536"/>
                  <a:gd name="T13" fmla="*/ 0 60000 65536"/>
                  <a:gd name="T14" fmla="*/ 0 60000 65536"/>
                  <a:gd name="T15" fmla="*/ 0 w 1556"/>
                  <a:gd name="T16" fmla="*/ 0 h 54"/>
                  <a:gd name="T17" fmla="*/ 1556 w 1556"/>
                  <a:gd name="T18" fmla="*/ 54 h 54"/>
                  <a:gd name="connsiteX0" fmla="*/ 12022 w 12022"/>
                  <a:gd name="connsiteY0" fmla="*/ 0 h 10000"/>
                  <a:gd name="connsiteX1" fmla="*/ 5692 w 12022"/>
                  <a:gd name="connsiteY1" fmla="*/ 370 h 10000"/>
                  <a:gd name="connsiteX2" fmla="*/ 0 w 12022"/>
                  <a:gd name="connsiteY2" fmla="*/ 5000 h 10000"/>
                  <a:gd name="connsiteX3" fmla="*/ 5705 w 12022"/>
                  <a:gd name="connsiteY3" fmla="*/ 9630 h 10000"/>
                  <a:gd name="connsiteX4" fmla="*/ 11868 w 12022"/>
                  <a:gd name="connsiteY4" fmla="*/ 10000 h 10000"/>
                  <a:gd name="connsiteX0" fmla="*/ 12022 w 12022"/>
                  <a:gd name="connsiteY0" fmla="*/ 0 h 10000"/>
                  <a:gd name="connsiteX1" fmla="*/ 5692 w 12022"/>
                  <a:gd name="connsiteY1" fmla="*/ 370 h 10000"/>
                  <a:gd name="connsiteX2" fmla="*/ 0 w 12022"/>
                  <a:gd name="connsiteY2" fmla="*/ 5000 h 10000"/>
                  <a:gd name="connsiteX3" fmla="*/ 2633 w 12022"/>
                  <a:gd name="connsiteY3" fmla="*/ 5791 h 10000"/>
                  <a:gd name="connsiteX4" fmla="*/ 5705 w 12022"/>
                  <a:gd name="connsiteY4" fmla="*/ 9630 h 10000"/>
                  <a:gd name="connsiteX5" fmla="*/ 11868 w 12022"/>
                  <a:gd name="connsiteY5" fmla="*/ 10000 h 10000"/>
                  <a:gd name="connsiteX0" fmla="*/ 12022 w 12022"/>
                  <a:gd name="connsiteY0" fmla="*/ 0 h 10000"/>
                  <a:gd name="connsiteX1" fmla="*/ 5692 w 12022"/>
                  <a:gd name="connsiteY1" fmla="*/ 370 h 10000"/>
                  <a:gd name="connsiteX2" fmla="*/ 2633 w 12022"/>
                  <a:gd name="connsiteY2" fmla="*/ 4330 h 10000"/>
                  <a:gd name="connsiteX3" fmla="*/ 0 w 12022"/>
                  <a:gd name="connsiteY3" fmla="*/ 5000 h 10000"/>
                  <a:gd name="connsiteX4" fmla="*/ 2633 w 12022"/>
                  <a:gd name="connsiteY4" fmla="*/ 5791 h 10000"/>
                  <a:gd name="connsiteX5" fmla="*/ 5705 w 12022"/>
                  <a:gd name="connsiteY5" fmla="*/ 9630 h 10000"/>
                  <a:gd name="connsiteX6" fmla="*/ 11868 w 12022"/>
                  <a:gd name="connsiteY6" fmla="*/ 10000 h 10000"/>
                  <a:gd name="connsiteX0" fmla="*/ 12022 w 12022"/>
                  <a:gd name="connsiteY0" fmla="*/ 0 h 10458"/>
                  <a:gd name="connsiteX1" fmla="*/ 5692 w 12022"/>
                  <a:gd name="connsiteY1" fmla="*/ 370 h 10458"/>
                  <a:gd name="connsiteX2" fmla="*/ 2633 w 12022"/>
                  <a:gd name="connsiteY2" fmla="*/ 4330 h 10458"/>
                  <a:gd name="connsiteX3" fmla="*/ 0 w 12022"/>
                  <a:gd name="connsiteY3" fmla="*/ 5000 h 10458"/>
                  <a:gd name="connsiteX4" fmla="*/ 2633 w 12022"/>
                  <a:gd name="connsiteY4" fmla="*/ 5791 h 10458"/>
                  <a:gd name="connsiteX5" fmla="*/ 5705 w 12022"/>
                  <a:gd name="connsiteY5" fmla="*/ 9630 h 10458"/>
                  <a:gd name="connsiteX6" fmla="*/ 11975 w 12022"/>
                  <a:gd name="connsiteY6" fmla="*/ 10458 h 1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22" h="10458">
                    <a:moveTo>
                      <a:pt x="12022" y="0"/>
                    </a:moveTo>
                    <a:lnTo>
                      <a:pt x="5692" y="370"/>
                    </a:lnTo>
                    <a:cubicBezTo>
                      <a:pt x="4680" y="959"/>
                      <a:pt x="3645" y="3741"/>
                      <a:pt x="2633" y="4330"/>
                    </a:cubicBezTo>
                    <a:lnTo>
                      <a:pt x="0" y="5000"/>
                    </a:lnTo>
                    <a:cubicBezTo>
                      <a:pt x="886" y="5872"/>
                      <a:pt x="1747" y="4919"/>
                      <a:pt x="2633" y="5791"/>
                    </a:cubicBezTo>
                    <a:lnTo>
                      <a:pt x="5705" y="9630"/>
                    </a:lnTo>
                    <a:cubicBezTo>
                      <a:pt x="7759" y="9753"/>
                      <a:pt x="9921" y="10335"/>
                      <a:pt x="11975" y="10458"/>
                    </a:cubicBezTo>
                  </a:path>
                </a:pathLst>
              </a:custGeom>
              <a:ln>
                <a:headEnd/>
                <a:tailEnd/>
              </a:ln>
            </p:spPr>
            <p:style>
              <a:lnRef idx="1">
                <a:schemeClr val="dk1"/>
              </a:lnRef>
              <a:fillRef idx="0">
                <a:schemeClr val="dk1"/>
              </a:fillRef>
              <a:effectRef idx="0">
                <a:schemeClr val="dk1"/>
              </a:effectRef>
              <a:fontRef idx="minor">
                <a:schemeClr val="tx1"/>
              </a:fontRef>
            </p:style>
            <p:txBody>
              <a:bodyPr lIns="41791" tIns="5001" rIns="41791" bIns="5001"/>
              <a:lstStyle/>
              <a:p>
                <a:endParaRPr lang="ja-JP" altLang="en-US" sz="2400" dirty="0">
                  <a:latin typeface="Arial" panose="020B0604020202020204" pitchFamily="34" charset="0"/>
                  <a:ea typeface="Adobe Heiti Std R" panose="020B0400000000000000" pitchFamily="34" charset="-128"/>
                  <a:cs typeface="Arial" panose="020B0604020202020204" pitchFamily="34" charset="0"/>
                </a:endParaRPr>
              </a:p>
            </p:txBody>
          </p:sp>
          <p:grpSp>
            <p:nvGrpSpPr>
              <p:cNvPr id="266" name="グループ化 265">
                <a:extLst>
                  <a:ext uri="{FF2B5EF4-FFF2-40B4-BE49-F238E27FC236}">
                    <a16:creationId xmlns:a16="http://schemas.microsoft.com/office/drawing/2014/main" id="{E70497B9-E07A-077A-D60A-8349BE2DE694}"/>
                  </a:ext>
                </a:extLst>
              </p:cNvPr>
              <p:cNvGrpSpPr/>
              <p:nvPr/>
            </p:nvGrpSpPr>
            <p:grpSpPr>
              <a:xfrm>
                <a:off x="3933067" y="3093495"/>
                <a:ext cx="615317" cy="141513"/>
                <a:chOff x="9709890" y="2010475"/>
                <a:chExt cx="510799" cy="117475"/>
              </a:xfrm>
            </p:grpSpPr>
            <p:sp>
              <p:nvSpPr>
                <p:cNvPr id="267" name="角丸四角形 154">
                  <a:extLst>
                    <a:ext uri="{FF2B5EF4-FFF2-40B4-BE49-F238E27FC236}">
                      <a16:creationId xmlns:a16="http://schemas.microsoft.com/office/drawing/2014/main" id="{1B73C689-2BF3-77D5-429D-AC7B9D7A3F38}"/>
                    </a:ext>
                  </a:extLst>
                </p:cNvPr>
                <p:cNvSpPr/>
                <p:nvPr/>
              </p:nvSpPr>
              <p:spPr bwMode="auto">
                <a:xfrm>
                  <a:off x="9774601" y="2010475"/>
                  <a:ext cx="446088" cy="117475"/>
                </a:xfrm>
                <a:prstGeom prst="roundRect">
                  <a:avLst/>
                </a:prstGeom>
                <a:noFill/>
                <a:ln w="952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3300" dirty="0">
                    <a:solidFill>
                      <a:schemeClr val="tx1"/>
                    </a:solidFill>
                    <a:latin typeface="Arial" panose="020B0604020202020204" pitchFamily="34" charset="0"/>
                    <a:ea typeface="Adobe Heiti Std R" panose="020B0400000000000000" pitchFamily="34" charset="-128"/>
                    <a:cs typeface="Arial" panose="020B0604020202020204" pitchFamily="34" charset="0"/>
                  </a:endParaRPr>
                </a:p>
              </p:txBody>
            </p:sp>
            <p:sp>
              <p:nvSpPr>
                <p:cNvPr id="268" name="正方形/長方形 267">
                  <a:extLst>
                    <a:ext uri="{FF2B5EF4-FFF2-40B4-BE49-F238E27FC236}">
                      <a16:creationId xmlns:a16="http://schemas.microsoft.com/office/drawing/2014/main" id="{3374A52D-B4BF-D1A5-8F2F-C4FFF650AF5A}"/>
                    </a:ext>
                  </a:extLst>
                </p:cNvPr>
                <p:cNvSpPr/>
                <p:nvPr/>
              </p:nvSpPr>
              <p:spPr bwMode="auto">
                <a:xfrm>
                  <a:off x="9709890" y="2031203"/>
                  <a:ext cx="68262" cy="77787"/>
                </a:xfrm>
                <a:prstGeom prst="rect">
                  <a:avLst/>
                </a:prstGeom>
                <a:solidFill>
                  <a:srgbClr val="FFFFFF">
                    <a:alpha val="89804"/>
                  </a:srgb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3300" dirty="0">
                    <a:solidFill>
                      <a:schemeClr val="tx1"/>
                    </a:solidFill>
                    <a:latin typeface="Arial" panose="020B0604020202020204" pitchFamily="34" charset="0"/>
                    <a:ea typeface="Adobe Heiti Std R" panose="020B0400000000000000" pitchFamily="34" charset="-128"/>
                    <a:cs typeface="Arial" panose="020B0604020202020204" pitchFamily="34" charset="0"/>
                  </a:endParaRPr>
                </a:p>
              </p:txBody>
            </p:sp>
          </p:grpSp>
        </p:grpSp>
        <p:sp>
          <p:nvSpPr>
            <p:cNvPr id="269" name="正方形/長方形 48">
              <a:extLst>
                <a:ext uri="{FF2B5EF4-FFF2-40B4-BE49-F238E27FC236}">
                  <a16:creationId xmlns:a16="http://schemas.microsoft.com/office/drawing/2014/main" id="{31B51C06-40B4-D55A-B777-06F2B119FAC7}"/>
                </a:ext>
              </a:extLst>
            </p:cNvPr>
            <p:cNvSpPr/>
            <p:nvPr/>
          </p:nvSpPr>
          <p:spPr bwMode="auto">
            <a:xfrm rot="21568910" flipH="1">
              <a:off x="6628533" y="2720317"/>
              <a:ext cx="140931" cy="58379"/>
            </a:xfrm>
            <a:custGeom>
              <a:avLst/>
              <a:gdLst>
                <a:gd name="connsiteX0" fmla="*/ 0 w 158808"/>
                <a:gd name="connsiteY0" fmla="*/ 0 h 70146"/>
                <a:gd name="connsiteX1" fmla="*/ 158808 w 158808"/>
                <a:gd name="connsiteY1" fmla="*/ 0 h 70146"/>
                <a:gd name="connsiteX2" fmla="*/ 158808 w 158808"/>
                <a:gd name="connsiteY2" fmla="*/ 70146 h 70146"/>
                <a:gd name="connsiteX3" fmla="*/ 0 w 158808"/>
                <a:gd name="connsiteY3" fmla="*/ 70146 h 70146"/>
                <a:gd name="connsiteX4" fmla="*/ 0 w 158808"/>
                <a:gd name="connsiteY4" fmla="*/ 0 h 70146"/>
                <a:gd name="connsiteX0" fmla="*/ 0 w 160657"/>
                <a:gd name="connsiteY0" fmla="*/ 0 h 70146"/>
                <a:gd name="connsiteX1" fmla="*/ 160657 w 160657"/>
                <a:gd name="connsiteY1" fmla="*/ 1794 h 70146"/>
                <a:gd name="connsiteX2" fmla="*/ 158808 w 160657"/>
                <a:gd name="connsiteY2" fmla="*/ 70146 h 70146"/>
                <a:gd name="connsiteX3" fmla="*/ 0 w 160657"/>
                <a:gd name="connsiteY3" fmla="*/ 70146 h 70146"/>
                <a:gd name="connsiteX4" fmla="*/ 0 w 160657"/>
                <a:gd name="connsiteY4" fmla="*/ 0 h 70146"/>
                <a:gd name="connsiteX0" fmla="*/ 0 w 169735"/>
                <a:gd name="connsiteY0" fmla="*/ 165 h 70311"/>
                <a:gd name="connsiteX1" fmla="*/ 169735 w 169735"/>
                <a:gd name="connsiteY1" fmla="*/ 0 h 70311"/>
                <a:gd name="connsiteX2" fmla="*/ 158808 w 169735"/>
                <a:gd name="connsiteY2" fmla="*/ 70311 h 70311"/>
                <a:gd name="connsiteX3" fmla="*/ 0 w 169735"/>
                <a:gd name="connsiteY3" fmla="*/ 70311 h 70311"/>
                <a:gd name="connsiteX4" fmla="*/ 0 w 169735"/>
                <a:gd name="connsiteY4" fmla="*/ 165 h 70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735" h="70311">
                  <a:moveTo>
                    <a:pt x="0" y="165"/>
                  </a:moveTo>
                  <a:lnTo>
                    <a:pt x="169735" y="0"/>
                  </a:lnTo>
                  <a:cubicBezTo>
                    <a:pt x="169119" y="22784"/>
                    <a:pt x="159424" y="47527"/>
                    <a:pt x="158808" y="70311"/>
                  </a:cubicBezTo>
                  <a:lnTo>
                    <a:pt x="0" y="70311"/>
                  </a:lnTo>
                  <a:lnTo>
                    <a:pt x="0" y="165"/>
                  </a:lnTo>
                  <a:close/>
                </a:path>
              </a:pathLst>
            </a:custGeom>
            <a:solidFill>
              <a:srgbClr val="FFFFFF">
                <a:alpha val="89804"/>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3300" dirty="0">
                <a:solidFill>
                  <a:schemeClr val="tx1"/>
                </a:solidFill>
                <a:latin typeface="Arial" panose="020B0604020202020204" pitchFamily="34" charset="0"/>
                <a:ea typeface="Adobe Heiti Std R" panose="020B0400000000000000" pitchFamily="34" charset="-128"/>
                <a:cs typeface="Arial" panose="020B0604020202020204" pitchFamily="34" charset="0"/>
              </a:endParaRPr>
            </a:p>
          </p:txBody>
        </p:sp>
        <p:sp>
          <p:nvSpPr>
            <p:cNvPr id="270" name="正方形/長方形 269">
              <a:extLst>
                <a:ext uri="{FF2B5EF4-FFF2-40B4-BE49-F238E27FC236}">
                  <a16:creationId xmlns:a16="http://schemas.microsoft.com/office/drawing/2014/main" id="{AAC719DD-7A56-584F-06C6-25D597FF5969}"/>
                </a:ext>
              </a:extLst>
            </p:cNvPr>
            <p:cNvSpPr/>
            <p:nvPr/>
          </p:nvSpPr>
          <p:spPr>
            <a:xfrm rot="21568910" flipH="1">
              <a:off x="5489556" y="2662473"/>
              <a:ext cx="858146" cy="211545"/>
            </a:xfrm>
            <a:prstGeom prst="rect">
              <a:avLst/>
            </a:prstGeom>
            <a:solidFill>
              <a:schemeClr val="bg1"/>
            </a:solidFill>
            <a:ln w="9525">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300" dirty="0">
                <a:solidFill>
                  <a:schemeClr val="tx1"/>
                </a:solidFill>
                <a:latin typeface="Arial" panose="020B0604020202020204" pitchFamily="34" charset="0"/>
                <a:ea typeface="Adobe Heiti Std R" panose="020B0400000000000000" pitchFamily="34" charset="-128"/>
                <a:cs typeface="Arial" panose="020B0604020202020204" pitchFamily="34" charset="0"/>
              </a:endParaRPr>
            </a:p>
          </p:txBody>
        </p:sp>
        <p:sp>
          <p:nvSpPr>
            <p:cNvPr id="271" name="フリーフォーム: 図形 270">
              <a:extLst>
                <a:ext uri="{FF2B5EF4-FFF2-40B4-BE49-F238E27FC236}">
                  <a16:creationId xmlns:a16="http://schemas.microsoft.com/office/drawing/2014/main" id="{43A8619D-30CC-8C81-A32B-BC11555EE09E}"/>
                </a:ext>
              </a:extLst>
            </p:cNvPr>
            <p:cNvSpPr/>
            <p:nvPr/>
          </p:nvSpPr>
          <p:spPr>
            <a:xfrm rot="18920700" flipH="1">
              <a:off x="6263871" y="2418450"/>
              <a:ext cx="214837" cy="396784"/>
            </a:xfrm>
            <a:custGeom>
              <a:avLst/>
              <a:gdLst>
                <a:gd name="connsiteX0" fmla="*/ 22170 w 135104"/>
                <a:gd name="connsiteY0" fmla="*/ 349731 h 349731"/>
                <a:gd name="connsiteX1" fmla="*/ 312 w 135104"/>
                <a:gd name="connsiteY1" fmla="*/ 284156 h 349731"/>
                <a:gd name="connsiteX2" fmla="*/ 36742 w 135104"/>
                <a:gd name="connsiteY2" fmla="*/ 156650 h 349731"/>
                <a:gd name="connsiteX3" fmla="*/ 135104 w 135104"/>
                <a:gd name="connsiteY3" fmla="*/ 0 h 349731"/>
              </a:gdLst>
              <a:ahLst/>
              <a:cxnLst>
                <a:cxn ang="0">
                  <a:pos x="connsiteX0" y="connsiteY0"/>
                </a:cxn>
                <a:cxn ang="0">
                  <a:pos x="connsiteX1" y="connsiteY1"/>
                </a:cxn>
                <a:cxn ang="0">
                  <a:pos x="connsiteX2" y="connsiteY2"/>
                </a:cxn>
                <a:cxn ang="0">
                  <a:pos x="connsiteX3" y="connsiteY3"/>
                </a:cxn>
              </a:cxnLst>
              <a:rect l="l" t="t" r="r" b="b"/>
              <a:pathLst>
                <a:path w="135104" h="349731">
                  <a:moveTo>
                    <a:pt x="22170" y="349731"/>
                  </a:moveTo>
                  <a:cubicBezTo>
                    <a:pt x="10026" y="333033"/>
                    <a:pt x="-2117" y="316336"/>
                    <a:pt x="312" y="284156"/>
                  </a:cubicBezTo>
                  <a:cubicBezTo>
                    <a:pt x="2741" y="251976"/>
                    <a:pt x="14277" y="204009"/>
                    <a:pt x="36742" y="156650"/>
                  </a:cubicBezTo>
                  <a:cubicBezTo>
                    <a:pt x="59207" y="109291"/>
                    <a:pt x="97155" y="54645"/>
                    <a:pt x="135104" y="0"/>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300" dirty="0">
                <a:solidFill>
                  <a:schemeClr val="tx1"/>
                </a:solidFill>
                <a:latin typeface="Arial" panose="020B0604020202020204" pitchFamily="34" charset="0"/>
                <a:ea typeface="Adobe Heiti Std R" panose="020B0400000000000000" pitchFamily="34" charset="-128"/>
                <a:cs typeface="Arial" panose="020B0604020202020204" pitchFamily="34" charset="0"/>
              </a:endParaRPr>
            </a:p>
          </p:txBody>
        </p:sp>
        <p:sp>
          <p:nvSpPr>
            <p:cNvPr id="272" name="フリーフォーム: 図形 271">
              <a:extLst>
                <a:ext uri="{FF2B5EF4-FFF2-40B4-BE49-F238E27FC236}">
                  <a16:creationId xmlns:a16="http://schemas.microsoft.com/office/drawing/2014/main" id="{C9685A66-AE20-14BD-3DC4-61CE43DA1295}"/>
                </a:ext>
              </a:extLst>
            </p:cNvPr>
            <p:cNvSpPr/>
            <p:nvPr/>
          </p:nvSpPr>
          <p:spPr>
            <a:xfrm rot="1205263" flipH="1" flipV="1">
              <a:off x="6326489" y="2763179"/>
              <a:ext cx="164997" cy="474113"/>
            </a:xfrm>
            <a:custGeom>
              <a:avLst/>
              <a:gdLst>
                <a:gd name="connsiteX0" fmla="*/ 22170 w 135104"/>
                <a:gd name="connsiteY0" fmla="*/ 349731 h 349731"/>
                <a:gd name="connsiteX1" fmla="*/ 312 w 135104"/>
                <a:gd name="connsiteY1" fmla="*/ 284156 h 349731"/>
                <a:gd name="connsiteX2" fmla="*/ 36742 w 135104"/>
                <a:gd name="connsiteY2" fmla="*/ 156650 h 349731"/>
                <a:gd name="connsiteX3" fmla="*/ 135104 w 135104"/>
                <a:gd name="connsiteY3" fmla="*/ 0 h 349731"/>
              </a:gdLst>
              <a:ahLst/>
              <a:cxnLst>
                <a:cxn ang="0">
                  <a:pos x="connsiteX0" y="connsiteY0"/>
                </a:cxn>
                <a:cxn ang="0">
                  <a:pos x="connsiteX1" y="connsiteY1"/>
                </a:cxn>
                <a:cxn ang="0">
                  <a:pos x="connsiteX2" y="connsiteY2"/>
                </a:cxn>
                <a:cxn ang="0">
                  <a:pos x="connsiteX3" y="connsiteY3"/>
                </a:cxn>
              </a:cxnLst>
              <a:rect l="l" t="t" r="r" b="b"/>
              <a:pathLst>
                <a:path w="135104" h="349731">
                  <a:moveTo>
                    <a:pt x="22170" y="349731"/>
                  </a:moveTo>
                  <a:cubicBezTo>
                    <a:pt x="10026" y="333033"/>
                    <a:pt x="-2117" y="316336"/>
                    <a:pt x="312" y="284156"/>
                  </a:cubicBezTo>
                  <a:cubicBezTo>
                    <a:pt x="2741" y="251976"/>
                    <a:pt x="14277" y="204009"/>
                    <a:pt x="36742" y="156650"/>
                  </a:cubicBezTo>
                  <a:cubicBezTo>
                    <a:pt x="59207" y="109291"/>
                    <a:pt x="97155" y="54645"/>
                    <a:pt x="135104" y="0"/>
                  </a:cubicBezTo>
                </a:path>
              </a:pathLst>
            </a:custGeom>
            <a:noFill/>
            <a:ln w="1905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300" dirty="0">
                <a:solidFill>
                  <a:schemeClr val="tx1"/>
                </a:solidFill>
                <a:latin typeface="Arial" panose="020B0604020202020204" pitchFamily="34" charset="0"/>
                <a:ea typeface="Adobe Heiti Std R" panose="020B0400000000000000" pitchFamily="34" charset="-128"/>
                <a:cs typeface="Arial" panose="020B0604020202020204" pitchFamily="34" charset="0"/>
              </a:endParaRPr>
            </a:p>
          </p:txBody>
        </p:sp>
        <p:sp>
          <p:nvSpPr>
            <p:cNvPr id="273" name="円弧 272">
              <a:extLst>
                <a:ext uri="{FF2B5EF4-FFF2-40B4-BE49-F238E27FC236}">
                  <a16:creationId xmlns:a16="http://schemas.microsoft.com/office/drawing/2014/main" id="{F979C555-FEE9-9F4F-8B4D-51C5C93A4696}"/>
                </a:ext>
              </a:extLst>
            </p:cNvPr>
            <p:cNvSpPr/>
            <p:nvPr/>
          </p:nvSpPr>
          <p:spPr>
            <a:xfrm rot="21444204" flipV="1">
              <a:off x="4638781" y="4036653"/>
              <a:ext cx="1547219" cy="287331"/>
            </a:xfrm>
            <a:prstGeom prst="arc">
              <a:avLst>
                <a:gd name="adj1" fmla="val 9746928"/>
                <a:gd name="adj2" fmla="val 20558322"/>
              </a:avLst>
            </a:prstGeom>
            <a:ln w="38100">
              <a:solidFill>
                <a:srgbClr val="0070C0"/>
              </a:solidFill>
              <a:headEnd type="none" w="med" len="med"/>
              <a:tailEnd type="arrow" w="med" len="med"/>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sz="3300" dirty="0">
                <a:latin typeface="Arial" panose="020B0604020202020204" pitchFamily="34" charset="0"/>
                <a:ea typeface="Adobe Heiti Std R" panose="020B0400000000000000" pitchFamily="34" charset="-128"/>
                <a:cs typeface="Arial" panose="020B0604020202020204" pitchFamily="34" charset="0"/>
              </a:endParaRPr>
            </a:p>
          </p:txBody>
        </p:sp>
        <p:cxnSp>
          <p:nvCxnSpPr>
            <p:cNvPr id="274" name="直線コネクタ 273">
              <a:extLst>
                <a:ext uri="{FF2B5EF4-FFF2-40B4-BE49-F238E27FC236}">
                  <a16:creationId xmlns:a16="http://schemas.microsoft.com/office/drawing/2014/main" id="{23796885-AC3A-5ABA-A91A-0C74B78B4689}"/>
                </a:ext>
              </a:extLst>
            </p:cNvPr>
            <p:cNvCxnSpPr>
              <a:cxnSpLocks/>
            </p:cNvCxnSpPr>
            <p:nvPr/>
          </p:nvCxnSpPr>
          <p:spPr>
            <a:xfrm flipH="1">
              <a:off x="7613470" y="2815110"/>
              <a:ext cx="271988" cy="428783"/>
            </a:xfrm>
            <a:prstGeom prst="line">
              <a:avLst/>
            </a:prstGeom>
            <a:ln>
              <a:headEnd type="triangle" w="sm" len="sm"/>
              <a:tailEnd type="none" w="sm" len="sm"/>
            </a:ln>
          </p:spPr>
          <p:style>
            <a:lnRef idx="1">
              <a:schemeClr val="dk1"/>
            </a:lnRef>
            <a:fillRef idx="0">
              <a:schemeClr val="dk1"/>
            </a:fillRef>
            <a:effectRef idx="0">
              <a:schemeClr val="dk1"/>
            </a:effectRef>
            <a:fontRef idx="minor">
              <a:schemeClr val="tx1"/>
            </a:fontRef>
          </p:style>
        </p:cxnSp>
        <p:cxnSp>
          <p:nvCxnSpPr>
            <p:cNvPr id="275" name="直線コネクタ 274">
              <a:extLst>
                <a:ext uri="{FF2B5EF4-FFF2-40B4-BE49-F238E27FC236}">
                  <a16:creationId xmlns:a16="http://schemas.microsoft.com/office/drawing/2014/main" id="{E02320F5-0C1C-240C-C5C1-34463D855B98}"/>
                </a:ext>
              </a:extLst>
            </p:cNvPr>
            <p:cNvCxnSpPr>
              <a:cxnSpLocks/>
            </p:cNvCxnSpPr>
            <p:nvPr/>
          </p:nvCxnSpPr>
          <p:spPr>
            <a:xfrm>
              <a:off x="31616" y="4737860"/>
              <a:ext cx="8022501" cy="0"/>
            </a:xfrm>
            <a:prstGeom prst="line">
              <a:avLst/>
            </a:prstGeom>
          </p:spPr>
          <p:style>
            <a:lnRef idx="1">
              <a:schemeClr val="dk1"/>
            </a:lnRef>
            <a:fillRef idx="0">
              <a:schemeClr val="dk1"/>
            </a:fillRef>
            <a:effectRef idx="0">
              <a:schemeClr val="dk1"/>
            </a:effectRef>
            <a:fontRef idx="minor">
              <a:schemeClr val="tx1"/>
            </a:fontRef>
          </p:style>
        </p:cxnSp>
        <p:sp>
          <p:nvSpPr>
            <p:cNvPr id="276" name="テキスト ボックス 275">
              <a:extLst>
                <a:ext uri="{FF2B5EF4-FFF2-40B4-BE49-F238E27FC236}">
                  <a16:creationId xmlns:a16="http://schemas.microsoft.com/office/drawing/2014/main" id="{C6F89EC9-29A3-8887-BFDC-95D95DECD7E5}"/>
                </a:ext>
              </a:extLst>
            </p:cNvPr>
            <p:cNvSpPr txBox="1"/>
            <p:nvPr/>
          </p:nvSpPr>
          <p:spPr>
            <a:xfrm>
              <a:off x="6051234" y="1677736"/>
              <a:ext cx="765322" cy="276999"/>
            </a:xfrm>
            <a:prstGeom prst="rect">
              <a:avLst/>
            </a:prstGeom>
            <a:noFill/>
          </p:spPr>
          <p:txBody>
            <a:bodyPr wrap="square" rtlCol="0">
              <a:spAutoFit/>
            </a:bodyPr>
            <a:lstStyle/>
            <a:p>
              <a:pPr algn="ctr"/>
              <a:r>
                <a:rPr lang="en-US" altLang="ja-JP" sz="1200" dirty="0">
                  <a:latin typeface="Arial" panose="020B0604020202020204" pitchFamily="34" charset="0"/>
                  <a:ea typeface="Adobe Heiti Std R" panose="020B0400000000000000" pitchFamily="34" charset="-128"/>
                  <a:cs typeface="Arial" panose="020B0604020202020204" pitchFamily="34" charset="0"/>
                </a:rPr>
                <a:t>HV</a:t>
              </a:r>
            </a:p>
          </p:txBody>
        </p:sp>
        <p:sp>
          <p:nvSpPr>
            <p:cNvPr id="277" name="矢印: 右 276">
              <a:extLst>
                <a:ext uri="{FF2B5EF4-FFF2-40B4-BE49-F238E27FC236}">
                  <a16:creationId xmlns:a16="http://schemas.microsoft.com/office/drawing/2014/main" id="{07237CAD-1A2A-C75F-A769-C1EC7F8A5AA0}"/>
                </a:ext>
              </a:extLst>
            </p:cNvPr>
            <p:cNvSpPr/>
            <p:nvPr/>
          </p:nvSpPr>
          <p:spPr>
            <a:xfrm>
              <a:off x="1699174" y="3083299"/>
              <a:ext cx="563660" cy="262222"/>
            </a:xfrm>
            <a:prstGeom prst="rightArrow">
              <a:avLst/>
            </a:prstGeom>
            <a:solidFill>
              <a:schemeClr val="accent2">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0">
                <a:solidFill>
                  <a:schemeClr val="tx1"/>
                </a:solidFill>
                <a:latin typeface="Arial" panose="020B0604020202020204" pitchFamily="34" charset="0"/>
                <a:cs typeface="Arial" panose="020B0604020202020204" pitchFamily="34" charset="0"/>
              </a:endParaRPr>
            </a:p>
          </p:txBody>
        </p:sp>
        <p:sp>
          <p:nvSpPr>
            <p:cNvPr id="278" name="矢印: 右 277">
              <a:extLst>
                <a:ext uri="{FF2B5EF4-FFF2-40B4-BE49-F238E27FC236}">
                  <a16:creationId xmlns:a16="http://schemas.microsoft.com/office/drawing/2014/main" id="{59CA8017-ACB8-FD96-ADF6-210BF7D45F3D}"/>
                </a:ext>
              </a:extLst>
            </p:cNvPr>
            <p:cNvSpPr/>
            <p:nvPr/>
          </p:nvSpPr>
          <p:spPr>
            <a:xfrm>
              <a:off x="1459250" y="4946580"/>
              <a:ext cx="1090368" cy="67102"/>
            </a:xfrm>
            <a:prstGeom prst="rightArrow">
              <a:avLst>
                <a:gd name="adj1" fmla="val 50000"/>
                <a:gd name="adj2" fmla="val 82709"/>
              </a:avLst>
            </a:prstGeom>
            <a:solidFill>
              <a:srgbClr val="00206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0">
                <a:solidFill>
                  <a:schemeClr val="tx1"/>
                </a:solidFill>
                <a:latin typeface="Arial" panose="020B0604020202020204" pitchFamily="34" charset="0"/>
                <a:cs typeface="Arial" panose="020B0604020202020204" pitchFamily="34" charset="0"/>
              </a:endParaRPr>
            </a:p>
          </p:txBody>
        </p:sp>
        <p:sp>
          <p:nvSpPr>
            <p:cNvPr id="279" name="矢印: 右 278">
              <a:extLst>
                <a:ext uri="{FF2B5EF4-FFF2-40B4-BE49-F238E27FC236}">
                  <a16:creationId xmlns:a16="http://schemas.microsoft.com/office/drawing/2014/main" id="{7B5C4545-9DEE-D68D-B294-C955A56F540B}"/>
                </a:ext>
              </a:extLst>
            </p:cNvPr>
            <p:cNvSpPr/>
            <p:nvPr/>
          </p:nvSpPr>
          <p:spPr>
            <a:xfrm>
              <a:off x="3323794" y="4936307"/>
              <a:ext cx="1613685" cy="90569"/>
            </a:xfrm>
            <a:prstGeom prst="rightArrow">
              <a:avLst>
                <a:gd name="adj1" fmla="val 50000"/>
                <a:gd name="adj2" fmla="val 82709"/>
              </a:avLst>
            </a:prstGeom>
            <a:solidFill>
              <a:srgbClr val="00206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050" dirty="0">
                  <a:solidFill>
                    <a:schemeClr val="tx1"/>
                  </a:solidFill>
                  <a:latin typeface="Arial" panose="020B0604020202020204" pitchFamily="34" charset="0"/>
                  <a:cs typeface="Arial" panose="020B0604020202020204" pitchFamily="34" charset="0"/>
                </a:rPr>
                <a:t> </a:t>
              </a:r>
              <a:endParaRPr kumimoji="1" lang="ja-JP" altLang="en-US" sz="1050" dirty="0">
                <a:solidFill>
                  <a:schemeClr val="tx1"/>
                </a:solidFill>
                <a:latin typeface="Arial" panose="020B0604020202020204" pitchFamily="34" charset="0"/>
                <a:cs typeface="Arial" panose="020B0604020202020204" pitchFamily="34" charset="0"/>
              </a:endParaRPr>
            </a:p>
          </p:txBody>
        </p:sp>
        <p:sp>
          <p:nvSpPr>
            <p:cNvPr id="280" name="矢印: 右 279">
              <a:extLst>
                <a:ext uri="{FF2B5EF4-FFF2-40B4-BE49-F238E27FC236}">
                  <a16:creationId xmlns:a16="http://schemas.microsoft.com/office/drawing/2014/main" id="{2ADBAEAF-7586-47A0-3348-EE2CCF7317B3}"/>
                </a:ext>
              </a:extLst>
            </p:cNvPr>
            <p:cNvSpPr/>
            <p:nvPr/>
          </p:nvSpPr>
          <p:spPr>
            <a:xfrm>
              <a:off x="5680198" y="4925275"/>
              <a:ext cx="1613685" cy="93127"/>
            </a:xfrm>
            <a:prstGeom prst="rightArrow">
              <a:avLst>
                <a:gd name="adj1" fmla="val 50000"/>
                <a:gd name="adj2" fmla="val 82709"/>
              </a:avLst>
            </a:prstGeom>
            <a:solidFill>
              <a:srgbClr val="00206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050" dirty="0">
                  <a:solidFill>
                    <a:schemeClr val="tx1"/>
                  </a:solidFill>
                  <a:latin typeface="Arial" panose="020B0604020202020204" pitchFamily="34" charset="0"/>
                  <a:cs typeface="Arial" panose="020B0604020202020204" pitchFamily="34" charset="0"/>
                </a:rPr>
                <a:t> </a:t>
              </a:r>
              <a:endParaRPr kumimoji="1" lang="ja-JP" altLang="en-US" sz="1050" dirty="0">
                <a:solidFill>
                  <a:schemeClr val="tx1"/>
                </a:solidFill>
                <a:latin typeface="Arial" panose="020B0604020202020204" pitchFamily="34" charset="0"/>
                <a:cs typeface="Arial" panose="020B0604020202020204" pitchFamily="34" charset="0"/>
              </a:endParaRPr>
            </a:p>
          </p:txBody>
        </p:sp>
        <p:sp>
          <p:nvSpPr>
            <p:cNvPr id="281" name="正方形/長方形 280">
              <a:extLst>
                <a:ext uri="{FF2B5EF4-FFF2-40B4-BE49-F238E27FC236}">
                  <a16:creationId xmlns:a16="http://schemas.microsoft.com/office/drawing/2014/main" id="{2A0DE7BA-E233-8890-8F0C-9FD1ADAA8D4A}"/>
                </a:ext>
              </a:extLst>
            </p:cNvPr>
            <p:cNvSpPr/>
            <p:nvPr/>
          </p:nvSpPr>
          <p:spPr>
            <a:xfrm>
              <a:off x="1146648" y="3664237"/>
              <a:ext cx="780589" cy="276999"/>
            </a:xfrm>
            <a:prstGeom prst="rect">
              <a:avLst/>
            </a:prstGeom>
          </p:spPr>
          <p:txBody>
            <a:bodyPr vert="horz" wrap="square">
              <a:spAutoFit/>
            </a:bodyPr>
            <a:lstStyle/>
            <a:p>
              <a:pPr algn="just"/>
              <a:r>
                <a:rPr lang="en-US" altLang="ja-JP" sz="1200" dirty="0">
                  <a:latin typeface="Arial" panose="020B0604020202020204" pitchFamily="34" charset="0"/>
                  <a:ea typeface="Adobe Heiti Std R" panose="020B0400000000000000" pitchFamily="34" charset="-128"/>
                  <a:cs typeface="Arial" panose="020B0604020202020204" pitchFamily="34" charset="0"/>
                </a:rPr>
                <a:t>stigma</a:t>
              </a:r>
            </a:p>
          </p:txBody>
        </p:sp>
        <p:sp>
          <p:nvSpPr>
            <p:cNvPr id="282" name="正方形/長方形 281">
              <a:extLst>
                <a:ext uri="{FF2B5EF4-FFF2-40B4-BE49-F238E27FC236}">
                  <a16:creationId xmlns:a16="http://schemas.microsoft.com/office/drawing/2014/main" id="{609F38DF-9CEF-5476-8B7A-2506C64DC9F9}"/>
                </a:ext>
              </a:extLst>
            </p:cNvPr>
            <p:cNvSpPr/>
            <p:nvPr/>
          </p:nvSpPr>
          <p:spPr>
            <a:xfrm>
              <a:off x="706383" y="4138494"/>
              <a:ext cx="908753" cy="461665"/>
            </a:xfrm>
            <a:prstGeom prst="rect">
              <a:avLst/>
            </a:prstGeom>
          </p:spPr>
          <p:txBody>
            <a:bodyPr vert="horz" wrap="square">
              <a:spAutoFit/>
            </a:bodyPr>
            <a:lstStyle/>
            <a:p>
              <a:pPr algn="just"/>
              <a:r>
                <a:rPr lang="en-US" altLang="ja-JP" sz="1200" dirty="0">
                  <a:latin typeface="Arial" panose="020B0604020202020204" pitchFamily="34" charset="0"/>
                  <a:ea typeface="Adobe Heiti Std R" panose="020B0400000000000000" pitchFamily="34" charset="-128"/>
                  <a:cs typeface="Arial" panose="020B0604020202020204" pitchFamily="34" charset="0"/>
                </a:rPr>
                <a:t>attached spikelet</a:t>
              </a:r>
            </a:p>
          </p:txBody>
        </p:sp>
      </p:grpSp>
      <p:sp>
        <p:nvSpPr>
          <p:cNvPr id="286" name="テキスト ボックス 285">
            <a:extLst>
              <a:ext uri="{FF2B5EF4-FFF2-40B4-BE49-F238E27FC236}">
                <a16:creationId xmlns:a16="http://schemas.microsoft.com/office/drawing/2014/main" id="{B118913A-93A5-7E30-A362-87C955516C84}"/>
              </a:ext>
            </a:extLst>
          </p:cNvPr>
          <p:cNvSpPr txBox="1"/>
          <p:nvPr/>
        </p:nvSpPr>
        <p:spPr>
          <a:xfrm>
            <a:off x="856911" y="5931331"/>
            <a:ext cx="7302754" cy="430887"/>
          </a:xfrm>
          <a:prstGeom prst="rect">
            <a:avLst/>
          </a:prstGeom>
          <a:noFill/>
        </p:spPr>
        <p:txBody>
          <a:bodyPr wrap="square">
            <a:spAutoFit/>
          </a:bodyPr>
          <a:lstStyle/>
          <a:p>
            <a:pPr algn="just"/>
            <a:r>
              <a:rPr lang="en-US" altLang="ja-JP" sz="1100" dirty="0">
                <a:latin typeface="Arial" panose="020B0604020202020204" pitchFamily="34" charset="0"/>
                <a:ea typeface="Adobe Heiti Std R" panose="020B0400000000000000" pitchFamily="34" charset="-128"/>
                <a:cs typeface="Arial" panose="020B0604020202020204" pitchFamily="34" charset="0"/>
              </a:rPr>
              <a:t>Figure S2. </a:t>
            </a:r>
            <a:r>
              <a:rPr lang="en-GB" altLang="ja-JP" sz="1100" dirty="0">
                <a:latin typeface="Arial" panose="020B0604020202020204" pitchFamily="34" charset="0"/>
                <a:ea typeface="Adobe Heiti Std R" panose="020B0400000000000000" pitchFamily="34" charset="-128"/>
                <a:cs typeface="Arial" panose="020B0604020202020204" pitchFamily="34" charset="0"/>
              </a:rPr>
              <a:t>Illustrated workflow of artificial self-pollination, instantly followed by on-site real-time picoPPESI-MS analysis in picolitre fluids exudated from pollen grains. Also, see Supplementary Video S2.</a:t>
            </a:r>
            <a:endParaRPr lang="en-US" altLang="ja-JP" sz="1100" dirty="0">
              <a:latin typeface="Arial" panose="020B0604020202020204" pitchFamily="34" charset="0"/>
              <a:ea typeface="Adobe Heiti Std R" panose="020B0400000000000000" pitchFamily="34" charset="-128"/>
              <a:cs typeface="Arial" panose="020B0604020202020204" pitchFamily="34" charset="0"/>
            </a:endParaRPr>
          </a:p>
        </p:txBody>
      </p:sp>
    </p:spTree>
    <p:extLst>
      <p:ext uri="{BB962C8B-B14F-4D97-AF65-F5344CB8AC3E}">
        <p14:creationId xmlns:p14="http://schemas.microsoft.com/office/powerpoint/2010/main" val="2720383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9" name="テキスト ボックス 1298">
            <a:extLst>
              <a:ext uri="{FF2B5EF4-FFF2-40B4-BE49-F238E27FC236}">
                <a16:creationId xmlns:a16="http://schemas.microsoft.com/office/drawing/2014/main" id="{2ABB968D-4592-56BA-7030-B98557D2856F}"/>
              </a:ext>
            </a:extLst>
          </p:cNvPr>
          <p:cNvSpPr txBox="1"/>
          <p:nvPr/>
        </p:nvSpPr>
        <p:spPr>
          <a:xfrm>
            <a:off x="1171606" y="5346067"/>
            <a:ext cx="464344" cy="246221"/>
          </a:xfrm>
          <a:prstGeom prst="rect">
            <a:avLst/>
          </a:prstGeom>
          <a:noFill/>
        </p:spPr>
        <p:txBody>
          <a:bodyPr wrap="square" rtlCol="0">
            <a:spAutoFit/>
          </a:bodyPr>
          <a:lstStyle/>
          <a:p>
            <a:r>
              <a:rPr kumimoji="1" lang="en-US" altLang="ja-JP" sz="1000" dirty="0"/>
              <a:t>0</a:t>
            </a:r>
            <a:endParaRPr kumimoji="1" lang="ja-JP" altLang="en-US" sz="1000" dirty="0"/>
          </a:p>
        </p:txBody>
      </p:sp>
      <p:sp>
        <p:nvSpPr>
          <p:cNvPr id="1721" name="テキスト ボックス 1720">
            <a:extLst>
              <a:ext uri="{FF2B5EF4-FFF2-40B4-BE49-F238E27FC236}">
                <a16:creationId xmlns:a16="http://schemas.microsoft.com/office/drawing/2014/main" id="{EA6019D4-4320-7276-BE71-B7F38EA319F0}"/>
              </a:ext>
            </a:extLst>
          </p:cNvPr>
          <p:cNvSpPr txBox="1"/>
          <p:nvPr/>
        </p:nvSpPr>
        <p:spPr>
          <a:xfrm>
            <a:off x="6553186" y="3050385"/>
            <a:ext cx="990392"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00" b="0" i="1" u="none" strike="noStrike" kern="1200" cap="none" spc="0" normalizeH="0" baseline="0" noProof="0" dirty="0">
                <a:ln>
                  <a:noFill/>
                </a:ln>
                <a:solidFill>
                  <a:srgbClr val="4472C4"/>
                </a:solidFill>
                <a:effectLst/>
                <a:uLnTx/>
                <a:uFillTx/>
                <a:latin typeface="Arial" panose="020B0604020202020204" pitchFamily="34" charset="0"/>
                <a:ea typeface="游ゴシック" panose="020B0400000000000000" pitchFamily="50" charset="-128"/>
                <a:cs typeface="Arial" panose="020B0604020202020204" pitchFamily="34" charset="0"/>
              </a:rPr>
              <a:t>447.09</a:t>
            </a:r>
            <a:endParaRPr kumimoji="0" lang="ja-JP" altLang="en-US" sz="1000" b="0" i="1" u="none" strike="noStrike" kern="1200" cap="none" spc="0" normalizeH="0" baseline="0" noProof="0" dirty="0">
              <a:ln>
                <a:noFill/>
              </a:ln>
              <a:solidFill>
                <a:srgbClr val="4472C4"/>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723" name="テキスト ボックス 1722">
            <a:extLst>
              <a:ext uri="{FF2B5EF4-FFF2-40B4-BE49-F238E27FC236}">
                <a16:creationId xmlns:a16="http://schemas.microsoft.com/office/drawing/2014/main" id="{B516E51A-CD61-03F7-3300-D58E1DAD278C}"/>
              </a:ext>
            </a:extLst>
          </p:cNvPr>
          <p:cNvSpPr txBox="1"/>
          <p:nvPr/>
        </p:nvSpPr>
        <p:spPr>
          <a:xfrm>
            <a:off x="5079357" y="3240583"/>
            <a:ext cx="803412"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00" b="0" i="1" u="none" strike="noStrike" kern="1200" cap="none" spc="0" normalizeH="0" baseline="0" noProof="0" dirty="0">
                <a:ln>
                  <a:noFill/>
                </a:ln>
                <a:solidFill>
                  <a:srgbClr val="4472C4"/>
                </a:solidFill>
                <a:effectLst/>
                <a:uLnTx/>
                <a:uFillTx/>
                <a:latin typeface="Arial" panose="020B0604020202020204" pitchFamily="34" charset="0"/>
                <a:ea typeface="游ゴシック" panose="020B0400000000000000" pitchFamily="50" charset="-128"/>
                <a:cs typeface="Arial" panose="020B0604020202020204" pitchFamily="34" charset="0"/>
              </a:rPr>
              <a:t>327.05</a:t>
            </a:r>
            <a:endParaRPr kumimoji="0" lang="ja-JP" altLang="en-US" sz="1000" b="0" i="1" u="none" strike="noStrike" kern="1200" cap="none" spc="0" normalizeH="0" baseline="0" noProof="0" dirty="0">
              <a:ln>
                <a:noFill/>
              </a:ln>
              <a:solidFill>
                <a:srgbClr val="4472C4"/>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724" name="テキスト ボックス 1723">
            <a:extLst>
              <a:ext uri="{FF2B5EF4-FFF2-40B4-BE49-F238E27FC236}">
                <a16:creationId xmlns:a16="http://schemas.microsoft.com/office/drawing/2014/main" id="{50461AE7-0312-DFB7-9908-CAB00203E2F1}"/>
              </a:ext>
            </a:extLst>
          </p:cNvPr>
          <p:cNvSpPr txBox="1"/>
          <p:nvPr/>
        </p:nvSpPr>
        <p:spPr>
          <a:xfrm>
            <a:off x="5484589" y="3749797"/>
            <a:ext cx="859946"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00" b="0" i="1" u="none" strike="noStrike" kern="1200" cap="none" spc="0" normalizeH="0" baseline="0" noProof="0" dirty="0">
                <a:ln>
                  <a:noFill/>
                </a:ln>
                <a:solidFill>
                  <a:srgbClr val="4472C4"/>
                </a:solidFill>
                <a:effectLst/>
                <a:uLnTx/>
                <a:uFillTx/>
                <a:latin typeface="Arial" panose="020B0604020202020204" pitchFamily="34" charset="0"/>
                <a:ea typeface="游ゴシック" panose="020B0400000000000000" pitchFamily="50" charset="-128"/>
                <a:cs typeface="Arial" panose="020B0604020202020204" pitchFamily="34" charset="0"/>
              </a:rPr>
              <a:t>357.06</a:t>
            </a:r>
            <a:endParaRPr kumimoji="0" lang="ja-JP" altLang="en-US" sz="1000" b="0" i="1" u="none" strike="noStrike" kern="1200" cap="none" spc="0" normalizeH="0" baseline="0" noProof="0" dirty="0">
              <a:ln>
                <a:noFill/>
              </a:ln>
              <a:solidFill>
                <a:srgbClr val="4472C4"/>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725" name="テキスト ボックス 1724">
            <a:extLst>
              <a:ext uri="{FF2B5EF4-FFF2-40B4-BE49-F238E27FC236}">
                <a16:creationId xmlns:a16="http://schemas.microsoft.com/office/drawing/2014/main" id="{CA05FA35-40AB-D5A1-CC4C-7109B3F4F13B}"/>
              </a:ext>
            </a:extLst>
          </p:cNvPr>
          <p:cNvSpPr txBox="1"/>
          <p:nvPr/>
        </p:nvSpPr>
        <p:spPr>
          <a:xfrm>
            <a:off x="6328618" y="4734327"/>
            <a:ext cx="954290"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00" b="0" i="1" u="none" strike="noStrike" kern="1200" cap="none" spc="0" normalizeH="0" baseline="0" noProof="0" dirty="0">
                <a:ln>
                  <a:noFill/>
                </a:ln>
                <a:solidFill>
                  <a:srgbClr val="4472C4"/>
                </a:solidFill>
                <a:effectLst/>
                <a:uLnTx/>
                <a:uFillTx/>
                <a:latin typeface="Arial" panose="020B0604020202020204" pitchFamily="34" charset="0"/>
                <a:ea typeface="游ゴシック" panose="020B0400000000000000" pitchFamily="50" charset="-128"/>
                <a:cs typeface="Arial" panose="020B0604020202020204" pitchFamily="34" charset="0"/>
              </a:rPr>
              <a:t>429.08</a:t>
            </a:r>
            <a:endParaRPr kumimoji="0" lang="ja-JP" altLang="en-US" sz="1000" b="0" i="1" u="none" strike="noStrike" kern="1200" cap="none" spc="0" normalizeH="0" baseline="0" noProof="0" dirty="0">
              <a:ln>
                <a:noFill/>
              </a:ln>
              <a:solidFill>
                <a:srgbClr val="4472C4"/>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726" name="テキスト ボックス 1725">
            <a:extLst>
              <a:ext uri="{FF2B5EF4-FFF2-40B4-BE49-F238E27FC236}">
                <a16:creationId xmlns:a16="http://schemas.microsoft.com/office/drawing/2014/main" id="{D53D0CD0-8B42-FDF2-174D-99F6530A8845}"/>
              </a:ext>
            </a:extLst>
          </p:cNvPr>
          <p:cNvSpPr txBox="1"/>
          <p:nvPr/>
        </p:nvSpPr>
        <p:spPr>
          <a:xfrm>
            <a:off x="4504460" y="5027552"/>
            <a:ext cx="843660"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00" b="0" i="1" u="none" strike="noStrike" kern="1200" cap="none" spc="0" normalizeH="0" baseline="0" noProof="0" dirty="0">
                <a:ln>
                  <a:noFill/>
                </a:ln>
                <a:solidFill>
                  <a:srgbClr val="4472C4"/>
                </a:solidFill>
                <a:effectLst/>
                <a:uLnTx/>
                <a:uFillTx/>
                <a:latin typeface="Arial" panose="020B0604020202020204" pitchFamily="34" charset="0"/>
                <a:ea typeface="游ゴシック" panose="020B0400000000000000" pitchFamily="50" charset="-128"/>
                <a:cs typeface="Arial" panose="020B0604020202020204" pitchFamily="34" charset="0"/>
              </a:rPr>
              <a:t>285.04</a:t>
            </a:r>
            <a:endParaRPr kumimoji="0" lang="ja-JP" altLang="en-US" sz="1000" b="0" i="1" u="none" strike="noStrike" kern="1200" cap="none" spc="0" normalizeH="0" baseline="0" noProof="0" dirty="0">
              <a:ln>
                <a:noFill/>
              </a:ln>
              <a:solidFill>
                <a:srgbClr val="4472C4"/>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7" name="テキスト ボックス 6">
            <a:extLst>
              <a:ext uri="{FF2B5EF4-FFF2-40B4-BE49-F238E27FC236}">
                <a16:creationId xmlns:a16="http://schemas.microsoft.com/office/drawing/2014/main" id="{5824C93D-56A1-2B2E-CF00-5AABC5820D72}"/>
              </a:ext>
            </a:extLst>
          </p:cNvPr>
          <p:cNvSpPr txBox="1"/>
          <p:nvPr/>
        </p:nvSpPr>
        <p:spPr>
          <a:xfrm>
            <a:off x="167054" y="6016535"/>
            <a:ext cx="8796837" cy="707886"/>
          </a:xfrm>
          <a:prstGeom prst="rect">
            <a:avLst/>
          </a:prstGeom>
          <a:noFill/>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Figure S3.1. (A) PicoPPESI-</a:t>
            </a:r>
            <a:r>
              <a:rPr lang="en-US" altLang="ja-JP" sz="1000" dirty="0">
                <a:latin typeface="+mj-lt"/>
                <a:cs typeface="Arial" panose="020B0604020202020204" pitchFamily="34" charset="0"/>
              </a:rPr>
              <a:t>MS/MS</a:t>
            </a:r>
            <a:r>
              <a:rPr lang="en-US" altLang="ja-JP" sz="1000" baseline="30000" dirty="0">
                <a:latin typeface="+mj-lt"/>
                <a:cs typeface="Arial" panose="020B0604020202020204" pitchFamily="34" charset="0"/>
              </a:rPr>
              <a:t> </a:t>
            </a:r>
            <a:r>
              <a:rPr kumimoji="0" lang="en-US" altLang="ja-JP" sz="1000" b="0" i="0" u="none"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negative ion mode spectrum of a putative Astragalin-related peak ([M-H]</a:t>
            </a:r>
            <a:r>
              <a:rPr kumimoji="0" lang="en-US" altLang="ja-JP" sz="1000" b="0" i="0" u="none" strike="noStrike" kern="1200" cap="none" spc="0" normalizeH="0" baseline="3000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a:t>
            </a:r>
            <a:r>
              <a:rPr kumimoji="0" lang="en-US" altLang="ja-JP" sz="1000" b="0" i="0" u="none"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 </a:t>
            </a:r>
            <a:r>
              <a:rPr kumimoji="0" lang="en-US" altLang="ja-JP" sz="1000" b="0" i="1" u="none"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m/z </a:t>
            </a:r>
            <a:r>
              <a:rPr kumimoji="0" lang="en-US" altLang="ja-JP" sz="1000" b="0" i="0" u="none"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447.09) obtained from the rice stigma tissue extracts (see Materials and Methods). Fragmentation was induced with a 25 % normalized collision energy. (B) </a:t>
            </a:r>
            <a:r>
              <a:rPr lang="en-US" altLang="ja-JP" sz="1000" dirty="0">
                <a:latin typeface="+mj-lt"/>
                <a:cs typeface="Arial" panose="020B0604020202020204" pitchFamily="34" charset="0"/>
              </a:rPr>
              <a:t>MS/MS</a:t>
            </a:r>
            <a:r>
              <a:rPr lang="en-US" altLang="ja-JP" sz="1000" baseline="30000" dirty="0">
                <a:latin typeface="+mj-lt"/>
                <a:cs typeface="Arial" panose="020B0604020202020204" pitchFamily="34" charset="0"/>
              </a:rPr>
              <a:t> </a:t>
            </a:r>
            <a:r>
              <a:rPr kumimoji="0" lang="en-US" altLang="ja-JP" sz="1000" b="0" i="0" u="none"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spectrum for Astragalin from Thing Metabolome Repository data bank (http://metabolites.in/things/peak/221023/neg/4093). According to the MS/MS</a:t>
            </a:r>
            <a:r>
              <a:rPr kumimoji="0" lang="en-US" altLang="ja-JP" sz="1000" b="0" i="0" u="none" strike="noStrike" kern="1200" cap="none" spc="0" normalizeH="0" baseline="3000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 </a:t>
            </a:r>
            <a:r>
              <a:rPr kumimoji="0" lang="en-US" altLang="ja-JP" sz="1000" b="0" i="0" u="none"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spectrum in A, the precursor ion was identified to be [Astragalin-H]</a:t>
            </a:r>
            <a:r>
              <a:rPr kumimoji="0" lang="en-US" altLang="ja-JP" sz="1000" b="0" i="0" u="none" strike="noStrike" kern="1200" cap="none" spc="0" normalizeH="0" baseline="3000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 </a:t>
            </a:r>
            <a:r>
              <a:rPr kumimoji="0" lang="en-US" altLang="ja-JP" sz="1000" b="0" i="0" u="none"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(see Fig. S3.2 for the chemical identification).</a:t>
            </a:r>
          </a:p>
        </p:txBody>
      </p:sp>
      <p:sp>
        <p:nvSpPr>
          <p:cNvPr id="1650" name="テキスト ボックス 1649">
            <a:extLst>
              <a:ext uri="{FF2B5EF4-FFF2-40B4-BE49-F238E27FC236}">
                <a16:creationId xmlns:a16="http://schemas.microsoft.com/office/drawing/2014/main" id="{58F2885C-B4DB-07D0-1F68-97E34BF91BC6}"/>
              </a:ext>
            </a:extLst>
          </p:cNvPr>
          <p:cNvSpPr txBox="1"/>
          <p:nvPr/>
        </p:nvSpPr>
        <p:spPr>
          <a:xfrm>
            <a:off x="691880" y="163681"/>
            <a:ext cx="379494"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4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mn-cs"/>
              </a:rPr>
              <a:t>A</a:t>
            </a:r>
            <a:endParaRPr kumimoji="0" lang="ja-JP" altLang="en-US" sz="14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mn-cs"/>
            </a:endParaRPr>
          </a:p>
        </p:txBody>
      </p:sp>
      <p:sp>
        <p:nvSpPr>
          <p:cNvPr id="1652" name="テキスト ボックス 1651">
            <a:extLst>
              <a:ext uri="{FF2B5EF4-FFF2-40B4-BE49-F238E27FC236}">
                <a16:creationId xmlns:a16="http://schemas.microsoft.com/office/drawing/2014/main" id="{4F48E0E7-4101-66BE-1A19-5A7507C7AE8F}"/>
              </a:ext>
            </a:extLst>
          </p:cNvPr>
          <p:cNvSpPr txBox="1"/>
          <p:nvPr/>
        </p:nvSpPr>
        <p:spPr>
          <a:xfrm>
            <a:off x="691880" y="3032569"/>
            <a:ext cx="386337"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4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mn-cs"/>
              </a:rPr>
              <a:t>B</a:t>
            </a:r>
            <a:endParaRPr kumimoji="0" lang="ja-JP" altLang="en-US" sz="14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mn-cs"/>
            </a:endParaRPr>
          </a:p>
        </p:txBody>
      </p:sp>
      <p:sp>
        <p:nvSpPr>
          <p:cNvPr id="10" name="AutoShape 3">
            <a:extLst>
              <a:ext uri="{FF2B5EF4-FFF2-40B4-BE49-F238E27FC236}">
                <a16:creationId xmlns:a16="http://schemas.microsoft.com/office/drawing/2014/main" id="{43013F77-9311-BCC0-E6B4-9AAC22E23554}"/>
              </a:ext>
            </a:extLst>
          </p:cNvPr>
          <p:cNvSpPr>
            <a:spLocks noChangeAspect="1" noChangeArrowheads="1" noTextEdit="1"/>
          </p:cNvSpPr>
          <p:nvPr/>
        </p:nvSpPr>
        <p:spPr bwMode="auto">
          <a:xfrm>
            <a:off x="2595230" y="350091"/>
            <a:ext cx="5045594" cy="280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grpSp>
        <p:nvGrpSpPr>
          <p:cNvPr id="1070" name="グループ化 1069">
            <a:extLst>
              <a:ext uri="{FF2B5EF4-FFF2-40B4-BE49-F238E27FC236}">
                <a16:creationId xmlns:a16="http://schemas.microsoft.com/office/drawing/2014/main" id="{8F8C1526-D342-AC98-37FB-340F3F23EABE}"/>
              </a:ext>
            </a:extLst>
          </p:cNvPr>
          <p:cNvGrpSpPr>
            <a:grpSpLocks noChangeAspect="1"/>
          </p:cNvGrpSpPr>
          <p:nvPr/>
        </p:nvGrpSpPr>
        <p:grpSpPr>
          <a:xfrm>
            <a:off x="1708231" y="300458"/>
            <a:ext cx="3300592" cy="2405599"/>
            <a:chOff x="1629863" y="325992"/>
            <a:chExt cx="3085334" cy="2248711"/>
          </a:xfrm>
        </p:grpSpPr>
        <p:pic>
          <p:nvPicPr>
            <p:cNvPr id="4" name="図 3" descr="ダイアグラム&#10;&#10;自動的に生成された説明">
              <a:extLst>
                <a:ext uri="{FF2B5EF4-FFF2-40B4-BE49-F238E27FC236}">
                  <a16:creationId xmlns:a16="http://schemas.microsoft.com/office/drawing/2014/main" id="{D8B15A43-8340-54D8-3B6B-51E93E8CD872}"/>
                </a:ext>
              </a:extLst>
            </p:cNvPr>
            <p:cNvPicPr>
              <a:picLocks noChangeAspect="1"/>
            </p:cNvPicPr>
            <p:nvPr/>
          </p:nvPicPr>
          <p:blipFill rotWithShape="1">
            <a:blip r:embed="rId3">
              <a:extLst>
                <a:ext uri="{28A0092B-C50C-407E-A947-70E740481C1C}">
                  <a14:useLocalDpi xmlns:a14="http://schemas.microsoft.com/office/drawing/2010/main" val="0"/>
                </a:ext>
              </a:extLst>
            </a:blip>
            <a:srcRect t="1" b="13067"/>
            <a:stretch/>
          </p:blipFill>
          <p:spPr>
            <a:xfrm>
              <a:off x="2427810" y="325992"/>
              <a:ext cx="2287387" cy="2143536"/>
            </a:xfrm>
            <a:prstGeom prst="rect">
              <a:avLst/>
            </a:prstGeom>
          </p:spPr>
        </p:pic>
        <p:cxnSp>
          <p:nvCxnSpPr>
            <p:cNvPr id="5" name="直線コネクタ 4">
              <a:extLst>
                <a:ext uri="{FF2B5EF4-FFF2-40B4-BE49-F238E27FC236}">
                  <a16:creationId xmlns:a16="http://schemas.microsoft.com/office/drawing/2014/main" id="{8D6700A8-FA42-1DEE-B5E1-346AA4093EDB}"/>
                </a:ext>
              </a:extLst>
            </p:cNvPr>
            <p:cNvCxnSpPr>
              <a:cxnSpLocks/>
            </p:cNvCxnSpPr>
            <p:nvPr/>
          </p:nvCxnSpPr>
          <p:spPr>
            <a:xfrm flipH="1" flipV="1">
              <a:off x="3260974" y="1597425"/>
              <a:ext cx="3" cy="578757"/>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9D5ABF27-30F9-3875-9E1C-8147B58E4BA9}"/>
                </a:ext>
              </a:extLst>
            </p:cNvPr>
            <p:cNvCxnSpPr/>
            <p:nvPr/>
          </p:nvCxnSpPr>
          <p:spPr>
            <a:xfrm flipH="1">
              <a:off x="2859325" y="1597425"/>
              <a:ext cx="417882"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167BC3C3-FFC2-BB0A-71F0-C555493F4CA2}"/>
                </a:ext>
              </a:extLst>
            </p:cNvPr>
            <p:cNvSpPr txBox="1"/>
            <p:nvPr/>
          </p:nvSpPr>
          <p:spPr>
            <a:xfrm>
              <a:off x="1998099" y="1198941"/>
              <a:ext cx="1203814"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1" u="none" strike="noStrike" kern="1200" cap="none" spc="0" normalizeH="0" baseline="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327.05</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  -120(C</a:t>
              </a:r>
              <a:r>
                <a:rPr kumimoji="1" lang="en-US" altLang="ja-JP" sz="1000" b="0" i="0" u="none" strike="noStrike" kern="1200" cap="none" spc="0" normalizeH="0" baseline="-2500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4</a:t>
              </a:r>
              <a:r>
                <a:rPr kumimoji="1" lang="en-US" altLang="ja-JP" sz="1000" b="0" i="0" u="none"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H</a:t>
              </a:r>
              <a:r>
                <a:rPr kumimoji="1" lang="en-US" altLang="ja-JP" sz="1000" b="0" i="0" u="none" strike="noStrike" kern="1200" cap="none" spc="0" normalizeH="0" baseline="-2500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8</a:t>
              </a:r>
              <a:r>
                <a:rPr kumimoji="1" lang="en-US" altLang="ja-JP" sz="1000" b="0" i="0" u="none"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O</a:t>
              </a:r>
              <a:r>
                <a:rPr kumimoji="1" lang="en-US" altLang="ja-JP" sz="1000" b="0" i="0" u="none" strike="noStrike" kern="1200" cap="none" spc="0" normalizeH="0" baseline="-2500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4</a:t>
              </a:r>
              <a:r>
                <a:rPr kumimoji="1" lang="en-US" altLang="ja-JP" sz="1000" b="0" i="0" u="none"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a:t>
              </a:r>
              <a:endParaRPr kumimoji="1" lang="ja-JP" altLang="en-US" sz="1000" b="0" i="0" u="none"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cxnSp>
          <p:nvCxnSpPr>
            <p:cNvPr id="14" name="直線コネクタ 13">
              <a:extLst>
                <a:ext uri="{FF2B5EF4-FFF2-40B4-BE49-F238E27FC236}">
                  <a16:creationId xmlns:a16="http://schemas.microsoft.com/office/drawing/2014/main" id="{10FEEACB-D444-F998-DC4A-6513B3754173}"/>
                </a:ext>
              </a:extLst>
            </p:cNvPr>
            <p:cNvCxnSpPr>
              <a:cxnSpLocks/>
            </p:cNvCxnSpPr>
            <p:nvPr/>
          </p:nvCxnSpPr>
          <p:spPr>
            <a:xfrm flipH="1">
              <a:off x="2666649" y="2013842"/>
              <a:ext cx="773596" cy="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cxnSp>
          <p:nvCxnSpPr>
            <p:cNvPr id="1421" name="直線コネクタ 1420">
              <a:extLst>
                <a:ext uri="{FF2B5EF4-FFF2-40B4-BE49-F238E27FC236}">
                  <a16:creationId xmlns:a16="http://schemas.microsoft.com/office/drawing/2014/main" id="{8265B0B1-9A6D-BBED-215C-1D2F6D73A624}"/>
                </a:ext>
              </a:extLst>
            </p:cNvPr>
            <p:cNvCxnSpPr>
              <a:cxnSpLocks/>
            </p:cNvCxnSpPr>
            <p:nvPr/>
          </p:nvCxnSpPr>
          <p:spPr>
            <a:xfrm flipH="1">
              <a:off x="2177032" y="2011700"/>
              <a:ext cx="509452" cy="27833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22" name="テキスト ボックス 1421">
              <a:extLst>
                <a:ext uri="{FF2B5EF4-FFF2-40B4-BE49-F238E27FC236}">
                  <a16:creationId xmlns:a16="http://schemas.microsoft.com/office/drawing/2014/main" id="{90FE28C6-F715-8D55-3E4E-B01673DECD11}"/>
                </a:ext>
              </a:extLst>
            </p:cNvPr>
            <p:cNvSpPr txBox="1"/>
            <p:nvPr/>
          </p:nvSpPr>
          <p:spPr>
            <a:xfrm>
              <a:off x="1629863" y="2174593"/>
              <a:ext cx="1577610"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1" u="none" strike="noStrike" kern="1200" cap="none" spc="0" normalizeH="0" baseline="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357.06</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   -90(C</a:t>
              </a:r>
              <a:r>
                <a:rPr kumimoji="1" lang="en-US" altLang="ja-JP" sz="1000" b="0" i="0" u="none" strike="noStrike" kern="1200" cap="none" spc="0" normalizeH="0" baseline="-2500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3</a:t>
              </a:r>
              <a:r>
                <a:rPr kumimoji="1" lang="en-US" altLang="ja-JP" sz="1000" b="0" i="0" u="none"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H</a:t>
              </a:r>
              <a:r>
                <a:rPr kumimoji="1" lang="en-US" altLang="ja-JP" sz="1000" b="0" i="0" u="none" strike="noStrike" kern="1200" cap="none" spc="0" normalizeH="0" baseline="-2500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6</a:t>
              </a:r>
              <a:r>
                <a:rPr kumimoji="1" lang="en-US" altLang="ja-JP" sz="1000" b="0" i="0" u="none"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O</a:t>
              </a:r>
              <a:r>
                <a:rPr kumimoji="1" lang="en-US" altLang="ja-JP" sz="1000" b="0" i="0" u="none" strike="noStrike" kern="1200" cap="none" spc="0" normalizeH="0" baseline="-2500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3</a:t>
              </a:r>
              <a:r>
                <a:rPr kumimoji="1" lang="en-US" altLang="ja-JP" sz="1000" b="0" i="0" u="none"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a:t>
              </a:r>
              <a:endParaRPr kumimoji="1" lang="ja-JP" altLang="en-US" sz="1000" b="0" i="0" u="none"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832" name="Rectangle 6">
              <a:extLst>
                <a:ext uri="{FF2B5EF4-FFF2-40B4-BE49-F238E27FC236}">
                  <a16:creationId xmlns:a16="http://schemas.microsoft.com/office/drawing/2014/main" id="{5DAE8F81-39F3-2ADE-82D9-9F26B08E4418}"/>
                </a:ext>
              </a:extLst>
            </p:cNvPr>
            <p:cNvSpPr>
              <a:spLocks noChangeArrowheads="1"/>
            </p:cNvSpPr>
            <p:nvPr/>
          </p:nvSpPr>
          <p:spPr bwMode="auto">
            <a:xfrm>
              <a:off x="3780418" y="357744"/>
              <a:ext cx="47302" cy="102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900" b="0" i="0" u="none" strike="noStrike" kern="1200" cap="none" spc="0" normalizeH="0" baseline="0" noProof="0">
                  <a:ln>
                    <a:noFill/>
                  </a:ln>
                  <a:solidFill>
                    <a:srgbClr val="000000"/>
                  </a:solidFill>
                  <a:effectLst/>
                  <a:uLnTx/>
                  <a:uFillTx/>
                  <a:latin typeface="Arial" panose="020B0604020202020204" pitchFamily="34" charset="0"/>
                  <a:cs typeface="+mn-cs"/>
                </a:rPr>
                <a:t> </a:t>
              </a: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cs typeface="+mn-cs"/>
              </a:endParaRPr>
            </a:p>
          </p:txBody>
        </p:sp>
      </p:grpSp>
      <p:sp>
        <p:nvSpPr>
          <p:cNvPr id="833" name="Rectangle 14">
            <a:extLst>
              <a:ext uri="{FF2B5EF4-FFF2-40B4-BE49-F238E27FC236}">
                <a16:creationId xmlns:a16="http://schemas.microsoft.com/office/drawing/2014/main" id="{8CFD856C-6338-7118-C755-0F096D7D81A2}"/>
              </a:ext>
            </a:extLst>
          </p:cNvPr>
          <p:cNvSpPr>
            <a:spLocks noChangeArrowheads="1"/>
          </p:cNvSpPr>
          <p:nvPr/>
        </p:nvSpPr>
        <p:spPr bwMode="auto">
          <a:xfrm>
            <a:off x="876571" y="421157"/>
            <a:ext cx="56425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ja-JP" sz="1000" b="0" i="0" u="none" strike="noStrike" kern="1200" cap="none" spc="0" normalizeH="0" baseline="0" noProof="0" dirty="0">
                <a:ln>
                  <a:noFill/>
                </a:ln>
                <a:solidFill>
                  <a:prstClr val="black"/>
                </a:solidFill>
                <a:effectLst/>
                <a:uLnTx/>
                <a:uFillTx/>
                <a:latin typeface="Arial" panose="020B0604020202020204" pitchFamily="34" charset="0"/>
                <a:cs typeface="+mn-cs"/>
              </a:rPr>
              <a:t>(</a:t>
            </a:r>
            <a:r>
              <a:rPr kumimoji="0" lang="ja-JP" altLang="ja-JP" sz="1000" b="0" i="0" u="none" strike="noStrike" kern="1200" cap="none" spc="0" normalizeH="0" baseline="0" noProof="0" dirty="0">
                <a:ln>
                  <a:noFill/>
                </a:ln>
                <a:solidFill>
                  <a:prstClr val="black"/>
                </a:solidFill>
                <a:effectLst/>
                <a:uLnTx/>
                <a:uFillTx/>
                <a:latin typeface="Arial" panose="020B0604020202020204" pitchFamily="34" charset="0"/>
                <a:cs typeface="+mn-cs"/>
              </a:rPr>
              <a:t>3.99E</a:t>
            </a:r>
            <a:r>
              <a:rPr kumimoji="0" lang="en-US" altLang="ja-JP" sz="1000" b="0" i="0" u="none" strike="noStrike" kern="1200" cap="none" spc="0" normalizeH="0" baseline="0" noProof="0" dirty="0">
                <a:ln>
                  <a:noFill/>
                </a:ln>
                <a:solidFill>
                  <a:prstClr val="black"/>
                </a:solidFill>
                <a:effectLst/>
                <a:uLnTx/>
                <a:uFillTx/>
                <a:latin typeface="Arial" panose="020B0604020202020204" pitchFamily="34" charset="0"/>
                <a:cs typeface="+mn-cs"/>
              </a:rPr>
              <a:t>+</a:t>
            </a:r>
            <a:r>
              <a:rPr kumimoji="0" lang="ja-JP" altLang="ja-JP" sz="1000" b="0" i="0" u="none" strike="noStrike" kern="1200" cap="none" spc="0" normalizeH="0" baseline="0" noProof="0" dirty="0">
                <a:ln>
                  <a:noFill/>
                </a:ln>
                <a:solidFill>
                  <a:prstClr val="black"/>
                </a:solidFill>
                <a:effectLst/>
                <a:uLnTx/>
                <a:uFillTx/>
                <a:latin typeface="Arial" panose="020B0604020202020204" pitchFamily="34" charset="0"/>
                <a:cs typeface="+mn-cs"/>
              </a:rPr>
              <a:t>5</a:t>
            </a:r>
            <a:r>
              <a:rPr kumimoji="0" lang="en-US" altLang="ja-JP" sz="1000" b="0" i="0" u="none" strike="noStrike" kern="1200" cap="none" spc="0" normalizeH="0" baseline="0" noProof="0" dirty="0">
                <a:ln>
                  <a:noFill/>
                </a:ln>
                <a:solidFill>
                  <a:prstClr val="black"/>
                </a:solidFill>
                <a:effectLst/>
                <a:uLnTx/>
                <a:uFillTx/>
                <a:latin typeface="Arial" panose="020B0604020202020204" pitchFamily="34" charset="0"/>
                <a:cs typeface="+mn-cs"/>
              </a:rPr>
              <a:t>)</a:t>
            </a:r>
            <a:endParaRPr kumimoji="0" lang="ja-JP" altLang="ja-JP" sz="2000" b="0" i="0" u="none" strike="noStrike" kern="1200" cap="none" spc="0" normalizeH="0" baseline="0" noProof="0" dirty="0">
              <a:ln>
                <a:noFill/>
              </a:ln>
              <a:solidFill>
                <a:prstClr val="black"/>
              </a:solidFill>
              <a:effectLst/>
              <a:uLnTx/>
              <a:uFillTx/>
              <a:latin typeface="Arial" panose="020B0604020202020204" pitchFamily="34" charset="0"/>
              <a:cs typeface="+mn-cs"/>
            </a:endParaRPr>
          </a:p>
        </p:txBody>
      </p:sp>
      <p:sp>
        <p:nvSpPr>
          <p:cNvPr id="834" name="Line 17">
            <a:extLst>
              <a:ext uri="{FF2B5EF4-FFF2-40B4-BE49-F238E27FC236}">
                <a16:creationId xmlns:a16="http://schemas.microsoft.com/office/drawing/2014/main" id="{EE9B3B85-3844-478B-12A3-8147B4D6C20B}"/>
              </a:ext>
            </a:extLst>
          </p:cNvPr>
          <p:cNvSpPr>
            <a:spLocks noChangeShapeType="1"/>
          </p:cNvSpPr>
          <p:nvPr/>
        </p:nvSpPr>
        <p:spPr bwMode="auto">
          <a:xfrm>
            <a:off x="2858021" y="2873479"/>
            <a:ext cx="467505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35" name="Line 18">
            <a:extLst>
              <a:ext uri="{FF2B5EF4-FFF2-40B4-BE49-F238E27FC236}">
                <a16:creationId xmlns:a16="http://schemas.microsoft.com/office/drawing/2014/main" id="{422771BB-10BC-7D7D-50E6-6BD93E918DAD}"/>
              </a:ext>
            </a:extLst>
          </p:cNvPr>
          <p:cNvSpPr>
            <a:spLocks noChangeShapeType="1"/>
          </p:cNvSpPr>
          <p:nvPr/>
        </p:nvSpPr>
        <p:spPr bwMode="auto">
          <a:xfrm>
            <a:off x="2978029"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36" name="Line 19">
            <a:extLst>
              <a:ext uri="{FF2B5EF4-FFF2-40B4-BE49-F238E27FC236}">
                <a16:creationId xmlns:a16="http://schemas.microsoft.com/office/drawing/2014/main" id="{B1CDD2C0-AE3F-25F0-9986-19AAE4B1974E}"/>
              </a:ext>
            </a:extLst>
          </p:cNvPr>
          <p:cNvSpPr>
            <a:spLocks noChangeShapeType="1"/>
          </p:cNvSpPr>
          <p:nvPr/>
        </p:nvSpPr>
        <p:spPr bwMode="auto">
          <a:xfrm>
            <a:off x="3100665"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37" name="Line 20">
            <a:extLst>
              <a:ext uri="{FF2B5EF4-FFF2-40B4-BE49-F238E27FC236}">
                <a16:creationId xmlns:a16="http://schemas.microsoft.com/office/drawing/2014/main" id="{2BA47E11-1158-1EA5-CB6B-76D46D24E139}"/>
              </a:ext>
            </a:extLst>
          </p:cNvPr>
          <p:cNvSpPr>
            <a:spLocks noChangeShapeType="1"/>
          </p:cNvSpPr>
          <p:nvPr/>
        </p:nvSpPr>
        <p:spPr bwMode="auto">
          <a:xfrm>
            <a:off x="3344185"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38" name="Line 21">
            <a:extLst>
              <a:ext uri="{FF2B5EF4-FFF2-40B4-BE49-F238E27FC236}">
                <a16:creationId xmlns:a16="http://schemas.microsoft.com/office/drawing/2014/main" id="{AE8C48F2-8E0D-9955-1695-78FC9B16F15F}"/>
              </a:ext>
            </a:extLst>
          </p:cNvPr>
          <p:cNvSpPr>
            <a:spLocks noChangeShapeType="1"/>
          </p:cNvSpPr>
          <p:nvPr/>
        </p:nvSpPr>
        <p:spPr bwMode="auto">
          <a:xfrm>
            <a:off x="3467697"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39" name="Line 22">
            <a:extLst>
              <a:ext uri="{FF2B5EF4-FFF2-40B4-BE49-F238E27FC236}">
                <a16:creationId xmlns:a16="http://schemas.microsoft.com/office/drawing/2014/main" id="{6C8D45EF-D5A2-F13D-D376-00CE35D681FF}"/>
              </a:ext>
            </a:extLst>
          </p:cNvPr>
          <p:cNvSpPr>
            <a:spLocks noChangeShapeType="1"/>
          </p:cNvSpPr>
          <p:nvPr/>
        </p:nvSpPr>
        <p:spPr bwMode="auto">
          <a:xfrm>
            <a:off x="3591209"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40" name="Line 23">
            <a:extLst>
              <a:ext uri="{FF2B5EF4-FFF2-40B4-BE49-F238E27FC236}">
                <a16:creationId xmlns:a16="http://schemas.microsoft.com/office/drawing/2014/main" id="{18A7B49A-D049-A561-7240-310EC76510FE}"/>
              </a:ext>
            </a:extLst>
          </p:cNvPr>
          <p:cNvSpPr>
            <a:spLocks noChangeShapeType="1"/>
          </p:cNvSpPr>
          <p:nvPr/>
        </p:nvSpPr>
        <p:spPr bwMode="auto">
          <a:xfrm>
            <a:off x="3711217"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41" name="Line 24">
            <a:extLst>
              <a:ext uri="{FF2B5EF4-FFF2-40B4-BE49-F238E27FC236}">
                <a16:creationId xmlns:a16="http://schemas.microsoft.com/office/drawing/2014/main" id="{6D86C50E-6945-3C81-C246-B5AFC1A6989D}"/>
              </a:ext>
            </a:extLst>
          </p:cNvPr>
          <p:cNvSpPr>
            <a:spLocks noChangeShapeType="1"/>
          </p:cNvSpPr>
          <p:nvPr/>
        </p:nvSpPr>
        <p:spPr bwMode="auto">
          <a:xfrm>
            <a:off x="3958241"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42" name="Line 25">
            <a:extLst>
              <a:ext uri="{FF2B5EF4-FFF2-40B4-BE49-F238E27FC236}">
                <a16:creationId xmlns:a16="http://schemas.microsoft.com/office/drawing/2014/main" id="{EE56DB99-9181-E827-B735-4F9930AF953D}"/>
              </a:ext>
            </a:extLst>
          </p:cNvPr>
          <p:cNvSpPr>
            <a:spLocks noChangeShapeType="1"/>
          </p:cNvSpPr>
          <p:nvPr/>
        </p:nvSpPr>
        <p:spPr bwMode="auto">
          <a:xfrm>
            <a:off x="4078249"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43" name="Line 26">
            <a:extLst>
              <a:ext uri="{FF2B5EF4-FFF2-40B4-BE49-F238E27FC236}">
                <a16:creationId xmlns:a16="http://schemas.microsoft.com/office/drawing/2014/main" id="{01E22B57-C855-7533-FAA4-D84817CDD476}"/>
              </a:ext>
            </a:extLst>
          </p:cNvPr>
          <p:cNvSpPr>
            <a:spLocks noChangeShapeType="1"/>
          </p:cNvSpPr>
          <p:nvPr/>
        </p:nvSpPr>
        <p:spPr bwMode="auto">
          <a:xfrm>
            <a:off x="4200885"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44" name="Line 27">
            <a:extLst>
              <a:ext uri="{FF2B5EF4-FFF2-40B4-BE49-F238E27FC236}">
                <a16:creationId xmlns:a16="http://schemas.microsoft.com/office/drawing/2014/main" id="{E01B9E54-0A73-DC33-A286-6BB39674B2D1}"/>
              </a:ext>
            </a:extLst>
          </p:cNvPr>
          <p:cNvSpPr>
            <a:spLocks noChangeShapeType="1"/>
          </p:cNvSpPr>
          <p:nvPr/>
        </p:nvSpPr>
        <p:spPr bwMode="auto">
          <a:xfrm>
            <a:off x="4324397"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45" name="Line 28">
            <a:extLst>
              <a:ext uri="{FF2B5EF4-FFF2-40B4-BE49-F238E27FC236}">
                <a16:creationId xmlns:a16="http://schemas.microsoft.com/office/drawing/2014/main" id="{2B6FB91B-DBF3-C303-1F9E-FCD3759B143E}"/>
              </a:ext>
            </a:extLst>
          </p:cNvPr>
          <p:cNvSpPr>
            <a:spLocks noChangeShapeType="1"/>
          </p:cNvSpPr>
          <p:nvPr/>
        </p:nvSpPr>
        <p:spPr bwMode="auto">
          <a:xfrm>
            <a:off x="4567917"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46" name="Line 29">
            <a:extLst>
              <a:ext uri="{FF2B5EF4-FFF2-40B4-BE49-F238E27FC236}">
                <a16:creationId xmlns:a16="http://schemas.microsoft.com/office/drawing/2014/main" id="{0935EDA9-D703-9677-FD81-24AA3999F51F}"/>
              </a:ext>
            </a:extLst>
          </p:cNvPr>
          <p:cNvSpPr>
            <a:spLocks noChangeShapeType="1"/>
          </p:cNvSpPr>
          <p:nvPr/>
        </p:nvSpPr>
        <p:spPr bwMode="auto">
          <a:xfrm>
            <a:off x="4691429"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47" name="Line 30">
            <a:extLst>
              <a:ext uri="{FF2B5EF4-FFF2-40B4-BE49-F238E27FC236}">
                <a16:creationId xmlns:a16="http://schemas.microsoft.com/office/drawing/2014/main" id="{3B3DCF70-71A3-A214-74D5-945617F44239}"/>
              </a:ext>
            </a:extLst>
          </p:cNvPr>
          <p:cNvSpPr>
            <a:spLocks noChangeShapeType="1"/>
          </p:cNvSpPr>
          <p:nvPr/>
        </p:nvSpPr>
        <p:spPr bwMode="auto">
          <a:xfrm>
            <a:off x="4811437"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48" name="Line 31">
            <a:extLst>
              <a:ext uri="{FF2B5EF4-FFF2-40B4-BE49-F238E27FC236}">
                <a16:creationId xmlns:a16="http://schemas.microsoft.com/office/drawing/2014/main" id="{685E614D-9157-EAD9-2944-C0BEFF89DD0C}"/>
              </a:ext>
            </a:extLst>
          </p:cNvPr>
          <p:cNvSpPr>
            <a:spLocks noChangeShapeType="1"/>
          </p:cNvSpPr>
          <p:nvPr/>
        </p:nvSpPr>
        <p:spPr bwMode="auto">
          <a:xfrm>
            <a:off x="4934949"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49" name="Line 32">
            <a:extLst>
              <a:ext uri="{FF2B5EF4-FFF2-40B4-BE49-F238E27FC236}">
                <a16:creationId xmlns:a16="http://schemas.microsoft.com/office/drawing/2014/main" id="{E6B204A1-46F2-287F-888F-9619ED4AA70A}"/>
              </a:ext>
            </a:extLst>
          </p:cNvPr>
          <p:cNvSpPr>
            <a:spLocks noChangeShapeType="1"/>
          </p:cNvSpPr>
          <p:nvPr/>
        </p:nvSpPr>
        <p:spPr bwMode="auto">
          <a:xfrm>
            <a:off x="5178469"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50" name="Line 33">
            <a:extLst>
              <a:ext uri="{FF2B5EF4-FFF2-40B4-BE49-F238E27FC236}">
                <a16:creationId xmlns:a16="http://schemas.microsoft.com/office/drawing/2014/main" id="{05D9DEC9-AA08-BAC1-FF6B-FF0332AF816D}"/>
              </a:ext>
            </a:extLst>
          </p:cNvPr>
          <p:cNvSpPr>
            <a:spLocks noChangeShapeType="1"/>
          </p:cNvSpPr>
          <p:nvPr/>
        </p:nvSpPr>
        <p:spPr bwMode="auto">
          <a:xfrm>
            <a:off x="5301105"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51" name="Line 34">
            <a:extLst>
              <a:ext uri="{FF2B5EF4-FFF2-40B4-BE49-F238E27FC236}">
                <a16:creationId xmlns:a16="http://schemas.microsoft.com/office/drawing/2014/main" id="{627FC22E-2881-6384-7599-F0C90A636CFF}"/>
              </a:ext>
            </a:extLst>
          </p:cNvPr>
          <p:cNvSpPr>
            <a:spLocks noChangeShapeType="1"/>
          </p:cNvSpPr>
          <p:nvPr/>
        </p:nvSpPr>
        <p:spPr bwMode="auto">
          <a:xfrm>
            <a:off x="5424617"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52" name="Line 35">
            <a:extLst>
              <a:ext uri="{FF2B5EF4-FFF2-40B4-BE49-F238E27FC236}">
                <a16:creationId xmlns:a16="http://schemas.microsoft.com/office/drawing/2014/main" id="{EEF78316-0955-AF14-84E5-C334F70CA25D}"/>
              </a:ext>
            </a:extLst>
          </p:cNvPr>
          <p:cNvSpPr>
            <a:spLocks noChangeShapeType="1"/>
          </p:cNvSpPr>
          <p:nvPr/>
        </p:nvSpPr>
        <p:spPr bwMode="auto">
          <a:xfrm>
            <a:off x="5544625"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53" name="Line 36">
            <a:extLst>
              <a:ext uri="{FF2B5EF4-FFF2-40B4-BE49-F238E27FC236}">
                <a16:creationId xmlns:a16="http://schemas.microsoft.com/office/drawing/2014/main" id="{1AD88A1A-BF1C-AA91-6CF8-C491A24E87A0}"/>
              </a:ext>
            </a:extLst>
          </p:cNvPr>
          <p:cNvSpPr>
            <a:spLocks noChangeShapeType="1"/>
          </p:cNvSpPr>
          <p:nvPr/>
        </p:nvSpPr>
        <p:spPr bwMode="auto">
          <a:xfrm>
            <a:off x="5791649"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54" name="Line 37">
            <a:extLst>
              <a:ext uri="{FF2B5EF4-FFF2-40B4-BE49-F238E27FC236}">
                <a16:creationId xmlns:a16="http://schemas.microsoft.com/office/drawing/2014/main" id="{03912907-74F3-DC5D-A276-828305ACDA62}"/>
              </a:ext>
            </a:extLst>
          </p:cNvPr>
          <p:cNvSpPr>
            <a:spLocks noChangeShapeType="1"/>
          </p:cNvSpPr>
          <p:nvPr/>
        </p:nvSpPr>
        <p:spPr bwMode="auto">
          <a:xfrm>
            <a:off x="5911657"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55" name="Line 38">
            <a:extLst>
              <a:ext uri="{FF2B5EF4-FFF2-40B4-BE49-F238E27FC236}">
                <a16:creationId xmlns:a16="http://schemas.microsoft.com/office/drawing/2014/main" id="{48F0FB20-8D26-B6CC-EB4A-4C79FA40917E}"/>
              </a:ext>
            </a:extLst>
          </p:cNvPr>
          <p:cNvSpPr>
            <a:spLocks noChangeShapeType="1"/>
          </p:cNvSpPr>
          <p:nvPr/>
        </p:nvSpPr>
        <p:spPr bwMode="auto">
          <a:xfrm>
            <a:off x="6035169"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57" name="Line 39">
            <a:extLst>
              <a:ext uri="{FF2B5EF4-FFF2-40B4-BE49-F238E27FC236}">
                <a16:creationId xmlns:a16="http://schemas.microsoft.com/office/drawing/2014/main" id="{D8918C60-546C-D3D7-2CE2-8AF585429ACD}"/>
              </a:ext>
            </a:extLst>
          </p:cNvPr>
          <p:cNvSpPr>
            <a:spLocks noChangeShapeType="1"/>
          </p:cNvSpPr>
          <p:nvPr/>
        </p:nvSpPr>
        <p:spPr bwMode="auto">
          <a:xfrm>
            <a:off x="6157805"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58" name="Line 40">
            <a:extLst>
              <a:ext uri="{FF2B5EF4-FFF2-40B4-BE49-F238E27FC236}">
                <a16:creationId xmlns:a16="http://schemas.microsoft.com/office/drawing/2014/main" id="{2461DDDE-A1F8-4B32-F3B2-82A22279965C}"/>
              </a:ext>
            </a:extLst>
          </p:cNvPr>
          <p:cNvSpPr>
            <a:spLocks noChangeShapeType="1"/>
          </p:cNvSpPr>
          <p:nvPr/>
        </p:nvSpPr>
        <p:spPr bwMode="auto">
          <a:xfrm>
            <a:off x="6401325"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59" name="Line 41">
            <a:extLst>
              <a:ext uri="{FF2B5EF4-FFF2-40B4-BE49-F238E27FC236}">
                <a16:creationId xmlns:a16="http://schemas.microsoft.com/office/drawing/2014/main" id="{395FD646-BB2A-C4FD-CE3D-B48748D293A6}"/>
              </a:ext>
            </a:extLst>
          </p:cNvPr>
          <p:cNvSpPr>
            <a:spLocks noChangeShapeType="1"/>
          </p:cNvSpPr>
          <p:nvPr/>
        </p:nvSpPr>
        <p:spPr bwMode="auto">
          <a:xfrm>
            <a:off x="6524837"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60" name="Line 42">
            <a:extLst>
              <a:ext uri="{FF2B5EF4-FFF2-40B4-BE49-F238E27FC236}">
                <a16:creationId xmlns:a16="http://schemas.microsoft.com/office/drawing/2014/main" id="{073108DC-B1EC-62FF-E814-8A44F5A9FDD4}"/>
              </a:ext>
            </a:extLst>
          </p:cNvPr>
          <p:cNvSpPr>
            <a:spLocks noChangeShapeType="1"/>
          </p:cNvSpPr>
          <p:nvPr/>
        </p:nvSpPr>
        <p:spPr bwMode="auto">
          <a:xfrm>
            <a:off x="6644845"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61" name="Line 43">
            <a:extLst>
              <a:ext uri="{FF2B5EF4-FFF2-40B4-BE49-F238E27FC236}">
                <a16:creationId xmlns:a16="http://schemas.microsoft.com/office/drawing/2014/main" id="{514E19B7-8493-6DB5-3E0E-C6A5053BC5DD}"/>
              </a:ext>
            </a:extLst>
          </p:cNvPr>
          <p:cNvSpPr>
            <a:spLocks noChangeShapeType="1"/>
          </p:cNvSpPr>
          <p:nvPr/>
        </p:nvSpPr>
        <p:spPr bwMode="auto">
          <a:xfrm>
            <a:off x="6768357"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62" name="Line 44">
            <a:extLst>
              <a:ext uri="{FF2B5EF4-FFF2-40B4-BE49-F238E27FC236}">
                <a16:creationId xmlns:a16="http://schemas.microsoft.com/office/drawing/2014/main" id="{81BE9620-F416-5A84-BB24-B1AC3DDE2435}"/>
              </a:ext>
            </a:extLst>
          </p:cNvPr>
          <p:cNvSpPr>
            <a:spLocks noChangeShapeType="1"/>
          </p:cNvSpPr>
          <p:nvPr/>
        </p:nvSpPr>
        <p:spPr bwMode="auto">
          <a:xfrm>
            <a:off x="7015381"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63" name="Line 45">
            <a:extLst>
              <a:ext uri="{FF2B5EF4-FFF2-40B4-BE49-F238E27FC236}">
                <a16:creationId xmlns:a16="http://schemas.microsoft.com/office/drawing/2014/main" id="{EE6E6215-82BA-91AD-E677-EFCBAB1835E9}"/>
              </a:ext>
            </a:extLst>
          </p:cNvPr>
          <p:cNvSpPr>
            <a:spLocks noChangeShapeType="1"/>
          </p:cNvSpPr>
          <p:nvPr/>
        </p:nvSpPr>
        <p:spPr bwMode="auto">
          <a:xfrm>
            <a:off x="7135389"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64" name="Line 46">
            <a:extLst>
              <a:ext uri="{FF2B5EF4-FFF2-40B4-BE49-F238E27FC236}">
                <a16:creationId xmlns:a16="http://schemas.microsoft.com/office/drawing/2014/main" id="{16F7E104-A5B7-7020-4A07-DC1E8793F68B}"/>
              </a:ext>
            </a:extLst>
          </p:cNvPr>
          <p:cNvSpPr>
            <a:spLocks noChangeShapeType="1"/>
          </p:cNvSpPr>
          <p:nvPr/>
        </p:nvSpPr>
        <p:spPr bwMode="auto">
          <a:xfrm>
            <a:off x="7258025"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65" name="Line 47">
            <a:extLst>
              <a:ext uri="{FF2B5EF4-FFF2-40B4-BE49-F238E27FC236}">
                <a16:creationId xmlns:a16="http://schemas.microsoft.com/office/drawing/2014/main" id="{2B04A7B9-5AA0-4673-2682-F0D00CD0CF35}"/>
              </a:ext>
            </a:extLst>
          </p:cNvPr>
          <p:cNvSpPr>
            <a:spLocks noChangeShapeType="1"/>
          </p:cNvSpPr>
          <p:nvPr/>
        </p:nvSpPr>
        <p:spPr bwMode="auto">
          <a:xfrm>
            <a:off x="7381537" y="287347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66" name="Line 48">
            <a:extLst>
              <a:ext uri="{FF2B5EF4-FFF2-40B4-BE49-F238E27FC236}">
                <a16:creationId xmlns:a16="http://schemas.microsoft.com/office/drawing/2014/main" id="{7332F296-1A0A-527F-8226-9C241B27FC28}"/>
              </a:ext>
            </a:extLst>
          </p:cNvPr>
          <p:cNvSpPr>
            <a:spLocks noChangeShapeType="1"/>
          </p:cNvSpPr>
          <p:nvPr/>
        </p:nvSpPr>
        <p:spPr bwMode="auto">
          <a:xfrm>
            <a:off x="2879920"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67" name="Line 49">
            <a:extLst>
              <a:ext uri="{FF2B5EF4-FFF2-40B4-BE49-F238E27FC236}">
                <a16:creationId xmlns:a16="http://schemas.microsoft.com/office/drawing/2014/main" id="{AACE38D8-B5AD-1487-1FBA-2BB6DF0D8948}"/>
              </a:ext>
            </a:extLst>
          </p:cNvPr>
          <p:cNvSpPr>
            <a:spLocks noChangeShapeType="1"/>
          </p:cNvSpPr>
          <p:nvPr/>
        </p:nvSpPr>
        <p:spPr bwMode="auto">
          <a:xfrm>
            <a:off x="2905323"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68" name="Line 50">
            <a:extLst>
              <a:ext uri="{FF2B5EF4-FFF2-40B4-BE49-F238E27FC236}">
                <a16:creationId xmlns:a16="http://schemas.microsoft.com/office/drawing/2014/main" id="{2A5FC166-34B6-4AD8-C7AF-A162B5464E28}"/>
              </a:ext>
            </a:extLst>
          </p:cNvPr>
          <p:cNvSpPr>
            <a:spLocks noChangeShapeType="1"/>
          </p:cNvSpPr>
          <p:nvPr/>
        </p:nvSpPr>
        <p:spPr bwMode="auto">
          <a:xfrm>
            <a:off x="2930726"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69" name="Line 51">
            <a:extLst>
              <a:ext uri="{FF2B5EF4-FFF2-40B4-BE49-F238E27FC236}">
                <a16:creationId xmlns:a16="http://schemas.microsoft.com/office/drawing/2014/main" id="{E5B4E6E4-DC4A-12B7-A6B1-9BE374FF7625}"/>
              </a:ext>
            </a:extLst>
          </p:cNvPr>
          <p:cNvSpPr>
            <a:spLocks noChangeShapeType="1"/>
          </p:cNvSpPr>
          <p:nvPr/>
        </p:nvSpPr>
        <p:spPr bwMode="auto">
          <a:xfrm>
            <a:off x="2952625"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70" name="Line 52">
            <a:extLst>
              <a:ext uri="{FF2B5EF4-FFF2-40B4-BE49-F238E27FC236}">
                <a16:creationId xmlns:a16="http://schemas.microsoft.com/office/drawing/2014/main" id="{C0C90E90-C7F9-3FF1-039F-167C242620FD}"/>
              </a:ext>
            </a:extLst>
          </p:cNvPr>
          <p:cNvSpPr>
            <a:spLocks noChangeShapeType="1"/>
          </p:cNvSpPr>
          <p:nvPr/>
        </p:nvSpPr>
        <p:spPr bwMode="auto">
          <a:xfrm>
            <a:off x="3003432"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71" name="Line 53">
            <a:extLst>
              <a:ext uri="{FF2B5EF4-FFF2-40B4-BE49-F238E27FC236}">
                <a16:creationId xmlns:a16="http://schemas.microsoft.com/office/drawing/2014/main" id="{A3618A42-3FD6-8F76-4CC6-1E032E64927A}"/>
              </a:ext>
            </a:extLst>
          </p:cNvPr>
          <p:cNvSpPr>
            <a:spLocks noChangeShapeType="1"/>
          </p:cNvSpPr>
          <p:nvPr/>
        </p:nvSpPr>
        <p:spPr bwMode="auto">
          <a:xfrm>
            <a:off x="3027959"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72" name="Line 54">
            <a:extLst>
              <a:ext uri="{FF2B5EF4-FFF2-40B4-BE49-F238E27FC236}">
                <a16:creationId xmlns:a16="http://schemas.microsoft.com/office/drawing/2014/main" id="{3554B8E1-7266-AE12-80AC-69D817EB74A1}"/>
              </a:ext>
            </a:extLst>
          </p:cNvPr>
          <p:cNvSpPr>
            <a:spLocks noChangeShapeType="1"/>
          </p:cNvSpPr>
          <p:nvPr/>
        </p:nvSpPr>
        <p:spPr bwMode="auto">
          <a:xfrm>
            <a:off x="3050734"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73" name="Line 55">
            <a:extLst>
              <a:ext uri="{FF2B5EF4-FFF2-40B4-BE49-F238E27FC236}">
                <a16:creationId xmlns:a16="http://schemas.microsoft.com/office/drawing/2014/main" id="{ABCC10CA-0594-A2C0-2C6D-E1C2C5B38809}"/>
              </a:ext>
            </a:extLst>
          </p:cNvPr>
          <p:cNvSpPr>
            <a:spLocks noChangeShapeType="1"/>
          </p:cNvSpPr>
          <p:nvPr/>
        </p:nvSpPr>
        <p:spPr bwMode="auto">
          <a:xfrm>
            <a:off x="3076137"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74" name="Line 56">
            <a:extLst>
              <a:ext uri="{FF2B5EF4-FFF2-40B4-BE49-F238E27FC236}">
                <a16:creationId xmlns:a16="http://schemas.microsoft.com/office/drawing/2014/main" id="{3A53A89C-F720-4BAC-8532-DD9FF41CB799}"/>
              </a:ext>
            </a:extLst>
          </p:cNvPr>
          <p:cNvSpPr>
            <a:spLocks noChangeShapeType="1"/>
          </p:cNvSpPr>
          <p:nvPr/>
        </p:nvSpPr>
        <p:spPr bwMode="auto">
          <a:xfrm>
            <a:off x="3126068"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75" name="Line 57">
            <a:extLst>
              <a:ext uri="{FF2B5EF4-FFF2-40B4-BE49-F238E27FC236}">
                <a16:creationId xmlns:a16="http://schemas.microsoft.com/office/drawing/2014/main" id="{1EC83DC0-426B-9F51-71A3-1571389F881A}"/>
              </a:ext>
            </a:extLst>
          </p:cNvPr>
          <p:cNvSpPr>
            <a:spLocks noChangeShapeType="1"/>
          </p:cNvSpPr>
          <p:nvPr/>
        </p:nvSpPr>
        <p:spPr bwMode="auto">
          <a:xfrm>
            <a:off x="3148843"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76" name="Line 58">
            <a:extLst>
              <a:ext uri="{FF2B5EF4-FFF2-40B4-BE49-F238E27FC236}">
                <a16:creationId xmlns:a16="http://schemas.microsoft.com/office/drawing/2014/main" id="{BE493CDD-77E7-4715-1D2F-7BCAA7BFA0CE}"/>
              </a:ext>
            </a:extLst>
          </p:cNvPr>
          <p:cNvSpPr>
            <a:spLocks noChangeShapeType="1"/>
          </p:cNvSpPr>
          <p:nvPr/>
        </p:nvSpPr>
        <p:spPr bwMode="auto">
          <a:xfrm>
            <a:off x="3173370"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77" name="Line 59">
            <a:extLst>
              <a:ext uri="{FF2B5EF4-FFF2-40B4-BE49-F238E27FC236}">
                <a16:creationId xmlns:a16="http://schemas.microsoft.com/office/drawing/2014/main" id="{923C8888-F930-583F-50DB-1F8ABA414179}"/>
              </a:ext>
            </a:extLst>
          </p:cNvPr>
          <p:cNvSpPr>
            <a:spLocks noChangeShapeType="1"/>
          </p:cNvSpPr>
          <p:nvPr/>
        </p:nvSpPr>
        <p:spPr bwMode="auto">
          <a:xfrm>
            <a:off x="3198773"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78" name="Line 60">
            <a:extLst>
              <a:ext uri="{FF2B5EF4-FFF2-40B4-BE49-F238E27FC236}">
                <a16:creationId xmlns:a16="http://schemas.microsoft.com/office/drawing/2014/main" id="{104E0EE9-8305-ACD7-F6F3-7D3A1EE25F97}"/>
              </a:ext>
            </a:extLst>
          </p:cNvPr>
          <p:cNvSpPr>
            <a:spLocks noChangeShapeType="1"/>
          </p:cNvSpPr>
          <p:nvPr/>
        </p:nvSpPr>
        <p:spPr bwMode="auto">
          <a:xfrm>
            <a:off x="3246952"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79" name="Line 61">
            <a:extLst>
              <a:ext uri="{FF2B5EF4-FFF2-40B4-BE49-F238E27FC236}">
                <a16:creationId xmlns:a16="http://schemas.microsoft.com/office/drawing/2014/main" id="{FF9EAA40-9C1B-C23E-B9BC-B424BEF1C8A2}"/>
              </a:ext>
            </a:extLst>
          </p:cNvPr>
          <p:cNvSpPr>
            <a:spLocks noChangeShapeType="1"/>
          </p:cNvSpPr>
          <p:nvPr/>
        </p:nvSpPr>
        <p:spPr bwMode="auto">
          <a:xfrm>
            <a:off x="3271479"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80" name="Line 62">
            <a:extLst>
              <a:ext uri="{FF2B5EF4-FFF2-40B4-BE49-F238E27FC236}">
                <a16:creationId xmlns:a16="http://schemas.microsoft.com/office/drawing/2014/main" id="{B1BE79C0-830F-CD63-55E3-7DED2FD6AD76}"/>
              </a:ext>
            </a:extLst>
          </p:cNvPr>
          <p:cNvSpPr>
            <a:spLocks noChangeShapeType="1"/>
          </p:cNvSpPr>
          <p:nvPr/>
        </p:nvSpPr>
        <p:spPr bwMode="auto">
          <a:xfrm>
            <a:off x="3296882"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81" name="Line 63">
            <a:extLst>
              <a:ext uri="{FF2B5EF4-FFF2-40B4-BE49-F238E27FC236}">
                <a16:creationId xmlns:a16="http://schemas.microsoft.com/office/drawing/2014/main" id="{D28E969E-2C10-3A3F-14C7-76EBF98D6D73}"/>
              </a:ext>
            </a:extLst>
          </p:cNvPr>
          <p:cNvSpPr>
            <a:spLocks noChangeShapeType="1"/>
          </p:cNvSpPr>
          <p:nvPr/>
        </p:nvSpPr>
        <p:spPr bwMode="auto">
          <a:xfrm>
            <a:off x="3319657"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82" name="Line 64">
            <a:extLst>
              <a:ext uri="{FF2B5EF4-FFF2-40B4-BE49-F238E27FC236}">
                <a16:creationId xmlns:a16="http://schemas.microsoft.com/office/drawing/2014/main" id="{B60F7FB9-588C-1134-3916-F90C720BB44B}"/>
              </a:ext>
            </a:extLst>
          </p:cNvPr>
          <p:cNvSpPr>
            <a:spLocks noChangeShapeType="1"/>
          </p:cNvSpPr>
          <p:nvPr/>
        </p:nvSpPr>
        <p:spPr bwMode="auto">
          <a:xfrm>
            <a:off x="3369588"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83" name="Line 65">
            <a:extLst>
              <a:ext uri="{FF2B5EF4-FFF2-40B4-BE49-F238E27FC236}">
                <a16:creationId xmlns:a16="http://schemas.microsoft.com/office/drawing/2014/main" id="{DF58C9C5-9A12-0623-8A4A-A6D88FAB9720}"/>
              </a:ext>
            </a:extLst>
          </p:cNvPr>
          <p:cNvSpPr>
            <a:spLocks noChangeShapeType="1"/>
          </p:cNvSpPr>
          <p:nvPr/>
        </p:nvSpPr>
        <p:spPr bwMode="auto">
          <a:xfrm>
            <a:off x="3394991"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84" name="Line 66">
            <a:extLst>
              <a:ext uri="{FF2B5EF4-FFF2-40B4-BE49-F238E27FC236}">
                <a16:creationId xmlns:a16="http://schemas.microsoft.com/office/drawing/2014/main" id="{9A330871-E8C0-40B3-6D6B-4361E0AFE9CA}"/>
              </a:ext>
            </a:extLst>
          </p:cNvPr>
          <p:cNvSpPr>
            <a:spLocks noChangeShapeType="1"/>
          </p:cNvSpPr>
          <p:nvPr/>
        </p:nvSpPr>
        <p:spPr bwMode="auto">
          <a:xfrm>
            <a:off x="3416890"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85" name="Line 67">
            <a:extLst>
              <a:ext uri="{FF2B5EF4-FFF2-40B4-BE49-F238E27FC236}">
                <a16:creationId xmlns:a16="http://schemas.microsoft.com/office/drawing/2014/main" id="{0F4F5988-B0AD-E806-E7B0-C58CFC363404}"/>
              </a:ext>
            </a:extLst>
          </p:cNvPr>
          <p:cNvSpPr>
            <a:spLocks noChangeShapeType="1"/>
          </p:cNvSpPr>
          <p:nvPr/>
        </p:nvSpPr>
        <p:spPr bwMode="auto">
          <a:xfrm>
            <a:off x="3442293"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86" name="Line 68">
            <a:extLst>
              <a:ext uri="{FF2B5EF4-FFF2-40B4-BE49-F238E27FC236}">
                <a16:creationId xmlns:a16="http://schemas.microsoft.com/office/drawing/2014/main" id="{106FD01D-D1C6-94F8-39D3-EACBE29DCED7}"/>
              </a:ext>
            </a:extLst>
          </p:cNvPr>
          <p:cNvSpPr>
            <a:spLocks noChangeShapeType="1"/>
          </p:cNvSpPr>
          <p:nvPr/>
        </p:nvSpPr>
        <p:spPr bwMode="auto">
          <a:xfrm>
            <a:off x="3493100"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87" name="Line 69">
            <a:extLst>
              <a:ext uri="{FF2B5EF4-FFF2-40B4-BE49-F238E27FC236}">
                <a16:creationId xmlns:a16="http://schemas.microsoft.com/office/drawing/2014/main" id="{E8CAD51D-07DA-4F68-6865-9B50FA869358}"/>
              </a:ext>
            </a:extLst>
          </p:cNvPr>
          <p:cNvSpPr>
            <a:spLocks noChangeShapeType="1"/>
          </p:cNvSpPr>
          <p:nvPr/>
        </p:nvSpPr>
        <p:spPr bwMode="auto">
          <a:xfrm>
            <a:off x="3514999"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88" name="Line 70">
            <a:extLst>
              <a:ext uri="{FF2B5EF4-FFF2-40B4-BE49-F238E27FC236}">
                <a16:creationId xmlns:a16="http://schemas.microsoft.com/office/drawing/2014/main" id="{7EA55F97-A546-6C8B-AF43-E7079F77746B}"/>
              </a:ext>
            </a:extLst>
          </p:cNvPr>
          <p:cNvSpPr>
            <a:spLocks noChangeShapeType="1"/>
          </p:cNvSpPr>
          <p:nvPr/>
        </p:nvSpPr>
        <p:spPr bwMode="auto">
          <a:xfrm>
            <a:off x="3540402"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89" name="Line 71">
            <a:extLst>
              <a:ext uri="{FF2B5EF4-FFF2-40B4-BE49-F238E27FC236}">
                <a16:creationId xmlns:a16="http://schemas.microsoft.com/office/drawing/2014/main" id="{3769F090-B826-60CE-9384-6003340331AD}"/>
              </a:ext>
            </a:extLst>
          </p:cNvPr>
          <p:cNvSpPr>
            <a:spLocks noChangeShapeType="1"/>
          </p:cNvSpPr>
          <p:nvPr/>
        </p:nvSpPr>
        <p:spPr bwMode="auto">
          <a:xfrm>
            <a:off x="3565805"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90" name="Line 72">
            <a:extLst>
              <a:ext uri="{FF2B5EF4-FFF2-40B4-BE49-F238E27FC236}">
                <a16:creationId xmlns:a16="http://schemas.microsoft.com/office/drawing/2014/main" id="{D544D209-A1E7-08EA-820A-F510420E5C00}"/>
              </a:ext>
            </a:extLst>
          </p:cNvPr>
          <p:cNvSpPr>
            <a:spLocks noChangeShapeType="1"/>
          </p:cNvSpPr>
          <p:nvPr/>
        </p:nvSpPr>
        <p:spPr bwMode="auto">
          <a:xfrm>
            <a:off x="3613108"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91" name="Line 73">
            <a:extLst>
              <a:ext uri="{FF2B5EF4-FFF2-40B4-BE49-F238E27FC236}">
                <a16:creationId xmlns:a16="http://schemas.microsoft.com/office/drawing/2014/main" id="{14E301CB-8231-C80F-47AA-AFE8F8A0DFCB}"/>
              </a:ext>
            </a:extLst>
          </p:cNvPr>
          <p:cNvSpPr>
            <a:spLocks noChangeShapeType="1"/>
          </p:cNvSpPr>
          <p:nvPr/>
        </p:nvSpPr>
        <p:spPr bwMode="auto">
          <a:xfrm>
            <a:off x="3638511"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92" name="Line 74">
            <a:extLst>
              <a:ext uri="{FF2B5EF4-FFF2-40B4-BE49-F238E27FC236}">
                <a16:creationId xmlns:a16="http://schemas.microsoft.com/office/drawing/2014/main" id="{6D13C486-DF0A-969B-96EE-D2D9169543B6}"/>
              </a:ext>
            </a:extLst>
          </p:cNvPr>
          <p:cNvSpPr>
            <a:spLocks noChangeShapeType="1"/>
          </p:cNvSpPr>
          <p:nvPr/>
        </p:nvSpPr>
        <p:spPr bwMode="auto">
          <a:xfrm>
            <a:off x="3663914"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93" name="Line 75">
            <a:extLst>
              <a:ext uri="{FF2B5EF4-FFF2-40B4-BE49-F238E27FC236}">
                <a16:creationId xmlns:a16="http://schemas.microsoft.com/office/drawing/2014/main" id="{035E56CF-FFDA-90FB-1FE1-CC354970ACCE}"/>
              </a:ext>
            </a:extLst>
          </p:cNvPr>
          <p:cNvSpPr>
            <a:spLocks noChangeShapeType="1"/>
          </p:cNvSpPr>
          <p:nvPr/>
        </p:nvSpPr>
        <p:spPr bwMode="auto">
          <a:xfrm>
            <a:off x="3689317"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94" name="Line 76">
            <a:extLst>
              <a:ext uri="{FF2B5EF4-FFF2-40B4-BE49-F238E27FC236}">
                <a16:creationId xmlns:a16="http://schemas.microsoft.com/office/drawing/2014/main" id="{FE2E3F6C-A743-5265-4BF3-4C88066C88FA}"/>
              </a:ext>
            </a:extLst>
          </p:cNvPr>
          <p:cNvSpPr>
            <a:spLocks noChangeShapeType="1"/>
          </p:cNvSpPr>
          <p:nvPr/>
        </p:nvSpPr>
        <p:spPr bwMode="auto">
          <a:xfrm>
            <a:off x="3736620"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95" name="Line 77">
            <a:extLst>
              <a:ext uri="{FF2B5EF4-FFF2-40B4-BE49-F238E27FC236}">
                <a16:creationId xmlns:a16="http://schemas.microsoft.com/office/drawing/2014/main" id="{8B21460F-BD1E-D8A9-9AED-5DD9AA2DF7EE}"/>
              </a:ext>
            </a:extLst>
          </p:cNvPr>
          <p:cNvSpPr>
            <a:spLocks noChangeShapeType="1"/>
          </p:cNvSpPr>
          <p:nvPr/>
        </p:nvSpPr>
        <p:spPr bwMode="auto">
          <a:xfrm>
            <a:off x="3762023"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24" name="Line 78">
            <a:extLst>
              <a:ext uri="{FF2B5EF4-FFF2-40B4-BE49-F238E27FC236}">
                <a16:creationId xmlns:a16="http://schemas.microsoft.com/office/drawing/2014/main" id="{CF56CF21-9CA9-CEB8-6BE0-5D25C3AA1203}"/>
              </a:ext>
            </a:extLst>
          </p:cNvPr>
          <p:cNvSpPr>
            <a:spLocks noChangeShapeType="1"/>
          </p:cNvSpPr>
          <p:nvPr/>
        </p:nvSpPr>
        <p:spPr bwMode="auto">
          <a:xfrm>
            <a:off x="3783922"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25" name="Line 79">
            <a:extLst>
              <a:ext uri="{FF2B5EF4-FFF2-40B4-BE49-F238E27FC236}">
                <a16:creationId xmlns:a16="http://schemas.microsoft.com/office/drawing/2014/main" id="{A8BA1200-BE4F-E260-8018-924820EDCE91}"/>
              </a:ext>
            </a:extLst>
          </p:cNvPr>
          <p:cNvSpPr>
            <a:spLocks noChangeShapeType="1"/>
          </p:cNvSpPr>
          <p:nvPr/>
        </p:nvSpPr>
        <p:spPr bwMode="auto">
          <a:xfrm>
            <a:off x="3809325"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26" name="Line 80">
            <a:extLst>
              <a:ext uri="{FF2B5EF4-FFF2-40B4-BE49-F238E27FC236}">
                <a16:creationId xmlns:a16="http://schemas.microsoft.com/office/drawing/2014/main" id="{A2FB78CB-8042-4E30-9AC9-6604677FA589}"/>
              </a:ext>
            </a:extLst>
          </p:cNvPr>
          <p:cNvSpPr>
            <a:spLocks noChangeShapeType="1"/>
          </p:cNvSpPr>
          <p:nvPr/>
        </p:nvSpPr>
        <p:spPr bwMode="auto">
          <a:xfrm>
            <a:off x="3860132"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27" name="Line 81">
            <a:extLst>
              <a:ext uri="{FF2B5EF4-FFF2-40B4-BE49-F238E27FC236}">
                <a16:creationId xmlns:a16="http://schemas.microsoft.com/office/drawing/2014/main" id="{88848FD4-9737-4D0F-1BC9-4E1C21C0BFD5}"/>
              </a:ext>
            </a:extLst>
          </p:cNvPr>
          <p:cNvSpPr>
            <a:spLocks noChangeShapeType="1"/>
          </p:cNvSpPr>
          <p:nvPr/>
        </p:nvSpPr>
        <p:spPr bwMode="auto">
          <a:xfrm>
            <a:off x="3882031"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28" name="Line 82">
            <a:extLst>
              <a:ext uri="{FF2B5EF4-FFF2-40B4-BE49-F238E27FC236}">
                <a16:creationId xmlns:a16="http://schemas.microsoft.com/office/drawing/2014/main" id="{3F0FBF35-B040-D301-536D-1A44C999760D}"/>
              </a:ext>
            </a:extLst>
          </p:cNvPr>
          <p:cNvSpPr>
            <a:spLocks noChangeShapeType="1"/>
          </p:cNvSpPr>
          <p:nvPr/>
        </p:nvSpPr>
        <p:spPr bwMode="auto">
          <a:xfrm>
            <a:off x="3907434"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29" name="Line 83">
            <a:extLst>
              <a:ext uri="{FF2B5EF4-FFF2-40B4-BE49-F238E27FC236}">
                <a16:creationId xmlns:a16="http://schemas.microsoft.com/office/drawing/2014/main" id="{259B3656-7D66-175A-6EA4-8913ECCA3EB6}"/>
              </a:ext>
            </a:extLst>
          </p:cNvPr>
          <p:cNvSpPr>
            <a:spLocks noChangeShapeType="1"/>
          </p:cNvSpPr>
          <p:nvPr/>
        </p:nvSpPr>
        <p:spPr bwMode="auto">
          <a:xfrm>
            <a:off x="3932837"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30" name="Line 84">
            <a:extLst>
              <a:ext uri="{FF2B5EF4-FFF2-40B4-BE49-F238E27FC236}">
                <a16:creationId xmlns:a16="http://schemas.microsoft.com/office/drawing/2014/main" id="{BF5A3FC5-1ACB-2E47-C49A-CEC6F8F6EA60}"/>
              </a:ext>
            </a:extLst>
          </p:cNvPr>
          <p:cNvSpPr>
            <a:spLocks noChangeShapeType="1"/>
          </p:cNvSpPr>
          <p:nvPr/>
        </p:nvSpPr>
        <p:spPr bwMode="auto">
          <a:xfrm>
            <a:off x="3980140"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31" name="Line 85">
            <a:extLst>
              <a:ext uri="{FF2B5EF4-FFF2-40B4-BE49-F238E27FC236}">
                <a16:creationId xmlns:a16="http://schemas.microsoft.com/office/drawing/2014/main" id="{BE26FC88-201A-C423-25A7-355167BB1C80}"/>
              </a:ext>
            </a:extLst>
          </p:cNvPr>
          <p:cNvSpPr>
            <a:spLocks noChangeShapeType="1"/>
          </p:cNvSpPr>
          <p:nvPr/>
        </p:nvSpPr>
        <p:spPr bwMode="auto">
          <a:xfrm>
            <a:off x="4005543"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32" name="Line 86">
            <a:extLst>
              <a:ext uri="{FF2B5EF4-FFF2-40B4-BE49-F238E27FC236}">
                <a16:creationId xmlns:a16="http://schemas.microsoft.com/office/drawing/2014/main" id="{DD61650C-08B2-7516-0D2E-4EE68C050072}"/>
              </a:ext>
            </a:extLst>
          </p:cNvPr>
          <p:cNvSpPr>
            <a:spLocks noChangeShapeType="1"/>
          </p:cNvSpPr>
          <p:nvPr/>
        </p:nvSpPr>
        <p:spPr bwMode="auto">
          <a:xfrm>
            <a:off x="4030946"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33" name="Line 87">
            <a:extLst>
              <a:ext uri="{FF2B5EF4-FFF2-40B4-BE49-F238E27FC236}">
                <a16:creationId xmlns:a16="http://schemas.microsoft.com/office/drawing/2014/main" id="{CE338E40-6624-BB23-8CEA-39CAA4204FBD}"/>
              </a:ext>
            </a:extLst>
          </p:cNvPr>
          <p:cNvSpPr>
            <a:spLocks noChangeShapeType="1"/>
          </p:cNvSpPr>
          <p:nvPr/>
        </p:nvSpPr>
        <p:spPr bwMode="auto">
          <a:xfrm>
            <a:off x="4055473"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34" name="Line 88">
            <a:extLst>
              <a:ext uri="{FF2B5EF4-FFF2-40B4-BE49-F238E27FC236}">
                <a16:creationId xmlns:a16="http://schemas.microsoft.com/office/drawing/2014/main" id="{3CD71CC0-8F06-24B5-C56F-51597345FE2E}"/>
              </a:ext>
            </a:extLst>
          </p:cNvPr>
          <p:cNvSpPr>
            <a:spLocks noChangeShapeType="1"/>
          </p:cNvSpPr>
          <p:nvPr/>
        </p:nvSpPr>
        <p:spPr bwMode="auto">
          <a:xfrm>
            <a:off x="4103652"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35" name="Line 89">
            <a:extLst>
              <a:ext uri="{FF2B5EF4-FFF2-40B4-BE49-F238E27FC236}">
                <a16:creationId xmlns:a16="http://schemas.microsoft.com/office/drawing/2014/main" id="{7B7D9510-D218-2DD3-A372-11577FA02B11}"/>
              </a:ext>
            </a:extLst>
          </p:cNvPr>
          <p:cNvSpPr>
            <a:spLocks noChangeShapeType="1"/>
          </p:cNvSpPr>
          <p:nvPr/>
        </p:nvSpPr>
        <p:spPr bwMode="auto">
          <a:xfrm>
            <a:off x="4128179"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36" name="Line 90">
            <a:extLst>
              <a:ext uri="{FF2B5EF4-FFF2-40B4-BE49-F238E27FC236}">
                <a16:creationId xmlns:a16="http://schemas.microsoft.com/office/drawing/2014/main" id="{D55C6E0A-4280-A566-A570-58CBD9006446}"/>
              </a:ext>
            </a:extLst>
          </p:cNvPr>
          <p:cNvSpPr>
            <a:spLocks noChangeShapeType="1"/>
          </p:cNvSpPr>
          <p:nvPr/>
        </p:nvSpPr>
        <p:spPr bwMode="auto">
          <a:xfrm>
            <a:off x="4150954"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37" name="Line 91">
            <a:extLst>
              <a:ext uri="{FF2B5EF4-FFF2-40B4-BE49-F238E27FC236}">
                <a16:creationId xmlns:a16="http://schemas.microsoft.com/office/drawing/2014/main" id="{D888536F-4274-523E-1948-AFF828045DAD}"/>
              </a:ext>
            </a:extLst>
          </p:cNvPr>
          <p:cNvSpPr>
            <a:spLocks noChangeShapeType="1"/>
          </p:cNvSpPr>
          <p:nvPr/>
        </p:nvSpPr>
        <p:spPr bwMode="auto">
          <a:xfrm>
            <a:off x="4176358"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38" name="Line 92">
            <a:extLst>
              <a:ext uri="{FF2B5EF4-FFF2-40B4-BE49-F238E27FC236}">
                <a16:creationId xmlns:a16="http://schemas.microsoft.com/office/drawing/2014/main" id="{AC99655A-B930-9694-E4C3-24C0EE6BA0BD}"/>
              </a:ext>
            </a:extLst>
          </p:cNvPr>
          <p:cNvSpPr>
            <a:spLocks noChangeShapeType="1"/>
          </p:cNvSpPr>
          <p:nvPr/>
        </p:nvSpPr>
        <p:spPr bwMode="auto">
          <a:xfrm>
            <a:off x="4226288"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39" name="Line 93">
            <a:extLst>
              <a:ext uri="{FF2B5EF4-FFF2-40B4-BE49-F238E27FC236}">
                <a16:creationId xmlns:a16="http://schemas.microsoft.com/office/drawing/2014/main" id="{D673478B-ECAC-1876-EFCD-6C690A9E39F1}"/>
              </a:ext>
            </a:extLst>
          </p:cNvPr>
          <p:cNvSpPr>
            <a:spLocks noChangeShapeType="1"/>
          </p:cNvSpPr>
          <p:nvPr/>
        </p:nvSpPr>
        <p:spPr bwMode="auto">
          <a:xfrm>
            <a:off x="4249063"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40" name="Line 94">
            <a:extLst>
              <a:ext uri="{FF2B5EF4-FFF2-40B4-BE49-F238E27FC236}">
                <a16:creationId xmlns:a16="http://schemas.microsoft.com/office/drawing/2014/main" id="{2DECF8C2-BAAF-8325-801A-BB697BBA1E76}"/>
              </a:ext>
            </a:extLst>
          </p:cNvPr>
          <p:cNvSpPr>
            <a:spLocks noChangeShapeType="1"/>
          </p:cNvSpPr>
          <p:nvPr/>
        </p:nvSpPr>
        <p:spPr bwMode="auto">
          <a:xfrm>
            <a:off x="4273590"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41" name="Line 95">
            <a:extLst>
              <a:ext uri="{FF2B5EF4-FFF2-40B4-BE49-F238E27FC236}">
                <a16:creationId xmlns:a16="http://schemas.microsoft.com/office/drawing/2014/main" id="{38D83E62-92F1-7A30-2A20-60FB66CAD47F}"/>
              </a:ext>
            </a:extLst>
          </p:cNvPr>
          <p:cNvSpPr>
            <a:spLocks noChangeShapeType="1"/>
          </p:cNvSpPr>
          <p:nvPr/>
        </p:nvSpPr>
        <p:spPr bwMode="auto">
          <a:xfrm>
            <a:off x="4298993"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42" name="Line 96">
            <a:extLst>
              <a:ext uri="{FF2B5EF4-FFF2-40B4-BE49-F238E27FC236}">
                <a16:creationId xmlns:a16="http://schemas.microsoft.com/office/drawing/2014/main" id="{DF4C1B33-5341-DC8F-9799-EC4557F6390C}"/>
              </a:ext>
            </a:extLst>
          </p:cNvPr>
          <p:cNvSpPr>
            <a:spLocks noChangeShapeType="1"/>
          </p:cNvSpPr>
          <p:nvPr/>
        </p:nvSpPr>
        <p:spPr bwMode="auto">
          <a:xfrm>
            <a:off x="4346296"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43" name="Line 97">
            <a:extLst>
              <a:ext uri="{FF2B5EF4-FFF2-40B4-BE49-F238E27FC236}">
                <a16:creationId xmlns:a16="http://schemas.microsoft.com/office/drawing/2014/main" id="{584BE2E0-7246-3994-53CB-E375362F7885}"/>
              </a:ext>
            </a:extLst>
          </p:cNvPr>
          <p:cNvSpPr>
            <a:spLocks noChangeShapeType="1"/>
          </p:cNvSpPr>
          <p:nvPr/>
        </p:nvSpPr>
        <p:spPr bwMode="auto">
          <a:xfrm>
            <a:off x="4371699"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44" name="Line 98">
            <a:extLst>
              <a:ext uri="{FF2B5EF4-FFF2-40B4-BE49-F238E27FC236}">
                <a16:creationId xmlns:a16="http://schemas.microsoft.com/office/drawing/2014/main" id="{18406B87-12C3-E1B0-5364-84FD40DE1894}"/>
              </a:ext>
            </a:extLst>
          </p:cNvPr>
          <p:cNvSpPr>
            <a:spLocks noChangeShapeType="1"/>
          </p:cNvSpPr>
          <p:nvPr/>
        </p:nvSpPr>
        <p:spPr bwMode="auto">
          <a:xfrm>
            <a:off x="4397102"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45" name="Line 99">
            <a:extLst>
              <a:ext uri="{FF2B5EF4-FFF2-40B4-BE49-F238E27FC236}">
                <a16:creationId xmlns:a16="http://schemas.microsoft.com/office/drawing/2014/main" id="{045440EC-FF00-C42B-8F69-A3A9F63A2D88}"/>
              </a:ext>
            </a:extLst>
          </p:cNvPr>
          <p:cNvSpPr>
            <a:spLocks noChangeShapeType="1"/>
          </p:cNvSpPr>
          <p:nvPr/>
        </p:nvSpPr>
        <p:spPr bwMode="auto">
          <a:xfrm>
            <a:off x="4422505"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46" name="Line 100">
            <a:extLst>
              <a:ext uri="{FF2B5EF4-FFF2-40B4-BE49-F238E27FC236}">
                <a16:creationId xmlns:a16="http://schemas.microsoft.com/office/drawing/2014/main" id="{CF6DB162-13AC-34DD-E901-4BAE6DF6E451}"/>
              </a:ext>
            </a:extLst>
          </p:cNvPr>
          <p:cNvSpPr>
            <a:spLocks noChangeShapeType="1"/>
          </p:cNvSpPr>
          <p:nvPr/>
        </p:nvSpPr>
        <p:spPr bwMode="auto">
          <a:xfrm>
            <a:off x="4469808"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47" name="Line 101">
            <a:extLst>
              <a:ext uri="{FF2B5EF4-FFF2-40B4-BE49-F238E27FC236}">
                <a16:creationId xmlns:a16="http://schemas.microsoft.com/office/drawing/2014/main" id="{407F7C4D-A157-6961-BFFE-E60EC937E496}"/>
              </a:ext>
            </a:extLst>
          </p:cNvPr>
          <p:cNvSpPr>
            <a:spLocks noChangeShapeType="1"/>
          </p:cNvSpPr>
          <p:nvPr/>
        </p:nvSpPr>
        <p:spPr bwMode="auto">
          <a:xfrm>
            <a:off x="4495211"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48" name="Line 102">
            <a:extLst>
              <a:ext uri="{FF2B5EF4-FFF2-40B4-BE49-F238E27FC236}">
                <a16:creationId xmlns:a16="http://schemas.microsoft.com/office/drawing/2014/main" id="{46C70EED-947B-424E-6678-7246AE962E2E}"/>
              </a:ext>
            </a:extLst>
          </p:cNvPr>
          <p:cNvSpPr>
            <a:spLocks noChangeShapeType="1"/>
          </p:cNvSpPr>
          <p:nvPr/>
        </p:nvSpPr>
        <p:spPr bwMode="auto">
          <a:xfrm>
            <a:off x="4520614"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49" name="Line 103">
            <a:extLst>
              <a:ext uri="{FF2B5EF4-FFF2-40B4-BE49-F238E27FC236}">
                <a16:creationId xmlns:a16="http://schemas.microsoft.com/office/drawing/2014/main" id="{DC85A226-2155-9DB0-3941-BA1D0F8F9642}"/>
              </a:ext>
            </a:extLst>
          </p:cNvPr>
          <p:cNvSpPr>
            <a:spLocks noChangeShapeType="1"/>
          </p:cNvSpPr>
          <p:nvPr/>
        </p:nvSpPr>
        <p:spPr bwMode="auto">
          <a:xfrm>
            <a:off x="4542514"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50" name="Line 104">
            <a:extLst>
              <a:ext uri="{FF2B5EF4-FFF2-40B4-BE49-F238E27FC236}">
                <a16:creationId xmlns:a16="http://schemas.microsoft.com/office/drawing/2014/main" id="{6C7BA9CD-2425-637A-E004-7A4045C02451}"/>
              </a:ext>
            </a:extLst>
          </p:cNvPr>
          <p:cNvSpPr>
            <a:spLocks noChangeShapeType="1"/>
          </p:cNvSpPr>
          <p:nvPr/>
        </p:nvSpPr>
        <p:spPr bwMode="auto">
          <a:xfrm>
            <a:off x="4593320"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51" name="Line 105">
            <a:extLst>
              <a:ext uri="{FF2B5EF4-FFF2-40B4-BE49-F238E27FC236}">
                <a16:creationId xmlns:a16="http://schemas.microsoft.com/office/drawing/2014/main" id="{5ADDF5CA-74F9-6A1C-D8AB-21B5C7D30D34}"/>
              </a:ext>
            </a:extLst>
          </p:cNvPr>
          <p:cNvSpPr>
            <a:spLocks noChangeShapeType="1"/>
          </p:cNvSpPr>
          <p:nvPr/>
        </p:nvSpPr>
        <p:spPr bwMode="auto">
          <a:xfrm>
            <a:off x="4615219"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52" name="Line 106">
            <a:extLst>
              <a:ext uri="{FF2B5EF4-FFF2-40B4-BE49-F238E27FC236}">
                <a16:creationId xmlns:a16="http://schemas.microsoft.com/office/drawing/2014/main" id="{B90125E7-00F0-55F2-101F-63BBBD3FD5C2}"/>
              </a:ext>
            </a:extLst>
          </p:cNvPr>
          <p:cNvSpPr>
            <a:spLocks noChangeShapeType="1"/>
          </p:cNvSpPr>
          <p:nvPr/>
        </p:nvSpPr>
        <p:spPr bwMode="auto">
          <a:xfrm>
            <a:off x="4640622"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53" name="Line 107">
            <a:extLst>
              <a:ext uri="{FF2B5EF4-FFF2-40B4-BE49-F238E27FC236}">
                <a16:creationId xmlns:a16="http://schemas.microsoft.com/office/drawing/2014/main" id="{0597552D-5E78-FFFF-D4F6-0BA47A44D08E}"/>
              </a:ext>
            </a:extLst>
          </p:cNvPr>
          <p:cNvSpPr>
            <a:spLocks noChangeShapeType="1"/>
          </p:cNvSpPr>
          <p:nvPr/>
        </p:nvSpPr>
        <p:spPr bwMode="auto">
          <a:xfrm>
            <a:off x="4666026"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54" name="Line 108">
            <a:extLst>
              <a:ext uri="{FF2B5EF4-FFF2-40B4-BE49-F238E27FC236}">
                <a16:creationId xmlns:a16="http://schemas.microsoft.com/office/drawing/2014/main" id="{3E264364-5412-C01B-4F31-E2422B48E47D}"/>
              </a:ext>
            </a:extLst>
          </p:cNvPr>
          <p:cNvSpPr>
            <a:spLocks noChangeShapeType="1"/>
          </p:cNvSpPr>
          <p:nvPr/>
        </p:nvSpPr>
        <p:spPr bwMode="auto">
          <a:xfrm>
            <a:off x="4713328"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55" name="Line 109">
            <a:extLst>
              <a:ext uri="{FF2B5EF4-FFF2-40B4-BE49-F238E27FC236}">
                <a16:creationId xmlns:a16="http://schemas.microsoft.com/office/drawing/2014/main" id="{4A83BC1D-CE35-A67A-245C-B603D2A3C937}"/>
              </a:ext>
            </a:extLst>
          </p:cNvPr>
          <p:cNvSpPr>
            <a:spLocks noChangeShapeType="1"/>
          </p:cNvSpPr>
          <p:nvPr/>
        </p:nvSpPr>
        <p:spPr bwMode="auto">
          <a:xfrm>
            <a:off x="4738731"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56" name="Line 110">
            <a:extLst>
              <a:ext uri="{FF2B5EF4-FFF2-40B4-BE49-F238E27FC236}">
                <a16:creationId xmlns:a16="http://schemas.microsoft.com/office/drawing/2014/main" id="{B44D9376-9206-493F-99BA-537B78352043}"/>
              </a:ext>
            </a:extLst>
          </p:cNvPr>
          <p:cNvSpPr>
            <a:spLocks noChangeShapeType="1"/>
          </p:cNvSpPr>
          <p:nvPr/>
        </p:nvSpPr>
        <p:spPr bwMode="auto">
          <a:xfrm>
            <a:off x="4764134"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57" name="Line 111">
            <a:extLst>
              <a:ext uri="{FF2B5EF4-FFF2-40B4-BE49-F238E27FC236}">
                <a16:creationId xmlns:a16="http://schemas.microsoft.com/office/drawing/2014/main" id="{DCF63D6F-950B-3195-4A1D-B576150B48F9}"/>
              </a:ext>
            </a:extLst>
          </p:cNvPr>
          <p:cNvSpPr>
            <a:spLocks noChangeShapeType="1"/>
          </p:cNvSpPr>
          <p:nvPr/>
        </p:nvSpPr>
        <p:spPr bwMode="auto">
          <a:xfrm>
            <a:off x="4789537"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58" name="Line 112">
            <a:extLst>
              <a:ext uri="{FF2B5EF4-FFF2-40B4-BE49-F238E27FC236}">
                <a16:creationId xmlns:a16="http://schemas.microsoft.com/office/drawing/2014/main" id="{DC5B16F5-C68E-F59F-8B0A-42E262E40B7D}"/>
              </a:ext>
            </a:extLst>
          </p:cNvPr>
          <p:cNvSpPr>
            <a:spLocks noChangeShapeType="1"/>
          </p:cNvSpPr>
          <p:nvPr/>
        </p:nvSpPr>
        <p:spPr bwMode="auto">
          <a:xfrm>
            <a:off x="4836840"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59" name="Line 113">
            <a:extLst>
              <a:ext uri="{FF2B5EF4-FFF2-40B4-BE49-F238E27FC236}">
                <a16:creationId xmlns:a16="http://schemas.microsoft.com/office/drawing/2014/main" id="{6F4F9AA9-2CE2-4605-985F-409BA8504F25}"/>
              </a:ext>
            </a:extLst>
          </p:cNvPr>
          <p:cNvSpPr>
            <a:spLocks noChangeShapeType="1"/>
          </p:cNvSpPr>
          <p:nvPr/>
        </p:nvSpPr>
        <p:spPr bwMode="auto">
          <a:xfrm>
            <a:off x="4862243"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60" name="Line 114">
            <a:extLst>
              <a:ext uri="{FF2B5EF4-FFF2-40B4-BE49-F238E27FC236}">
                <a16:creationId xmlns:a16="http://schemas.microsoft.com/office/drawing/2014/main" id="{49B62117-4DE7-50FA-687B-DED028516B42}"/>
              </a:ext>
            </a:extLst>
          </p:cNvPr>
          <p:cNvSpPr>
            <a:spLocks noChangeShapeType="1"/>
          </p:cNvSpPr>
          <p:nvPr/>
        </p:nvSpPr>
        <p:spPr bwMode="auto">
          <a:xfrm>
            <a:off x="4887646"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61" name="Line 115">
            <a:extLst>
              <a:ext uri="{FF2B5EF4-FFF2-40B4-BE49-F238E27FC236}">
                <a16:creationId xmlns:a16="http://schemas.microsoft.com/office/drawing/2014/main" id="{0F8B7553-273A-3532-5C39-2D8EF428E3AB}"/>
              </a:ext>
            </a:extLst>
          </p:cNvPr>
          <p:cNvSpPr>
            <a:spLocks noChangeShapeType="1"/>
          </p:cNvSpPr>
          <p:nvPr/>
        </p:nvSpPr>
        <p:spPr bwMode="auto">
          <a:xfrm>
            <a:off x="4909546"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62" name="Line 116">
            <a:extLst>
              <a:ext uri="{FF2B5EF4-FFF2-40B4-BE49-F238E27FC236}">
                <a16:creationId xmlns:a16="http://schemas.microsoft.com/office/drawing/2014/main" id="{63C7D22C-1532-691C-CE7E-6A566930BF94}"/>
              </a:ext>
            </a:extLst>
          </p:cNvPr>
          <p:cNvSpPr>
            <a:spLocks noChangeShapeType="1"/>
          </p:cNvSpPr>
          <p:nvPr/>
        </p:nvSpPr>
        <p:spPr bwMode="auto">
          <a:xfrm>
            <a:off x="4960352"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63" name="Line 117">
            <a:extLst>
              <a:ext uri="{FF2B5EF4-FFF2-40B4-BE49-F238E27FC236}">
                <a16:creationId xmlns:a16="http://schemas.microsoft.com/office/drawing/2014/main" id="{6AF3F371-C35D-2B17-A44E-1C05BAD17592}"/>
              </a:ext>
            </a:extLst>
          </p:cNvPr>
          <p:cNvSpPr>
            <a:spLocks noChangeShapeType="1"/>
          </p:cNvSpPr>
          <p:nvPr/>
        </p:nvSpPr>
        <p:spPr bwMode="auto">
          <a:xfrm>
            <a:off x="4982251"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64" name="Line 118">
            <a:extLst>
              <a:ext uri="{FF2B5EF4-FFF2-40B4-BE49-F238E27FC236}">
                <a16:creationId xmlns:a16="http://schemas.microsoft.com/office/drawing/2014/main" id="{388598D0-410C-4E2A-A7AF-248E2F7E7A84}"/>
              </a:ext>
            </a:extLst>
          </p:cNvPr>
          <p:cNvSpPr>
            <a:spLocks noChangeShapeType="1"/>
          </p:cNvSpPr>
          <p:nvPr/>
        </p:nvSpPr>
        <p:spPr bwMode="auto">
          <a:xfrm>
            <a:off x="5007654"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65" name="Line 119">
            <a:extLst>
              <a:ext uri="{FF2B5EF4-FFF2-40B4-BE49-F238E27FC236}">
                <a16:creationId xmlns:a16="http://schemas.microsoft.com/office/drawing/2014/main" id="{3FE5DF03-CCF3-40BA-B88C-4559ADBD89D8}"/>
              </a:ext>
            </a:extLst>
          </p:cNvPr>
          <p:cNvSpPr>
            <a:spLocks noChangeShapeType="1"/>
          </p:cNvSpPr>
          <p:nvPr/>
        </p:nvSpPr>
        <p:spPr bwMode="auto">
          <a:xfrm>
            <a:off x="5033058"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66" name="Line 120">
            <a:extLst>
              <a:ext uri="{FF2B5EF4-FFF2-40B4-BE49-F238E27FC236}">
                <a16:creationId xmlns:a16="http://schemas.microsoft.com/office/drawing/2014/main" id="{AB53B13C-AE5A-DBD2-7276-D71F8B4BE9C3}"/>
              </a:ext>
            </a:extLst>
          </p:cNvPr>
          <p:cNvSpPr>
            <a:spLocks noChangeShapeType="1"/>
          </p:cNvSpPr>
          <p:nvPr/>
        </p:nvSpPr>
        <p:spPr bwMode="auto">
          <a:xfrm>
            <a:off x="5080360"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67" name="Line 121">
            <a:extLst>
              <a:ext uri="{FF2B5EF4-FFF2-40B4-BE49-F238E27FC236}">
                <a16:creationId xmlns:a16="http://schemas.microsoft.com/office/drawing/2014/main" id="{B0D3D77F-B880-5402-A30A-E23F2A08C757}"/>
              </a:ext>
            </a:extLst>
          </p:cNvPr>
          <p:cNvSpPr>
            <a:spLocks noChangeShapeType="1"/>
          </p:cNvSpPr>
          <p:nvPr/>
        </p:nvSpPr>
        <p:spPr bwMode="auto">
          <a:xfrm>
            <a:off x="5105763"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68" name="Line 122">
            <a:extLst>
              <a:ext uri="{FF2B5EF4-FFF2-40B4-BE49-F238E27FC236}">
                <a16:creationId xmlns:a16="http://schemas.microsoft.com/office/drawing/2014/main" id="{37370967-D24A-B3D5-6452-019A7A0B146E}"/>
              </a:ext>
            </a:extLst>
          </p:cNvPr>
          <p:cNvSpPr>
            <a:spLocks noChangeShapeType="1"/>
          </p:cNvSpPr>
          <p:nvPr/>
        </p:nvSpPr>
        <p:spPr bwMode="auto">
          <a:xfrm>
            <a:off x="5131166"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77" name="Line 123">
            <a:extLst>
              <a:ext uri="{FF2B5EF4-FFF2-40B4-BE49-F238E27FC236}">
                <a16:creationId xmlns:a16="http://schemas.microsoft.com/office/drawing/2014/main" id="{A05D3A88-E842-2245-55B1-634F1957694B}"/>
              </a:ext>
            </a:extLst>
          </p:cNvPr>
          <p:cNvSpPr>
            <a:spLocks noChangeShapeType="1"/>
          </p:cNvSpPr>
          <p:nvPr/>
        </p:nvSpPr>
        <p:spPr bwMode="auto">
          <a:xfrm>
            <a:off x="5155694"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78" name="Line 124">
            <a:extLst>
              <a:ext uri="{FF2B5EF4-FFF2-40B4-BE49-F238E27FC236}">
                <a16:creationId xmlns:a16="http://schemas.microsoft.com/office/drawing/2014/main" id="{A0939984-FA80-E065-EE89-FC6CC3378445}"/>
              </a:ext>
            </a:extLst>
          </p:cNvPr>
          <p:cNvSpPr>
            <a:spLocks noChangeShapeType="1"/>
          </p:cNvSpPr>
          <p:nvPr/>
        </p:nvSpPr>
        <p:spPr bwMode="auto">
          <a:xfrm>
            <a:off x="5203872"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79" name="Line 125">
            <a:extLst>
              <a:ext uri="{FF2B5EF4-FFF2-40B4-BE49-F238E27FC236}">
                <a16:creationId xmlns:a16="http://schemas.microsoft.com/office/drawing/2014/main" id="{055C0DC9-36E4-4707-7983-BD735DF70BB6}"/>
              </a:ext>
            </a:extLst>
          </p:cNvPr>
          <p:cNvSpPr>
            <a:spLocks noChangeShapeType="1"/>
          </p:cNvSpPr>
          <p:nvPr/>
        </p:nvSpPr>
        <p:spPr bwMode="auto">
          <a:xfrm>
            <a:off x="5228399"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80" name="Line 126">
            <a:extLst>
              <a:ext uri="{FF2B5EF4-FFF2-40B4-BE49-F238E27FC236}">
                <a16:creationId xmlns:a16="http://schemas.microsoft.com/office/drawing/2014/main" id="{506EFB8B-B7AE-4F9B-2B79-F2B23FEAEB32}"/>
              </a:ext>
            </a:extLst>
          </p:cNvPr>
          <p:cNvSpPr>
            <a:spLocks noChangeShapeType="1"/>
          </p:cNvSpPr>
          <p:nvPr/>
        </p:nvSpPr>
        <p:spPr bwMode="auto">
          <a:xfrm>
            <a:off x="5253802"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81" name="Line 127">
            <a:extLst>
              <a:ext uri="{FF2B5EF4-FFF2-40B4-BE49-F238E27FC236}">
                <a16:creationId xmlns:a16="http://schemas.microsoft.com/office/drawing/2014/main" id="{323047A5-28D4-CD59-355A-E20D141E40DB}"/>
              </a:ext>
            </a:extLst>
          </p:cNvPr>
          <p:cNvSpPr>
            <a:spLocks noChangeShapeType="1"/>
          </p:cNvSpPr>
          <p:nvPr/>
        </p:nvSpPr>
        <p:spPr bwMode="auto">
          <a:xfrm>
            <a:off x="5276578"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82" name="Line 128">
            <a:extLst>
              <a:ext uri="{FF2B5EF4-FFF2-40B4-BE49-F238E27FC236}">
                <a16:creationId xmlns:a16="http://schemas.microsoft.com/office/drawing/2014/main" id="{E0D8959A-7494-2441-FE61-64F549925DE9}"/>
              </a:ext>
            </a:extLst>
          </p:cNvPr>
          <p:cNvSpPr>
            <a:spLocks noChangeShapeType="1"/>
          </p:cNvSpPr>
          <p:nvPr/>
        </p:nvSpPr>
        <p:spPr bwMode="auto">
          <a:xfrm>
            <a:off x="5326508"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83" name="Line 129">
            <a:extLst>
              <a:ext uri="{FF2B5EF4-FFF2-40B4-BE49-F238E27FC236}">
                <a16:creationId xmlns:a16="http://schemas.microsoft.com/office/drawing/2014/main" id="{E2EF287E-E858-8E59-A213-3A93059B9377}"/>
              </a:ext>
            </a:extLst>
          </p:cNvPr>
          <p:cNvSpPr>
            <a:spLocks noChangeShapeType="1"/>
          </p:cNvSpPr>
          <p:nvPr/>
        </p:nvSpPr>
        <p:spPr bwMode="auto">
          <a:xfrm>
            <a:off x="5351911"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84" name="Line 130">
            <a:extLst>
              <a:ext uri="{FF2B5EF4-FFF2-40B4-BE49-F238E27FC236}">
                <a16:creationId xmlns:a16="http://schemas.microsoft.com/office/drawing/2014/main" id="{F9F5C651-A17D-744A-76CA-730E9B4C49DF}"/>
              </a:ext>
            </a:extLst>
          </p:cNvPr>
          <p:cNvSpPr>
            <a:spLocks noChangeShapeType="1"/>
          </p:cNvSpPr>
          <p:nvPr/>
        </p:nvSpPr>
        <p:spPr bwMode="auto">
          <a:xfrm>
            <a:off x="5373810"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90" name="Line 131">
            <a:extLst>
              <a:ext uri="{FF2B5EF4-FFF2-40B4-BE49-F238E27FC236}">
                <a16:creationId xmlns:a16="http://schemas.microsoft.com/office/drawing/2014/main" id="{D5F15AC1-59AB-BA10-DDED-380FAD7C9AB4}"/>
              </a:ext>
            </a:extLst>
          </p:cNvPr>
          <p:cNvSpPr>
            <a:spLocks noChangeShapeType="1"/>
          </p:cNvSpPr>
          <p:nvPr/>
        </p:nvSpPr>
        <p:spPr bwMode="auto">
          <a:xfrm>
            <a:off x="5399214"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81" name="Line 132">
            <a:extLst>
              <a:ext uri="{FF2B5EF4-FFF2-40B4-BE49-F238E27FC236}">
                <a16:creationId xmlns:a16="http://schemas.microsoft.com/office/drawing/2014/main" id="{14F6BC8C-5370-82BB-5004-65C453028A83}"/>
              </a:ext>
            </a:extLst>
          </p:cNvPr>
          <p:cNvSpPr>
            <a:spLocks noChangeShapeType="1"/>
          </p:cNvSpPr>
          <p:nvPr/>
        </p:nvSpPr>
        <p:spPr bwMode="auto">
          <a:xfrm>
            <a:off x="5446516"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83" name="Line 133">
            <a:extLst>
              <a:ext uri="{FF2B5EF4-FFF2-40B4-BE49-F238E27FC236}">
                <a16:creationId xmlns:a16="http://schemas.microsoft.com/office/drawing/2014/main" id="{F1ECE800-79B2-FE57-5B11-3B09CD88ADBD}"/>
              </a:ext>
            </a:extLst>
          </p:cNvPr>
          <p:cNvSpPr>
            <a:spLocks noChangeShapeType="1"/>
          </p:cNvSpPr>
          <p:nvPr/>
        </p:nvSpPr>
        <p:spPr bwMode="auto">
          <a:xfrm>
            <a:off x="5471919"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87" name="Line 134">
            <a:extLst>
              <a:ext uri="{FF2B5EF4-FFF2-40B4-BE49-F238E27FC236}">
                <a16:creationId xmlns:a16="http://schemas.microsoft.com/office/drawing/2014/main" id="{C6E03DC0-1339-7CCE-5FD9-F8D41E425C10}"/>
              </a:ext>
            </a:extLst>
          </p:cNvPr>
          <p:cNvSpPr>
            <a:spLocks noChangeShapeType="1"/>
          </p:cNvSpPr>
          <p:nvPr/>
        </p:nvSpPr>
        <p:spPr bwMode="auto">
          <a:xfrm>
            <a:off x="5497322"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91" name="Line 135">
            <a:extLst>
              <a:ext uri="{FF2B5EF4-FFF2-40B4-BE49-F238E27FC236}">
                <a16:creationId xmlns:a16="http://schemas.microsoft.com/office/drawing/2014/main" id="{AA249931-AAB0-BF46-53EB-F84DC6A1B0CF}"/>
              </a:ext>
            </a:extLst>
          </p:cNvPr>
          <p:cNvSpPr>
            <a:spLocks noChangeShapeType="1"/>
          </p:cNvSpPr>
          <p:nvPr/>
        </p:nvSpPr>
        <p:spPr bwMode="auto">
          <a:xfrm>
            <a:off x="5522726"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95" name="Line 136">
            <a:extLst>
              <a:ext uri="{FF2B5EF4-FFF2-40B4-BE49-F238E27FC236}">
                <a16:creationId xmlns:a16="http://schemas.microsoft.com/office/drawing/2014/main" id="{5C57A5C5-89D4-2ECA-0FCA-15F7D3D18EB3}"/>
              </a:ext>
            </a:extLst>
          </p:cNvPr>
          <p:cNvSpPr>
            <a:spLocks noChangeShapeType="1"/>
          </p:cNvSpPr>
          <p:nvPr/>
        </p:nvSpPr>
        <p:spPr bwMode="auto">
          <a:xfrm>
            <a:off x="5570028"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97" name="Line 137">
            <a:extLst>
              <a:ext uri="{FF2B5EF4-FFF2-40B4-BE49-F238E27FC236}">
                <a16:creationId xmlns:a16="http://schemas.microsoft.com/office/drawing/2014/main" id="{4B976A37-A035-5A90-F0DD-8AFA1BEA7068}"/>
              </a:ext>
            </a:extLst>
          </p:cNvPr>
          <p:cNvSpPr>
            <a:spLocks noChangeShapeType="1"/>
          </p:cNvSpPr>
          <p:nvPr/>
        </p:nvSpPr>
        <p:spPr bwMode="auto">
          <a:xfrm>
            <a:off x="5595431"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301" name="Line 138">
            <a:extLst>
              <a:ext uri="{FF2B5EF4-FFF2-40B4-BE49-F238E27FC236}">
                <a16:creationId xmlns:a16="http://schemas.microsoft.com/office/drawing/2014/main" id="{E78C817C-9046-E45A-ABF0-1F542A17AFDF}"/>
              </a:ext>
            </a:extLst>
          </p:cNvPr>
          <p:cNvSpPr>
            <a:spLocks noChangeShapeType="1"/>
          </p:cNvSpPr>
          <p:nvPr/>
        </p:nvSpPr>
        <p:spPr bwMode="auto">
          <a:xfrm>
            <a:off x="5620834"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305" name="Line 139">
            <a:extLst>
              <a:ext uri="{FF2B5EF4-FFF2-40B4-BE49-F238E27FC236}">
                <a16:creationId xmlns:a16="http://schemas.microsoft.com/office/drawing/2014/main" id="{327DE3A5-C26D-8D86-A14E-6DF352EB9E43}"/>
              </a:ext>
            </a:extLst>
          </p:cNvPr>
          <p:cNvSpPr>
            <a:spLocks noChangeShapeType="1"/>
          </p:cNvSpPr>
          <p:nvPr/>
        </p:nvSpPr>
        <p:spPr bwMode="auto">
          <a:xfrm>
            <a:off x="5642734"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307" name="Line 140">
            <a:extLst>
              <a:ext uri="{FF2B5EF4-FFF2-40B4-BE49-F238E27FC236}">
                <a16:creationId xmlns:a16="http://schemas.microsoft.com/office/drawing/2014/main" id="{70FDDE1F-82E5-002E-D707-97927B90F460}"/>
              </a:ext>
            </a:extLst>
          </p:cNvPr>
          <p:cNvSpPr>
            <a:spLocks noChangeShapeType="1"/>
          </p:cNvSpPr>
          <p:nvPr/>
        </p:nvSpPr>
        <p:spPr bwMode="auto">
          <a:xfrm>
            <a:off x="5693540"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311" name="Line 141">
            <a:extLst>
              <a:ext uri="{FF2B5EF4-FFF2-40B4-BE49-F238E27FC236}">
                <a16:creationId xmlns:a16="http://schemas.microsoft.com/office/drawing/2014/main" id="{4CFE4599-115A-D28D-D7B8-1BFB0BE96B89}"/>
              </a:ext>
            </a:extLst>
          </p:cNvPr>
          <p:cNvSpPr>
            <a:spLocks noChangeShapeType="1"/>
          </p:cNvSpPr>
          <p:nvPr/>
        </p:nvSpPr>
        <p:spPr bwMode="auto">
          <a:xfrm>
            <a:off x="5718943"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40" name="Line 142">
            <a:extLst>
              <a:ext uri="{FF2B5EF4-FFF2-40B4-BE49-F238E27FC236}">
                <a16:creationId xmlns:a16="http://schemas.microsoft.com/office/drawing/2014/main" id="{04C8C742-3836-BA0D-A30A-A8F4A01E4939}"/>
              </a:ext>
            </a:extLst>
          </p:cNvPr>
          <p:cNvSpPr>
            <a:spLocks noChangeShapeType="1"/>
          </p:cNvSpPr>
          <p:nvPr/>
        </p:nvSpPr>
        <p:spPr bwMode="auto">
          <a:xfrm>
            <a:off x="5740842"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47" name="Line 143">
            <a:extLst>
              <a:ext uri="{FF2B5EF4-FFF2-40B4-BE49-F238E27FC236}">
                <a16:creationId xmlns:a16="http://schemas.microsoft.com/office/drawing/2014/main" id="{0A9E6BD1-62CF-6E2E-2A88-26478E1872C8}"/>
              </a:ext>
            </a:extLst>
          </p:cNvPr>
          <p:cNvSpPr>
            <a:spLocks noChangeShapeType="1"/>
          </p:cNvSpPr>
          <p:nvPr/>
        </p:nvSpPr>
        <p:spPr bwMode="auto">
          <a:xfrm>
            <a:off x="5766246"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53" name="Line 144">
            <a:extLst>
              <a:ext uri="{FF2B5EF4-FFF2-40B4-BE49-F238E27FC236}">
                <a16:creationId xmlns:a16="http://schemas.microsoft.com/office/drawing/2014/main" id="{CA51A083-C4CC-7A88-4341-B72A977BE29E}"/>
              </a:ext>
            </a:extLst>
          </p:cNvPr>
          <p:cNvSpPr>
            <a:spLocks noChangeShapeType="1"/>
          </p:cNvSpPr>
          <p:nvPr/>
        </p:nvSpPr>
        <p:spPr bwMode="auto">
          <a:xfrm>
            <a:off x="5813548"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54" name="Line 145">
            <a:extLst>
              <a:ext uri="{FF2B5EF4-FFF2-40B4-BE49-F238E27FC236}">
                <a16:creationId xmlns:a16="http://schemas.microsoft.com/office/drawing/2014/main" id="{077B5694-46A6-37AB-FB6F-016FCF7125DB}"/>
              </a:ext>
            </a:extLst>
          </p:cNvPr>
          <p:cNvSpPr>
            <a:spLocks noChangeShapeType="1"/>
          </p:cNvSpPr>
          <p:nvPr/>
        </p:nvSpPr>
        <p:spPr bwMode="auto">
          <a:xfrm>
            <a:off x="5838951"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55" name="Line 146">
            <a:extLst>
              <a:ext uri="{FF2B5EF4-FFF2-40B4-BE49-F238E27FC236}">
                <a16:creationId xmlns:a16="http://schemas.microsoft.com/office/drawing/2014/main" id="{E956B0D0-27DB-F254-E3F4-0EDF502320B2}"/>
              </a:ext>
            </a:extLst>
          </p:cNvPr>
          <p:cNvSpPr>
            <a:spLocks noChangeShapeType="1"/>
          </p:cNvSpPr>
          <p:nvPr/>
        </p:nvSpPr>
        <p:spPr bwMode="auto">
          <a:xfrm>
            <a:off x="5864354"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56" name="Line 147">
            <a:extLst>
              <a:ext uri="{FF2B5EF4-FFF2-40B4-BE49-F238E27FC236}">
                <a16:creationId xmlns:a16="http://schemas.microsoft.com/office/drawing/2014/main" id="{3439E8B6-2BE8-221F-129C-B77E28670BE8}"/>
              </a:ext>
            </a:extLst>
          </p:cNvPr>
          <p:cNvSpPr>
            <a:spLocks noChangeShapeType="1"/>
          </p:cNvSpPr>
          <p:nvPr/>
        </p:nvSpPr>
        <p:spPr bwMode="auto">
          <a:xfrm>
            <a:off x="5889758"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57" name="Line 148">
            <a:extLst>
              <a:ext uri="{FF2B5EF4-FFF2-40B4-BE49-F238E27FC236}">
                <a16:creationId xmlns:a16="http://schemas.microsoft.com/office/drawing/2014/main" id="{2D83E224-5509-52EF-6B02-C7DC2B00FB09}"/>
              </a:ext>
            </a:extLst>
          </p:cNvPr>
          <p:cNvSpPr>
            <a:spLocks noChangeShapeType="1"/>
          </p:cNvSpPr>
          <p:nvPr/>
        </p:nvSpPr>
        <p:spPr bwMode="auto">
          <a:xfrm>
            <a:off x="5937060"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58" name="Line 149">
            <a:extLst>
              <a:ext uri="{FF2B5EF4-FFF2-40B4-BE49-F238E27FC236}">
                <a16:creationId xmlns:a16="http://schemas.microsoft.com/office/drawing/2014/main" id="{14ED7C93-FF9C-2C79-4B90-4A2573A1FF82}"/>
              </a:ext>
            </a:extLst>
          </p:cNvPr>
          <p:cNvSpPr>
            <a:spLocks noChangeShapeType="1"/>
          </p:cNvSpPr>
          <p:nvPr/>
        </p:nvSpPr>
        <p:spPr bwMode="auto">
          <a:xfrm>
            <a:off x="5962463"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59" name="Line 150">
            <a:extLst>
              <a:ext uri="{FF2B5EF4-FFF2-40B4-BE49-F238E27FC236}">
                <a16:creationId xmlns:a16="http://schemas.microsoft.com/office/drawing/2014/main" id="{74728941-F587-0F1A-866E-E7EE1BEE3161}"/>
              </a:ext>
            </a:extLst>
          </p:cNvPr>
          <p:cNvSpPr>
            <a:spLocks noChangeShapeType="1"/>
          </p:cNvSpPr>
          <p:nvPr/>
        </p:nvSpPr>
        <p:spPr bwMode="auto">
          <a:xfrm>
            <a:off x="5987866"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60" name="Line 151">
            <a:extLst>
              <a:ext uri="{FF2B5EF4-FFF2-40B4-BE49-F238E27FC236}">
                <a16:creationId xmlns:a16="http://schemas.microsoft.com/office/drawing/2014/main" id="{B980B654-4E14-5503-328C-A7AFAB977103}"/>
              </a:ext>
            </a:extLst>
          </p:cNvPr>
          <p:cNvSpPr>
            <a:spLocks noChangeShapeType="1"/>
          </p:cNvSpPr>
          <p:nvPr/>
        </p:nvSpPr>
        <p:spPr bwMode="auto">
          <a:xfrm>
            <a:off x="6009766"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61" name="Line 152">
            <a:extLst>
              <a:ext uri="{FF2B5EF4-FFF2-40B4-BE49-F238E27FC236}">
                <a16:creationId xmlns:a16="http://schemas.microsoft.com/office/drawing/2014/main" id="{561977D0-1E2C-0D9D-A1A1-809D98E5DAA5}"/>
              </a:ext>
            </a:extLst>
          </p:cNvPr>
          <p:cNvSpPr>
            <a:spLocks noChangeShapeType="1"/>
          </p:cNvSpPr>
          <p:nvPr/>
        </p:nvSpPr>
        <p:spPr bwMode="auto">
          <a:xfrm>
            <a:off x="6060572"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62" name="Line 153">
            <a:extLst>
              <a:ext uri="{FF2B5EF4-FFF2-40B4-BE49-F238E27FC236}">
                <a16:creationId xmlns:a16="http://schemas.microsoft.com/office/drawing/2014/main" id="{FB5B5867-A00D-E854-FDE0-C4A1AF19B46A}"/>
              </a:ext>
            </a:extLst>
          </p:cNvPr>
          <p:cNvSpPr>
            <a:spLocks noChangeShapeType="1"/>
          </p:cNvSpPr>
          <p:nvPr/>
        </p:nvSpPr>
        <p:spPr bwMode="auto">
          <a:xfrm>
            <a:off x="6085099"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63" name="Line 154">
            <a:extLst>
              <a:ext uri="{FF2B5EF4-FFF2-40B4-BE49-F238E27FC236}">
                <a16:creationId xmlns:a16="http://schemas.microsoft.com/office/drawing/2014/main" id="{93629F4A-9638-1135-58EF-D8D84D300BC7}"/>
              </a:ext>
            </a:extLst>
          </p:cNvPr>
          <p:cNvSpPr>
            <a:spLocks noChangeShapeType="1"/>
          </p:cNvSpPr>
          <p:nvPr/>
        </p:nvSpPr>
        <p:spPr bwMode="auto">
          <a:xfrm>
            <a:off x="6107874"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64" name="Line 155">
            <a:extLst>
              <a:ext uri="{FF2B5EF4-FFF2-40B4-BE49-F238E27FC236}">
                <a16:creationId xmlns:a16="http://schemas.microsoft.com/office/drawing/2014/main" id="{FB96AC2C-9EFD-C8EF-87DE-9BAEAE063E9D}"/>
              </a:ext>
            </a:extLst>
          </p:cNvPr>
          <p:cNvSpPr>
            <a:spLocks noChangeShapeType="1"/>
          </p:cNvSpPr>
          <p:nvPr/>
        </p:nvSpPr>
        <p:spPr bwMode="auto">
          <a:xfrm>
            <a:off x="6133278"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65" name="Line 156">
            <a:extLst>
              <a:ext uri="{FF2B5EF4-FFF2-40B4-BE49-F238E27FC236}">
                <a16:creationId xmlns:a16="http://schemas.microsoft.com/office/drawing/2014/main" id="{4E3E037E-A141-AA89-1A9A-1A3429E85159}"/>
              </a:ext>
            </a:extLst>
          </p:cNvPr>
          <p:cNvSpPr>
            <a:spLocks noChangeShapeType="1"/>
          </p:cNvSpPr>
          <p:nvPr/>
        </p:nvSpPr>
        <p:spPr bwMode="auto">
          <a:xfrm>
            <a:off x="6183208"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66" name="Line 157">
            <a:extLst>
              <a:ext uri="{FF2B5EF4-FFF2-40B4-BE49-F238E27FC236}">
                <a16:creationId xmlns:a16="http://schemas.microsoft.com/office/drawing/2014/main" id="{A4936EC0-101E-C682-5E69-81238619A6B0}"/>
              </a:ext>
            </a:extLst>
          </p:cNvPr>
          <p:cNvSpPr>
            <a:spLocks noChangeShapeType="1"/>
          </p:cNvSpPr>
          <p:nvPr/>
        </p:nvSpPr>
        <p:spPr bwMode="auto">
          <a:xfrm>
            <a:off x="6205983"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67" name="Line 158">
            <a:extLst>
              <a:ext uri="{FF2B5EF4-FFF2-40B4-BE49-F238E27FC236}">
                <a16:creationId xmlns:a16="http://schemas.microsoft.com/office/drawing/2014/main" id="{33DECC9E-14F5-4BF7-BED4-627DEDC1A568}"/>
              </a:ext>
            </a:extLst>
          </p:cNvPr>
          <p:cNvSpPr>
            <a:spLocks noChangeShapeType="1"/>
          </p:cNvSpPr>
          <p:nvPr/>
        </p:nvSpPr>
        <p:spPr bwMode="auto">
          <a:xfrm>
            <a:off x="6230510"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68" name="Line 159">
            <a:extLst>
              <a:ext uri="{FF2B5EF4-FFF2-40B4-BE49-F238E27FC236}">
                <a16:creationId xmlns:a16="http://schemas.microsoft.com/office/drawing/2014/main" id="{73DBDBAD-0621-0070-9EB3-634AB21F530C}"/>
              </a:ext>
            </a:extLst>
          </p:cNvPr>
          <p:cNvSpPr>
            <a:spLocks noChangeShapeType="1"/>
          </p:cNvSpPr>
          <p:nvPr/>
        </p:nvSpPr>
        <p:spPr bwMode="auto">
          <a:xfrm>
            <a:off x="6255914"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69" name="Line 160">
            <a:extLst>
              <a:ext uri="{FF2B5EF4-FFF2-40B4-BE49-F238E27FC236}">
                <a16:creationId xmlns:a16="http://schemas.microsoft.com/office/drawing/2014/main" id="{B66E405D-947B-C5C0-92A9-2F59C7059313}"/>
              </a:ext>
            </a:extLst>
          </p:cNvPr>
          <p:cNvSpPr>
            <a:spLocks noChangeShapeType="1"/>
          </p:cNvSpPr>
          <p:nvPr/>
        </p:nvSpPr>
        <p:spPr bwMode="auto">
          <a:xfrm>
            <a:off x="6303216"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70" name="Line 161">
            <a:extLst>
              <a:ext uri="{FF2B5EF4-FFF2-40B4-BE49-F238E27FC236}">
                <a16:creationId xmlns:a16="http://schemas.microsoft.com/office/drawing/2014/main" id="{2066805C-4D3B-DFD5-37A1-C7C08760B7F9}"/>
              </a:ext>
            </a:extLst>
          </p:cNvPr>
          <p:cNvSpPr>
            <a:spLocks noChangeShapeType="1"/>
          </p:cNvSpPr>
          <p:nvPr/>
        </p:nvSpPr>
        <p:spPr bwMode="auto">
          <a:xfrm>
            <a:off x="6328619"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71" name="Line 162">
            <a:extLst>
              <a:ext uri="{FF2B5EF4-FFF2-40B4-BE49-F238E27FC236}">
                <a16:creationId xmlns:a16="http://schemas.microsoft.com/office/drawing/2014/main" id="{1F673E9A-B36E-DA74-6A04-48E73A987E0C}"/>
              </a:ext>
            </a:extLst>
          </p:cNvPr>
          <p:cNvSpPr>
            <a:spLocks noChangeShapeType="1"/>
          </p:cNvSpPr>
          <p:nvPr/>
        </p:nvSpPr>
        <p:spPr bwMode="auto">
          <a:xfrm>
            <a:off x="6354022"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72" name="Line 163">
            <a:extLst>
              <a:ext uri="{FF2B5EF4-FFF2-40B4-BE49-F238E27FC236}">
                <a16:creationId xmlns:a16="http://schemas.microsoft.com/office/drawing/2014/main" id="{EC3E7248-7344-F969-EA1B-41FC00AEB11D}"/>
              </a:ext>
            </a:extLst>
          </p:cNvPr>
          <p:cNvSpPr>
            <a:spLocks noChangeShapeType="1"/>
          </p:cNvSpPr>
          <p:nvPr/>
        </p:nvSpPr>
        <p:spPr bwMode="auto">
          <a:xfrm>
            <a:off x="6375922"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73" name="Line 164">
            <a:extLst>
              <a:ext uri="{FF2B5EF4-FFF2-40B4-BE49-F238E27FC236}">
                <a16:creationId xmlns:a16="http://schemas.microsoft.com/office/drawing/2014/main" id="{39895ADA-6538-CAD8-1023-10B6967B7C71}"/>
              </a:ext>
            </a:extLst>
          </p:cNvPr>
          <p:cNvSpPr>
            <a:spLocks noChangeShapeType="1"/>
          </p:cNvSpPr>
          <p:nvPr/>
        </p:nvSpPr>
        <p:spPr bwMode="auto">
          <a:xfrm>
            <a:off x="6426728"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74" name="Line 165">
            <a:extLst>
              <a:ext uri="{FF2B5EF4-FFF2-40B4-BE49-F238E27FC236}">
                <a16:creationId xmlns:a16="http://schemas.microsoft.com/office/drawing/2014/main" id="{C8F33C4D-7B61-B182-AD1E-906C952A7DAD}"/>
              </a:ext>
            </a:extLst>
          </p:cNvPr>
          <p:cNvSpPr>
            <a:spLocks noChangeShapeType="1"/>
          </p:cNvSpPr>
          <p:nvPr/>
        </p:nvSpPr>
        <p:spPr bwMode="auto">
          <a:xfrm>
            <a:off x="6452131"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75" name="Line 166">
            <a:extLst>
              <a:ext uri="{FF2B5EF4-FFF2-40B4-BE49-F238E27FC236}">
                <a16:creationId xmlns:a16="http://schemas.microsoft.com/office/drawing/2014/main" id="{66D5B5D0-256E-5A48-AC4E-57C219361C35}"/>
              </a:ext>
            </a:extLst>
          </p:cNvPr>
          <p:cNvSpPr>
            <a:spLocks noChangeShapeType="1"/>
          </p:cNvSpPr>
          <p:nvPr/>
        </p:nvSpPr>
        <p:spPr bwMode="auto">
          <a:xfrm>
            <a:off x="6474031"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76" name="Line 167">
            <a:extLst>
              <a:ext uri="{FF2B5EF4-FFF2-40B4-BE49-F238E27FC236}">
                <a16:creationId xmlns:a16="http://schemas.microsoft.com/office/drawing/2014/main" id="{A144D792-F76E-243A-F58A-AACD2A0D627A}"/>
              </a:ext>
            </a:extLst>
          </p:cNvPr>
          <p:cNvSpPr>
            <a:spLocks noChangeShapeType="1"/>
          </p:cNvSpPr>
          <p:nvPr/>
        </p:nvSpPr>
        <p:spPr bwMode="auto">
          <a:xfrm>
            <a:off x="6499434"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77" name="Line 168">
            <a:extLst>
              <a:ext uri="{FF2B5EF4-FFF2-40B4-BE49-F238E27FC236}">
                <a16:creationId xmlns:a16="http://schemas.microsoft.com/office/drawing/2014/main" id="{E55798ED-4500-2C23-558E-9CD992CD6CD8}"/>
              </a:ext>
            </a:extLst>
          </p:cNvPr>
          <p:cNvSpPr>
            <a:spLocks noChangeShapeType="1"/>
          </p:cNvSpPr>
          <p:nvPr/>
        </p:nvSpPr>
        <p:spPr bwMode="auto">
          <a:xfrm>
            <a:off x="6550240"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78" name="Line 169">
            <a:extLst>
              <a:ext uri="{FF2B5EF4-FFF2-40B4-BE49-F238E27FC236}">
                <a16:creationId xmlns:a16="http://schemas.microsoft.com/office/drawing/2014/main" id="{A24991F3-B268-DC81-4289-FF4F270E6A10}"/>
              </a:ext>
            </a:extLst>
          </p:cNvPr>
          <p:cNvSpPr>
            <a:spLocks noChangeShapeType="1"/>
          </p:cNvSpPr>
          <p:nvPr/>
        </p:nvSpPr>
        <p:spPr bwMode="auto">
          <a:xfrm>
            <a:off x="6572139"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79" name="Line 170">
            <a:extLst>
              <a:ext uri="{FF2B5EF4-FFF2-40B4-BE49-F238E27FC236}">
                <a16:creationId xmlns:a16="http://schemas.microsoft.com/office/drawing/2014/main" id="{F7C91686-700B-7661-D5B3-CEB3A3573BE3}"/>
              </a:ext>
            </a:extLst>
          </p:cNvPr>
          <p:cNvSpPr>
            <a:spLocks noChangeShapeType="1"/>
          </p:cNvSpPr>
          <p:nvPr/>
        </p:nvSpPr>
        <p:spPr bwMode="auto">
          <a:xfrm>
            <a:off x="6597543"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80" name="Line 171">
            <a:extLst>
              <a:ext uri="{FF2B5EF4-FFF2-40B4-BE49-F238E27FC236}">
                <a16:creationId xmlns:a16="http://schemas.microsoft.com/office/drawing/2014/main" id="{B0F0B49D-4EC1-A4F7-06BA-DD5698BA8A08}"/>
              </a:ext>
            </a:extLst>
          </p:cNvPr>
          <p:cNvSpPr>
            <a:spLocks noChangeShapeType="1"/>
          </p:cNvSpPr>
          <p:nvPr/>
        </p:nvSpPr>
        <p:spPr bwMode="auto">
          <a:xfrm>
            <a:off x="6622946"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81" name="Line 172">
            <a:extLst>
              <a:ext uri="{FF2B5EF4-FFF2-40B4-BE49-F238E27FC236}">
                <a16:creationId xmlns:a16="http://schemas.microsoft.com/office/drawing/2014/main" id="{08691309-5DF0-B64D-B6C6-F355B889BDB2}"/>
              </a:ext>
            </a:extLst>
          </p:cNvPr>
          <p:cNvSpPr>
            <a:spLocks noChangeShapeType="1"/>
          </p:cNvSpPr>
          <p:nvPr/>
        </p:nvSpPr>
        <p:spPr bwMode="auto">
          <a:xfrm>
            <a:off x="6670248"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82" name="Line 173">
            <a:extLst>
              <a:ext uri="{FF2B5EF4-FFF2-40B4-BE49-F238E27FC236}">
                <a16:creationId xmlns:a16="http://schemas.microsoft.com/office/drawing/2014/main" id="{DD18F514-0442-D086-60B0-84CFE6F9ACCD}"/>
              </a:ext>
            </a:extLst>
          </p:cNvPr>
          <p:cNvSpPr>
            <a:spLocks noChangeShapeType="1"/>
          </p:cNvSpPr>
          <p:nvPr/>
        </p:nvSpPr>
        <p:spPr bwMode="auto">
          <a:xfrm>
            <a:off x="6695651"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83" name="Line 174">
            <a:extLst>
              <a:ext uri="{FF2B5EF4-FFF2-40B4-BE49-F238E27FC236}">
                <a16:creationId xmlns:a16="http://schemas.microsoft.com/office/drawing/2014/main" id="{F76FC601-A1D2-1FD6-07E3-20E219D0A978}"/>
              </a:ext>
            </a:extLst>
          </p:cNvPr>
          <p:cNvSpPr>
            <a:spLocks noChangeShapeType="1"/>
          </p:cNvSpPr>
          <p:nvPr/>
        </p:nvSpPr>
        <p:spPr bwMode="auto">
          <a:xfrm>
            <a:off x="6721054"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84" name="Line 175">
            <a:extLst>
              <a:ext uri="{FF2B5EF4-FFF2-40B4-BE49-F238E27FC236}">
                <a16:creationId xmlns:a16="http://schemas.microsoft.com/office/drawing/2014/main" id="{6009DCE1-0200-F872-DEA1-20AC0232735C}"/>
              </a:ext>
            </a:extLst>
          </p:cNvPr>
          <p:cNvSpPr>
            <a:spLocks noChangeShapeType="1"/>
          </p:cNvSpPr>
          <p:nvPr/>
        </p:nvSpPr>
        <p:spPr bwMode="auto">
          <a:xfrm>
            <a:off x="6742954"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85" name="Line 176">
            <a:extLst>
              <a:ext uri="{FF2B5EF4-FFF2-40B4-BE49-F238E27FC236}">
                <a16:creationId xmlns:a16="http://schemas.microsoft.com/office/drawing/2014/main" id="{491B5686-71E8-E9F2-B62B-2F0378D94864}"/>
              </a:ext>
            </a:extLst>
          </p:cNvPr>
          <p:cNvSpPr>
            <a:spLocks noChangeShapeType="1"/>
          </p:cNvSpPr>
          <p:nvPr/>
        </p:nvSpPr>
        <p:spPr bwMode="auto">
          <a:xfrm>
            <a:off x="6793760"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86" name="Line 177">
            <a:extLst>
              <a:ext uri="{FF2B5EF4-FFF2-40B4-BE49-F238E27FC236}">
                <a16:creationId xmlns:a16="http://schemas.microsoft.com/office/drawing/2014/main" id="{3A305D73-2FC5-F453-5296-9B3E560530EA}"/>
              </a:ext>
            </a:extLst>
          </p:cNvPr>
          <p:cNvSpPr>
            <a:spLocks noChangeShapeType="1"/>
          </p:cNvSpPr>
          <p:nvPr/>
        </p:nvSpPr>
        <p:spPr bwMode="auto">
          <a:xfrm>
            <a:off x="6819163"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87" name="Line 178">
            <a:extLst>
              <a:ext uri="{FF2B5EF4-FFF2-40B4-BE49-F238E27FC236}">
                <a16:creationId xmlns:a16="http://schemas.microsoft.com/office/drawing/2014/main" id="{34013A9D-FB91-23C2-4AE2-48733756A73D}"/>
              </a:ext>
            </a:extLst>
          </p:cNvPr>
          <p:cNvSpPr>
            <a:spLocks noChangeShapeType="1"/>
          </p:cNvSpPr>
          <p:nvPr/>
        </p:nvSpPr>
        <p:spPr bwMode="auto">
          <a:xfrm>
            <a:off x="6841063"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88" name="Line 179">
            <a:extLst>
              <a:ext uri="{FF2B5EF4-FFF2-40B4-BE49-F238E27FC236}">
                <a16:creationId xmlns:a16="http://schemas.microsoft.com/office/drawing/2014/main" id="{9C7D8057-52E0-26D0-98D3-D5B1490CB301}"/>
              </a:ext>
            </a:extLst>
          </p:cNvPr>
          <p:cNvSpPr>
            <a:spLocks noChangeShapeType="1"/>
          </p:cNvSpPr>
          <p:nvPr/>
        </p:nvSpPr>
        <p:spPr bwMode="auto">
          <a:xfrm>
            <a:off x="6866466"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89" name="Line 180">
            <a:extLst>
              <a:ext uri="{FF2B5EF4-FFF2-40B4-BE49-F238E27FC236}">
                <a16:creationId xmlns:a16="http://schemas.microsoft.com/office/drawing/2014/main" id="{AA8E2D15-40EB-6283-E23D-37D3934F1ABD}"/>
              </a:ext>
            </a:extLst>
          </p:cNvPr>
          <p:cNvSpPr>
            <a:spLocks noChangeShapeType="1"/>
          </p:cNvSpPr>
          <p:nvPr/>
        </p:nvSpPr>
        <p:spPr bwMode="auto">
          <a:xfrm>
            <a:off x="6917272"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90" name="Line 181">
            <a:extLst>
              <a:ext uri="{FF2B5EF4-FFF2-40B4-BE49-F238E27FC236}">
                <a16:creationId xmlns:a16="http://schemas.microsoft.com/office/drawing/2014/main" id="{1AC44FED-3649-C9DF-6BE1-DB053FF75029}"/>
              </a:ext>
            </a:extLst>
          </p:cNvPr>
          <p:cNvSpPr>
            <a:spLocks noChangeShapeType="1"/>
          </p:cNvSpPr>
          <p:nvPr/>
        </p:nvSpPr>
        <p:spPr bwMode="auto">
          <a:xfrm>
            <a:off x="6939171"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91" name="Line 182">
            <a:extLst>
              <a:ext uri="{FF2B5EF4-FFF2-40B4-BE49-F238E27FC236}">
                <a16:creationId xmlns:a16="http://schemas.microsoft.com/office/drawing/2014/main" id="{D0E24476-C4AF-0E34-692C-647850C3A40C}"/>
              </a:ext>
            </a:extLst>
          </p:cNvPr>
          <p:cNvSpPr>
            <a:spLocks noChangeShapeType="1"/>
          </p:cNvSpPr>
          <p:nvPr/>
        </p:nvSpPr>
        <p:spPr bwMode="auto">
          <a:xfrm>
            <a:off x="6964575"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92" name="Line 183">
            <a:extLst>
              <a:ext uri="{FF2B5EF4-FFF2-40B4-BE49-F238E27FC236}">
                <a16:creationId xmlns:a16="http://schemas.microsoft.com/office/drawing/2014/main" id="{B38E5056-3BDC-24FF-FCEC-B16199F5257A}"/>
              </a:ext>
            </a:extLst>
          </p:cNvPr>
          <p:cNvSpPr>
            <a:spLocks noChangeShapeType="1"/>
          </p:cNvSpPr>
          <p:nvPr/>
        </p:nvSpPr>
        <p:spPr bwMode="auto">
          <a:xfrm>
            <a:off x="6989978"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93" name="Line 184">
            <a:extLst>
              <a:ext uri="{FF2B5EF4-FFF2-40B4-BE49-F238E27FC236}">
                <a16:creationId xmlns:a16="http://schemas.microsoft.com/office/drawing/2014/main" id="{97F78642-5784-6DD7-4BB7-5DCFB8FBFC7F}"/>
              </a:ext>
            </a:extLst>
          </p:cNvPr>
          <p:cNvSpPr>
            <a:spLocks noChangeShapeType="1"/>
          </p:cNvSpPr>
          <p:nvPr/>
        </p:nvSpPr>
        <p:spPr bwMode="auto">
          <a:xfrm>
            <a:off x="7037280"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94" name="Line 185">
            <a:extLst>
              <a:ext uri="{FF2B5EF4-FFF2-40B4-BE49-F238E27FC236}">
                <a16:creationId xmlns:a16="http://schemas.microsoft.com/office/drawing/2014/main" id="{4212622A-756F-17AD-AD26-A412FC971B5B}"/>
              </a:ext>
            </a:extLst>
          </p:cNvPr>
          <p:cNvSpPr>
            <a:spLocks noChangeShapeType="1"/>
          </p:cNvSpPr>
          <p:nvPr/>
        </p:nvSpPr>
        <p:spPr bwMode="auto">
          <a:xfrm>
            <a:off x="7062683"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95" name="Line 186">
            <a:extLst>
              <a:ext uri="{FF2B5EF4-FFF2-40B4-BE49-F238E27FC236}">
                <a16:creationId xmlns:a16="http://schemas.microsoft.com/office/drawing/2014/main" id="{C013E8FF-1CD6-C94A-4A6F-B40057E9C7CD}"/>
              </a:ext>
            </a:extLst>
          </p:cNvPr>
          <p:cNvSpPr>
            <a:spLocks noChangeShapeType="1"/>
          </p:cNvSpPr>
          <p:nvPr/>
        </p:nvSpPr>
        <p:spPr bwMode="auto">
          <a:xfrm>
            <a:off x="7088087"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96" name="Line 187">
            <a:extLst>
              <a:ext uri="{FF2B5EF4-FFF2-40B4-BE49-F238E27FC236}">
                <a16:creationId xmlns:a16="http://schemas.microsoft.com/office/drawing/2014/main" id="{DF8422B0-84E8-A3B4-07E0-2593B7A33CB5}"/>
              </a:ext>
            </a:extLst>
          </p:cNvPr>
          <p:cNvSpPr>
            <a:spLocks noChangeShapeType="1"/>
          </p:cNvSpPr>
          <p:nvPr/>
        </p:nvSpPr>
        <p:spPr bwMode="auto">
          <a:xfrm>
            <a:off x="7109986"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97" name="Line 188">
            <a:extLst>
              <a:ext uri="{FF2B5EF4-FFF2-40B4-BE49-F238E27FC236}">
                <a16:creationId xmlns:a16="http://schemas.microsoft.com/office/drawing/2014/main" id="{DE145777-9D31-7BA7-EE1C-D9C67A40A680}"/>
              </a:ext>
            </a:extLst>
          </p:cNvPr>
          <p:cNvSpPr>
            <a:spLocks noChangeShapeType="1"/>
          </p:cNvSpPr>
          <p:nvPr/>
        </p:nvSpPr>
        <p:spPr bwMode="auto">
          <a:xfrm>
            <a:off x="7160792"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98" name="Line 189">
            <a:extLst>
              <a:ext uri="{FF2B5EF4-FFF2-40B4-BE49-F238E27FC236}">
                <a16:creationId xmlns:a16="http://schemas.microsoft.com/office/drawing/2014/main" id="{83037D93-DD5B-AFB1-AF0C-1CF6E178AA5D}"/>
              </a:ext>
            </a:extLst>
          </p:cNvPr>
          <p:cNvSpPr>
            <a:spLocks noChangeShapeType="1"/>
          </p:cNvSpPr>
          <p:nvPr/>
        </p:nvSpPr>
        <p:spPr bwMode="auto">
          <a:xfrm>
            <a:off x="7185319"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99" name="Line 190">
            <a:extLst>
              <a:ext uri="{FF2B5EF4-FFF2-40B4-BE49-F238E27FC236}">
                <a16:creationId xmlns:a16="http://schemas.microsoft.com/office/drawing/2014/main" id="{3EA2FEF1-0CF2-E3EF-77A3-86C7BA530A3B}"/>
              </a:ext>
            </a:extLst>
          </p:cNvPr>
          <p:cNvSpPr>
            <a:spLocks noChangeShapeType="1"/>
          </p:cNvSpPr>
          <p:nvPr/>
        </p:nvSpPr>
        <p:spPr bwMode="auto">
          <a:xfrm>
            <a:off x="7208095"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00" name="Line 191">
            <a:extLst>
              <a:ext uri="{FF2B5EF4-FFF2-40B4-BE49-F238E27FC236}">
                <a16:creationId xmlns:a16="http://schemas.microsoft.com/office/drawing/2014/main" id="{1BD21261-6916-4161-D9D8-F230AAC855D5}"/>
              </a:ext>
            </a:extLst>
          </p:cNvPr>
          <p:cNvSpPr>
            <a:spLocks noChangeShapeType="1"/>
          </p:cNvSpPr>
          <p:nvPr/>
        </p:nvSpPr>
        <p:spPr bwMode="auto">
          <a:xfrm>
            <a:off x="7233498"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01" name="Line 192">
            <a:extLst>
              <a:ext uri="{FF2B5EF4-FFF2-40B4-BE49-F238E27FC236}">
                <a16:creationId xmlns:a16="http://schemas.microsoft.com/office/drawing/2014/main" id="{B7690A7B-5486-2BDF-B206-24F0ABF1A1D1}"/>
              </a:ext>
            </a:extLst>
          </p:cNvPr>
          <p:cNvSpPr>
            <a:spLocks noChangeShapeType="1"/>
          </p:cNvSpPr>
          <p:nvPr/>
        </p:nvSpPr>
        <p:spPr bwMode="auto">
          <a:xfrm>
            <a:off x="7283428"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02" name="Line 193">
            <a:extLst>
              <a:ext uri="{FF2B5EF4-FFF2-40B4-BE49-F238E27FC236}">
                <a16:creationId xmlns:a16="http://schemas.microsoft.com/office/drawing/2014/main" id="{CFD3FEE7-1825-4718-53BC-BA836A592671}"/>
              </a:ext>
            </a:extLst>
          </p:cNvPr>
          <p:cNvSpPr>
            <a:spLocks noChangeShapeType="1"/>
          </p:cNvSpPr>
          <p:nvPr/>
        </p:nvSpPr>
        <p:spPr bwMode="auto">
          <a:xfrm>
            <a:off x="7306203"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03" name="Line 194">
            <a:extLst>
              <a:ext uri="{FF2B5EF4-FFF2-40B4-BE49-F238E27FC236}">
                <a16:creationId xmlns:a16="http://schemas.microsoft.com/office/drawing/2014/main" id="{173664A5-9F73-063C-5E0B-6293C47AB4F9}"/>
              </a:ext>
            </a:extLst>
          </p:cNvPr>
          <p:cNvSpPr>
            <a:spLocks noChangeShapeType="1"/>
          </p:cNvSpPr>
          <p:nvPr/>
        </p:nvSpPr>
        <p:spPr bwMode="auto">
          <a:xfrm>
            <a:off x="7330731"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04" name="Line 195">
            <a:extLst>
              <a:ext uri="{FF2B5EF4-FFF2-40B4-BE49-F238E27FC236}">
                <a16:creationId xmlns:a16="http://schemas.microsoft.com/office/drawing/2014/main" id="{4295A6B0-457A-C4EC-AF79-AC5B8EEB182C}"/>
              </a:ext>
            </a:extLst>
          </p:cNvPr>
          <p:cNvSpPr>
            <a:spLocks noChangeShapeType="1"/>
          </p:cNvSpPr>
          <p:nvPr/>
        </p:nvSpPr>
        <p:spPr bwMode="auto">
          <a:xfrm>
            <a:off x="7356134"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05" name="Line 196">
            <a:extLst>
              <a:ext uri="{FF2B5EF4-FFF2-40B4-BE49-F238E27FC236}">
                <a16:creationId xmlns:a16="http://schemas.microsoft.com/office/drawing/2014/main" id="{34CE6FBA-C90F-E83B-E79D-6F7953277193}"/>
              </a:ext>
            </a:extLst>
          </p:cNvPr>
          <p:cNvSpPr>
            <a:spLocks noChangeShapeType="1"/>
          </p:cNvSpPr>
          <p:nvPr/>
        </p:nvSpPr>
        <p:spPr bwMode="auto">
          <a:xfrm>
            <a:off x="7403436"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06" name="Line 197">
            <a:extLst>
              <a:ext uri="{FF2B5EF4-FFF2-40B4-BE49-F238E27FC236}">
                <a16:creationId xmlns:a16="http://schemas.microsoft.com/office/drawing/2014/main" id="{10516BC2-CFCF-D493-AEEA-52518987482E}"/>
              </a:ext>
            </a:extLst>
          </p:cNvPr>
          <p:cNvSpPr>
            <a:spLocks noChangeShapeType="1"/>
          </p:cNvSpPr>
          <p:nvPr/>
        </p:nvSpPr>
        <p:spPr bwMode="auto">
          <a:xfrm>
            <a:off x="7428839"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07" name="Line 198">
            <a:extLst>
              <a:ext uri="{FF2B5EF4-FFF2-40B4-BE49-F238E27FC236}">
                <a16:creationId xmlns:a16="http://schemas.microsoft.com/office/drawing/2014/main" id="{C1A8AD2B-9C46-BCF1-2BAF-85CD09B3590B}"/>
              </a:ext>
            </a:extLst>
          </p:cNvPr>
          <p:cNvSpPr>
            <a:spLocks noChangeShapeType="1"/>
          </p:cNvSpPr>
          <p:nvPr/>
        </p:nvSpPr>
        <p:spPr bwMode="auto">
          <a:xfrm>
            <a:off x="7454243"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08" name="Line 199">
            <a:extLst>
              <a:ext uri="{FF2B5EF4-FFF2-40B4-BE49-F238E27FC236}">
                <a16:creationId xmlns:a16="http://schemas.microsoft.com/office/drawing/2014/main" id="{B11E35A0-B8A2-8C4C-8720-B5D3EFCDB153}"/>
              </a:ext>
            </a:extLst>
          </p:cNvPr>
          <p:cNvSpPr>
            <a:spLocks noChangeShapeType="1"/>
          </p:cNvSpPr>
          <p:nvPr/>
        </p:nvSpPr>
        <p:spPr bwMode="auto">
          <a:xfrm>
            <a:off x="7476142"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09" name="Line 200">
            <a:extLst>
              <a:ext uri="{FF2B5EF4-FFF2-40B4-BE49-F238E27FC236}">
                <a16:creationId xmlns:a16="http://schemas.microsoft.com/office/drawing/2014/main" id="{5C162821-298D-78E4-ECCD-8C83C0E30142}"/>
              </a:ext>
            </a:extLst>
          </p:cNvPr>
          <p:cNvSpPr>
            <a:spLocks noChangeShapeType="1"/>
          </p:cNvSpPr>
          <p:nvPr/>
        </p:nvSpPr>
        <p:spPr bwMode="auto">
          <a:xfrm>
            <a:off x="7526948" y="2873479"/>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10" name="Line 201">
            <a:extLst>
              <a:ext uri="{FF2B5EF4-FFF2-40B4-BE49-F238E27FC236}">
                <a16:creationId xmlns:a16="http://schemas.microsoft.com/office/drawing/2014/main" id="{0F56473F-F1AE-90F5-FE2A-2246E8A59B53}"/>
              </a:ext>
            </a:extLst>
          </p:cNvPr>
          <p:cNvSpPr>
            <a:spLocks noChangeShapeType="1"/>
          </p:cNvSpPr>
          <p:nvPr/>
        </p:nvSpPr>
        <p:spPr bwMode="auto">
          <a:xfrm>
            <a:off x="3224177" y="2873479"/>
            <a:ext cx="0" cy="513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12" name="Line 203">
            <a:extLst>
              <a:ext uri="{FF2B5EF4-FFF2-40B4-BE49-F238E27FC236}">
                <a16:creationId xmlns:a16="http://schemas.microsoft.com/office/drawing/2014/main" id="{D3E36119-4C70-2892-E209-6439C2D5C444}"/>
              </a:ext>
            </a:extLst>
          </p:cNvPr>
          <p:cNvSpPr>
            <a:spLocks noChangeShapeType="1"/>
          </p:cNvSpPr>
          <p:nvPr/>
        </p:nvSpPr>
        <p:spPr bwMode="auto">
          <a:xfrm>
            <a:off x="3834729" y="2873479"/>
            <a:ext cx="0" cy="513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04" name="Line 206">
            <a:extLst>
              <a:ext uri="{FF2B5EF4-FFF2-40B4-BE49-F238E27FC236}">
                <a16:creationId xmlns:a16="http://schemas.microsoft.com/office/drawing/2014/main" id="{2422FB91-BC78-850F-347D-869D25E14CE0}"/>
              </a:ext>
            </a:extLst>
          </p:cNvPr>
          <p:cNvSpPr>
            <a:spLocks noChangeShapeType="1"/>
          </p:cNvSpPr>
          <p:nvPr/>
        </p:nvSpPr>
        <p:spPr bwMode="auto">
          <a:xfrm>
            <a:off x="4444405" y="2873479"/>
            <a:ext cx="0" cy="513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08" name="Line 208">
            <a:extLst>
              <a:ext uri="{FF2B5EF4-FFF2-40B4-BE49-F238E27FC236}">
                <a16:creationId xmlns:a16="http://schemas.microsoft.com/office/drawing/2014/main" id="{13174D34-EE88-DDEF-A712-923BBEA87152}"/>
              </a:ext>
            </a:extLst>
          </p:cNvPr>
          <p:cNvSpPr>
            <a:spLocks noChangeShapeType="1"/>
          </p:cNvSpPr>
          <p:nvPr/>
        </p:nvSpPr>
        <p:spPr bwMode="auto">
          <a:xfrm>
            <a:off x="5058461" y="2873479"/>
            <a:ext cx="0" cy="513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12" name="Line 210">
            <a:extLst>
              <a:ext uri="{FF2B5EF4-FFF2-40B4-BE49-F238E27FC236}">
                <a16:creationId xmlns:a16="http://schemas.microsoft.com/office/drawing/2014/main" id="{5CA0BB13-A82E-CFEC-4F5D-C088144191F9}"/>
              </a:ext>
            </a:extLst>
          </p:cNvPr>
          <p:cNvSpPr>
            <a:spLocks noChangeShapeType="1"/>
          </p:cNvSpPr>
          <p:nvPr/>
        </p:nvSpPr>
        <p:spPr bwMode="auto">
          <a:xfrm>
            <a:off x="5668137" y="2873479"/>
            <a:ext cx="0" cy="513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58" name="Line 212">
            <a:extLst>
              <a:ext uri="{FF2B5EF4-FFF2-40B4-BE49-F238E27FC236}">
                <a16:creationId xmlns:a16="http://schemas.microsoft.com/office/drawing/2014/main" id="{C7118946-0E41-9254-7C26-61AFE6CE2061}"/>
              </a:ext>
            </a:extLst>
          </p:cNvPr>
          <p:cNvSpPr>
            <a:spLocks noChangeShapeType="1"/>
          </p:cNvSpPr>
          <p:nvPr/>
        </p:nvSpPr>
        <p:spPr bwMode="auto">
          <a:xfrm>
            <a:off x="6278689" y="2873479"/>
            <a:ext cx="0" cy="513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84" name="Line 214">
            <a:extLst>
              <a:ext uri="{FF2B5EF4-FFF2-40B4-BE49-F238E27FC236}">
                <a16:creationId xmlns:a16="http://schemas.microsoft.com/office/drawing/2014/main" id="{BE1E14A2-6DD4-6547-F5E7-BE2681E60A61}"/>
              </a:ext>
            </a:extLst>
          </p:cNvPr>
          <p:cNvSpPr>
            <a:spLocks noChangeShapeType="1"/>
          </p:cNvSpPr>
          <p:nvPr/>
        </p:nvSpPr>
        <p:spPr bwMode="auto">
          <a:xfrm>
            <a:off x="6891869" y="2873479"/>
            <a:ext cx="0" cy="513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01" name="Line 216">
            <a:extLst>
              <a:ext uri="{FF2B5EF4-FFF2-40B4-BE49-F238E27FC236}">
                <a16:creationId xmlns:a16="http://schemas.microsoft.com/office/drawing/2014/main" id="{0811E435-B548-C8DE-0DCC-B67CD1637F06}"/>
              </a:ext>
            </a:extLst>
          </p:cNvPr>
          <p:cNvSpPr>
            <a:spLocks noChangeShapeType="1"/>
          </p:cNvSpPr>
          <p:nvPr/>
        </p:nvSpPr>
        <p:spPr bwMode="auto">
          <a:xfrm>
            <a:off x="7501545" y="2873479"/>
            <a:ext cx="0" cy="513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49" name="Line 260">
            <a:extLst>
              <a:ext uri="{FF2B5EF4-FFF2-40B4-BE49-F238E27FC236}">
                <a16:creationId xmlns:a16="http://schemas.microsoft.com/office/drawing/2014/main" id="{F49295F8-D83D-F2B7-557E-DE1D555104E9}"/>
              </a:ext>
            </a:extLst>
          </p:cNvPr>
          <p:cNvSpPr>
            <a:spLocks noChangeShapeType="1"/>
          </p:cNvSpPr>
          <p:nvPr/>
        </p:nvSpPr>
        <p:spPr bwMode="auto">
          <a:xfrm flipH="1">
            <a:off x="1380479" y="2869106"/>
            <a:ext cx="14760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71" name="Rectangle 282">
            <a:extLst>
              <a:ext uri="{FF2B5EF4-FFF2-40B4-BE49-F238E27FC236}">
                <a16:creationId xmlns:a16="http://schemas.microsoft.com/office/drawing/2014/main" id="{24EA75C4-F9C5-7C65-A4E3-4DA271F686D6}"/>
              </a:ext>
            </a:extLst>
          </p:cNvPr>
          <p:cNvSpPr>
            <a:spLocks noChangeArrowheads="1"/>
          </p:cNvSpPr>
          <p:nvPr/>
        </p:nvSpPr>
        <p:spPr bwMode="auto">
          <a:xfrm rot="16200000">
            <a:off x="417058" y="1629414"/>
            <a:ext cx="120706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0" u="none" strike="noStrike" kern="1200" cap="none" spc="0" normalizeH="0" baseline="0" noProof="0" dirty="0">
                <a:ln>
                  <a:noFill/>
                </a:ln>
                <a:solidFill>
                  <a:srgbClr val="000000"/>
                </a:solidFill>
                <a:effectLst/>
                <a:uLnTx/>
                <a:uFillTx/>
                <a:latin typeface="Arial" panose="020B0604020202020204" pitchFamily="34" charset="0"/>
                <a:cs typeface="+mn-cs"/>
              </a:rPr>
              <a:t>Relative </a:t>
            </a:r>
            <a:r>
              <a:rPr kumimoji="0" lang="en-US" altLang="ja-JP" sz="1000" b="0" i="0" u="none" strike="noStrike" kern="1200" cap="none" spc="0" normalizeH="0" baseline="0" noProof="0" dirty="0">
                <a:ln>
                  <a:noFill/>
                </a:ln>
                <a:solidFill>
                  <a:srgbClr val="000000"/>
                </a:solidFill>
                <a:effectLst/>
                <a:uLnTx/>
                <a:uFillTx/>
                <a:latin typeface="Arial" panose="020B0604020202020204" pitchFamily="34" charset="0"/>
                <a:cs typeface="+mn-cs"/>
              </a:rPr>
              <a:t>Intensity (%)</a:t>
            </a:r>
            <a:endParaRPr kumimoji="0" lang="ja-JP" altLang="ja-JP" sz="2000" b="0" i="0" u="none" strike="noStrike" kern="1200" cap="none" spc="0" normalizeH="0" baseline="0" noProof="0" dirty="0">
              <a:ln>
                <a:noFill/>
              </a:ln>
              <a:solidFill>
                <a:prstClr val="black"/>
              </a:solidFill>
              <a:effectLst/>
              <a:uLnTx/>
              <a:uFillTx/>
              <a:latin typeface="Arial" panose="020B0604020202020204" pitchFamily="34" charset="0"/>
              <a:cs typeface="+mn-cs"/>
            </a:endParaRPr>
          </a:p>
        </p:txBody>
      </p:sp>
      <p:sp>
        <p:nvSpPr>
          <p:cNvPr id="372" name="Freeform 283">
            <a:extLst>
              <a:ext uri="{FF2B5EF4-FFF2-40B4-BE49-F238E27FC236}">
                <a16:creationId xmlns:a16="http://schemas.microsoft.com/office/drawing/2014/main" id="{3EB5CB12-AA64-D1D9-021C-F4776E6B6E7B}"/>
              </a:ext>
            </a:extLst>
          </p:cNvPr>
          <p:cNvSpPr>
            <a:spLocks/>
          </p:cNvSpPr>
          <p:nvPr/>
        </p:nvSpPr>
        <p:spPr bwMode="auto">
          <a:xfrm>
            <a:off x="2858021" y="638728"/>
            <a:ext cx="4675058" cy="2230378"/>
          </a:xfrm>
          <a:custGeom>
            <a:avLst/>
            <a:gdLst>
              <a:gd name="T0" fmla="*/ 11 w 1479"/>
              <a:gd name="T1" fmla="*/ 565 h 565"/>
              <a:gd name="T2" fmla="*/ 27 w 1479"/>
              <a:gd name="T3" fmla="*/ 565 h 565"/>
              <a:gd name="T4" fmla="*/ 41 w 1479"/>
              <a:gd name="T5" fmla="*/ 565 h 565"/>
              <a:gd name="T6" fmla="*/ 58 w 1479"/>
              <a:gd name="T7" fmla="*/ 565 h 565"/>
              <a:gd name="T8" fmla="*/ 70 w 1479"/>
              <a:gd name="T9" fmla="*/ 565 h 565"/>
              <a:gd name="T10" fmla="*/ 84 w 1479"/>
              <a:gd name="T11" fmla="*/ 565 h 565"/>
              <a:gd name="T12" fmla="*/ 99 w 1479"/>
              <a:gd name="T13" fmla="*/ 565 h 565"/>
              <a:gd name="T14" fmla="*/ 117 w 1479"/>
              <a:gd name="T15" fmla="*/ 565 h 565"/>
              <a:gd name="T16" fmla="*/ 131 w 1479"/>
              <a:gd name="T17" fmla="*/ 565 h 565"/>
              <a:gd name="T18" fmla="*/ 150 w 1479"/>
              <a:gd name="T19" fmla="*/ 565 h 565"/>
              <a:gd name="T20" fmla="*/ 166 w 1479"/>
              <a:gd name="T21" fmla="*/ 565 h 565"/>
              <a:gd name="T22" fmla="*/ 181 w 1479"/>
              <a:gd name="T23" fmla="*/ 565 h 565"/>
              <a:gd name="T24" fmla="*/ 196 w 1479"/>
              <a:gd name="T25" fmla="*/ 565 h 565"/>
              <a:gd name="T26" fmla="*/ 209 w 1479"/>
              <a:gd name="T27" fmla="*/ 565 h 565"/>
              <a:gd name="T28" fmla="*/ 224 w 1479"/>
              <a:gd name="T29" fmla="*/ 565 h 565"/>
              <a:gd name="T30" fmla="*/ 243 w 1479"/>
              <a:gd name="T31" fmla="*/ 565 h 565"/>
              <a:gd name="T32" fmla="*/ 264 w 1479"/>
              <a:gd name="T33" fmla="*/ 565 h 565"/>
              <a:gd name="T34" fmla="*/ 277 w 1479"/>
              <a:gd name="T35" fmla="*/ 565 h 565"/>
              <a:gd name="T36" fmla="*/ 293 w 1479"/>
              <a:gd name="T37" fmla="*/ 565 h 565"/>
              <a:gd name="T38" fmla="*/ 309 w 1479"/>
              <a:gd name="T39" fmla="*/ 565 h 565"/>
              <a:gd name="T40" fmla="*/ 326 w 1479"/>
              <a:gd name="T41" fmla="*/ 565 h 565"/>
              <a:gd name="T42" fmla="*/ 343 w 1479"/>
              <a:gd name="T43" fmla="*/ 565 h 565"/>
              <a:gd name="T44" fmla="*/ 362 w 1479"/>
              <a:gd name="T45" fmla="*/ 565 h 565"/>
              <a:gd name="T46" fmla="*/ 387 w 1479"/>
              <a:gd name="T47" fmla="*/ 565 h 565"/>
              <a:gd name="T48" fmla="*/ 402 w 1479"/>
              <a:gd name="T49" fmla="*/ 565 h 565"/>
              <a:gd name="T50" fmla="*/ 439 w 1479"/>
              <a:gd name="T51" fmla="*/ 565 h 565"/>
              <a:gd name="T52" fmla="*/ 460 w 1479"/>
              <a:gd name="T53" fmla="*/ 565 h 565"/>
              <a:gd name="T54" fmla="*/ 483 w 1479"/>
              <a:gd name="T55" fmla="*/ 565 h 565"/>
              <a:gd name="T56" fmla="*/ 507 w 1479"/>
              <a:gd name="T57" fmla="*/ 565 h 565"/>
              <a:gd name="T58" fmla="*/ 529 w 1479"/>
              <a:gd name="T59" fmla="*/ 565 h 565"/>
              <a:gd name="T60" fmla="*/ 562 w 1479"/>
              <a:gd name="T61" fmla="*/ 565 h 565"/>
              <a:gd name="T62" fmla="*/ 591 w 1479"/>
              <a:gd name="T63" fmla="*/ 565 h 565"/>
              <a:gd name="T64" fmla="*/ 616 w 1479"/>
              <a:gd name="T65" fmla="*/ 565 h 565"/>
              <a:gd name="T66" fmla="*/ 640 w 1479"/>
              <a:gd name="T67" fmla="*/ 565 h 565"/>
              <a:gd name="T68" fmla="*/ 664 w 1479"/>
              <a:gd name="T69" fmla="*/ 565 h 565"/>
              <a:gd name="T70" fmla="*/ 687 w 1479"/>
              <a:gd name="T71" fmla="*/ 565 h 565"/>
              <a:gd name="T72" fmla="*/ 701 w 1479"/>
              <a:gd name="T73" fmla="*/ 565 h 565"/>
              <a:gd name="T74" fmla="*/ 731 w 1479"/>
              <a:gd name="T75" fmla="*/ 565 h 565"/>
              <a:gd name="T76" fmla="*/ 751 w 1479"/>
              <a:gd name="T77" fmla="*/ 565 h 565"/>
              <a:gd name="T78" fmla="*/ 772 w 1479"/>
              <a:gd name="T79" fmla="*/ 565 h 565"/>
              <a:gd name="T80" fmla="*/ 794 w 1479"/>
              <a:gd name="T81" fmla="*/ 565 h 565"/>
              <a:gd name="T82" fmla="*/ 820 w 1479"/>
              <a:gd name="T83" fmla="*/ 565 h 565"/>
              <a:gd name="T84" fmla="*/ 843 w 1479"/>
              <a:gd name="T85" fmla="*/ 565 h 565"/>
              <a:gd name="T86" fmla="*/ 857 w 1479"/>
              <a:gd name="T87" fmla="*/ 565 h 565"/>
              <a:gd name="T88" fmla="*/ 888 w 1479"/>
              <a:gd name="T89" fmla="*/ 565 h 565"/>
              <a:gd name="T90" fmla="*/ 909 w 1479"/>
              <a:gd name="T91" fmla="*/ 565 h 565"/>
              <a:gd name="T92" fmla="*/ 925 w 1479"/>
              <a:gd name="T93" fmla="*/ 565 h 565"/>
              <a:gd name="T94" fmla="*/ 955 w 1479"/>
              <a:gd name="T95" fmla="*/ 565 h 565"/>
              <a:gd name="T96" fmla="*/ 1004 w 1479"/>
              <a:gd name="T97" fmla="*/ 565 h 565"/>
              <a:gd name="T98" fmla="*/ 1033 w 1479"/>
              <a:gd name="T99" fmla="*/ 565 h 565"/>
              <a:gd name="T100" fmla="*/ 1065 w 1479"/>
              <a:gd name="T101" fmla="*/ 565 h 565"/>
              <a:gd name="T102" fmla="*/ 1082 w 1479"/>
              <a:gd name="T103" fmla="*/ 565 h 565"/>
              <a:gd name="T104" fmla="*/ 1125 w 1479"/>
              <a:gd name="T105" fmla="*/ 565 h 565"/>
              <a:gd name="T106" fmla="*/ 1148 w 1479"/>
              <a:gd name="T107" fmla="*/ 565 h 565"/>
              <a:gd name="T108" fmla="*/ 1184 w 1479"/>
              <a:gd name="T109" fmla="*/ 565 h 565"/>
              <a:gd name="T110" fmla="*/ 1223 w 1479"/>
              <a:gd name="T111" fmla="*/ 565 h 565"/>
              <a:gd name="T112" fmla="*/ 1250 w 1479"/>
              <a:gd name="T113" fmla="*/ 565 h 565"/>
              <a:gd name="T114" fmla="*/ 1270 w 1479"/>
              <a:gd name="T115" fmla="*/ 565 h 565"/>
              <a:gd name="T116" fmla="*/ 1305 w 1479"/>
              <a:gd name="T117" fmla="*/ 565 h 565"/>
              <a:gd name="T118" fmla="*/ 1338 w 1479"/>
              <a:gd name="T119" fmla="*/ 565 h 565"/>
              <a:gd name="T120" fmla="*/ 1421 w 1479"/>
              <a:gd name="T121" fmla="*/ 565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79" h="565">
                <a:moveTo>
                  <a:pt x="0" y="565"/>
                </a:moveTo>
                <a:lnTo>
                  <a:pt x="0" y="565"/>
                </a:lnTo>
                <a:lnTo>
                  <a:pt x="1" y="565"/>
                </a:lnTo>
                <a:lnTo>
                  <a:pt x="1" y="565"/>
                </a:lnTo>
                <a:lnTo>
                  <a:pt x="3" y="565"/>
                </a:lnTo>
                <a:lnTo>
                  <a:pt x="3" y="565"/>
                </a:lnTo>
                <a:lnTo>
                  <a:pt x="3" y="565"/>
                </a:lnTo>
                <a:lnTo>
                  <a:pt x="4" y="565"/>
                </a:lnTo>
                <a:lnTo>
                  <a:pt x="4" y="565"/>
                </a:lnTo>
                <a:lnTo>
                  <a:pt x="6" y="565"/>
                </a:lnTo>
                <a:lnTo>
                  <a:pt x="6" y="565"/>
                </a:lnTo>
                <a:lnTo>
                  <a:pt x="6" y="565"/>
                </a:lnTo>
                <a:lnTo>
                  <a:pt x="7" y="565"/>
                </a:lnTo>
                <a:lnTo>
                  <a:pt x="7" y="565"/>
                </a:lnTo>
                <a:lnTo>
                  <a:pt x="8" y="565"/>
                </a:lnTo>
                <a:lnTo>
                  <a:pt x="8" y="565"/>
                </a:lnTo>
                <a:lnTo>
                  <a:pt x="9" y="565"/>
                </a:lnTo>
                <a:lnTo>
                  <a:pt x="9" y="565"/>
                </a:lnTo>
                <a:lnTo>
                  <a:pt x="10" y="565"/>
                </a:lnTo>
                <a:lnTo>
                  <a:pt x="10" y="565"/>
                </a:lnTo>
                <a:lnTo>
                  <a:pt x="11" y="565"/>
                </a:lnTo>
                <a:lnTo>
                  <a:pt x="11" y="565"/>
                </a:lnTo>
                <a:lnTo>
                  <a:pt x="13" y="565"/>
                </a:lnTo>
                <a:lnTo>
                  <a:pt x="13" y="565"/>
                </a:lnTo>
                <a:lnTo>
                  <a:pt x="13" y="565"/>
                </a:lnTo>
                <a:lnTo>
                  <a:pt x="14" y="565"/>
                </a:lnTo>
                <a:lnTo>
                  <a:pt x="14" y="565"/>
                </a:lnTo>
                <a:lnTo>
                  <a:pt x="15" y="565"/>
                </a:lnTo>
                <a:lnTo>
                  <a:pt x="15" y="565"/>
                </a:lnTo>
                <a:lnTo>
                  <a:pt x="16" y="565"/>
                </a:lnTo>
                <a:lnTo>
                  <a:pt x="16" y="565"/>
                </a:lnTo>
                <a:lnTo>
                  <a:pt x="17" y="565"/>
                </a:lnTo>
                <a:lnTo>
                  <a:pt x="17" y="565"/>
                </a:lnTo>
                <a:lnTo>
                  <a:pt x="18" y="565"/>
                </a:lnTo>
                <a:lnTo>
                  <a:pt x="18" y="565"/>
                </a:lnTo>
                <a:lnTo>
                  <a:pt x="19" y="565"/>
                </a:lnTo>
                <a:lnTo>
                  <a:pt x="19" y="565"/>
                </a:lnTo>
                <a:lnTo>
                  <a:pt x="20" y="565"/>
                </a:lnTo>
                <a:lnTo>
                  <a:pt x="20" y="565"/>
                </a:lnTo>
                <a:lnTo>
                  <a:pt x="21" y="565"/>
                </a:lnTo>
                <a:lnTo>
                  <a:pt x="21" y="565"/>
                </a:lnTo>
                <a:lnTo>
                  <a:pt x="22" y="565"/>
                </a:lnTo>
                <a:lnTo>
                  <a:pt x="22" y="565"/>
                </a:lnTo>
                <a:lnTo>
                  <a:pt x="27" y="565"/>
                </a:lnTo>
                <a:lnTo>
                  <a:pt x="27" y="565"/>
                </a:lnTo>
                <a:lnTo>
                  <a:pt x="27" y="565"/>
                </a:lnTo>
                <a:lnTo>
                  <a:pt x="31" y="565"/>
                </a:lnTo>
                <a:lnTo>
                  <a:pt x="31" y="565"/>
                </a:lnTo>
                <a:lnTo>
                  <a:pt x="31" y="565"/>
                </a:lnTo>
                <a:lnTo>
                  <a:pt x="32" y="565"/>
                </a:lnTo>
                <a:lnTo>
                  <a:pt x="32" y="565"/>
                </a:lnTo>
                <a:lnTo>
                  <a:pt x="33" y="565"/>
                </a:lnTo>
                <a:lnTo>
                  <a:pt x="33" y="565"/>
                </a:lnTo>
                <a:lnTo>
                  <a:pt x="34" y="565"/>
                </a:lnTo>
                <a:lnTo>
                  <a:pt x="34" y="565"/>
                </a:lnTo>
                <a:lnTo>
                  <a:pt x="35" y="565"/>
                </a:lnTo>
                <a:lnTo>
                  <a:pt x="35" y="565"/>
                </a:lnTo>
                <a:lnTo>
                  <a:pt x="36" y="565"/>
                </a:lnTo>
                <a:lnTo>
                  <a:pt x="36" y="565"/>
                </a:lnTo>
                <a:lnTo>
                  <a:pt x="39" y="565"/>
                </a:lnTo>
                <a:lnTo>
                  <a:pt x="39" y="565"/>
                </a:lnTo>
                <a:lnTo>
                  <a:pt x="39" y="565"/>
                </a:lnTo>
                <a:lnTo>
                  <a:pt x="40" y="565"/>
                </a:lnTo>
                <a:lnTo>
                  <a:pt x="40" y="565"/>
                </a:lnTo>
                <a:lnTo>
                  <a:pt x="41" y="565"/>
                </a:lnTo>
                <a:lnTo>
                  <a:pt x="41" y="565"/>
                </a:lnTo>
                <a:lnTo>
                  <a:pt x="43" y="565"/>
                </a:lnTo>
                <a:lnTo>
                  <a:pt x="43" y="565"/>
                </a:lnTo>
                <a:lnTo>
                  <a:pt x="43" y="565"/>
                </a:lnTo>
                <a:lnTo>
                  <a:pt x="47" y="565"/>
                </a:lnTo>
                <a:lnTo>
                  <a:pt x="47" y="565"/>
                </a:lnTo>
                <a:lnTo>
                  <a:pt x="47" y="565"/>
                </a:lnTo>
                <a:lnTo>
                  <a:pt x="49" y="565"/>
                </a:lnTo>
                <a:lnTo>
                  <a:pt x="49" y="565"/>
                </a:lnTo>
                <a:lnTo>
                  <a:pt x="49" y="565"/>
                </a:lnTo>
                <a:lnTo>
                  <a:pt x="50" y="564"/>
                </a:lnTo>
                <a:lnTo>
                  <a:pt x="50" y="565"/>
                </a:lnTo>
                <a:lnTo>
                  <a:pt x="51" y="565"/>
                </a:lnTo>
                <a:lnTo>
                  <a:pt x="51" y="565"/>
                </a:lnTo>
                <a:lnTo>
                  <a:pt x="54" y="565"/>
                </a:lnTo>
                <a:lnTo>
                  <a:pt x="54" y="565"/>
                </a:lnTo>
                <a:lnTo>
                  <a:pt x="54" y="565"/>
                </a:lnTo>
                <a:lnTo>
                  <a:pt x="55" y="565"/>
                </a:lnTo>
                <a:lnTo>
                  <a:pt x="55" y="565"/>
                </a:lnTo>
                <a:lnTo>
                  <a:pt x="57" y="565"/>
                </a:lnTo>
                <a:lnTo>
                  <a:pt x="57" y="565"/>
                </a:lnTo>
                <a:lnTo>
                  <a:pt x="57" y="565"/>
                </a:lnTo>
                <a:lnTo>
                  <a:pt x="58" y="565"/>
                </a:lnTo>
                <a:lnTo>
                  <a:pt x="58" y="565"/>
                </a:lnTo>
                <a:lnTo>
                  <a:pt x="59" y="565"/>
                </a:lnTo>
                <a:lnTo>
                  <a:pt x="59" y="565"/>
                </a:lnTo>
                <a:lnTo>
                  <a:pt x="60" y="565"/>
                </a:lnTo>
                <a:lnTo>
                  <a:pt x="60" y="565"/>
                </a:lnTo>
                <a:lnTo>
                  <a:pt x="62" y="565"/>
                </a:lnTo>
                <a:lnTo>
                  <a:pt x="62" y="565"/>
                </a:lnTo>
                <a:lnTo>
                  <a:pt x="62" y="565"/>
                </a:lnTo>
                <a:lnTo>
                  <a:pt x="63" y="565"/>
                </a:lnTo>
                <a:lnTo>
                  <a:pt x="63" y="565"/>
                </a:lnTo>
                <a:lnTo>
                  <a:pt x="65" y="565"/>
                </a:lnTo>
                <a:lnTo>
                  <a:pt x="65" y="565"/>
                </a:lnTo>
                <a:lnTo>
                  <a:pt x="65" y="565"/>
                </a:lnTo>
                <a:lnTo>
                  <a:pt x="66" y="565"/>
                </a:lnTo>
                <a:lnTo>
                  <a:pt x="66" y="565"/>
                </a:lnTo>
                <a:lnTo>
                  <a:pt x="67" y="565"/>
                </a:lnTo>
                <a:lnTo>
                  <a:pt x="67" y="565"/>
                </a:lnTo>
                <a:lnTo>
                  <a:pt x="68" y="565"/>
                </a:lnTo>
                <a:lnTo>
                  <a:pt x="68" y="565"/>
                </a:lnTo>
                <a:lnTo>
                  <a:pt x="69" y="565"/>
                </a:lnTo>
                <a:lnTo>
                  <a:pt x="69" y="565"/>
                </a:lnTo>
                <a:lnTo>
                  <a:pt x="70" y="565"/>
                </a:lnTo>
                <a:lnTo>
                  <a:pt x="70" y="565"/>
                </a:lnTo>
                <a:lnTo>
                  <a:pt x="71" y="565"/>
                </a:lnTo>
                <a:lnTo>
                  <a:pt x="71" y="565"/>
                </a:lnTo>
                <a:lnTo>
                  <a:pt x="72" y="565"/>
                </a:lnTo>
                <a:lnTo>
                  <a:pt x="72" y="565"/>
                </a:lnTo>
                <a:lnTo>
                  <a:pt x="73" y="565"/>
                </a:lnTo>
                <a:lnTo>
                  <a:pt x="73" y="565"/>
                </a:lnTo>
                <a:lnTo>
                  <a:pt x="77" y="565"/>
                </a:lnTo>
                <a:lnTo>
                  <a:pt x="77" y="565"/>
                </a:lnTo>
                <a:lnTo>
                  <a:pt x="77" y="565"/>
                </a:lnTo>
                <a:lnTo>
                  <a:pt x="78" y="565"/>
                </a:lnTo>
                <a:lnTo>
                  <a:pt x="78" y="565"/>
                </a:lnTo>
                <a:lnTo>
                  <a:pt x="79" y="565"/>
                </a:lnTo>
                <a:lnTo>
                  <a:pt x="79" y="565"/>
                </a:lnTo>
                <a:lnTo>
                  <a:pt x="80" y="565"/>
                </a:lnTo>
                <a:lnTo>
                  <a:pt x="80" y="565"/>
                </a:lnTo>
                <a:lnTo>
                  <a:pt x="81" y="565"/>
                </a:lnTo>
                <a:lnTo>
                  <a:pt x="81" y="565"/>
                </a:lnTo>
                <a:lnTo>
                  <a:pt x="83" y="565"/>
                </a:lnTo>
                <a:lnTo>
                  <a:pt x="83" y="565"/>
                </a:lnTo>
                <a:lnTo>
                  <a:pt x="83" y="565"/>
                </a:lnTo>
                <a:lnTo>
                  <a:pt x="84" y="565"/>
                </a:lnTo>
                <a:lnTo>
                  <a:pt x="84" y="565"/>
                </a:lnTo>
                <a:lnTo>
                  <a:pt x="85" y="565"/>
                </a:lnTo>
                <a:lnTo>
                  <a:pt x="85" y="565"/>
                </a:lnTo>
                <a:lnTo>
                  <a:pt x="86" y="565"/>
                </a:lnTo>
                <a:lnTo>
                  <a:pt x="86" y="565"/>
                </a:lnTo>
                <a:lnTo>
                  <a:pt x="87" y="565"/>
                </a:lnTo>
                <a:lnTo>
                  <a:pt x="87" y="565"/>
                </a:lnTo>
                <a:lnTo>
                  <a:pt x="88" y="565"/>
                </a:lnTo>
                <a:lnTo>
                  <a:pt x="88" y="565"/>
                </a:lnTo>
                <a:lnTo>
                  <a:pt x="89" y="565"/>
                </a:lnTo>
                <a:lnTo>
                  <a:pt x="89" y="565"/>
                </a:lnTo>
                <a:lnTo>
                  <a:pt x="91" y="565"/>
                </a:lnTo>
                <a:lnTo>
                  <a:pt x="91" y="565"/>
                </a:lnTo>
                <a:lnTo>
                  <a:pt x="91" y="565"/>
                </a:lnTo>
                <a:lnTo>
                  <a:pt x="94" y="565"/>
                </a:lnTo>
                <a:lnTo>
                  <a:pt x="94" y="565"/>
                </a:lnTo>
                <a:lnTo>
                  <a:pt x="94" y="565"/>
                </a:lnTo>
                <a:lnTo>
                  <a:pt x="98" y="565"/>
                </a:lnTo>
                <a:lnTo>
                  <a:pt x="98" y="565"/>
                </a:lnTo>
                <a:lnTo>
                  <a:pt x="98" y="565"/>
                </a:lnTo>
                <a:lnTo>
                  <a:pt x="99" y="565"/>
                </a:lnTo>
                <a:lnTo>
                  <a:pt x="99" y="565"/>
                </a:lnTo>
                <a:lnTo>
                  <a:pt x="100" y="565"/>
                </a:lnTo>
                <a:lnTo>
                  <a:pt x="100" y="565"/>
                </a:lnTo>
                <a:lnTo>
                  <a:pt x="102" y="565"/>
                </a:lnTo>
                <a:lnTo>
                  <a:pt x="102" y="565"/>
                </a:lnTo>
                <a:lnTo>
                  <a:pt x="102" y="565"/>
                </a:lnTo>
                <a:lnTo>
                  <a:pt x="103" y="565"/>
                </a:lnTo>
                <a:lnTo>
                  <a:pt x="103" y="565"/>
                </a:lnTo>
                <a:lnTo>
                  <a:pt x="109" y="565"/>
                </a:lnTo>
                <a:lnTo>
                  <a:pt x="109" y="565"/>
                </a:lnTo>
                <a:lnTo>
                  <a:pt x="109" y="565"/>
                </a:lnTo>
                <a:lnTo>
                  <a:pt x="112" y="565"/>
                </a:lnTo>
                <a:lnTo>
                  <a:pt x="112" y="565"/>
                </a:lnTo>
                <a:lnTo>
                  <a:pt x="112" y="565"/>
                </a:lnTo>
                <a:lnTo>
                  <a:pt x="113" y="565"/>
                </a:lnTo>
                <a:lnTo>
                  <a:pt x="113" y="565"/>
                </a:lnTo>
                <a:lnTo>
                  <a:pt x="114" y="565"/>
                </a:lnTo>
                <a:lnTo>
                  <a:pt x="114" y="565"/>
                </a:lnTo>
                <a:lnTo>
                  <a:pt x="115" y="565"/>
                </a:lnTo>
                <a:lnTo>
                  <a:pt x="115" y="565"/>
                </a:lnTo>
                <a:lnTo>
                  <a:pt x="116" y="565"/>
                </a:lnTo>
                <a:lnTo>
                  <a:pt x="116" y="565"/>
                </a:lnTo>
                <a:lnTo>
                  <a:pt x="117" y="565"/>
                </a:lnTo>
                <a:lnTo>
                  <a:pt x="117" y="565"/>
                </a:lnTo>
                <a:lnTo>
                  <a:pt x="118" y="565"/>
                </a:lnTo>
                <a:lnTo>
                  <a:pt x="118" y="565"/>
                </a:lnTo>
                <a:lnTo>
                  <a:pt x="119" y="565"/>
                </a:lnTo>
                <a:lnTo>
                  <a:pt x="119" y="565"/>
                </a:lnTo>
                <a:lnTo>
                  <a:pt x="123" y="565"/>
                </a:lnTo>
                <a:lnTo>
                  <a:pt x="123" y="565"/>
                </a:lnTo>
                <a:lnTo>
                  <a:pt x="123" y="565"/>
                </a:lnTo>
                <a:lnTo>
                  <a:pt x="125" y="565"/>
                </a:lnTo>
                <a:lnTo>
                  <a:pt x="125" y="565"/>
                </a:lnTo>
                <a:lnTo>
                  <a:pt x="125" y="565"/>
                </a:lnTo>
                <a:lnTo>
                  <a:pt x="126" y="565"/>
                </a:lnTo>
                <a:lnTo>
                  <a:pt x="126" y="565"/>
                </a:lnTo>
                <a:lnTo>
                  <a:pt x="127" y="565"/>
                </a:lnTo>
                <a:lnTo>
                  <a:pt x="127" y="565"/>
                </a:lnTo>
                <a:lnTo>
                  <a:pt x="128" y="565"/>
                </a:lnTo>
                <a:lnTo>
                  <a:pt x="128" y="565"/>
                </a:lnTo>
                <a:lnTo>
                  <a:pt x="130" y="565"/>
                </a:lnTo>
                <a:lnTo>
                  <a:pt x="130" y="565"/>
                </a:lnTo>
                <a:lnTo>
                  <a:pt x="130" y="565"/>
                </a:lnTo>
                <a:lnTo>
                  <a:pt x="131" y="565"/>
                </a:lnTo>
                <a:lnTo>
                  <a:pt x="131" y="565"/>
                </a:lnTo>
                <a:lnTo>
                  <a:pt x="134" y="565"/>
                </a:lnTo>
                <a:lnTo>
                  <a:pt x="134" y="565"/>
                </a:lnTo>
                <a:lnTo>
                  <a:pt x="134" y="565"/>
                </a:lnTo>
                <a:lnTo>
                  <a:pt x="135" y="565"/>
                </a:lnTo>
                <a:lnTo>
                  <a:pt x="135" y="565"/>
                </a:lnTo>
                <a:lnTo>
                  <a:pt x="136" y="565"/>
                </a:lnTo>
                <a:lnTo>
                  <a:pt x="136" y="565"/>
                </a:lnTo>
                <a:lnTo>
                  <a:pt x="137" y="565"/>
                </a:lnTo>
                <a:lnTo>
                  <a:pt x="137" y="565"/>
                </a:lnTo>
                <a:lnTo>
                  <a:pt x="138" y="565"/>
                </a:lnTo>
                <a:lnTo>
                  <a:pt x="138" y="565"/>
                </a:lnTo>
                <a:lnTo>
                  <a:pt x="141" y="565"/>
                </a:lnTo>
                <a:lnTo>
                  <a:pt x="141" y="565"/>
                </a:lnTo>
                <a:lnTo>
                  <a:pt x="141" y="565"/>
                </a:lnTo>
                <a:lnTo>
                  <a:pt x="144" y="565"/>
                </a:lnTo>
                <a:lnTo>
                  <a:pt x="144" y="565"/>
                </a:lnTo>
                <a:lnTo>
                  <a:pt x="144" y="565"/>
                </a:lnTo>
                <a:lnTo>
                  <a:pt x="148" y="565"/>
                </a:lnTo>
                <a:lnTo>
                  <a:pt x="148" y="565"/>
                </a:lnTo>
                <a:lnTo>
                  <a:pt x="148" y="565"/>
                </a:lnTo>
                <a:lnTo>
                  <a:pt x="150" y="565"/>
                </a:lnTo>
                <a:lnTo>
                  <a:pt x="150" y="565"/>
                </a:lnTo>
                <a:lnTo>
                  <a:pt x="150" y="565"/>
                </a:lnTo>
                <a:lnTo>
                  <a:pt x="151" y="565"/>
                </a:lnTo>
                <a:lnTo>
                  <a:pt x="151" y="565"/>
                </a:lnTo>
                <a:lnTo>
                  <a:pt x="153" y="565"/>
                </a:lnTo>
                <a:lnTo>
                  <a:pt x="153" y="565"/>
                </a:lnTo>
                <a:lnTo>
                  <a:pt x="153" y="565"/>
                </a:lnTo>
                <a:lnTo>
                  <a:pt x="154" y="565"/>
                </a:lnTo>
                <a:lnTo>
                  <a:pt x="154" y="565"/>
                </a:lnTo>
                <a:lnTo>
                  <a:pt x="155" y="565"/>
                </a:lnTo>
                <a:lnTo>
                  <a:pt x="155" y="565"/>
                </a:lnTo>
                <a:lnTo>
                  <a:pt x="156" y="565"/>
                </a:lnTo>
                <a:lnTo>
                  <a:pt x="156" y="565"/>
                </a:lnTo>
                <a:lnTo>
                  <a:pt x="158" y="565"/>
                </a:lnTo>
                <a:lnTo>
                  <a:pt x="158" y="565"/>
                </a:lnTo>
                <a:lnTo>
                  <a:pt x="158" y="565"/>
                </a:lnTo>
                <a:lnTo>
                  <a:pt x="159" y="565"/>
                </a:lnTo>
                <a:lnTo>
                  <a:pt x="159" y="565"/>
                </a:lnTo>
                <a:lnTo>
                  <a:pt x="160" y="565"/>
                </a:lnTo>
                <a:lnTo>
                  <a:pt x="160" y="565"/>
                </a:lnTo>
                <a:lnTo>
                  <a:pt x="161" y="565"/>
                </a:lnTo>
                <a:lnTo>
                  <a:pt x="161" y="565"/>
                </a:lnTo>
                <a:lnTo>
                  <a:pt x="166" y="565"/>
                </a:lnTo>
                <a:lnTo>
                  <a:pt x="166" y="565"/>
                </a:lnTo>
                <a:lnTo>
                  <a:pt x="166" y="565"/>
                </a:lnTo>
                <a:lnTo>
                  <a:pt x="169" y="565"/>
                </a:lnTo>
                <a:lnTo>
                  <a:pt x="169" y="565"/>
                </a:lnTo>
                <a:lnTo>
                  <a:pt x="169" y="565"/>
                </a:lnTo>
                <a:lnTo>
                  <a:pt x="170" y="565"/>
                </a:lnTo>
                <a:lnTo>
                  <a:pt x="170" y="565"/>
                </a:lnTo>
                <a:lnTo>
                  <a:pt x="171" y="565"/>
                </a:lnTo>
                <a:lnTo>
                  <a:pt x="171" y="565"/>
                </a:lnTo>
                <a:lnTo>
                  <a:pt x="173" y="565"/>
                </a:lnTo>
                <a:lnTo>
                  <a:pt x="173" y="565"/>
                </a:lnTo>
                <a:lnTo>
                  <a:pt x="173" y="565"/>
                </a:lnTo>
                <a:lnTo>
                  <a:pt x="176" y="565"/>
                </a:lnTo>
                <a:lnTo>
                  <a:pt x="176" y="565"/>
                </a:lnTo>
                <a:lnTo>
                  <a:pt x="176" y="565"/>
                </a:lnTo>
                <a:lnTo>
                  <a:pt x="177" y="565"/>
                </a:lnTo>
                <a:lnTo>
                  <a:pt x="177" y="565"/>
                </a:lnTo>
                <a:lnTo>
                  <a:pt x="178" y="565"/>
                </a:lnTo>
                <a:lnTo>
                  <a:pt x="178" y="565"/>
                </a:lnTo>
                <a:lnTo>
                  <a:pt x="181" y="565"/>
                </a:lnTo>
                <a:lnTo>
                  <a:pt x="181" y="565"/>
                </a:lnTo>
                <a:lnTo>
                  <a:pt x="181" y="565"/>
                </a:lnTo>
                <a:lnTo>
                  <a:pt x="182" y="565"/>
                </a:lnTo>
                <a:lnTo>
                  <a:pt x="182" y="565"/>
                </a:lnTo>
                <a:lnTo>
                  <a:pt x="185" y="565"/>
                </a:lnTo>
                <a:lnTo>
                  <a:pt x="185" y="565"/>
                </a:lnTo>
                <a:lnTo>
                  <a:pt x="185" y="565"/>
                </a:lnTo>
                <a:lnTo>
                  <a:pt x="186" y="565"/>
                </a:lnTo>
                <a:lnTo>
                  <a:pt x="186" y="565"/>
                </a:lnTo>
                <a:lnTo>
                  <a:pt x="188" y="565"/>
                </a:lnTo>
                <a:lnTo>
                  <a:pt x="188" y="565"/>
                </a:lnTo>
                <a:lnTo>
                  <a:pt x="188" y="565"/>
                </a:lnTo>
                <a:lnTo>
                  <a:pt x="189" y="565"/>
                </a:lnTo>
                <a:lnTo>
                  <a:pt x="189" y="565"/>
                </a:lnTo>
                <a:lnTo>
                  <a:pt x="191" y="565"/>
                </a:lnTo>
                <a:lnTo>
                  <a:pt x="191" y="565"/>
                </a:lnTo>
                <a:lnTo>
                  <a:pt x="191" y="565"/>
                </a:lnTo>
                <a:lnTo>
                  <a:pt x="193" y="565"/>
                </a:lnTo>
                <a:lnTo>
                  <a:pt x="193" y="565"/>
                </a:lnTo>
                <a:lnTo>
                  <a:pt x="193" y="565"/>
                </a:lnTo>
                <a:lnTo>
                  <a:pt x="194" y="565"/>
                </a:lnTo>
                <a:lnTo>
                  <a:pt x="194" y="565"/>
                </a:lnTo>
                <a:lnTo>
                  <a:pt x="196" y="565"/>
                </a:lnTo>
                <a:lnTo>
                  <a:pt x="196" y="565"/>
                </a:lnTo>
                <a:lnTo>
                  <a:pt x="196" y="565"/>
                </a:lnTo>
                <a:lnTo>
                  <a:pt x="197" y="565"/>
                </a:lnTo>
                <a:lnTo>
                  <a:pt x="197" y="565"/>
                </a:lnTo>
                <a:lnTo>
                  <a:pt x="198" y="565"/>
                </a:lnTo>
                <a:lnTo>
                  <a:pt x="198" y="565"/>
                </a:lnTo>
                <a:lnTo>
                  <a:pt x="200" y="565"/>
                </a:lnTo>
                <a:lnTo>
                  <a:pt x="200" y="565"/>
                </a:lnTo>
                <a:lnTo>
                  <a:pt x="200" y="565"/>
                </a:lnTo>
                <a:lnTo>
                  <a:pt x="201" y="565"/>
                </a:lnTo>
                <a:lnTo>
                  <a:pt x="201" y="565"/>
                </a:lnTo>
                <a:lnTo>
                  <a:pt x="202" y="565"/>
                </a:lnTo>
                <a:lnTo>
                  <a:pt x="202" y="565"/>
                </a:lnTo>
                <a:lnTo>
                  <a:pt x="203" y="565"/>
                </a:lnTo>
                <a:lnTo>
                  <a:pt x="203" y="565"/>
                </a:lnTo>
                <a:lnTo>
                  <a:pt x="205" y="565"/>
                </a:lnTo>
                <a:lnTo>
                  <a:pt x="205" y="565"/>
                </a:lnTo>
                <a:lnTo>
                  <a:pt x="205" y="565"/>
                </a:lnTo>
                <a:lnTo>
                  <a:pt x="206" y="565"/>
                </a:lnTo>
                <a:lnTo>
                  <a:pt x="206" y="565"/>
                </a:lnTo>
                <a:lnTo>
                  <a:pt x="207" y="565"/>
                </a:lnTo>
                <a:lnTo>
                  <a:pt x="207" y="565"/>
                </a:lnTo>
                <a:lnTo>
                  <a:pt x="209" y="565"/>
                </a:lnTo>
                <a:lnTo>
                  <a:pt x="209" y="565"/>
                </a:lnTo>
                <a:lnTo>
                  <a:pt x="209" y="565"/>
                </a:lnTo>
                <a:lnTo>
                  <a:pt x="212" y="565"/>
                </a:lnTo>
                <a:lnTo>
                  <a:pt x="212" y="565"/>
                </a:lnTo>
                <a:lnTo>
                  <a:pt x="212" y="565"/>
                </a:lnTo>
                <a:lnTo>
                  <a:pt x="213" y="565"/>
                </a:lnTo>
                <a:lnTo>
                  <a:pt x="213" y="565"/>
                </a:lnTo>
                <a:lnTo>
                  <a:pt x="214" y="565"/>
                </a:lnTo>
                <a:lnTo>
                  <a:pt x="214" y="565"/>
                </a:lnTo>
                <a:lnTo>
                  <a:pt x="217" y="565"/>
                </a:lnTo>
                <a:lnTo>
                  <a:pt x="217" y="565"/>
                </a:lnTo>
                <a:lnTo>
                  <a:pt x="217" y="565"/>
                </a:lnTo>
                <a:lnTo>
                  <a:pt x="219" y="565"/>
                </a:lnTo>
                <a:lnTo>
                  <a:pt x="219" y="565"/>
                </a:lnTo>
                <a:lnTo>
                  <a:pt x="219" y="565"/>
                </a:lnTo>
                <a:lnTo>
                  <a:pt x="220" y="565"/>
                </a:lnTo>
                <a:lnTo>
                  <a:pt x="220" y="565"/>
                </a:lnTo>
                <a:lnTo>
                  <a:pt x="222" y="565"/>
                </a:lnTo>
                <a:lnTo>
                  <a:pt x="222" y="565"/>
                </a:lnTo>
                <a:lnTo>
                  <a:pt x="222" y="565"/>
                </a:lnTo>
                <a:lnTo>
                  <a:pt x="224" y="565"/>
                </a:lnTo>
                <a:lnTo>
                  <a:pt x="224" y="565"/>
                </a:lnTo>
                <a:lnTo>
                  <a:pt x="224" y="565"/>
                </a:lnTo>
                <a:lnTo>
                  <a:pt x="228" y="565"/>
                </a:lnTo>
                <a:lnTo>
                  <a:pt x="228" y="565"/>
                </a:lnTo>
                <a:lnTo>
                  <a:pt x="228" y="565"/>
                </a:lnTo>
                <a:lnTo>
                  <a:pt x="229" y="565"/>
                </a:lnTo>
                <a:lnTo>
                  <a:pt x="229" y="565"/>
                </a:lnTo>
                <a:lnTo>
                  <a:pt x="232" y="565"/>
                </a:lnTo>
                <a:lnTo>
                  <a:pt x="232" y="565"/>
                </a:lnTo>
                <a:lnTo>
                  <a:pt x="232" y="565"/>
                </a:lnTo>
                <a:lnTo>
                  <a:pt x="233" y="565"/>
                </a:lnTo>
                <a:lnTo>
                  <a:pt x="233" y="565"/>
                </a:lnTo>
                <a:lnTo>
                  <a:pt x="235" y="565"/>
                </a:lnTo>
                <a:lnTo>
                  <a:pt x="235" y="565"/>
                </a:lnTo>
                <a:lnTo>
                  <a:pt x="235" y="565"/>
                </a:lnTo>
                <a:lnTo>
                  <a:pt x="236" y="565"/>
                </a:lnTo>
                <a:lnTo>
                  <a:pt x="236" y="565"/>
                </a:lnTo>
                <a:lnTo>
                  <a:pt x="237" y="565"/>
                </a:lnTo>
                <a:lnTo>
                  <a:pt x="237" y="565"/>
                </a:lnTo>
                <a:lnTo>
                  <a:pt x="238" y="565"/>
                </a:lnTo>
                <a:lnTo>
                  <a:pt x="238" y="565"/>
                </a:lnTo>
                <a:lnTo>
                  <a:pt x="243" y="565"/>
                </a:lnTo>
                <a:lnTo>
                  <a:pt x="243" y="565"/>
                </a:lnTo>
                <a:lnTo>
                  <a:pt x="243" y="565"/>
                </a:lnTo>
                <a:lnTo>
                  <a:pt x="244" y="565"/>
                </a:lnTo>
                <a:lnTo>
                  <a:pt x="244" y="565"/>
                </a:lnTo>
                <a:lnTo>
                  <a:pt x="245" y="565"/>
                </a:lnTo>
                <a:lnTo>
                  <a:pt x="245" y="565"/>
                </a:lnTo>
                <a:lnTo>
                  <a:pt x="248" y="565"/>
                </a:lnTo>
                <a:lnTo>
                  <a:pt x="248" y="565"/>
                </a:lnTo>
                <a:lnTo>
                  <a:pt x="248" y="565"/>
                </a:lnTo>
                <a:lnTo>
                  <a:pt x="250" y="565"/>
                </a:lnTo>
                <a:lnTo>
                  <a:pt x="250" y="565"/>
                </a:lnTo>
                <a:lnTo>
                  <a:pt x="250" y="565"/>
                </a:lnTo>
                <a:lnTo>
                  <a:pt x="256" y="565"/>
                </a:lnTo>
                <a:lnTo>
                  <a:pt x="256" y="565"/>
                </a:lnTo>
                <a:lnTo>
                  <a:pt x="256" y="565"/>
                </a:lnTo>
                <a:lnTo>
                  <a:pt x="261" y="565"/>
                </a:lnTo>
                <a:lnTo>
                  <a:pt x="261" y="565"/>
                </a:lnTo>
                <a:lnTo>
                  <a:pt x="261" y="565"/>
                </a:lnTo>
                <a:lnTo>
                  <a:pt x="262" y="565"/>
                </a:lnTo>
                <a:lnTo>
                  <a:pt x="262" y="565"/>
                </a:lnTo>
                <a:lnTo>
                  <a:pt x="263" y="565"/>
                </a:lnTo>
                <a:lnTo>
                  <a:pt x="263" y="565"/>
                </a:lnTo>
                <a:lnTo>
                  <a:pt x="264" y="565"/>
                </a:lnTo>
                <a:lnTo>
                  <a:pt x="264" y="565"/>
                </a:lnTo>
                <a:lnTo>
                  <a:pt x="266" y="565"/>
                </a:lnTo>
                <a:lnTo>
                  <a:pt x="266" y="565"/>
                </a:lnTo>
                <a:lnTo>
                  <a:pt x="266" y="565"/>
                </a:lnTo>
                <a:lnTo>
                  <a:pt x="267" y="565"/>
                </a:lnTo>
                <a:lnTo>
                  <a:pt x="267" y="565"/>
                </a:lnTo>
                <a:lnTo>
                  <a:pt x="268" y="565"/>
                </a:lnTo>
                <a:lnTo>
                  <a:pt x="268" y="565"/>
                </a:lnTo>
                <a:lnTo>
                  <a:pt x="269" y="565"/>
                </a:lnTo>
                <a:lnTo>
                  <a:pt x="269" y="565"/>
                </a:lnTo>
                <a:lnTo>
                  <a:pt x="270" y="565"/>
                </a:lnTo>
                <a:lnTo>
                  <a:pt x="270" y="565"/>
                </a:lnTo>
                <a:lnTo>
                  <a:pt x="271" y="565"/>
                </a:lnTo>
                <a:lnTo>
                  <a:pt x="271" y="565"/>
                </a:lnTo>
                <a:lnTo>
                  <a:pt x="273" y="565"/>
                </a:lnTo>
                <a:lnTo>
                  <a:pt x="273" y="565"/>
                </a:lnTo>
                <a:lnTo>
                  <a:pt x="273" y="565"/>
                </a:lnTo>
                <a:lnTo>
                  <a:pt x="274" y="565"/>
                </a:lnTo>
                <a:lnTo>
                  <a:pt x="274" y="565"/>
                </a:lnTo>
                <a:lnTo>
                  <a:pt x="275" y="565"/>
                </a:lnTo>
                <a:lnTo>
                  <a:pt x="275" y="565"/>
                </a:lnTo>
                <a:lnTo>
                  <a:pt x="277" y="565"/>
                </a:lnTo>
                <a:lnTo>
                  <a:pt x="277" y="565"/>
                </a:lnTo>
                <a:lnTo>
                  <a:pt x="277" y="565"/>
                </a:lnTo>
                <a:lnTo>
                  <a:pt x="278" y="565"/>
                </a:lnTo>
                <a:lnTo>
                  <a:pt x="278" y="565"/>
                </a:lnTo>
                <a:lnTo>
                  <a:pt x="280" y="565"/>
                </a:lnTo>
                <a:lnTo>
                  <a:pt x="280" y="565"/>
                </a:lnTo>
                <a:lnTo>
                  <a:pt x="280" y="565"/>
                </a:lnTo>
                <a:lnTo>
                  <a:pt x="282" y="565"/>
                </a:lnTo>
                <a:lnTo>
                  <a:pt x="282" y="565"/>
                </a:lnTo>
                <a:lnTo>
                  <a:pt x="282" y="565"/>
                </a:lnTo>
                <a:lnTo>
                  <a:pt x="286" y="565"/>
                </a:lnTo>
                <a:lnTo>
                  <a:pt x="286" y="565"/>
                </a:lnTo>
                <a:lnTo>
                  <a:pt x="286" y="565"/>
                </a:lnTo>
                <a:lnTo>
                  <a:pt x="288" y="565"/>
                </a:lnTo>
                <a:lnTo>
                  <a:pt x="288" y="565"/>
                </a:lnTo>
                <a:lnTo>
                  <a:pt x="288" y="565"/>
                </a:lnTo>
                <a:lnTo>
                  <a:pt x="290" y="565"/>
                </a:lnTo>
                <a:lnTo>
                  <a:pt x="290" y="565"/>
                </a:lnTo>
                <a:lnTo>
                  <a:pt x="290" y="565"/>
                </a:lnTo>
                <a:lnTo>
                  <a:pt x="293" y="565"/>
                </a:lnTo>
                <a:lnTo>
                  <a:pt x="293" y="565"/>
                </a:lnTo>
                <a:lnTo>
                  <a:pt x="293" y="565"/>
                </a:lnTo>
                <a:lnTo>
                  <a:pt x="294" y="565"/>
                </a:lnTo>
                <a:lnTo>
                  <a:pt x="294" y="565"/>
                </a:lnTo>
                <a:lnTo>
                  <a:pt x="295" y="565"/>
                </a:lnTo>
                <a:lnTo>
                  <a:pt x="295" y="565"/>
                </a:lnTo>
                <a:lnTo>
                  <a:pt x="297" y="565"/>
                </a:lnTo>
                <a:lnTo>
                  <a:pt x="297" y="565"/>
                </a:lnTo>
                <a:lnTo>
                  <a:pt x="297" y="565"/>
                </a:lnTo>
                <a:lnTo>
                  <a:pt x="298" y="565"/>
                </a:lnTo>
                <a:lnTo>
                  <a:pt x="298" y="565"/>
                </a:lnTo>
                <a:lnTo>
                  <a:pt x="299" y="565"/>
                </a:lnTo>
                <a:lnTo>
                  <a:pt x="299" y="565"/>
                </a:lnTo>
                <a:lnTo>
                  <a:pt x="300" y="565"/>
                </a:lnTo>
                <a:lnTo>
                  <a:pt x="300" y="565"/>
                </a:lnTo>
                <a:lnTo>
                  <a:pt x="304" y="565"/>
                </a:lnTo>
                <a:lnTo>
                  <a:pt x="304" y="565"/>
                </a:lnTo>
                <a:lnTo>
                  <a:pt x="304" y="565"/>
                </a:lnTo>
                <a:lnTo>
                  <a:pt x="307" y="565"/>
                </a:lnTo>
                <a:lnTo>
                  <a:pt x="307" y="565"/>
                </a:lnTo>
                <a:lnTo>
                  <a:pt x="307" y="565"/>
                </a:lnTo>
                <a:lnTo>
                  <a:pt x="309" y="565"/>
                </a:lnTo>
                <a:lnTo>
                  <a:pt x="309" y="565"/>
                </a:lnTo>
                <a:lnTo>
                  <a:pt x="309" y="565"/>
                </a:lnTo>
                <a:lnTo>
                  <a:pt x="311" y="565"/>
                </a:lnTo>
                <a:lnTo>
                  <a:pt x="311" y="565"/>
                </a:lnTo>
                <a:lnTo>
                  <a:pt x="311" y="565"/>
                </a:lnTo>
                <a:lnTo>
                  <a:pt x="312" y="565"/>
                </a:lnTo>
                <a:lnTo>
                  <a:pt x="312" y="565"/>
                </a:lnTo>
                <a:lnTo>
                  <a:pt x="314" y="565"/>
                </a:lnTo>
                <a:lnTo>
                  <a:pt x="314" y="565"/>
                </a:lnTo>
                <a:lnTo>
                  <a:pt x="314" y="565"/>
                </a:lnTo>
                <a:lnTo>
                  <a:pt x="315" y="565"/>
                </a:lnTo>
                <a:lnTo>
                  <a:pt x="315" y="565"/>
                </a:lnTo>
                <a:lnTo>
                  <a:pt x="317" y="565"/>
                </a:lnTo>
                <a:lnTo>
                  <a:pt x="317" y="565"/>
                </a:lnTo>
                <a:lnTo>
                  <a:pt x="317" y="565"/>
                </a:lnTo>
                <a:lnTo>
                  <a:pt x="320" y="565"/>
                </a:lnTo>
                <a:lnTo>
                  <a:pt x="320" y="565"/>
                </a:lnTo>
                <a:lnTo>
                  <a:pt x="320" y="565"/>
                </a:lnTo>
                <a:lnTo>
                  <a:pt x="324" y="565"/>
                </a:lnTo>
                <a:lnTo>
                  <a:pt x="324" y="565"/>
                </a:lnTo>
                <a:lnTo>
                  <a:pt x="324" y="565"/>
                </a:lnTo>
                <a:lnTo>
                  <a:pt x="325" y="565"/>
                </a:lnTo>
                <a:lnTo>
                  <a:pt x="325" y="565"/>
                </a:lnTo>
                <a:lnTo>
                  <a:pt x="326" y="565"/>
                </a:lnTo>
                <a:lnTo>
                  <a:pt x="326" y="565"/>
                </a:lnTo>
                <a:lnTo>
                  <a:pt x="332" y="565"/>
                </a:lnTo>
                <a:lnTo>
                  <a:pt x="332" y="565"/>
                </a:lnTo>
                <a:lnTo>
                  <a:pt x="332" y="565"/>
                </a:lnTo>
                <a:lnTo>
                  <a:pt x="333" y="565"/>
                </a:lnTo>
                <a:lnTo>
                  <a:pt x="333" y="565"/>
                </a:lnTo>
                <a:lnTo>
                  <a:pt x="334" y="565"/>
                </a:lnTo>
                <a:lnTo>
                  <a:pt x="334" y="565"/>
                </a:lnTo>
                <a:lnTo>
                  <a:pt x="335" y="565"/>
                </a:lnTo>
                <a:lnTo>
                  <a:pt x="335" y="565"/>
                </a:lnTo>
                <a:lnTo>
                  <a:pt x="338" y="565"/>
                </a:lnTo>
                <a:lnTo>
                  <a:pt x="338" y="565"/>
                </a:lnTo>
                <a:lnTo>
                  <a:pt x="338" y="565"/>
                </a:lnTo>
                <a:lnTo>
                  <a:pt x="339" y="565"/>
                </a:lnTo>
                <a:lnTo>
                  <a:pt x="339" y="565"/>
                </a:lnTo>
                <a:lnTo>
                  <a:pt x="340" y="565"/>
                </a:lnTo>
                <a:lnTo>
                  <a:pt x="340" y="565"/>
                </a:lnTo>
                <a:lnTo>
                  <a:pt x="341" y="565"/>
                </a:lnTo>
                <a:lnTo>
                  <a:pt x="341" y="565"/>
                </a:lnTo>
                <a:lnTo>
                  <a:pt x="342" y="565"/>
                </a:lnTo>
                <a:lnTo>
                  <a:pt x="342" y="565"/>
                </a:lnTo>
                <a:lnTo>
                  <a:pt x="343" y="565"/>
                </a:lnTo>
                <a:lnTo>
                  <a:pt x="343" y="565"/>
                </a:lnTo>
                <a:lnTo>
                  <a:pt x="344" y="565"/>
                </a:lnTo>
                <a:lnTo>
                  <a:pt x="344" y="565"/>
                </a:lnTo>
                <a:lnTo>
                  <a:pt x="347" y="565"/>
                </a:lnTo>
                <a:lnTo>
                  <a:pt x="347" y="565"/>
                </a:lnTo>
                <a:lnTo>
                  <a:pt x="347" y="565"/>
                </a:lnTo>
                <a:lnTo>
                  <a:pt x="349" y="565"/>
                </a:lnTo>
                <a:lnTo>
                  <a:pt x="349" y="565"/>
                </a:lnTo>
                <a:lnTo>
                  <a:pt x="349" y="565"/>
                </a:lnTo>
                <a:lnTo>
                  <a:pt x="352" y="565"/>
                </a:lnTo>
                <a:lnTo>
                  <a:pt x="352" y="565"/>
                </a:lnTo>
                <a:lnTo>
                  <a:pt x="352" y="565"/>
                </a:lnTo>
                <a:lnTo>
                  <a:pt x="355" y="565"/>
                </a:lnTo>
                <a:lnTo>
                  <a:pt x="355" y="565"/>
                </a:lnTo>
                <a:lnTo>
                  <a:pt x="355" y="565"/>
                </a:lnTo>
                <a:lnTo>
                  <a:pt x="357" y="565"/>
                </a:lnTo>
                <a:lnTo>
                  <a:pt x="357" y="565"/>
                </a:lnTo>
                <a:lnTo>
                  <a:pt x="357" y="565"/>
                </a:lnTo>
                <a:lnTo>
                  <a:pt x="358" y="565"/>
                </a:lnTo>
                <a:lnTo>
                  <a:pt x="358" y="565"/>
                </a:lnTo>
                <a:lnTo>
                  <a:pt x="362" y="565"/>
                </a:lnTo>
                <a:lnTo>
                  <a:pt x="362" y="565"/>
                </a:lnTo>
                <a:lnTo>
                  <a:pt x="362" y="565"/>
                </a:lnTo>
                <a:lnTo>
                  <a:pt x="363" y="565"/>
                </a:lnTo>
                <a:lnTo>
                  <a:pt x="363" y="565"/>
                </a:lnTo>
                <a:lnTo>
                  <a:pt x="367" y="565"/>
                </a:lnTo>
                <a:lnTo>
                  <a:pt x="367" y="565"/>
                </a:lnTo>
                <a:lnTo>
                  <a:pt x="367" y="565"/>
                </a:lnTo>
                <a:lnTo>
                  <a:pt x="368" y="565"/>
                </a:lnTo>
                <a:lnTo>
                  <a:pt x="368" y="565"/>
                </a:lnTo>
                <a:lnTo>
                  <a:pt x="372" y="565"/>
                </a:lnTo>
                <a:lnTo>
                  <a:pt x="372" y="565"/>
                </a:lnTo>
                <a:lnTo>
                  <a:pt x="372" y="565"/>
                </a:lnTo>
                <a:lnTo>
                  <a:pt x="381" y="565"/>
                </a:lnTo>
                <a:lnTo>
                  <a:pt x="381" y="565"/>
                </a:lnTo>
                <a:lnTo>
                  <a:pt x="381" y="565"/>
                </a:lnTo>
                <a:lnTo>
                  <a:pt x="382" y="565"/>
                </a:lnTo>
                <a:lnTo>
                  <a:pt x="382" y="565"/>
                </a:lnTo>
                <a:lnTo>
                  <a:pt x="383" y="565"/>
                </a:lnTo>
                <a:lnTo>
                  <a:pt x="383" y="565"/>
                </a:lnTo>
                <a:lnTo>
                  <a:pt x="386" y="565"/>
                </a:lnTo>
                <a:lnTo>
                  <a:pt x="386" y="565"/>
                </a:lnTo>
                <a:lnTo>
                  <a:pt x="386" y="565"/>
                </a:lnTo>
                <a:lnTo>
                  <a:pt x="387" y="565"/>
                </a:lnTo>
                <a:lnTo>
                  <a:pt x="387" y="565"/>
                </a:lnTo>
                <a:lnTo>
                  <a:pt x="389" y="565"/>
                </a:lnTo>
                <a:lnTo>
                  <a:pt x="389" y="565"/>
                </a:lnTo>
                <a:lnTo>
                  <a:pt x="389" y="565"/>
                </a:lnTo>
                <a:lnTo>
                  <a:pt x="390" y="565"/>
                </a:lnTo>
                <a:lnTo>
                  <a:pt x="390" y="565"/>
                </a:lnTo>
                <a:lnTo>
                  <a:pt x="391" y="565"/>
                </a:lnTo>
                <a:lnTo>
                  <a:pt x="391" y="565"/>
                </a:lnTo>
                <a:lnTo>
                  <a:pt x="393" y="565"/>
                </a:lnTo>
                <a:lnTo>
                  <a:pt x="393" y="565"/>
                </a:lnTo>
                <a:lnTo>
                  <a:pt x="393" y="565"/>
                </a:lnTo>
                <a:lnTo>
                  <a:pt x="394" y="565"/>
                </a:lnTo>
                <a:lnTo>
                  <a:pt x="394" y="565"/>
                </a:lnTo>
                <a:lnTo>
                  <a:pt x="397" y="565"/>
                </a:lnTo>
                <a:lnTo>
                  <a:pt x="397" y="565"/>
                </a:lnTo>
                <a:lnTo>
                  <a:pt x="397" y="565"/>
                </a:lnTo>
                <a:lnTo>
                  <a:pt x="400" y="565"/>
                </a:lnTo>
                <a:lnTo>
                  <a:pt x="400" y="565"/>
                </a:lnTo>
                <a:lnTo>
                  <a:pt x="400" y="565"/>
                </a:lnTo>
                <a:lnTo>
                  <a:pt x="401" y="565"/>
                </a:lnTo>
                <a:lnTo>
                  <a:pt x="401" y="565"/>
                </a:lnTo>
                <a:lnTo>
                  <a:pt x="402" y="565"/>
                </a:lnTo>
                <a:lnTo>
                  <a:pt x="402" y="565"/>
                </a:lnTo>
                <a:lnTo>
                  <a:pt x="415" y="565"/>
                </a:lnTo>
                <a:lnTo>
                  <a:pt x="415" y="565"/>
                </a:lnTo>
                <a:lnTo>
                  <a:pt x="415" y="565"/>
                </a:lnTo>
                <a:lnTo>
                  <a:pt x="416" y="565"/>
                </a:lnTo>
                <a:lnTo>
                  <a:pt x="416" y="565"/>
                </a:lnTo>
                <a:lnTo>
                  <a:pt x="417" y="565"/>
                </a:lnTo>
                <a:lnTo>
                  <a:pt x="417" y="565"/>
                </a:lnTo>
                <a:lnTo>
                  <a:pt x="418" y="565"/>
                </a:lnTo>
                <a:lnTo>
                  <a:pt x="418" y="565"/>
                </a:lnTo>
                <a:lnTo>
                  <a:pt x="419" y="565"/>
                </a:lnTo>
                <a:lnTo>
                  <a:pt x="419" y="565"/>
                </a:lnTo>
                <a:lnTo>
                  <a:pt x="420" y="565"/>
                </a:lnTo>
                <a:lnTo>
                  <a:pt x="420" y="565"/>
                </a:lnTo>
                <a:lnTo>
                  <a:pt x="423" y="565"/>
                </a:lnTo>
                <a:lnTo>
                  <a:pt x="423" y="565"/>
                </a:lnTo>
                <a:lnTo>
                  <a:pt x="423" y="565"/>
                </a:lnTo>
                <a:lnTo>
                  <a:pt x="432" y="565"/>
                </a:lnTo>
                <a:lnTo>
                  <a:pt x="432" y="565"/>
                </a:lnTo>
                <a:lnTo>
                  <a:pt x="432" y="565"/>
                </a:lnTo>
                <a:lnTo>
                  <a:pt x="439" y="565"/>
                </a:lnTo>
                <a:lnTo>
                  <a:pt x="439" y="565"/>
                </a:lnTo>
                <a:lnTo>
                  <a:pt x="439" y="565"/>
                </a:lnTo>
                <a:lnTo>
                  <a:pt x="444" y="565"/>
                </a:lnTo>
                <a:lnTo>
                  <a:pt x="444" y="565"/>
                </a:lnTo>
                <a:lnTo>
                  <a:pt x="444" y="565"/>
                </a:lnTo>
                <a:lnTo>
                  <a:pt x="449" y="565"/>
                </a:lnTo>
                <a:lnTo>
                  <a:pt x="449" y="565"/>
                </a:lnTo>
                <a:lnTo>
                  <a:pt x="449" y="565"/>
                </a:lnTo>
                <a:lnTo>
                  <a:pt x="450" y="565"/>
                </a:lnTo>
                <a:lnTo>
                  <a:pt x="450" y="565"/>
                </a:lnTo>
                <a:lnTo>
                  <a:pt x="451" y="565"/>
                </a:lnTo>
                <a:lnTo>
                  <a:pt x="451" y="565"/>
                </a:lnTo>
                <a:lnTo>
                  <a:pt x="452" y="565"/>
                </a:lnTo>
                <a:lnTo>
                  <a:pt x="452" y="565"/>
                </a:lnTo>
                <a:lnTo>
                  <a:pt x="455" y="565"/>
                </a:lnTo>
                <a:lnTo>
                  <a:pt x="455" y="565"/>
                </a:lnTo>
                <a:lnTo>
                  <a:pt x="455" y="565"/>
                </a:lnTo>
                <a:lnTo>
                  <a:pt x="458" y="565"/>
                </a:lnTo>
                <a:lnTo>
                  <a:pt x="458" y="565"/>
                </a:lnTo>
                <a:lnTo>
                  <a:pt x="458" y="565"/>
                </a:lnTo>
                <a:lnTo>
                  <a:pt x="459" y="565"/>
                </a:lnTo>
                <a:lnTo>
                  <a:pt x="459" y="565"/>
                </a:lnTo>
                <a:lnTo>
                  <a:pt x="460" y="565"/>
                </a:lnTo>
                <a:lnTo>
                  <a:pt x="460" y="565"/>
                </a:lnTo>
                <a:lnTo>
                  <a:pt x="465" y="565"/>
                </a:lnTo>
                <a:lnTo>
                  <a:pt x="465" y="565"/>
                </a:lnTo>
                <a:lnTo>
                  <a:pt x="465" y="565"/>
                </a:lnTo>
                <a:lnTo>
                  <a:pt x="467" y="565"/>
                </a:lnTo>
                <a:lnTo>
                  <a:pt x="467" y="565"/>
                </a:lnTo>
                <a:lnTo>
                  <a:pt x="467" y="565"/>
                </a:lnTo>
                <a:lnTo>
                  <a:pt x="468" y="565"/>
                </a:lnTo>
                <a:lnTo>
                  <a:pt x="468" y="565"/>
                </a:lnTo>
                <a:lnTo>
                  <a:pt x="470" y="565"/>
                </a:lnTo>
                <a:lnTo>
                  <a:pt x="470" y="565"/>
                </a:lnTo>
                <a:lnTo>
                  <a:pt x="470" y="565"/>
                </a:lnTo>
                <a:lnTo>
                  <a:pt x="476" y="565"/>
                </a:lnTo>
                <a:lnTo>
                  <a:pt x="476" y="565"/>
                </a:lnTo>
                <a:lnTo>
                  <a:pt x="476" y="565"/>
                </a:lnTo>
                <a:lnTo>
                  <a:pt x="478" y="565"/>
                </a:lnTo>
                <a:lnTo>
                  <a:pt x="478" y="565"/>
                </a:lnTo>
                <a:lnTo>
                  <a:pt x="478" y="565"/>
                </a:lnTo>
                <a:lnTo>
                  <a:pt x="479" y="565"/>
                </a:lnTo>
                <a:lnTo>
                  <a:pt x="479" y="565"/>
                </a:lnTo>
                <a:lnTo>
                  <a:pt x="483" y="565"/>
                </a:lnTo>
                <a:lnTo>
                  <a:pt x="483" y="565"/>
                </a:lnTo>
                <a:lnTo>
                  <a:pt x="483" y="565"/>
                </a:lnTo>
                <a:lnTo>
                  <a:pt x="484" y="565"/>
                </a:lnTo>
                <a:lnTo>
                  <a:pt x="484" y="565"/>
                </a:lnTo>
                <a:lnTo>
                  <a:pt x="485" y="565"/>
                </a:lnTo>
                <a:lnTo>
                  <a:pt x="485" y="565"/>
                </a:lnTo>
                <a:lnTo>
                  <a:pt x="487" y="565"/>
                </a:lnTo>
                <a:lnTo>
                  <a:pt x="487" y="565"/>
                </a:lnTo>
                <a:lnTo>
                  <a:pt x="487" y="565"/>
                </a:lnTo>
                <a:lnTo>
                  <a:pt x="492" y="565"/>
                </a:lnTo>
                <a:lnTo>
                  <a:pt x="492" y="565"/>
                </a:lnTo>
                <a:lnTo>
                  <a:pt x="492" y="565"/>
                </a:lnTo>
                <a:lnTo>
                  <a:pt x="493" y="565"/>
                </a:lnTo>
                <a:lnTo>
                  <a:pt x="493" y="565"/>
                </a:lnTo>
                <a:lnTo>
                  <a:pt x="494" y="565"/>
                </a:lnTo>
                <a:lnTo>
                  <a:pt x="494" y="565"/>
                </a:lnTo>
                <a:lnTo>
                  <a:pt x="502" y="565"/>
                </a:lnTo>
                <a:lnTo>
                  <a:pt x="502" y="565"/>
                </a:lnTo>
                <a:lnTo>
                  <a:pt x="502" y="565"/>
                </a:lnTo>
                <a:lnTo>
                  <a:pt x="505" y="565"/>
                </a:lnTo>
                <a:lnTo>
                  <a:pt x="505" y="565"/>
                </a:lnTo>
                <a:lnTo>
                  <a:pt x="505" y="565"/>
                </a:lnTo>
                <a:lnTo>
                  <a:pt x="507" y="565"/>
                </a:lnTo>
                <a:lnTo>
                  <a:pt x="507" y="565"/>
                </a:lnTo>
                <a:lnTo>
                  <a:pt x="507" y="565"/>
                </a:lnTo>
                <a:lnTo>
                  <a:pt x="508" y="565"/>
                </a:lnTo>
                <a:lnTo>
                  <a:pt x="508" y="565"/>
                </a:lnTo>
                <a:lnTo>
                  <a:pt x="512" y="565"/>
                </a:lnTo>
                <a:lnTo>
                  <a:pt x="512" y="565"/>
                </a:lnTo>
                <a:lnTo>
                  <a:pt x="512" y="565"/>
                </a:lnTo>
                <a:lnTo>
                  <a:pt x="513" y="565"/>
                </a:lnTo>
                <a:lnTo>
                  <a:pt x="513" y="565"/>
                </a:lnTo>
                <a:lnTo>
                  <a:pt x="515" y="565"/>
                </a:lnTo>
                <a:lnTo>
                  <a:pt x="515" y="565"/>
                </a:lnTo>
                <a:lnTo>
                  <a:pt x="515" y="565"/>
                </a:lnTo>
                <a:lnTo>
                  <a:pt x="520" y="565"/>
                </a:lnTo>
                <a:lnTo>
                  <a:pt x="520" y="565"/>
                </a:lnTo>
                <a:lnTo>
                  <a:pt x="520" y="565"/>
                </a:lnTo>
                <a:lnTo>
                  <a:pt x="521" y="565"/>
                </a:lnTo>
                <a:lnTo>
                  <a:pt x="521" y="565"/>
                </a:lnTo>
                <a:lnTo>
                  <a:pt x="522" y="565"/>
                </a:lnTo>
                <a:lnTo>
                  <a:pt x="522" y="565"/>
                </a:lnTo>
                <a:lnTo>
                  <a:pt x="529" y="565"/>
                </a:lnTo>
                <a:lnTo>
                  <a:pt x="529" y="565"/>
                </a:lnTo>
                <a:lnTo>
                  <a:pt x="529" y="565"/>
                </a:lnTo>
                <a:lnTo>
                  <a:pt x="541" y="565"/>
                </a:lnTo>
                <a:lnTo>
                  <a:pt x="541" y="565"/>
                </a:lnTo>
                <a:lnTo>
                  <a:pt x="541" y="565"/>
                </a:lnTo>
                <a:lnTo>
                  <a:pt x="550" y="565"/>
                </a:lnTo>
                <a:lnTo>
                  <a:pt x="550" y="565"/>
                </a:lnTo>
                <a:lnTo>
                  <a:pt x="550" y="565"/>
                </a:lnTo>
                <a:lnTo>
                  <a:pt x="551" y="565"/>
                </a:lnTo>
                <a:lnTo>
                  <a:pt x="551" y="565"/>
                </a:lnTo>
                <a:lnTo>
                  <a:pt x="552" y="565"/>
                </a:lnTo>
                <a:lnTo>
                  <a:pt x="552" y="565"/>
                </a:lnTo>
                <a:lnTo>
                  <a:pt x="555" y="565"/>
                </a:lnTo>
                <a:lnTo>
                  <a:pt x="555" y="565"/>
                </a:lnTo>
                <a:lnTo>
                  <a:pt x="555" y="565"/>
                </a:lnTo>
                <a:lnTo>
                  <a:pt x="557" y="565"/>
                </a:lnTo>
                <a:lnTo>
                  <a:pt x="557" y="565"/>
                </a:lnTo>
                <a:lnTo>
                  <a:pt x="557" y="565"/>
                </a:lnTo>
                <a:lnTo>
                  <a:pt x="558" y="565"/>
                </a:lnTo>
                <a:lnTo>
                  <a:pt x="560" y="565"/>
                </a:lnTo>
                <a:lnTo>
                  <a:pt x="560" y="565"/>
                </a:lnTo>
                <a:lnTo>
                  <a:pt x="560" y="565"/>
                </a:lnTo>
                <a:lnTo>
                  <a:pt x="562" y="565"/>
                </a:lnTo>
                <a:lnTo>
                  <a:pt x="562" y="565"/>
                </a:lnTo>
                <a:lnTo>
                  <a:pt x="562" y="565"/>
                </a:lnTo>
                <a:lnTo>
                  <a:pt x="565" y="565"/>
                </a:lnTo>
                <a:lnTo>
                  <a:pt x="565" y="565"/>
                </a:lnTo>
                <a:lnTo>
                  <a:pt x="565" y="565"/>
                </a:lnTo>
                <a:lnTo>
                  <a:pt x="570" y="565"/>
                </a:lnTo>
                <a:lnTo>
                  <a:pt x="570" y="565"/>
                </a:lnTo>
                <a:lnTo>
                  <a:pt x="570" y="565"/>
                </a:lnTo>
                <a:lnTo>
                  <a:pt x="571" y="565"/>
                </a:lnTo>
                <a:lnTo>
                  <a:pt x="571" y="565"/>
                </a:lnTo>
                <a:lnTo>
                  <a:pt x="580" y="565"/>
                </a:lnTo>
                <a:lnTo>
                  <a:pt x="580" y="565"/>
                </a:lnTo>
                <a:lnTo>
                  <a:pt x="580" y="565"/>
                </a:lnTo>
                <a:lnTo>
                  <a:pt x="583" y="565"/>
                </a:lnTo>
                <a:lnTo>
                  <a:pt x="583" y="565"/>
                </a:lnTo>
                <a:lnTo>
                  <a:pt x="583" y="565"/>
                </a:lnTo>
                <a:lnTo>
                  <a:pt x="584" y="565"/>
                </a:lnTo>
                <a:lnTo>
                  <a:pt x="584" y="565"/>
                </a:lnTo>
                <a:lnTo>
                  <a:pt x="588" y="565"/>
                </a:lnTo>
                <a:lnTo>
                  <a:pt x="588" y="565"/>
                </a:lnTo>
                <a:lnTo>
                  <a:pt x="588" y="565"/>
                </a:lnTo>
                <a:lnTo>
                  <a:pt x="591" y="565"/>
                </a:lnTo>
                <a:lnTo>
                  <a:pt x="591" y="565"/>
                </a:lnTo>
                <a:lnTo>
                  <a:pt x="591" y="565"/>
                </a:lnTo>
                <a:lnTo>
                  <a:pt x="597" y="565"/>
                </a:lnTo>
                <a:lnTo>
                  <a:pt x="597" y="565"/>
                </a:lnTo>
                <a:lnTo>
                  <a:pt x="597" y="565"/>
                </a:lnTo>
                <a:lnTo>
                  <a:pt x="599" y="565"/>
                </a:lnTo>
                <a:lnTo>
                  <a:pt x="599" y="565"/>
                </a:lnTo>
                <a:lnTo>
                  <a:pt x="599" y="565"/>
                </a:lnTo>
                <a:lnTo>
                  <a:pt x="603" y="565"/>
                </a:lnTo>
                <a:lnTo>
                  <a:pt x="603" y="565"/>
                </a:lnTo>
                <a:lnTo>
                  <a:pt x="603" y="565"/>
                </a:lnTo>
                <a:lnTo>
                  <a:pt x="608" y="565"/>
                </a:lnTo>
                <a:lnTo>
                  <a:pt x="608" y="565"/>
                </a:lnTo>
                <a:lnTo>
                  <a:pt x="608" y="565"/>
                </a:lnTo>
                <a:lnTo>
                  <a:pt x="609" y="565"/>
                </a:lnTo>
                <a:lnTo>
                  <a:pt x="609" y="565"/>
                </a:lnTo>
                <a:lnTo>
                  <a:pt x="610" y="565"/>
                </a:lnTo>
                <a:lnTo>
                  <a:pt x="610" y="565"/>
                </a:lnTo>
                <a:lnTo>
                  <a:pt x="614" y="565"/>
                </a:lnTo>
                <a:lnTo>
                  <a:pt x="614" y="565"/>
                </a:lnTo>
                <a:lnTo>
                  <a:pt x="614" y="565"/>
                </a:lnTo>
                <a:lnTo>
                  <a:pt x="616" y="565"/>
                </a:lnTo>
                <a:lnTo>
                  <a:pt x="616" y="565"/>
                </a:lnTo>
                <a:lnTo>
                  <a:pt x="616" y="565"/>
                </a:lnTo>
                <a:lnTo>
                  <a:pt x="621" y="565"/>
                </a:lnTo>
                <a:lnTo>
                  <a:pt x="621" y="565"/>
                </a:lnTo>
                <a:lnTo>
                  <a:pt x="621" y="565"/>
                </a:lnTo>
                <a:lnTo>
                  <a:pt x="622" y="565"/>
                </a:lnTo>
                <a:lnTo>
                  <a:pt x="622" y="565"/>
                </a:lnTo>
                <a:lnTo>
                  <a:pt x="626" y="565"/>
                </a:lnTo>
                <a:lnTo>
                  <a:pt x="626" y="565"/>
                </a:lnTo>
                <a:lnTo>
                  <a:pt x="626" y="565"/>
                </a:lnTo>
                <a:lnTo>
                  <a:pt x="627" y="565"/>
                </a:lnTo>
                <a:lnTo>
                  <a:pt x="627" y="565"/>
                </a:lnTo>
                <a:lnTo>
                  <a:pt x="630" y="565"/>
                </a:lnTo>
                <a:lnTo>
                  <a:pt x="630" y="565"/>
                </a:lnTo>
                <a:lnTo>
                  <a:pt x="630" y="565"/>
                </a:lnTo>
                <a:lnTo>
                  <a:pt x="634" y="565"/>
                </a:lnTo>
                <a:lnTo>
                  <a:pt x="634" y="565"/>
                </a:lnTo>
                <a:lnTo>
                  <a:pt x="634" y="565"/>
                </a:lnTo>
                <a:lnTo>
                  <a:pt x="638" y="565"/>
                </a:lnTo>
                <a:lnTo>
                  <a:pt x="638" y="548"/>
                </a:lnTo>
                <a:lnTo>
                  <a:pt x="638" y="565"/>
                </a:lnTo>
                <a:lnTo>
                  <a:pt x="640" y="565"/>
                </a:lnTo>
                <a:lnTo>
                  <a:pt x="640" y="565"/>
                </a:lnTo>
                <a:lnTo>
                  <a:pt x="640" y="565"/>
                </a:lnTo>
                <a:lnTo>
                  <a:pt x="641" y="565"/>
                </a:lnTo>
                <a:lnTo>
                  <a:pt x="641" y="565"/>
                </a:lnTo>
                <a:lnTo>
                  <a:pt x="642" y="565"/>
                </a:lnTo>
                <a:lnTo>
                  <a:pt x="642" y="565"/>
                </a:lnTo>
                <a:lnTo>
                  <a:pt x="647" y="565"/>
                </a:lnTo>
                <a:lnTo>
                  <a:pt x="647" y="565"/>
                </a:lnTo>
                <a:lnTo>
                  <a:pt x="647" y="565"/>
                </a:lnTo>
                <a:lnTo>
                  <a:pt x="652" y="565"/>
                </a:lnTo>
                <a:lnTo>
                  <a:pt x="652" y="565"/>
                </a:lnTo>
                <a:lnTo>
                  <a:pt x="652" y="565"/>
                </a:lnTo>
                <a:lnTo>
                  <a:pt x="653" y="565"/>
                </a:lnTo>
                <a:lnTo>
                  <a:pt x="653" y="565"/>
                </a:lnTo>
                <a:lnTo>
                  <a:pt x="661" y="565"/>
                </a:lnTo>
                <a:lnTo>
                  <a:pt x="661" y="565"/>
                </a:lnTo>
                <a:lnTo>
                  <a:pt x="661" y="565"/>
                </a:lnTo>
                <a:lnTo>
                  <a:pt x="662" y="565"/>
                </a:lnTo>
                <a:lnTo>
                  <a:pt x="662" y="565"/>
                </a:lnTo>
                <a:lnTo>
                  <a:pt x="663" y="565"/>
                </a:lnTo>
                <a:lnTo>
                  <a:pt x="663" y="565"/>
                </a:lnTo>
                <a:lnTo>
                  <a:pt x="664" y="565"/>
                </a:lnTo>
                <a:lnTo>
                  <a:pt x="664" y="565"/>
                </a:lnTo>
                <a:lnTo>
                  <a:pt x="665" y="565"/>
                </a:lnTo>
                <a:lnTo>
                  <a:pt x="665" y="565"/>
                </a:lnTo>
                <a:lnTo>
                  <a:pt x="668" y="565"/>
                </a:lnTo>
                <a:lnTo>
                  <a:pt x="668" y="565"/>
                </a:lnTo>
                <a:lnTo>
                  <a:pt x="668" y="565"/>
                </a:lnTo>
                <a:lnTo>
                  <a:pt x="669" y="565"/>
                </a:lnTo>
                <a:lnTo>
                  <a:pt x="669" y="565"/>
                </a:lnTo>
                <a:lnTo>
                  <a:pt x="670" y="565"/>
                </a:lnTo>
                <a:lnTo>
                  <a:pt x="670" y="565"/>
                </a:lnTo>
                <a:lnTo>
                  <a:pt x="676" y="565"/>
                </a:lnTo>
                <a:lnTo>
                  <a:pt x="676" y="565"/>
                </a:lnTo>
                <a:lnTo>
                  <a:pt x="676" y="565"/>
                </a:lnTo>
                <a:lnTo>
                  <a:pt x="681" y="565"/>
                </a:lnTo>
                <a:lnTo>
                  <a:pt x="681" y="565"/>
                </a:lnTo>
                <a:lnTo>
                  <a:pt x="681" y="565"/>
                </a:lnTo>
                <a:lnTo>
                  <a:pt x="684" y="565"/>
                </a:lnTo>
                <a:lnTo>
                  <a:pt x="684" y="564"/>
                </a:lnTo>
                <a:lnTo>
                  <a:pt x="684" y="565"/>
                </a:lnTo>
                <a:lnTo>
                  <a:pt x="685" y="565"/>
                </a:lnTo>
                <a:lnTo>
                  <a:pt x="685" y="565"/>
                </a:lnTo>
                <a:lnTo>
                  <a:pt x="687" y="565"/>
                </a:lnTo>
                <a:lnTo>
                  <a:pt x="687" y="565"/>
                </a:lnTo>
                <a:lnTo>
                  <a:pt x="687" y="565"/>
                </a:lnTo>
                <a:lnTo>
                  <a:pt x="688" y="562"/>
                </a:lnTo>
                <a:lnTo>
                  <a:pt x="688" y="565"/>
                </a:lnTo>
                <a:lnTo>
                  <a:pt x="689" y="565"/>
                </a:lnTo>
                <a:lnTo>
                  <a:pt x="689" y="565"/>
                </a:lnTo>
                <a:lnTo>
                  <a:pt x="690" y="565"/>
                </a:lnTo>
                <a:lnTo>
                  <a:pt x="690" y="565"/>
                </a:lnTo>
                <a:lnTo>
                  <a:pt x="692" y="565"/>
                </a:lnTo>
                <a:lnTo>
                  <a:pt x="692" y="564"/>
                </a:lnTo>
                <a:lnTo>
                  <a:pt x="692" y="565"/>
                </a:lnTo>
                <a:lnTo>
                  <a:pt x="693" y="565"/>
                </a:lnTo>
                <a:lnTo>
                  <a:pt x="693" y="565"/>
                </a:lnTo>
                <a:lnTo>
                  <a:pt x="695" y="565"/>
                </a:lnTo>
                <a:lnTo>
                  <a:pt x="695" y="565"/>
                </a:lnTo>
                <a:lnTo>
                  <a:pt x="695" y="565"/>
                </a:lnTo>
                <a:lnTo>
                  <a:pt x="697" y="565"/>
                </a:lnTo>
                <a:lnTo>
                  <a:pt x="697" y="565"/>
                </a:lnTo>
                <a:lnTo>
                  <a:pt x="697" y="565"/>
                </a:lnTo>
                <a:lnTo>
                  <a:pt x="700" y="565"/>
                </a:lnTo>
                <a:lnTo>
                  <a:pt x="700" y="565"/>
                </a:lnTo>
                <a:lnTo>
                  <a:pt x="700" y="565"/>
                </a:lnTo>
                <a:lnTo>
                  <a:pt x="701" y="565"/>
                </a:lnTo>
                <a:lnTo>
                  <a:pt x="701" y="565"/>
                </a:lnTo>
                <a:lnTo>
                  <a:pt x="706" y="565"/>
                </a:lnTo>
                <a:lnTo>
                  <a:pt x="706" y="565"/>
                </a:lnTo>
                <a:lnTo>
                  <a:pt x="706" y="565"/>
                </a:lnTo>
                <a:lnTo>
                  <a:pt x="707" y="565"/>
                </a:lnTo>
                <a:lnTo>
                  <a:pt x="707" y="565"/>
                </a:lnTo>
                <a:lnTo>
                  <a:pt x="708" y="565"/>
                </a:lnTo>
                <a:lnTo>
                  <a:pt x="708" y="565"/>
                </a:lnTo>
                <a:lnTo>
                  <a:pt x="709" y="565"/>
                </a:lnTo>
                <a:lnTo>
                  <a:pt x="709" y="565"/>
                </a:lnTo>
                <a:lnTo>
                  <a:pt x="710" y="565"/>
                </a:lnTo>
                <a:lnTo>
                  <a:pt x="710" y="565"/>
                </a:lnTo>
                <a:lnTo>
                  <a:pt x="713" y="565"/>
                </a:lnTo>
                <a:lnTo>
                  <a:pt x="713" y="565"/>
                </a:lnTo>
                <a:lnTo>
                  <a:pt x="713" y="565"/>
                </a:lnTo>
                <a:lnTo>
                  <a:pt x="728" y="565"/>
                </a:lnTo>
                <a:lnTo>
                  <a:pt x="728" y="565"/>
                </a:lnTo>
                <a:lnTo>
                  <a:pt x="728" y="565"/>
                </a:lnTo>
                <a:lnTo>
                  <a:pt x="730" y="565"/>
                </a:lnTo>
                <a:lnTo>
                  <a:pt x="730" y="565"/>
                </a:lnTo>
                <a:lnTo>
                  <a:pt x="730" y="565"/>
                </a:lnTo>
                <a:lnTo>
                  <a:pt x="731" y="565"/>
                </a:lnTo>
                <a:lnTo>
                  <a:pt x="731" y="565"/>
                </a:lnTo>
                <a:lnTo>
                  <a:pt x="734" y="565"/>
                </a:lnTo>
                <a:lnTo>
                  <a:pt x="734" y="565"/>
                </a:lnTo>
                <a:lnTo>
                  <a:pt x="734" y="565"/>
                </a:lnTo>
                <a:lnTo>
                  <a:pt x="735" y="565"/>
                </a:lnTo>
                <a:lnTo>
                  <a:pt x="735" y="565"/>
                </a:lnTo>
                <a:lnTo>
                  <a:pt x="738" y="565"/>
                </a:lnTo>
                <a:lnTo>
                  <a:pt x="738" y="565"/>
                </a:lnTo>
                <a:lnTo>
                  <a:pt x="738" y="565"/>
                </a:lnTo>
                <a:lnTo>
                  <a:pt x="739" y="565"/>
                </a:lnTo>
                <a:lnTo>
                  <a:pt x="739" y="565"/>
                </a:lnTo>
                <a:lnTo>
                  <a:pt x="745" y="565"/>
                </a:lnTo>
                <a:lnTo>
                  <a:pt x="745" y="565"/>
                </a:lnTo>
                <a:lnTo>
                  <a:pt x="745" y="565"/>
                </a:lnTo>
                <a:lnTo>
                  <a:pt x="746" y="565"/>
                </a:lnTo>
                <a:lnTo>
                  <a:pt x="746" y="565"/>
                </a:lnTo>
                <a:lnTo>
                  <a:pt x="748" y="565"/>
                </a:lnTo>
                <a:lnTo>
                  <a:pt x="748" y="565"/>
                </a:lnTo>
                <a:lnTo>
                  <a:pt x="748" y="565"/>
                </a:lnTo>
                <a:lnTo>
                  <a:pt x="749" y="565"/>
                </a:lnTo>
                <a:lnTo>
                  <a:pt x="749" y="565"/>
                </a:lnTo>
                <a:lnTo>
                  <a:pt x="751" y="565"/>
                </a:lnTo>
                <a:lnTo>
                  <a:pt x="751" y="565"/>
                </a:lnTo>
                <a:lnTo>
                  <a:pt x="751" y="565"/>
                </a:lnTo>
                <a:lnTo>
                  <a:pt x="752" y="565"/>
                </a:lnTo>
                <a:lnTo>
                  <a:pt x="752" y="565"/>
                </a:lnTo>
                <a:lnTo>
                  <a:pt x="753" y="565"/>
                </a:lnTo>
                <a:lnTo>
                  <a:pt x="754" y="565"/>
                </a:lnTo>
                <a:lnTo>
                  <a:pt x="754" y="565"/>
                </a:lnTo>
                <a:lnTo>
                  <a:pt x="756" y="565"/>
                </a:lnTo>
                <a:lnTo>
                  <a:pt x="756" y="565"/>
                </a:lnTo>
                <a:lnTo>
                  <a:pt x="756" y="565"/>
                </a:lnTo>
                <a:lnTo>
                  <a:pt x="758" y="565"/>
                </a:lnTo>
                <a:lnTo>
                  <a:pt x="758" y="565"/>
                </a:lnTo>
                <a:lnTo>
                  <a:pt x="758" y="565"/>
                </a:lnTo>
                <a:lnTo>
                  <a:pt x="759" y="565"/>
                </a:lnTo>
                <a:lnTo>
                  <a:pt x="759" y="565"/>
                </a:lnTo>
                <a:lnTo>
                  <a:pt x="760" y="565"/>
                </a:lnTo>
                <a:lnTo>
                  <a:pt x="760" y="565"/>
                </a:lnTo>
                <a:lnTo>
                  <a:pt x="763" y="565"/>
                </a:lnTo>
                <a:lnTo>
                  <a:pt x="763" y="565"/>
                </a:lnTo>
                <a:lnTo>
                  <a:pt x="763" y="565"/>
                </a:lnTo>
                <a:lnTo>
                  <a:pt x="772" y="565"/>
                </a:lnTo>
                <a:lnTo>
                  <a:pt x="772" y="565"/>
                </a:lnTo>
                <a:lnTo>
                  <a:pt x="772" y="565"/>
                </a:lnTo>
                <a:lnTo>
                  <a:pt x="773" y="565"/>
                </a:lnTo>
                <a:lnTo>
                  <a:pt x="773" y="565"/>
                </a:lnTo>
                <a:lnTo>
                  <a:pt x="774" y="565"/>
                </a:lnTo>
                <a:lnTo>
                  <a:pt x="774" y="565"/>
                </a:lnTo>
                <a:lnTo>
                  <a:pt x="778" y="565"/>
                </a:lnTo>
                <a:lnTo>
                  <a:pt x="778" y="565"/>
                </a:lnTo>
                <a:lnTo>
                  <a:pt x="778" y="565"/>
                </a:lnTo>
                <a:lnTo>
                  <a:pt x="781" y="565"/>
                </a:lnTo>
                <a:lnTo>
                  <a:pt x="781" y="565"/>
                </a:lnTo>
                <a:lnTo>
                  <a:pt x="781" y="565"/>
                </a:lnTo>
                <a:lnTo>
                  <a:pt x="789" y="565"/>
                </a:lnTo>
                <a:lnTo>
                  <a:pt x="789" y="565"/>
                </a:lnTo>
                <a:lnTo>
                  <a:pt x="789" y="565"/>
                </a:lnTo>
                <a:lnTo>
                  <a:pt x="790" y="565"/>
                </a:lnTo>
                <a:lnTo>
                  <a:pt x="790" y="565"/>
                </a:lnTo>
                <a:lnTo>
                  <a:pt x="792" y="565"/>
                </a:lnTo>
                <a:lnTo>
                  <a:pt x="792" y="565"/>
                </a:lnTo>
                <a:lnTo>
                  <a:pt x="792" y="564"/>
                </a:lnTo>
                <a:lnTo>
                  <a:pt x="793" y="563"/>
                </a:lnTo>
                <a:lnTo>
                  <a:pt x="793" y="565"/>
                </a:lnTo>
                <a:lnTo>
                  <a:pt x="794" y="565"/>
                </a:lnTo>
                <a:lnTo>
                  <a:pt x="794" y="565"/>
                </a:lnTo>
                <a:lnTo>
                  <a:pt x="795" y="565"/>
                </a:lnTo>
                <a:lnTo>
                  <a:pt x="795" y="565"/>
                </a:lnTo>
                <a:lnTo>
                  <a:pt x="796" y="565"/>
                </a:lnTo>
                <a:lnTo>
                  <a:pt x="796" y="565"/>
                </a:lnTo>
                <a:lnTo>
                  <a:pt x="800" y="565"/>
                </a:lnTo>
                <a:lnTo>
                  <a:pt x="800" y="565"/>
                </a:lnTo>
                <a:lnTo>
                  <a:pt x="800" y="0"/>
                </a:lnTo>
                <a:lnTo>
                  <a:pt x="801" y="565"/>
                </a:lnTo>
                <a:lnTo>
                  <a:pt x="801" y="565"/>
                </a:lnTo>
                <a:lnTo>
                  <a:pt x="811" y="565"/>
                </a:lnTo>
                <a:lnTo>
                  <a:pt x="811" y="565"/>
                </a:lnTo>
                <a:lnTo>
                  <a:pt x="811" y="565"/>
                </a:lnTo>
                <a:lnTo>
                  <a:pt x="812" y="565"/>
                </a:lnTo>
                <a:lnTo>
                  <a:pt x="812" y="565"/>
                </a:lnTo>
                <a:lnTo>
                  <a:pt x="813" y="565"/>
                </a:lnTo>
                <a:lnTo>
                  <a:pt x="813" y="565"/>
                </a:lnTo>
                <a:lnTo>
                  <a:pt x="818" y="565"/>
                </a:lnTo>
                <a:lnTo>
                  <a:pt x="818" y="565"/>
                </a:lnTo>
                <a:lnTo>
                  <a:pt x="818" y="565"/>
                </a:lnTo>
                <a:lnTo>
                  <a:pt x="820" y="565"/>
                </a:lnTo>
                <a:lnTo>
                  <a:pt x="820" y="565"/>
                </a:lnTo>
                <a:lnTo>
                  <a:pt x="820" y="565"/>
                </a:lnTo>
                <a:lnTo>
                  <a:pt x="822" y="565"/>
                </a:lnTo>
                <a:lnTo>
                  <a:pt x="822" y="565"/>
                </a:lnTo>
                <a:lnTo>
                  <a:pt x="822" y="565"/>
                </a:lnTo>
                <a:lnTo>
                  <a:pt x="830" y="565"/>
                </a:lnTo>
                <a:lnTo>
                  <a:pt x="830" y="565"/>
                </a:lnTo>
                <a:lnTo>
                  <a:pt x="830" y="565"/>
                </a:lnTo>
                <a:lnTo>
                  <a:pt x="836" y="565"/>
                </a:lnTo>
                <a:lnTo>
                  <a:pt x="836" y="565"/>
                </a:lnTo>
                <a:lnTo>
                  <a:pt x="836" y="565"/>
                </a:lnTo>
                <a:lnTo>
                  <a:pt x="838" y="565"/>
                </a:lnTo>
                <a:lnTo>
                  <a:pt x="838" y="565"/>
                </a:lnTo>
                <a:lnTo>
                  <a:pt x="838" y="565"/>
                </a:lnTo>
                <a:lnTo>
                  <a:pt x="839" y="565"/>
                </a:lnTo>
                <a:lnTo>
                  <a:pt x="839" y="565"/>
                </a:lnTo>
                <a:lnTo>
                  <a:pt x="840" y="565"/>
                </a:lnTo>
                <a:lnTo>
                  <a:pt x="840" y="565"/>
                </a:lnTo>
                <a:lnTo>
                  <a:pt x="841" y="565"/>
                </a:lnTo>
                <a:lnTo>
                  <a:pt x="841" y="565"/>
                </a:lnTo>
                <a:lnTo>
                  <a:pt x="843" y="565"/>
                </a:lnTo>
                <a:lnTo>
                  <a:pt x="843" y="565"/>
                </a:lnTo>
                <a:lnTo>
                  <a:pt x="843" y="565"/>
                </a:lnTo>
                <a:lnTo>
                  <a:pt x="845" y="565"/>
                </a:lnTo>
                <a:lnTo>
                  <a:pt x="845" y="565"/>
                </a:lnTo>
                <a:lnTo>
                  <a:pt x="845" y="565"/>
                </a:lnTo>
                <a:lnTo>
                  <a:pt x="846" y="565"/>
                </a:lnTo>
                <a:lnTo>
                  <a:pt x="846" y="565"/>
                </a:lnTo>
                <a:lnTo>
                  <a:pt x="847" y="555"/>
                </a:lnTo>
                <a:lnTo>
                  <a:pt x="847" y="565"/>
                </a:lnTo>
                <a:lnTo>
                  <a:pt x="848" y="565"/>
                </a:lnTo>
                <a:lnTo>
                  <a:pt x="848" y="565"/>
                </a:lnTo>
                <a:lnTo>
                  <a:pt x="850" y="565"/>
                </a:lnTo>
                <a:lnTo>
                  <a:pt x="850" y="565"/>
                </a:lnTo>
                <a:lnTo>
                  <a:pt x="850" y="565"/>
                </a:lnTo>
                <a:lnTo>
                  <a:pt x="851" y="565"/>
                </a:lnTo>
                <a:lnTo>
                  <a:pt x="851" y="565"/>
                </a:lnTo>
                <a:lnTo>
                  <a:pt x="853" y="565"/>
                </a:lnTo>
                <a:lnTo>
                  <a:pt x="853" y="565"/>
                </a:lnTo>
                <a:lnTo>
                  <a:pt x="853" y="565"/>
                </a:lnTo>
                <a:lnTo>
                  <a:pt x="854" y="565"/>
                </a:lnTo>
                <a:lnTo>
                  <a:pt x="854" y="565"/>
                </a:lnTo>
                <a:lnTo>
                  <a:pt x="855" y="564"/>
                </a:lnTo>
                <a:lnTo>
                  <a:pt x="855" y="565"/>
                </a:lnTo>
                <a:lnTo>
                  <a:pt x="857" y="565"/>
                </a:lnTo>
                <a:lnTo>
                  <a:pt x="857" y="565"/>
                </a:lnTo>
                <a:lnTo>
                  <a:pt x="857" y="565"/>
                </a:lnTo>
                <a:lnTo>
                  <a:pt x="859" y="565"/>
                </a:lnTo>
                <a:lnTo>
                  <a:pt x="859" y="565"/>
                </a:lnTo>
                <a:lnTo>
                  <a:pt x="859" y="565"/>
                </a:lnTo>
                <a:lnTo>
                  <a:pt x="860" y="565"/>
                </a:lnTo>
                <a:lnTo>
                  <a:pt x="860" y="565"/>
                </a:lnTo>
                <a:lnTo>
                  <a:pt x="868" y="565"/>
                </a:lnTo>
                <a:lnTo>
                  <a:pt x="868" y="565"/>
                </a:lnTo>
                <a:lnTo>
                  <a:pt x="868" y="565"/>
                </a:lnTo>
                <a:lnTo>
                  <a:pt x="871" y="565"/>
                </a:lnTo>
                <a:lnTo>
                  <a:pt x="871" y="565"/>
                </a:lnTo>
                <a:lnTo>
                  <a:pt x="871" y="565"/>
                </a:lnTo>
                <a:lnTo>
                  <a:pt x="874" y="565"/>
                </a:lnTo>
                <a:lnTo>
                  <a:pt x="874" y="565"/>
                </a:lnTo>
                <a:lnTo>
                  <a:pt x="874" y="565"/>
                </a:lnTo>
                <a:lnTo>
                  <a:pt x="875" y="565"/>
                </a:lnTo>
                <a:lnTo>
                  <a:pt x="875" y="565"/>
                </a:lnTo>
                <a:lnTo>
                  <a:pt x="885" y="565"/>
                </a:lnTo>
                <a:lnTo>
                  <a:pt x="885" y="565"/>
                </a:lnTo>
                <a:lnTo>
                  <a:pt x="885" y="565"/>
                </a:lnTo>
                <a:lnTo>
                  <a:pt x="888" y="565"/>
                </a:lnTo>
                <a:lnTo>
                  <a:pt x="888" y="565"/>
                </a:lnTo>
                <a:lnTo>
                  <a:pt x="888" y="565"/>
                </a:lnTo>
                <a:lnTo>
                  <a:pt x="889" y="565"/>
                </a:lnTo>
                <a:lnTo>
                  <a:pt x="889" y="565"/>
                </a:lnTo>
                <a:lnTo>
                  <a:pt x="890" y="565"/>
                </a:lnTo>
                <a:lnTo>
                  <a:pt x="890" y="565"/>
                </a:lnTo>
                <a:lnTo>
                  <a:pt x="893" y="565"/>
                </a:lnTo>
                <a:lnTo>
                  <a:pt x="893" y="565"/>
                </a:lnTo>
                <a:lnTo>
                  <a:pt x="893" y="565"/>
                </a:lnTo>
                <a:lnTo>
                  <a:pt x="896" y="565"/>
                </a:lnTo>
                <a:lnTo>
                  <a:pt x="896" y="565"/>
                </a:lnTo>
                <a:lnTo>
                  <a:pt x="896" y="565"/>
                </a:lnTo>
                <a:lnTo>
                  <a:pt x="899" y="565"/>
                </a:lnTo>
                <a:lnTo>
                  <a:pt x="899" y="565"/>
                </a:lnTo>
                <a:lnTo>
                  <a:pt x="899" y="565"/>
                </a:lnTo>
                <a:lnTo>
                  <a:pt x="901" y="565"/>
                </a:lnTo>
                <a:lnTo>
                  <a:pt x="901" y="564"/>
                </a:lnTo>
                <a:lnTo>
                  <a:pt x="901" y="565"/>
                </a:lnTo>
                <a:lnTo>
                  <a:pt x="903" y="565"/>
                </a:lnTo>
                <a:lnTo>
                  <a:pt x="903" y="565"/>
                </a:lnTo>
                <a:lnTo>
                  <a:pt x="903" y="565"/>
                </a:lnTo>
                <a:lnTo>
                  <a:pt x="909" y="565"/>
                </a:lnTo>
                <a:lnTo>
                  <a:pt x="909" y="565"/>
                </a:lnTo>
                <a:lnTo>
                  <a:pt x="909" y="565"/>
                </a:lnTo>
                <a:lnTo>
                  <a:pt x="911" y="565"/>
                </a:lnTo>
                <a:lnTo>
                  <a:pt x="911" y="565"/>
                </a:lnTo>
                <a:lnTo>
                  <a:pt x="911" y="565"/>
                </a:lnTo>
                <a:lnTo>
                  <a:pt x="912" y="565"/>
                </a:lnTo>
                <a:lnTo>
                  <a:pt x="912" y="565"/>
                </a:lnTo>
                <a:lnTo>
                  <a:pt x="913" y="565"/>
                </a:lnTo>
                <a:lnTo>
                  <a:pt x="913" y="565"/>
                </a:lnTo>
                <a:lnTo>
                  <a:pt x="914" y="565"/>
                </a:lnTo>
                <a:lnTo>
                  <a:pt x="914" y="565"/>
                </a:lnTo>
                <a:lnTo>
                  <a:pt x="916" y="565"/>
                </a:lnTo>
                <a:lnTo>
                  <a:pt x="916" y="565"/>
                </a:lnTo>
                <a:lnTo>
                  <a:pt x="916" y="204"/>
                </a:lnTo>
                <a:lnTo>
                  <a:pt x="917" y="565"/>
                </a:lnTo>
                <a:lnTo>
                  <a:pt x="917" y="565"/>
                </a:lnTo>
                <a:lnTo>
                  <a:pt x="920" y="565"/>
                </a:lnTo>
                <a:lnTo>
                  <a:pt x="920" y="565"/>
                </a:lnTo>
                <a:lnTo>
                  <a:pt x="920" y="565"/>
                </a:lnTo>
                <a:lnTo>
                  <a:pt x="925" y="565"/>
                </a:lnTo>
                <a:lnTo>
                  <a:pt x="925" y="565"/>
                </a:lnTo>
                <a:lnTo>
                  <a:pt x="925" y="565"/>
                </a:lnTo>
                <a:lnTo>
                  <a:pt x="934" y="565"/>
                </a:lnTo>
                <a:lnTo>
                  <a:pt x="934" y="565"/>
                </a:lnTo>
                <a:lnTo>
                  <a:pt x="934" y="565"/>
                </a:lnTo>
                <a:lnTo>
                  <a:pt x="939" y="565"/>
                </a:lnTo>
                <a:lnTo>
                  <a:pt x="939" y="565"/>
                </a:lnTo>
                <a:lnTo>
                  <a:pt x="939" y="565"/>
                </a:lnTo>
                <a:lnTo>
                  <a:pt x="940" y="565"/>
                </a:lnTo>
                <a:lnTo>
                  <a:pt x="940" y="565"/>
                </a:lnTo>
                <a:lnTo>
                  <a:pt x="944" y="565"/>
                </a:lnTo>
                <a:lnTo>
                  <a:pt x="944" y="565"/>
                </a:lnTo>
                <a:lnTo>
                  <a:pt x="944" y="565"/>
                </a:lnTo>
                <a:lnTo>
                  <a:pt x="945" y="565"/>
                </a:lnTo>
                <a:lnTo>
                  <a:pt x="945" y="565"/>
                </a:lnTo>
                <a:lnTo>
                  <a:pt x="947" y="565"/>
                </a:lnTo>
                <a:lnTo>
                  <a:pt x="947" y="565"/>
                </a:lnTo>
                <a:lnTo>
                  <a:pt x="947" y="565"/>
                </a:lnTo>
                <a:lnTo>
                  <a:pt x="952" y="565"/>
                </a:lnTo>
                <a:lnTo>
                  <a:pt x="952" y="565"/>
                </a:lnTo>
                <a:lnTo>
                  <a:pt x="952" y="565"/>
                </a:lnTo>
                <a:lnTo>
                  <a:pt x="955" y="565"/>
                </a:lnTo>
                <a:lnTo>
                  <a:pt x="955" y="565"/>
                </a:lnTo>
                <a:lnTo>
                  <a:pt x="955" y="565"/>
                </a:lnTo>
                <a:lnTo>
                  <a:pt x="963" y="565"/>
                </a:lnTo>
                <a:lnTo>
                  <a:pt x="963" y="553"/>
                </a:lnTo>
                <a:lnTo>
                  <a:pt x="963" y="565"/>
                </a:lnTo>
                <a:lnTo>
                  <a:pt x="967" y="565"/>
                </a:lnTo>
                <a:lnTo>
                  <a:pt x="967" y="565"/>
                </a:lnTo>
                <a:lnTo>
                  <a:pt x="967" y="565"/>
                </a:lnTo>
                <a:lnTo>
                  <a:pt x="968" y="565"/>
                </a:lnTo>
                <a:lnTo>
                  <a:pt x="968" y="565"/>
                </a:lnTo>
                <a:lnTo>
                  <a:pt x="969" y="565"/>
                </a:lnTo>
                <a:lnTo>
                  <a:pt x="969" y="565"/>
                </a:lnTo>
                <a:lnTo>
                  <a:pt x="970" y="565"/>
                </a:lnTo>
                <a:lnTo>
                  <a:pt x="970" y="565"/>
                </a:lnTo>
                <a:lnTo>
                  <a:pt x="971" y="557"/>
                </a:lnTo>
                <a:lnTo>
                  <a:pt x="971" y="565"/>
                </a:lnTo>
                <a:lnTo>
                  <a:pt x="973" y="565"/>
                </a:lnTo>
                <a:lnTo>
                  <a:pt x="973" y="565"/>
                </a:lnTo>
                <a:lnTo>
                  <a:pt x="973" y="565"/>
                </a:lnTo>
                <a:lnTo>
                  <a:pt x="986" y="565"/>
                </a:lnTo>
                <a:lnTo>
                  <a:pt x="986" y="565"/>
                </a:lnTo>
                <a:lnTo>
                  <a:pt x="986" y="565"/>
                </a:lnTo>
                <a:lnTo>
                  <a:pt x="1004" y="565"/>
                </a:lnTo>
                <a:lnTo>
                  <a:pt x="1004" y="565"/>
                </a:lnTo>
                <a:lnTo>
                  <a:pt x="1004" y="565"/>
                </a:lnTo>
                <a:lnTo>
                  <a:pt x="1009" y="565"/>
                </a:lnTo>
                <a:lnTo>
                  <a:pt x="1009" y="565"/>
                </a:lnTo>
                <a:lnTo>
                  <a:pt x="1009" y="565"/>
                </a:lnTo>
                <a:lnTo>
                  <a:pt x="1014" y="565"/>
                </a:lnTo>
                <a:lnTo>
                  <a:pt x="1014" y="565"/>
                </a:lnTo>
                <a:lnTo>
                  <a:pt x="1014" y="565"/>
                </a:lnTo>
                <a:lnTo>
                  <a:pt x="1015" y="565"/>
                </a:lnTo>
                <a:lnTo>
                  <a:pt x="1015" y="565"/>
                </a:lnTo>
                <a:lnTo>
                  <a:pt x="1017" y="565"/>
                </a:lnTo>
                <a:lnTo>
                  <a:pt x="1017" y="565"/>
                </a:lnTo>
                <a:lnTo>
                  <a:pt x="1017" y="565"/>
                </a:lnTo>
                <a:lnTo>
                  <a:pt x="1021" y="565"/>
                </a:lnTo>
                <a:lnTo>
                  <a:pt x="1021" y="565"/>
                </a:lnTo>
                <a:lnTo>
                  <a:pt x="1021" y="565"/>
                </a:lnTo>
                <a:lnTo>
                  <a:pt x="1027" y="565"/>
                </a:lnTo>
                <a:lnTo>
                  <a:pt x="1027" y="565"/>
                </a:lnTo>
                <a:lnTo>
                  <a:pt x="1027" y="565"/>
                </a:lnTo>
                <a:lnTo>
                  <a:pt x="1032" y="565"/>
                </a:lnTo>
                <a:lnTo>
                  <a:pt x="1032" y="565"/>
                </a:lnTo>
                <a:lnTo>
                  <a:pt x="1032" y="551"/>
                </a:lnTo>
                <a:lnTo>
                  <a:pt x="1033" y="565"/>
                </a:lnTo>
                <a:lnTo>
                  <a:pt x="1033" y="565"/>
                </a:lnTo>
                <a:lnTo>
                  <a:pt x="1040" y="565"/>
                </a:lnTo>
                <a:lnTo>
                  <a:pt x="1040" y="565"/>
                </a:lnTo>
                <a:lnTo>
                  <a:pt x="1040" y="565"/>
                </a:lnTo>
                <a:lnTo>
                  <a:pt x="1045" y="565"/>
                </a:lnTo>
                <a:lnTo>
                  <a:pt x="1045" y="565"/>
                </a:lnTo>
                <a:lnTo>
                  <a:pt x="1045" y="565"/>
                </a:lnTo>
                <a:lnTo>
                  <a:pt x="1046" y="565"/>
                </a:lnTo>
                <a:lnTo>
                  <a:pt x="1046" y="565"/>
                </a:lnTo>
                <a:lnTo>
                  <a:pt x="1055" y="565"/>
                </a:lnTo>
                <a:lnTo>
                  <a:pt x="1056" y="562"/>
                </a:lnTo>
                <a:lnTo>
                  <a:pt x="1056" y="565"/>
                </a:lnTo>
                <a:lnTo>
                  <a:pt x="1059" y="565"/>
                </a:lnTo>
                <a:lnTo>
                  <a:pt x="1059" y="565"/>
                </a:lnTo>
                <a:lnTo>
                  <a:pt x="1059" y="565"/>
                </a:lnTo>
                <a:lnTo>
                  <a:pt x="1061" y="565"/>
                </a:lnTo>
                <a:lnTo>
                  <a:pt x="1061" y="565"/>
                </a:lnTo>
                <a:lnTo>
                  <a:pt x="1061" y="565"/>
                </a:lnTo>
                <a:lnTo>
                  <a:pt x="1064" y="565"/>
                </a:lnTo>
                <a:lnTo>
                  <a:pt x="1064" y="565"/>
                </a:lnTo>
                <a:lnTo>
                  <a:pt x="1064" y="565"/>
                </a:lnTo>
                <a:lnTo>
                  <a:pt x="1065" y="565"/>
                </a:lnTo>
                <a:lnTo>
                  <a:pt x="1065" y="565"/>
                </a:lnTo>
                <a:lnTo>
                  <a:pt x="1066" y="565"/>
                </a:lnTo>
                <a:lnTo>
                  <a:pt x="1066" y="565"/>
                </a:lnTo>
                <a:lnTo>
                  <a:pt x="1067" y="565"/>
                </a:lnTo>
                <a:lnTo>
                  <a:pt x="1067" y="565"/>
                </a:lnTo>
                <a:lnTo>
                  <a:pt x="1068" y="565"/>
                </a:lnTo>
                <a:lnTo>
                  <a:pt x="1068" y="565"/>
                </a:lnTo>
                <a:lnTo>
                  <a:pt x="1072" y="565"/>
                </a:lnTo>
                <a:lnTo>
                  <a:pt x="1072" y="565"/>
                </a:lnTo>
                <a:lnTo>
                  <a:pt x="1072" y="565"/>
                </a:lnTo>
                <a:lnTo>
                  <a:pt x="1074" y="565"/>
                </a:lnTo>
                <a:lnTo>
                  <a:pt x="1074" y="565"/>
                </a:lnTo>
                <a:lnTo>
                  <a:pt x="1074" y="565"/>
                </a:lnTo>
                <a:lnTo>
                  <a:pt x="1075" y="565"/>
                </a:lnTo>
                <a:lnTo>
                  <a:pt x="1078" y="565"/>
                </a:lnTo>
                <a:lnTo>
                  <a:pt x="1078" y="565"/>
                </a:lnTo>
                <a:lnTo>
                  <a:pt x="1078" y="565"/>
                </a:lnTo>
                <a:lnTo>
                  <a:pt x="1079" y="559"/>
                </a:lnTo>
                <a:lnTo>
                  <a:pt x="1079" y="565"/>
                </a:lnTo>
                <a:lnTo>
                  <a:pt x="1082" y="565"/>
                </a:lnTo>
                <a:lnTo>
                  <a:pt x="1082" y="565"/>
                </a:lnTo>
                <a:lnTo>
                  <a:pt x="1082" y="565"/>
                </a:lnTo>
                <a:lnTo>
                  <a:pt x="1091" y="565"/>
                </a:lnTo>
                <a:lnTo>
                  <a:pt x="1091" y="565"/>
                </a:lnTo>
                <a:lnTo>
                  <a:pt x="1091" y="565"/>
                </a:lnTo>
                <a:lnTo>
                  <a:pt x="1102" y="565"/>
                </a:lnTo>
                <a:lnTo>
                  <a:pt x="1102" y="565"/>
                </a:lnTo>
                <a:lnTo>
                  <a:pt x="1102" y="565"/>
                </a:lnTo>
                <a:lnTo>
                  <a:pt x="1103" y="565"/>
                </a:lnTo>
                <a:lnTo>
                  <a:pt x="1103" y="565"/>
                </a:lnTo>
                <a:lnTo>
                  <a:pt x="1110" y="565"/>
                </a:lnTo>
                <a:lnTo>
                  <a:pt x="1110" y="565"/>
                </a:lnTo>
                <a:lnTo>
                  <a:pt x="1110" y="565"/>
                </a:lnTo>
                <a:lnTo>
                  <a:pt x="1118" y="565"/>
                </a:lnTo>
                <a:lnTo>
                  <a:pt x="1118" y="565"/>
                </a:lnTo>
                <a:lnTo>
                  <a:pt x="1118" y="565"/>
                </a:lnTo>
                <a:lnTo>
                  <a:pt x="1119" y="565"/>
                </a:lnTo>
                <a:lnTo>
                  <a:pt x="1119" y="565"/>
                </a:lnTo>
                <a:lnTo>
                  <a:pt x="1122" y="565"/>
                </a:lnTo>
                <a:lnTo>
                  <a:pt x="1122" y="565"/>
                </a:lnTo>
                <a:lnTo>
                  <a:pt x="1122" y="565"/>
                </a:lnTo>
                <a:lnTo>
                  <a:pt x="1125" y="565"/>
                </a:lnTo>
                <a:lnTo>
                  <a:pt x="1125" y="552"/>
                </a:lnTo>
                <a:lnTo>
                  <a:pt x="1125" y="565"/>
                </a:lnTo>
                <a:lnTo>
                  <a:pt x="1126" y="565"/>
                </a:lnTo>
                <a:lnTo>
                  <a:pt x="1126" y="565"/>
                </a:lnTo>
                <a:lnTo>
                  <a:pt x="1127" y="565"/>
                </a:lnTo>
                <a:lnTo>
                  <a:pt x="1127" y="565"/>
                </a:lnTo>
                <a:lnTo>
                  <a:pt x="1129" y="565"/>
                </a:lnTo>
                <a:lnTo>
                  <a:pt x="1129" y="565"/>
                </a:lnTo>
                <a:lnTo>
                  <a:pt x="1129" y="565"/>
                </a:lnTo>
                <a:lnTo>
                  <a:pt x="1131" y="565"/>
                </a:lnTo>
                <a:lnTo>
                  <a:pt x="1131" y="565"/>
                </a:lnTo>
                <a:lnTo>
                  <a:pt x="1131" y="565"/>
                </a:lnTo>
                <a:lnTo>
                  <a:pt x="1132" y="565"/>
                </a:lnTo>
                <a:lnTo>
                  <a:pt x="1132" y="565"/>
                </a:lnTo>
                <a:lnTo>
                  <a:pt x="1142" y="565"/>
                </a:lnTo>
                <a:lnTo>
                  <a:pt x="1142" y="565"/>
                </a:lnTo>
                <a:lnTo>
                  <a:pt x="1142" y="565"/>
                </a:lnTo>
                <a:lnTo>
                  <a:pt x="1143" y="565"/>
                </a:lnTo>
                <a:lnTo>
                  <a:pt x="1143" y="565"/>
                </a:lnTo>
                <a:lnTo>
                  <a:pt x="1144" y="565"/>
                </a:lnTo>
                <a:lnTo>
                  <a:pt x="1144" y="565"/>
                </a:lnTo>
                <a:lnTo>
                  <a:pt x="1148" y="565"/>
                </a:lnTo>
                <a:lnTo>
                  <a:pt x="1148" y="565"/>
                </a:lnTo>
                <a:lnTo>
                  <a:pt x="1148" y="565"/>
                </a:lnTo>
                <a:lnTo>
                  <a:pt x="1149" y="565"/>
                </a:lnTo>
                <a:lnTo>
                  <a:pt x="1149" y="565"/>
                </a:lnTo>
                <a:lnTo>
                  <a:pt x="1150" y="565"/>
                </a:lnTo>
                <a:lnTo>
                  <a:pt x="1150" y="565"/>
                </a:lnTo>
                <a:lnTo>
                  <a:pt x="1151" y="565"/>
                </a:lnTo>
                <a:lnTo>
                  <a:pt x="1151" y="565"/>
                </a:lnTo>
                <a:lnTo>
                  <a:pt x="1159" y="565"/>
                </a:lnTo>
                <a:lnTo>
                  <a:pt x="1159" y="565"/>
                </a:lnTo>
                <a:lnTo>
                  <a:pt x="1159" y="565"/>
                </a:lnTo>
                <a:lnTo>
                  <a:pt x="1160" y="565"/>
                </a:lnTo>
                <a:lnTo>
                  <a:pt x="1160" y="565"/>
                </a:lnTo>
                <a:lnTo>
                  <a:pt x="1161" y="565"/>
                </a:lnTo>
                <a:lnTo>
                  <a:pt x="1161" y="565"/>
                </a:lnTo>
                <a:lnTo>
                  <a:pt x="1163" y="565"/>
                </a:lnTo>
                <a:lnTo>
                  <a:pt x="1163" y="565"/>
                </a:lnTo>
                <a:lnTo>
                  <a:pt x="1163" y="565"/>
                </a:lnTo>
                <a:lnTo>
                  <a:pt x="1166" y="565"/>
                </a:lnTo>
                <a:lnTo>
                  <a:pt x="1166" y="565"/>
                </a:lnTo>
                <a:lnTo>
                  <a:pt x="1166" y="565"/>
                </a:lnTo>
                <a:lnTo>
                  <a:pt x="1184" y="565"/>
                </a:lnTo>
                <a:lnTo>
                  <a:pt x="1184" y="565"/>
                </a:lnTo>
                <a:lnTo>
                  <a:pt x="1184" y="565"/>
                </a:lnTo>
                <a:lnTo>
                  <a:pt x="1186" y="565"/>
                </a:lnTo>
                <a:lnTo>
                  <a:pt x="1186" y="565"/>
                </a:lnTo>
                <a:lnTo>
                  <a:pt x="1186" y="565"/>
                </a:lnTo>
                <a:lnTo>
                  <a:pt x="1190" y="565"/>
                </a:lnTo>
                <a:lnTo>
                  <a:pt x="1190" y="565"/>
                </a:lnTo>
                <a:lnTo>
                  <a:pt x="1190" y="565"/>
                </a:lnTo>
                <a:lnTo>
                  <a:pt x="1195" y="565"/>
                </a:lnTo>
                <a:lnTo>
                  <a:pt x="1195" y="475"/>
                </a:lnTo>
                <a:lnTo>
                  <a:pt x="1195" y="565"/>
                </a:lnTo>
                <a:lnTo>
                  <a:pt x="1199" y="565"/>
                </a:lnTo>
                <a:lnTo>
                  <a:pt x="1199" y="565"/>
                </a:lnTo>
                <a:lnTo>
                  <a:pt x="1199" y="565"/>
                </a:lnTo>
                <a:lnTo>
                  <a:pt x="1204" y="565"/>
                </a:lnTo>
                <a:lnTo>
                  <a:pt x="1204" y="565"/>
                </a:lnTo>
                <a:lnTo>
                  <a:pt x="1204" y="565"/>
                </a:lnTo>
                <a:lnTo>
                  <a:pt x="1218" y="565"/>
                </a:lnTo>
                <a:lnTo>
                  <a:pt x="1218" y="565"/>
                </a:lnTo>
                <a:lnTo>
                  <a:pt x="1218" y="565"/>
                </a:lnTo>
                <a:lnTo>
                  <a:pt x="1219" y="565"/>
                </a:lnTo>
                <a:lnTo>
                  <a:pt x="1220" y="565"/>
                </a:lnTo>
                <a:lnTo>
                  <a:pt x="1220" y="565"/>
                </a:lnTo>
                <a:lnTo>
                  <a:pt x="1223" y="565"/>
                </a:lnTo>
                <a:lnTo>
                  <a:pt x="1223" y="565"/>
                </a:lnTo>
                <a:lnTo>
                  <a:pt x="1223" y="565"/>
                </a:lnTo>
                <a:lnTo>
                  <a:pt x="1225" y="565"/>
                </a:lnTo>
                <a:lnTo>
                  <a:pt x="1225" y="565"/>
                </a:lnTo>
                <a:lnTo>
                  <a:pt x="1225" y="565"/>
                </a:lnTo>
                <a:lnTo>
                  <a:pt x="1226" y="565"/>
                </a:lnTo>
                <a:lnTo>
                  <a:pt x="1226" y="565"/>
                </a:lnTo>
                <a:lnTo>
                  <a:pt x="1227" y="565"/>
                </a:lnTo>
                <a:lnTo>
                  <a:pt x="1227" y="565"/>
                </a:lnTo>
                <a:lnTo>
                  <a:pt x="1235" y="565"/>
                </a:lnTo>
                <a:lnTo>
                  <a:pt x="1235" y="565"/>
                </a:lnTo>
                <a:lnTo>
                  <a:pt x="1235" y="565"/>
                </a:lnTo>
                <a:lnTo>
                  <a:pt x="1240" y="565"/>
                </a:lnTo>
                <a:lnTo>
                  <a:pt x="1240" y="565"/>
                </a:lnTo>
                <a:lnTo>
                  <a:pt x="1240" y="565"/>
                </a:lnTo>
                <a:lnTo>
                  <a:pt x="1242" y="565"/>
                </a:lnTo>
                <a:lnTo>
                  <a:pt x="1243" y="565"/>
                </a:lnTo>
                <a:lnTo>
                  <a:pt x="1243" y="565"/>
                </a:lnTo>
                <a:lnTo>
                  <a:pt x="1247" y="565"/>
                </a:lnTo>
                <a:lnTo>
                  <a:pt x="1247" y="565"/>
                </a:lnTo>
                <a:lnTo>
                  <a:pt x="1247" y="565"/>
                </a:lnTo>
                <a:lnTo>
                  <a:pt x="1250" y="565"/>
                </a:lnTo>
                <a:lnTo>
                  <a:pt x="1250" y="565"/>
                </a:lnTo>
                <a:lnTo>
                  <a:pt x="1250" y="565"/>
                </a:lnTo>
                <a:lnTo>
                  <a:pt x="1251" y="565"/>
                </a:lnTo>
                <a:lnTo>
                  <a:pt x="1251" y="565"/>
                </a:lnTo>
                <a:lnTo>
                  <a:pt x="1253" y="565"/>
                </a:lnTo>
                <a:lnTo>
                  <a:pt x="1253" y="565"/>
                </a:lnTo>
                <a:lnTo>
                  <a:pt x="1253" y="565"/>
                </a:lnTo>
                <a:lnTo>
                  <a:pt x="1256" y="565"/>
                </a:lnTo>
                <a:lnTo>
                  <a:pt x="1256" y="565"/>
                </a:lnTo>
                <a:lnTo>
                  <a:pt x="1256" y="565"/>
                </a:lnTo>
                <a:lnTo>
                  <a:pt x="1264" y="565"/>
                </a:lnTo>
                <a:lnTo>
                  <a:pt x="1264" y="565"/>
                </a:lnTo>
                <a:lnTo>
                  <a:pt x="1264" y="562"/>
                </a:lnTo>
                <a:lnTo>
                  <a:pt x="1265" y="288"/>
                </a:lnTo>
                <a:lnTo>
                  <a:pt x="1265" y="565"/>
                </a:lnTo>
                <a:lnTo>
                  <a:pt x="1268" y="565"/>
                </a:lnTo>
                <a:lnTo>
                  <a:pt x="1268" y="565"/>
                </a:lnTo>
                <a:lnTo>
                  <a:pt x="1268" y="565"/>
                </a:lnTo>
                <a:lnTo>
                  <a:pt x="1269" y="565"/>
                </a:lnTo>
                <a:lnTo>
                  <a:pt x="1269" y="565"/>
                </a:lnTo>
                <a:lnTo>
                  <a:pt x="1270" y="565"/>
                </a:lnTo>
                <a:lnTo>
                  <a:pt x="1270" y="565"/>
                </a:lnTo>
                <a:lnTo>
                  <a:pt x="1271" y="565"/>
                </a:lnTo>
                <a:lnTo>
                  <a:pt x="1271" y="565"/>
                </a:lnTo>
                <a:lnTo>
                  <a:pt x="1273" y="565"/>
                </a:lnTo>
                <a:lnTo>
                  <a:pt x="1273" y="565"/>
                </a:lnTo>
                <a:lnTo>
                  <a:pt x="1273" y="565"/>
                </a:lnTo>
                <a:lnTo>
                  <a:pt x="1285" y="565"/>
                </a:lnTo>
                <a:lnTo>
                  <a:pt x="1285" y="565"/>
                </a:lnTo>
                <a:lnTo>
                  <a:pt x="1285" y="565"/>
                </a:lnTo>
                <a:lnTo>
                  <a:pt x="1286" y="565"/>
                </a:lnTo>
                <a:lnTo>
                  <a:pt x="1286" y="565"/>
                </a:lnTo>
                <a:lnTo>
                  <a:pt x="1296" y="565"/>
                </a:lnTo>
                <a:lnTo>
                  <a:pt x="1296" y="565"/>
                </a:lnTo>
                <a:lnTo>
                  <a:pt x="1296" y="565"/>
                </a:lnTo>
                <a:lnTo>
                  <a:pt x="1300" y="565"/>
                </a:lnTo>
                <a:lnTo>
                  <a:pt x="1300" y="565"/>
                </a:lnTo>
                <a:lnTo>
                  <a:pt x="1300" y="565"/>
                </a:lnTo>
                <a:lnTo>
                  <a:pt x="1302" y="565"/>
                </a:lnTo>
                <a:lnTo>
                  <a:pt x="1302" y="565"/>
                </a:lnTo>
                <a:lnTo>
                  <a:pt x="1302" y="565"/>
                </a:lnTo>
                <a:lnTo>
                  <a:pt x="1305" y="565"/>
                </a:lnTo>
                <a:lnTo>
                  <a:pt x="1305" y="565"/>
                </a:lnTo>
                <a:lnTo>
                  <a:pt x="1305" y="565"/>
                </a:lnTo>
                <a:lnTo>
                  <a:pt x="1306" y="565"/>
                </a:lnTo>
                <a:lnTo>
                  <a:pt x="1306" y="565"/>
                </a:lnTo>
                <a:lnTo>
                  <a:pt x="1315" y="565"/>
                </a:lnTo>
                <a:lnTo>
                  <a:pt x="1315" y="565"/>
                </a:lnTo>
                <a:lnTo>
                  <a:pt x="1315" y="565"/>
                </a:lnTo>
                <a:lnTo>
                  <a:pt x="1316" y="565"/>
                </a:lnTo>
                <a:lnTo>
                  <a:pt x="1316" y="565"/>
                </a:lnTo>
                <a:lnTo>
                  <a:pt x="1321" y="565"/>
                </a:lnTo>
                <a:lnTo>
                  <a:pt x="1321" y="565"/>
                </a:lnTo>
                <a:lnTo>
                  <a:pt x="1321" y="565"/>
                </a:lnTo>
                <a:lnTo>
                  <a:pt x="1323" y="565"/>
                </a:lnTo>
                <a:lnTo>
                  <a:pt x="1323" y="565"/>
                </a:lnTo>
                <a:lnTo>
                  <a:pt x="1323" y="565"/>
                </a:lnTo>
                <a:lnTo>
                  <a:pt x="1324" y="565"/>
                </a:lnTo>
                <a:lnTo>
                  <a:pt x="1324" y="565"/>
                </a:lnTo>
                <a:lnTo>
                  <a:pt x="1325" y="565"/>
                </a:lnTo>
                <a:lnTo>
                  <a:pt x="1325" y="565"/>
                </a:lnTo>
                <a:lnTo>
                  <a:pt x="1327" y="565"/>
                </a:lnTo>
                <a:lnTo>
                  <a:pt x="1327" y="565"/>
                </a:lnTo>
                <a:lnTo>
                  <a:pt x="1327" y="565"/>
                </a:lnTo>
                <a:lnTo>
                  <a:pt x="1338" y="565"/>
                </a:lnTo>
                <a:lnTo>
                  <a:pt x="1338" y="565"/>
                </a:lnTo>
                <a:lnTo>
                  <a:pt x="1338" y="565"/>
                </a:lnTo>
                <a:lnTo>
                  <a:pt x="1339" y="565"/>
                </a:lnTo>
                <a:lnTo>
                  <a:pt x="1339" y="565"/>
                </a:lnTo>
                <a:lnTo>
                  <a:pt x="1346" y="565"/>
                </a:lnTo>
                <a:lnTo>
                  <a:pt x="1346" y="565"/>
                </a:lnTo>
                <a:lnTo>
                  <a:pt x="1346" y="565"/>
                </a:lnTo>
                <a:lnTo>
                  <a:pt x="1347" y="565"/>
                </a:lnTo>
                <a:lnTo>
                  <a:pt x="1347" y="565"/>
                </a:lnTo>
                <a:lnTo>
                  <a:pt x="1379" y="565"/>
                </a:lnTo>
                <a:lnTo>
                  <a:pt x="1379" y="565"/>
                </a:lnTo>
                <a:lnTo>
                  <a:pt x="1379" y="565"/>
                </a:lnTo>
                <a:lnTo>
                  <a:pt x="1390" y="565"/>
                </a:lnTo>
                <a:lnTo>
                  <a:pt x="1390" y="565"/>
                </a:lnTo>
                <a:lnTo>
                  <a:pt x="1390" y="565"/>
                </a:lnTo>
                <a:lnTo>
                  <a:pt x="1407" y="565"/>
                </a:lnTo>
                <a:lnTo>
                  <a:pt x="1407" y="565"/>
                </a:lnTo>
                <a:lnTo>
                  <a:pt x="1407" y="565"/>
                </a:lnTo>
                <a:lnTo>
                  <a:pt x="1408" y="565"/>
                </a:lnTo>
                <a:lnTo>
                  <a:pt x="1408" y="565"/>
                </a:lnTo>
                <a:lnTo>
                  <a:pt x="1421" y="565"/>
                </a:lnTo>
                <a:lnTo>
                  <a:pt x="1421" y="565"/>
                </a:lnTo>
                <a:lnTo>
                  <a:pt x="1421" y="565"/>
                </a:lnTo>
                <a:lnTo>
                  <a:pt x="1446" y="565"/>
                </a:lnTo>
                <a:lnTo>
                  <a:pt x="1446" y="565"/>
                </a:lnTo>
                <a:lnTo>
                  <a:pt x="1446" y="565"/>
                </a:lnTo>
                <a:lnTo>
                  <a:pt x="1458" y="565"/>
                </a:lnTo>
                <a:lnTo>
                  <a:pt x="1458" y="565"/>
                </a:lnTo>
                <a:lnTo>
                  <a:pt x="1458" y="565"/>
                </a:lnTo>
                <a:lnTo>
                  <a:pt x="1465" y="565"/>
                </a:lnTo>
                <a:lnTo>
                  <a:pt x="1465" y="565"/>
                </a:lnTo>
                <a:lnTo>
                  <a:pt x="1465" y="565"/>
                </a:lnTo>
                <a:lnTo>
                  <a:pt x="1466" y="565"/>
                </a:lnTo>
                <a:lnTo>
                  <a:pt x="1466" y="565"/>
                </a:lnTo>
                <a:lnTo>
                  <a:pt x="1478" y="565"/>
                </a:lnTo>
                <a:lnTo>
                  <a:pt x="1478" y="565"/>
                </a:lnTo>
                <a:lnTo>
                  <a:pt x="1478" y="565"/>
                </a:lnTo>
                <a:lnTo>
                  <a:pt x="1479" y="565"/>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73" name="Rectangle 284">
            <a:extLst>
              <a:ext uri="{FF2B5EF4-FFF2-40B4-BE49-F238E27FC236}">
                <a16:creationId xmlns:a16="http://schemas.microsoft.com/office/drawing/2014/main" id="{1BD5AE6C-8ED3-DD7B-EE67-A054B28356EC}"/>
              </a:ext>
            </a:extLst>
          </p:cNvPr>
          <p:cNvSpPr>
            <a:spLocks noChangeArrowheads="1"/>
          </p:cNvSpPr>
          <p:nvPr/>
        </p:nvSpPr>
        <p:spPr bwMode="auto">
          <a:xfrm>
            <a:off x="5181973" y="480196"/>
            <a:ext cx="38792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1" u="none" strike="noStrike" kern="1200" cap="none" spc="0" normalizeH="0" baseline="0" noProof="0" dirty="0">
                <a:ln>
                  <a:noFill/>
                </a:ln>
                <a:solidFill>
                  <a:srgbClr val="4472C4"/>
                </a:solidFill>
                <a:effectLst/>
                <a:uLnTx/>
                <a:uFillTx/>
                <a:latin typeface="Arial"/>
                <a:cs typeface="Arial" panose="020B0604020202020204" pitchFamily="34" charset="0"/>
              </a:rPr>
              <a:t>327.05</a:t>
            </a:r>
            <a:endParaRPr kumimoji="0" lang="ja-JP" altLang="ja-JP" sz="2000" b="0" i="1" u="none" strike="noStrike" kern="1200" cap="none" spc="0" normalizeH="0" baseline="0" noProof="0" dirty="0">
              <a:ln>
                <a:noFill/>
              </a:ln>
              <a:solidFill>
                <a:srgbClr val="4472C4"/>
              </a:solidFill>
              <a:effectLst/>
              <a:uLnTx/>
              <a:uFillTx/>
              <a:latin typeface="Arial"/>
              <a:cs typeface="Arial" panose="020B0604020202020204" pitchFamily="34" charset="0"/>
            </a:endParaRPr>
          </a:p>
        </p:txBody>
      </p:sp>
      <p:sp>
        <p:nvSpPr>
          <p:cNvPr id="374" name="Rectangle 285">
            <a:extLst>
              <a:ext uri="{FF2B5EF4-FFF2-40B4-BE49-F238E27FC236}">
                <a16:creationId xmlns:a16="http://schemas.microsoft.com/office/drawing/2014/main" id="{65BE8E8D-2B39-1D3B-99BA-377027AFC111}"/>
              </a:ext>
            </a:extLst>
          </p:cNvPr>
          <p:cNvSpPr>
            <a:spLocks noChangeArrowheads="1"/>
          </p:cNvSpPr>
          <p:nvPr/>
        </p:nvSpPr>
        <p:spPr bwMode="auto">
          <a:xfrm>
            <a:off x="5558640" y="1237869"/>
            <a:ext cx="38792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1"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rPr>
              <a:t>357.06</a:t>
            </a:r>
            <a:endParaRPr kumimoji="0" lang="ja-JP" altLang="ja-JP" sz="2000" b="0" i="1"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endParaRPr>
          </a:p>
        </p:txBody>
      </p:sp>
      <p:sp>
        <p:nvSpPr>
          <p:cNvPr id="375" name="Rectangle 286">
            <a:extLst>
              <a:ext uri="{FF2B5EF4-FFF2-40B4-BE49-F238E27FC236}">
                <a16:creationId xmlns:a16="http://schemas.microsoft.com/office/drawing/2014/main" id="{14EC060F-D020-2132-6814-084B783336A2}"/>
              </a:ext>
            </a:extLst>
          </p:cNvPr>
          <p:cNvSpPr>
            <a:spLocks noChangeArrowheads="1"/>
          </p:cNvSpPr>
          <p:nvPr/>
        </p:nvSpPr>
        <p:spPr bwMode="auto">
          <a:xfrm>
            <a:off x="6683318" y="1030180"/>
            <a:ext cx="38792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1"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rPr>
              <a:t>447.09</a:t>
            </a:r>
            <a:endParaRPr kumimoji="0" lang="ja-JP" altLang="ja-JP" sz="2000" b="0" i="1"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endParaRPr>
          </a:p>
        </p:txBody>
      </p:sp>
      <p:sp>
        <p:nvSpPr>
          <p:cNvPr id="376" name="Rectangle 287">
            <a:extLst>
              <a:ext uri="{FF2B5EF4-FFF2-40B4-BE49-F238E27FC236}">
                <a16:creationId xmlns:a16="http://schemas.microsoft.com/office/drawing/2014/main" id="{0D418F97-D642-C640-0AEC-9A45DD9354C4}"/>
              </a:ext>
            </a:extLst>
          </p:cNvPr>
          <p:cNvSpPr>
            <a:spLocks noChangeArrowheads="1"/>
          </p:cNvSpPr>
          <p:nvPr/>
        </p:nvSpPr>
        <p:spPr bwMode="auto">
          <a:xfrm>
            <a:off x="6439431" y="2364140"/>
            <a:ext cx="38792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1"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rPr>
              <a:t>429.08</a:t>
            </a:r>
            <a:endParaRPr kumimoji="0" lang="ja-JP" altLang="ja-JP" sz="2000" b="0" i="1"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endParaRPr>
          </a:p>
        </p:txBody>
      </p:sp>
      <p:sp>
        <p:nvSpPr>
          <p:cNvPr id="377" name="Rectangle 288">
            <a:extLst>
              <a:ext uri="{FF2B5EF4-FFF2-40B4-BE49-F238E27FC236}">
                <a16:creationId xmlns:a16="http://schemas.microsoft.com/office/drawing/2014/main" id="{586261D6-577F-9510-3A6E-653051CFAD9D}"/>
              </a:ext>
            </a:extLst>
          </p:cNvPr>
          <p:cNvSpPr>
            <a:spLocks noChangeArrowheads="1"/>
          </p:cNvSpPr>
          <p:nvPr/>
        </p:nvSpPr>
        <p:spPr bwMode="auto">
          <a:xfrm>
            <a:off x="4691429" y="2616549"/>
            <a:ext cx="38792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1"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rPr>
              <a:t>285.04</a:t>
            </a:r>
            <a:endParaRPr kumimoji="0" lang="ja-JP" altLang="ja-JP" sz="2000" b="0" i="1"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endParaRPr>
          </a:p>
        </p:txBody>
      </p:sp>
      <p:sp>
        <p:nvSpPr>
          <p:cNvPr id="378" name="Rectangle 289">
            <a:extLst>
              <a:ext uri="{FF2B5EF4-FFF2-40B4-BE49-F238E27FC236}">
                <a16:creationId xmlns:a16="http://schemas.microsoft.com/office/drawing/2014/main" id="{1C0E05E9-5ECD-2F78-642A-106D68B1AD08}"/>
              </a:ext>
            </a:extLst>
          </p:cNvPr>
          <p:cNvSpPr>
            <a:spLocks noChangeArrowheads="1"/>
          </p:cNvSpPr>
          <p:nvPr/>
        </p:nvSpPr>
        <p:spPr bwMode="auto">
          <a:xfrm>
            <a:off x="5963973" y="2315639"/>
            <a:ext cx="38792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1" u="none" strike="noStrike" kern="120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rPr>
              <a:t>387.07</a:t>
            </a:r>
            <a:endParaRPr kumimoji="0" lang="ja-JP" altLang="ja-JP" sz="2000" b="0" i="1" u="none" strike="noStrike" kern="120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endParaRPr>
          </a:p>
        </p:txBody>
      </p:sp>
      <p:sp>
        <p:nvSpPr>
          <p:cNvPr id="379" name="Rectangle 290">
            <a:extLst>
              <a:ext uri="{FF2B5EF4-FFF2-40B4-BE49-F238E27FC236}">
                <a16:creationId xmlns:a16="http://schemas.microsoft.com/office/drawing/2014/main" id="{DDD30DB6-5E30-2ECF-1990-256869F3CEEE}"/>
              </a:ext>
            </a:extLst>
          </p:cNvPr>
          <p:cNvSpPr>
            <a:spLocks noChangeArrowheads="1"/>
          </p:cNvSpPr>
          <p:nvPr/>
        </p:nvSpPr>
        <p:spPr bwMode="auto">
          <a:xfrm>
            <a:off x="6285697" y="2706201"/>
            <a:ext cx="23724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411.07</a:t>
            </a:r>
            <a:endParaRPr kumimoji="0" lang="ja-JP" altLang="ja-JP"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80" name="Rectangle 292">
            <a:extLst>
              <a:ext uri="{FF2B5EF4-FFF2-40B4-BE49-F238E27FC236}">
                <a16:creationId xmlns:a16="http://schemas.microsoft.com/office/drawing/2014/main" id="{B380305A-30F9-E23C-0B11-25E79A709F6C}"/>
              </a:ext>
            </a:extLst>
          </p:cNvPr>
          <p:cNvSpPr>
            <a:spLocks noChangeArrowheads="1"/>
          </p:cNvSpPr>
          <p:nvPr/>
        </p:nvSpPr>
        <p:spPr bwMode="auto">
          <a:xfrm>
            <a:off x="5799532" y="2556416"/>
            <a:ext cx="23724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369.06</a:t>
            </a:r>
            <a:endParaRPr kumimoji="0" lang="ja-JP" altLang="ja-JP"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82" name="Rectangle 294">
            <a:extLst>
              <a:ext uri="{FF2B5EF4-FFF2-40B4-BE49-F238E27FC236}">
                <a16:creationId xmlns:a16="http://schemas.microsoft.com/office/drawing/2014/main" id="{A6459280-30FD-F495-F591-10255FE4F59F}"/>
              </a:ext>
            </a:extLst>
          </p:cNvPr>
          <p:cNvSpPr>
            <a:spLocks noChangeArrowheads="1"/>
          </p:cNvSpPr>
          <p:nvPr/>
        </p:nvSpPr>
        <p:spPr bwMode="auto">
          <a:xfrm>
            <a:off x="5437756" y="2726808"/>
            <a:ext cx="23724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339.05</a:t>
            </a:r>
            <a:endParaRPr kumimoji="0" lang="ja-JP" altLang="ja-JP"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cxnSp>
        <p:nvCxnSpPr>
          <p:cNvPr id="1714" name="直線コネクタ 1713">
            <a:extLst>
              <a:ext uri="{FF2B5EF4-FFF2-40B4-BE49-F238E27FC236}">
                <a16:creationId xmlns:a16="http://schemas.microsoft.com/office/drawing/2014/main" id="{E54F9FA8-AC97-E509-26C2-4F3552B38395}"/>
              </a:ext>
            </a:extLst>
          </p:cNvPr>
          <p:cNvCxnSpPr>
            <a:cxnSpLocks/>
          </p:cNvCxnSpPr>
          <p:nvPr/>
        </p:nvCxnSpPr>
        <p:spPr>
          <a:xfrm flipV="1">
            <a:off x="6853918" y="1184931"/>
            <a:ext cx="0" cy="540000"/>
          </a:xfrm>
          <a:prstGeom prst="line">
            <a:avLst/>
          </a:prstGeom>
          <a:ln w="3175">
            <a:prstDash val="dash"/>
          </a:ln>
        </p:spPr>
        <p:style>
          <a:lnRef idx="1">
            <a:schemeClr val="dk1"/>
          </a:lnRef>
          <a:fillRef idx="0">
            <a:schemeClr val="dk1"/>
          </a:fillRef>
          <a:effectRef idx="0">
            <a:schemeClr val="dk1"/>
          </a:effectRef>
          <a:fontRef idx="minor">
            <a:schemeClr val="tx1"/>
          </a:fontRef>
        </p:style>
      </p:cxnSp>
      <p:sp>
        <p:nvSpPr>
          <p:cNvPr id="1715" name="テキスト ボックス 1714">
            <a:extLst>
              <a:ext uri="{FF2B5EF4-FFF2-40B4-BE49-F238E27FC236}">
                <a16:creationId xmlns:a16="http://schemas.microsoft.com/office/drawing/2014/main" id="{4454CC0E-3D05-8CE4-1EDC-3F29D63A9524}"/>
              </a:ext>
            </a:extLst>
          </p:cNvPr>
          <p:cNvSpPr txBox="1"/>
          <p:nvPr/>
        </p:nvSpPr>
        <p:spPr>
          <a:xfrm>
            <a:off x="6602755" y="2591644"/>
            <a:ext cx="1001058"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rgbClr val="0070C0"/>
                </a:solidFill>
                <a:effectLst/>
                <a:uLnTx/>
                <a:uFillTx/>
                <a:latin typeface="Arial" panose="020B0604020202020204" pitchFamily="34" charset="0"/>
                <a:ea typeface="游ゴシック" panose="020B0400000000000000" pitchFamily="50" charset="-128"/>
                <a:cs typeface="Arial" panose="020B0604020202020204" pitchFamily="34" charset="0"/>
              </a:rPr>
              <a:t>-18  (H</a:t>
            </a:r>
            <a:r>
              <a:rPr kumimoji="0" lang="en-US" altLang="ja-JP" sz="700" b="0" i="0" u="none" strike="noStrike" kern="1200" cap="none" spc="0" normalizeH="0" baseline="-25000" noProof="0" dirty="0">
                <a:ln>
                  <a:noFill/>
                </a:ln>
                <a:solidFill>
                  <a:srgbClr val="0070C0"/>
                </a:solidFill>
                <a:effectLst/>
                <a:uLnTx/>
                <a:uFillTx/>
                <a:latin typeface="Arial" panose="020B0604020202020204" pitchFamily="34" charset="0"/>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rgbClr val="0070C0"/>
                </a:solidFill>
                <a:effectLst/>
                <a:uLnTx/>
                <a:uFillTx/>
                <a:latin typeface="Arial" panose="020B0604020202020204" pitchFamily="34" charset="0"/>
                <a:ea typeface="游ゴシック" panose="020B0400000000000000" pitchFamily="50" charset="-128"/>
                <a:cs typeface="Arial" panose="020B0604020202020204" pitchFamily="34" charset="0"/>
              </a:rPr>
              <a:t>O)</a:t>
            </a:r>
            <a:endParaRPr kumimoji="0" lang="ja-JP" altLang="en-US" sz="700" b="0" i="0" u="none" strike="noStrike" kern="1200" cap="none" spc="0" normalizeH="0" baseline="0" noProof="0" dirty="0">
              <a:ln>
                <a:noFill/>
              </a:ln>
              <a:solidFill>
                <a:srgbClr val="0070C0"/>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cxnSp>
        <p:nvCxnSpPr>
          <p:cNvPr id="1716" name="直線矢印コネクタ 1715">
            <a:extLst>
              <a:ext uri="{FF2B5EF4-FFF2-40B4-BE49-F238E27FC236}">
                <a16:creationId xmlns:a16="http://schemas.microsoft.com/office/drawing/2014/main" id="{1A4EFA2B-E01A-4C8B-10A8-CBA6BF4CEFD5}"/>
              </a:ext>
            </a:extLst>
          </p:cNvPr>
          <p:cNvCxnSpPr>
            <a:cxnSpLocks/>
          </p:cNvCxnSpPr>
          <p:nvPr/>
        </p:nvCxnSpPr>
        <p:spPr>
          <a:xfrm flipH="1" flipV="1">
            <a:off x="5379888" y="1822457"/>
            <a:ext cx="1481667" cy="0"/>
          </a:xfrm>
          <a:prstGeom prst="straightConnector1">
            <a:avLst/>
          </a:prstGeom>
          <a:ln w="6350">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1717" name="直線矢印コネクタ 1716">
            <a:extLst>
              <a:ext uri="{FF2B5EF4-FFF2-40B4-BE49-F238E27FC236}">
                <a16:creationId xmlns:a16="http://schemas.microsoft.com/office/drawing/2014/main" id="{D5B8DC84-08A2-8194-FA4A-8959A71769AC}"/>
              </a:ext>
            </a:extLst>
          </p:cNvPr>
          <p:cNvCxnSpPr>
            <a:cxnSpLocks/>
          </p:cNvCxnSpPr>
          <p:nvPr/>
        </p:nvCxnSpPr>
        <p:spPr>
          <a:xfrm flipH="1">
            <a:off x="5747082" y="2059526"/>
            <a:ext cx="1114657" cy="0"/>
          </a:xfrm>
          <a:prstGeom prst="straightConnector1">
            <a:avLst/>
          </a:prstGeom>
          <a:ln w="6350">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1718" name="直線矢印コネクタ 1717">
            <a:extLst>
              <a:ext uri="{FF2B5EF4-FFF2-40B4-BE49-F238E27FC236}">
                <a16:creationId xmlns:a16="http://schemas.microsoft.com/office/drawing/2014/main" id="{DF114EBE-FB12-E987-875B-8061B9642CA9}"/>
              </a:ext>
            </a:extLst>
          </p:cNvPr>
          <p:cNvCxnSpPr>
            <a:cxnSpLocks/>
          </p:cNvCxnSpPr>
          <p:nvPr/>
        </p:nvCxnSpPr>
        <p:spPr>
          <a:xfrm flipH="1">
            <a:off x="6631912" y="2766144"/>
            <a:ext cx="220331" cy="0"/>
          </a:xfrm>
          <a:prstGeom prst="straightConnector1">
            <a:avLst/>
          </a:prstGeom>
          <a:ln w="6350">
            <a:solidFill>
              <a:schemeClr val="accent1"/>
            </a:solidFill>
            <a:tailEnd type="triangle"/>
          </a:ln>
        </p:spPr>
        <p:style>
          <a:lnRef idx="1">
            <a:schemeClr val="dk1"/>
          </a:lnRef>
          <a:fillRef idx="0">
            <a:schemeClr val="dk1"/>
          </a:fillRef>
          <a:effectRef idx="0">
            <a:schemeClr val="dk1"/>
          </a:effectRef>
          <a:fontRef idx="minor">
            <a:schemeClr val="tx1"/>
          </a:fontRef>
        </p:style>
      </p:cxnSp>
      <p:sp>
        <p:nvSpPr>
          <p:cNvPr id="1719" name="テキスト ボックス 1718">
            <a:extLst>
              <a:ext uri="{FF2B5EF4-FFF2-40B4-BE49-F238E27FC236}">
                <a16:creationId xmlns:a16="http://schemas.microsoft.com/office/drawing/2014/main" id="{C76DC36D-27F4-D558-FC68-3D7D5A03F711}"/>
              </a:ext>
            </a:extLst>
          </p:cNvPr>
          <p:cNvSpPr txBox="1"/>
          <p:nvPr/>
        </p:nvSpPr>
        <p:spPr>
          <a:xfrm>
            <a:off x="6042628" y="1887517"/>
            <a:ext cx="1168401" cy="200055"/>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rgbClr val="0070C0"/>
                </a:solidFill>
                <a:effectLst/>
                <a:uLnTx/>
                <a:uFillTx/>
                <a:latin typeface="Arial" panose="020B0604020202020204" pitchFamily="34" charset="0"/>
                <a:ea typeface="游ゴシック" panose="020B0400000000000000" pitchFamily="50" charset="-128"/>
                <a:cs typeface="Arial" panose="020B0604020202020204" pitchFamily="34" charset="0"/>
              </a:rPr>
              <a:t>-90(C</a:t>
            </a:r>
            <a:r>
              <a:rPr kumimoji="0" lang="en-US" altLang="ja-JP" sz="700" b="0" i="0" u="none" strike="noStrike" kern="1200" cap="none" spc="0" normalizeH="0" baseline="-25000" noProof="0" dirty="0">
                <a:ln>
                  <a:noFill/>
                </a:ln>
                <a:solidFill>
                  <a:srgbClr val="0070C0"/>
                </a:solidFill>
                <a:effectLst/>
                <a:uLnTx/>
                <a:uFillTx/>
                <a:latin typeface="Arial" panose="020B0604020202020204" pitchFamily="34" charset="0"/>
                <a:ea typeface="游ゴシック" panose="020B0400000000000000" pitchFamily="50" charset="-128"/>
                <a:cs typeface="Arial" panose="020B0604020202020204" pitchFamily="34" charset="0"/>
              </a:rPr>
              <a:t>3</a:t>
            </a:r>
            <a:r>
              <a:rPr kumimoji="0" lang="en-US" altLang="ja-JP" sz="700" b="0" i="0" u="none" strike="noStrike" kern="1200" cap="none" spc="0" normalizeH="0" baseline="0" noProof="0" dirty="0">
                <a:ln>
                  <a:noFill/>
                </a:ln>
                <a:solidFill>
                  <a:srgbClr val="0070C0"/>
                </a:solidFill>
                <a:effectLst/>
                <a:uLnTx/>
                <a:uFillTx/>
                <a:latin typeface="Arial" panose="020B0604020202020204" pitchFamily="34" charset="0"/>
                <a:ea typeface="游ゴシック" panose="020B0400000000000000" pitchFamily="50" charset="-128"/>
                <a:cs typeface="Arial" panose="020B0604020202020204" pitchFamily="34" charset="0"/>
              </a:rPr>
              <a:t>H</a:t>
            </a:r>
            <a:r>
              <a:rPr kumimoji="0" lang="en-US" altLang="ja-JP" sz="700" b="0" i="0" u="none" strike="noStrike" kern="1200" cap="none" spc="0" normalizeH="0" baseline="-25000" noProof="0" dirty="0">
                <a:ln>
                  <a:noFill/>
                </a:ln>
                <a:solidFill>
                  <a:srgbClr val="0070C0"/>
                </a:solidFill>
                <a:effectLst/>
                <a:uLnTx/>
                <a:uFillTx/>
                <a:latin typeface="Arial" panose="020B0604020202020204" pitchFamily="34" charset="0"/>
                <a:ea typeface="游ゴシック" panose="020B0400000000000000" pitchFamily="50" charset="-128"/>
                <a:cs typeface="Arial" panose="020B0604020202020204" pitchFamily="34" charset="0"/>
              </a:rPr>
              <a:t>6</a:t>
            </a:r>
            <a:r>
              <a:rPr kumimoji="0" lang="en-US" altLang="ja-JP" sz="700" b="0" i="0" u="none" strike="noStrike" kern="1200" cap="none" spc="0" normalizeH="0" baseline="0" noProof="0" dirty="0">
                <a:ln>
                  <a:noFill/>
                </a:ln>
                <a:solidFill>
                  <a:srgbClr val="0070C0"/>
                </a:solidFill>
                <a:effectLst/>
                <a:uLnTx/>
                <a:uFillTx/>
                <a:latin typeface="Arial" panose="020B0604020202020204" pitchFamily="34" charset="0"/>
                <a:ea typeface="游ゴシック" panose="020B0400000000000000" pitchFamily="50" charset="-128"/>
                <a:cs typeface="Arial" panose="020B0604020202020204" pitchFamily="34" charset="0"/>
              </a:rPr>
              <a:t>O</a:t>
            </a:r>
            <a:r>
              <a:rPr kumimoji="0" lang="en-US" altLang="ja-JP" sz="700" b="0" i="0" u="none" strike="noStrike" kern="1200" cap="none" spc="0" normalizeH="0" baseline="-25000" noProof="0" dirty="0">
                <a:ln>
                  <a:noFill/>
                </a:ln>
                <a:solidFill>
                  <a:srgbClr val="0070C0"/>
                </a:solidFill>
                <a:effectLst/>
                <a:uLnTx/>
                <a:uFillTx/>
                <a:latin typeface="Arial" panose="020B0604020202020204" pitchFamily="34" charset="0"/>
                <a:ea typeface="游ゴシック" panose="020B0400000000000000" pitchFamily="50" charset="-128"/>
                <a:cs typeface="Arial" panose="020B0604020202020204" pitchFamily="34" charset="0"/>
              </a:rPr>
              <a:t>3</a:t>
            </a:r>
            <a:r>
              <a:rPr kumimoji="0" lang="en-US" altLang="ja-JP" sz="700" b="0" i="0" u="none" strike="noStrike" kern="1200" cap="none" spc="0" normalizeH="0" baseline="0" noProof="0" dirty="0">
                <a:ln>
                  <a:noFill/>
                </a:ln>
                <a:solidFill>
                  <a:srgbClr val="0070C0"/>
                </a:solidFill>
                <a:effectLst/>
                <a:uLnTx/>
                <a:uFillTx/>
                <a:latin typeface="Arial" panose="020B0604020202020204" pitchFamily="34" charset="0"/>
                <a:ea typeface="游ゴシック" panose="020B0400000000000000" pitchFamily="50" charset="-128"/>
                <a:cs typeface="Arial" panose="020B0604020202020204" pitchFamily="34" charset="0"/>
              </a:rPr>
              <a:t>)</a:t>
            </a:r>
            <a:endParaRPr kumimoji="0" lang="ja-JP" altLang="en-US" sz="700" b="0" i="0" u="none" strike="noStrike" kern="1200" cap="none" spc="0" normalizeH="0" baseline="0" noProof="0" dirty="0">
              <a:ln>
                <a:noFill/>
              </a:ln>
              <a:solidFill>
                <a:srgbClr val="0070C0"/>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720" name="テキスト ボックス 1719">
            <a:extLst>
              <a:ext uri="{FF2B5EF4-FFF2-40B4-BE49-F238E27FC236}">
                <a16:creationId xmlns:a16="http://schemas.microsoft.com/office/drawing/2014/main" id="{4EB3659E-411F-F122-4A20-4701B500F134}"/>
              </a:ext>
            </a:extLst>
          </p:cNvPr>
          <p:cNvSpPr txBox="1"/>
          <p:nvPr/>
        </p:nvSpPr>
        <p:spPr>
          <a:xfrm>
            <a:off x="5766309" y="1646417"/>
            <a:ext cx="808992" cy="200055"/>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rgbClr val="0070C0"/>
                </a:solidFill>
                <a:effectLst/>
                <a:uLnTx/>
                <a:uFillTx/>
                <a:latin typeface="Arial" panose="020B0604020202020204" pitchFamily="34" charset="0"/>
                <a:ea typeface="游ゴシック" panose="020B0400000000000000" pitchFamily="50" charset="-128"/>
                <a:cs typeface="Arial" panose="020B0604020202020204" pitchFamily="34" charset="0"/>
              </a:rPr>
              <a:t>-120(C</a:t>
            </a:r>
            <a:r>
              <a:rPr kumimoji="0" lang="en-US" altLang="ja-JP" sz="700" b="0" i="0" u="none" strike="noStrike" kern="1200" cap="none" spc="0" normalizeH="0" baseline="-25000" noProof="0" dirty="0">
                <a:ln>
                  <a:noFill/>
                </a:ln>
                <a:solidFill>
                  <a:srgbClr val="0070C0"/>
                </a:solidFill>
                <a:effectLst/>
                <a:uLnTx/>
                <a:uFillTx/>
                <a:latin typeface="Arial" panose="020B0604020202020204" pitchFamily="34" charset="0"/>
                <a:ea typeface="游ゴシック" panose="020B0400000000000000" pitchFamily="50" charset="-128"/>
                <a:cs typeface="Arial" panose="020B0604020202020204" pitchFamily="34" charset="0"/>
              </a:rPr>
              <a:t>4</a:t>
            </a:r>
            <a:r>
              <a:rPr kumimoji="0" lang="en-US" altLang="ja-JP" sz="700" b="0" i="0" u="none" strike="noStrike" kern="1200" cap="none" spc="0" normalizeH="0" baseline="0" noProof="0" dirty="0">
                <a:ln>
                  <a:noFill/>
                </a:ln>
                <a:solidFill>
                  <a:srgbClr val="0070C0"/>
                </a:solidFill>
                <a:effectLst/>
                <a:uLnTx/>
                <a:uFillTx/>
                <a:latin typeface="Arial" panose="020B0604020202020204" pitchFamily="34" charset="0"/>
                <a:ea typeface="游ゴシック" panose="020B0400000000000000" pitchFamily="50" charset="-128"/>
                <a:cs typeface="Arial" panose="020B0604020202020204" pitchFamily="34" charset="0"/>
              </a:rPr>
              <a:t>H</a:t>
            </a:r>
            <a:r>
              <a:rPr kumimoji="0" lang="en-US" altLang="ja-JP" sz="700" b="0" i="0" u="none" strike="noStrike" kern="1200" cap="none" spc="0" normalizeH="0" baseline="-25000" noProof="0" dirty="0">
                <a:ln>
                  <a:noFill/>
                </a:ln>
                <a:solidFill>
                  <a:srgbClr val="0070C0"/>
                </a:solidFill>
                <a:effectLst/>
                <a:uLnTx/>
                <a:uFillTx/>
                <a:latin typeface="Arial" panose="020B0604020202020204" pitchFamily="34" charset="0"/>
                <a:ea typeface="游ゴシック" panose="020B0400000000000000" pitchFamily="50" charset="-128"/>
                <a:cs typeface="Arial" panose="020B0604020202020204" pitchFamily="34" charset="0"/>
              </a:rPr>
              <a:t>8</a:t>
            </a:r>
            <a:r>
              <a:rPr kumimoji="0" lang="en-US" altLang="ja-JP" sz="700" b="0" i="0" u="none" strike="noStrike" kern="1200" cap="none" spc="0" normalizeH="0" baseline="0" noProof="0" dirty="0">
                <a:ln>
                  <a:noFill/>
                </a:ln>
                <a:solidFill>
                  <a:srgbClr val="0070C0"/>
                </a:solidFill>
                <a:effectLst/>
                <a:uLnTx/>
                <a:uFillTx/>
                <a:latin typeface="Arial" panose="020B0604020202020204" pitchFamily="34" charset="0"/>
                <a:ea typeface="游ゴシック" panose="020B0400000000000000" pitchFamily="50" charset="-128"/>
                <a:cs typeface="Arial" panose="020B0604020202020204" pitchFamily="34" charset="0"/>
              </a:rPr>
              <a:t>O</a:t>
            </a:r>
            <a:r>
              <a:rPr kumimoji="0" lang="en-US" altLang="ja-JP" sz="700" b="0" i="0" u="none" strike="noStrike" kern="1200" cap="none" spc="0" normalizeH="0" baseline="-25000" noProof="0" dirty="0">
                <a:ln>
                  <a:noFill/>
                </a:ln>
                <a:solidFill>
                  <a:srgbClr val="0070C0"/>
                </a:solidFill>
                <a:effectLst/>
                <a:uLnTx/>
                <a:uFillTx/>
                <a:latin typeface="Arial" panose="020B0604020202020204" pitchFamily="34" charset="0"/>
                <a:ea typeface="游ゴシック" panose="020B0400000000000000" pitchFamily="50" charset="-128"/>
                <a:cs typeface="Arial" panose="020B0604020202020204" pitchFamily="34" charset="0"/>
              </a:rPr>
              <a:t>4</a:t>
            </a:r>
            <a:r>
              <a:rPr kumimoji="0" lang="en-US" altLang="ja-JP" sz="700" b="0" i="0" u="none" strike="noStrike" kern="1200" cap="none" spc="0" normalizeH="0" baseline="0" noProof="0" dirty="0">
                <a:ln>
                  <a:noFill/>
                </a:ln>
                <a:solidFill>
                  <a:srgbClr val="0070C0"/>
                </a:solidFill>
                <a:effectLst/>
                <a:uLnTx/>
                <a:uFillTx/>
                <a:latin typeface="Arial" panose="020B0604020202020204" pitchFamily="34" charset="0"/>
                <a:ea typeface="游ゴシック" panose="020B0400000000000000" pitchFamily="50" charset="-128"/>
                <a:cs typeface="Arial" panose="020B0604020202020204" pitchFamily="34" charset="0"/>
              </a:rPr>
              <a:t>)</a:t>
            </a:r>
            <a:endParaRPr kumimoji="0" lang="ja-JP" altLang="en-US" sz="700" b="0" i="0" u="none" strike="noStrike" kern="1200" cap="none" spc="0" normalizeH="0" baseline="0" noProof="0" dirty="0">
              <a:ln>
                <a:noFill/>
              </a:ln>
              <a:solidFill>
                <a:srgbClr val="0070C0"/>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cxnSp>
        <p:nvCxnSpPr>
          <p:cNvPr id="1722" name="直線コネクタ 1721">
            <a:extLst>
              <a:ext uri="{FF2B5EF4-FFF2-40B4-BE49-F238E27FC236}">
                <a16:creationId xmlns:a16="http://schemas.microsoft.com/office/drawing/2014/main" id="{C19A1539-B576-6FE2-5D19-5754595A29A8}"/>
              </a:ext>
            </a:extLst>
          </p:cNvPr>
          <p:cNvCxnSpPr>
            <a:cxnSpLocks/>
          </p:cNvCxnSpPr>
          <p:nvPr/>
        </p:nvCxnSpPr>
        <p:spPr>
          <a:xfrm flipV="1">
            <a:off x="6112221" y="2475342"/>
            <a:ext cx="0" cy="288000"/>
          </a:xfrm>
          <a:prstGeom prst="line">
            <a:avLst/>
          </a:prstGeom>
          <a:ln w="3175">
            <a:prstDash val="dash"/>
          </a:ln>
        </p:spPr>
        <p:style>
          <a:lnRef idx="1">
            <a:schemeClr val="dk1"/>
          </a:lnRef>
          <a:fillRef idx="0">
            <a:schemeClr val="dk1"/>
          </a:fillRef>
          <a:effectRef idx="0">
            <a:schemeClr val="dk1"/>
          </a:effectRef>
          <a:fontRef idx="minor">
            <a:schemeClr val="tx1"/>
          </a:fontRef>
        </p:style>
      </p:cxnSp>
      <p:sp>
        <p:nvSpPr>
          <p:cNvPr id="1729" name="テキスト ボックス 1728">
            <a:extLst>
              <a:ext uri="{FF2B5EF4-FFF2-40B4-BE49-F238E27FC236}">
                <a16:creationId xmlns:a16="http://schemas.microsoft.com/office/drawing/2014/main" id="{6599BD91-5181-671F-EC88-B47A71559254}"/>
              </a:ext>
            </a:extLst>
          </p:cNvPr>
          <p:cNvSpPr txBox="1"/>
          <p:nvPr/>
        </p:nvSpPr>
        <p:spPr>
          <a:xfrm>
            <a:off x="6426728" y="787458"/>
            <a:ext cx="1297766" cy="24622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rPr>
              <a:t>[Astragalin-H]</a:t>
            </a:r>
            <a:r>
              <a:rPr kumimoji="0" lang="en-US" altLang="ja-JP" sz="1000" b="0" i="0" u="none" strike="noStrike" kern="1200" cap="none" spc="0" normalizeH="0" baseline="30000" noProof="0" dirty="0">
                <a:ln>
                  <a:noFill/>
                </a:ln>
                <a:solidFill>
                  <a:srgbClr val="4472C4"/>
                </a:solidFill>
                <a:effectLst/>
                <a:uLnTx/>
                <a:uFillTx/>
                <a:latin typeface="Arial" panose="020B0604020202020204" pitchFamily="34" charset="0"/>
                <a:cs typeface="Arial" panose="020B0604020202020204" pitchFamily="34" charset="0"/>
              </a:rPr>
              <a:t>-</a:t>
            </a:r>
          </a:p>
        </p:txBody>
      </p:sp>
      <p:sp>
        <p:nvSpPr>
          <p:cNvPr id="15" name="Line 219">
            <a:extLst>
              <a:ext uri="{FF2B5EF4-FFF2-40B4-BE49-F238E27FC236}">
                <a16:creationId xmlns:a16="http://schemas.microsoft.com/office/drawing/2014/main" id="{2BEB6AFE-BC56-DD1B-2F8E-570F42D58248}"/>
              </a:ext>
            </a:extLst>
          </p:cNvPr>
          <p:cNvSpPr>
            <a:spLocks noChangeShapeType="1"/>
          </p:cNvSpPr>
          <p:nvPr/>
        </p:nvSpPr>
        <p:spPr bwMode="auto">
          <a:xfrm flipV="1">
            <a:off x="1377492" y="642538"/>
            <a:ext cx="0" cy="2230378"/>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 name="Line 220">
            <a:extLst>
              <a:ext uri="{FF2B5EF4-FFF2-40B4-BE49-F238E27FC236}">
                <a16:creationId xmlns:a16="http://schemas.microsoft.com/office/drawing/2014/main" id="{0B07B871-ACDD-1104-7510-27A3A8EFA86F}"/>
              </a:ext>
            </a:extLst>
          </p:cNvPr>
          <p:cNvSpPr>
            <a:spLocks noChangeShapeType="1"/>
          </p:cNvSpPr>
          <p:nvPr/>
        </p:nvSpPr>
        <p:spPr bwMode="auto">
          <a:xfrm flipH="1">
            <a:off x="1348417" y="2829183"/>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 name="Line 221">
            <a:extLst>
              <a:ext uri="{FF2B5EF4-FFF2-40B4-BE49-F238E27FC236}">
                <a16:creationId xmlns:a16="http://schemas.microsoft.com/office/drawing/2014/main" id="{58DC2FF3-F194-B1F6-7D3A-99C46B989EC7}"/>
              </a:ext>
            </a:extLst>
          </p:cNvPr>
          <p:cNvSpPr>
            <a:spLocks noChangeShapeType="1"/>
          </p:cNvSpPr>
          <p:nvPr/>
        </p:nvSpPr>
        <p:spPr bwMode="auto">
          <a:xfrm flipH="1">
            <a:off x="1348417" y="2786544"/>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8" name="Line 222">
            <a:extLst>
              <a:ext uri="{FF2B5EF4-FFF2-40B4-BE49-F238E27FC236}">
                <a16:creationId xmlns:a16="http://schemas.microsoft.com/office/drawing/2014/main" id="{9B179C26-B0A7-A4CD-34C4-8DE8CE8F9E91}"/>
              </a:ext>
            </a:extLst>
          </p:cNvPr>
          <p:cNvSpPr>
            <a:spLocks noChangeShapeType="1"/>
          </p:cNvSpPr>
          <p:nvPr/>
        </p:nvSpPr>
        <p:spPr bwMode="auto">
          <a:xfrm flipH="1">
            <a:off x="1348417" y="2742811"/>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9" name="Line 223">
            <a:extLst>
              <a:ext uri="{FF2B5EF4-FFF2-40B4-BE49-F238E27FC236}">
                <a16:creationId xmlns:a16="http://schemas.microsoft.com/office/drawing/2014/main" id="{A388E4A5-54BE-5CCD-14ED-493C715DAC6F}"/>
              </a:ext>
            </a:extLst>
          </p:cNvPr>
          <p:cNvSpPr>
            <a:spLocks noChangeShapeType="1"/>
          </p:cNvSpPr>
          <p:nvPr/>
        </p:nvSpPr>
        <p:spPr bwMode="auto">
          <a:xfrm flipH="1">
            <a:off x="1348417" y="2695798"/>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0" name="Line 224">
            <a:extLst>
              <a:ext uri="{FF2B5EF4-FFF2-40B4-BE49-F238E27FC236}">
                <a16:creationId xmlns:a16="http://schemas.microsoft.com/office/drawing/2014/main" id="{F1C00DFA-BC28-ABB6-2F4F-3F8B49C9A4F0}"/>
              </a:ext>
            </a:extLst>
          </p:cNvPr>
          <p:cNvSpPr>
            <a:spLocks noChangeShapeType="1"/>
          </p:cNvSpPr>
          <p:nvPr/>
        </p:nvSpPr>
        <p:spPr bwMode="auto">
          <a:xfrm flipH="1">
            <a:off x="1348417" y="2608332"/>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1" name="Line 225">
            <a:extLst>
              <a:ext uri="{FF2B5EF4-FFF2-40B4-BE49-F238E27FC236}">
                <a16:creationId xmlns:a16="http://schemas.microsoft.com/office/drawing/2014/main" id="{3663DE18-646A-E64F-624C-8DEECE162825}"/>
              </a:ext>
            </a:extLst>
          </p:cNvPr>
          <p:cNvSpPr>
            <a:spLocks noChangeShapeType="1"/>
          </p:cNvSpPr>
          <p:nvPr/>
        </p:nvSpPr>
        <p:spPr bwMode="auto">
          <a:xfrm flipH="1">
            <a:off x="1348417" y="2561319"/>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2" name="Line 226">
            <a:extLst>
              <a:ext uri="{FF2B5EF4-FFF2-40B4-BE49-F238E27FC236}">
                <a16:creationId xmlns:a16="http://schemas.microsoft.com/office/drawing/2014/main" id="{EFD17967-ABCE-4F7E-B6A5-BB2572C35719}"/>
              </a:ext>
            </a:extLst>
          </p:cNvPr>
          <p:cNvSpPr>
            <a:spLocks noChangeShapeType="1"/>
          </p:cNvSpPr>
          <p:nvPr/>
        </p:nvSpPr>
        <p:spPr bwMode="auto">
          <a:xfrm flipH="1">
            <a:off x="1348417" y="2517586"/>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3" name="Line 227">
            <a:extLst>
              <a:ext uri="{FF2B5EF4-FFF2-40B4-BE49-F238E27FC236}">
                <a16:creationId xmlns:a16="http://schemas.microsoft.com/office/drawing/2014/main" id="{EE7D82C6-D9EC-F1BA-F5B5-712EF9F84425}"/>
              </a:ext>
            </a:extLst>
          </p:cNvPr>
          <p:cNvSpPr>
            <a:spLocks noChangeShapeType="1"/>
          </p:cNvSpPr>
          <p:nvPr/>
        </p:nvSpPr>
        <p:spPr bwMode="auto">
          <a:xfrm flipH="1">
            <a:off x="1348417" y="2473853"/>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4" name="Line 228">
            <a:extLst>
              <a:ext uri="{FF2B5EF4-FFF2-40B4-BE49-F238E27FC236}">
                <a16:creationId xmlns:a16="http://schemas.microsoft.com/office/drawing/2014/main" id="{88D54013-3126-70D5-9AF4-9158EA2CBF84}"/>
              </a:ext>
            </a:extLst>
          </p:cNvPr>
          <p:cNvSpPr>
            <a:spLocks noChangeShapeType="1"/>
          </p:cNvSpPr>
          <p:nvPr/>
        </p:nvSpPr>
        <p:spPr bwMode="auto">
          <a:xfrm flipH="1">
            <a:off x="1348417" y="2383108"/>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5" name="Line 229">
            <a:extLst>
              <a:ext uri="{FF2B5EF4-FFF2-40B4-BE49-F238E27FC236}">
                <a16:creationId xmlns:a16="http://schemas.microsoft.com/office/drawing/2014/main" id="{EC137C8B-1EAC-4196-AC76-3C389D3EA44F}"/>
              </a:ext>
            </a:extLst>
          </p:cNvPr>
          <p:cNvSpPr>
            <a:spLocks noChangeShapeType="1"/>
          </p:cNvSpPr>
          <p:nvPr/>
        </p:nvSpPr>
        <p:spPr bwMode="auto">
          <a:xfrm flipH="1">
            <a:off x="1348417" y="2340468"/>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6" name="Line 230">
            <a:extLst>
              <a:ext uri="{FF2B5EF4-FFF2-40B4-BE49-F238E27FC236}">
                <a16:creationId xmlns:a16="http://schemas.microsoft.com/office/drawing/2014/main" id="{47217594-0968-D618-BF10-B002422087C8}"/>
              </a:ext>
            </a:extLst>
          </p:cNvPr>
          <p:cNvSpPr>
            <a:spLocks noChangeShapeType="1"/>
          </p:cNvSpPr>
          <p:nvPr/>
        </p:nvSpPr>
        <p:spPr bwMode="auto">
          <a:xfrm flipH="1">
            <a:off x="1348417" y="2296735"/>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7" name="Line 231">
            <a:extLst>
              <a:ext uri="{FF2B5EF4-FFF2-40B4-BE49-F238E27FC236}">
                <a16:creationId xmlns:a16="http://schemas.microsoft.com/office/drawing/2014/main" id="{7B33C2C7-A10C-6BF9-7B3B-280876C80D16}"/>
              </a:ext>
            </a:extLst>
          </p:cNvPr>
          <p:cNvSpPr>
            <a:spLocks noChangeShapeType="1"/>
          </p:cNvSpPr>
          <p:nvPr/>
        </p:nvSpPr>
        <p:spPr bwMode="auto">
          <a:xfrm flipH="1">
            <a:off x="1348417" y="2249722"/>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8" name="Line 232">
            <a:extLst>
              <a:ext uri="{FF2B5EF4-FFF2-40B4-BE49-F238E27FC236}">
                <a16:creationId xmlns:a16="http://schemas.microsoft.com/office/drawing/2014/main" id="{7C4FF3D4-A4A9-4D97-24C6-DCBB37BA9A3D}"/>
              </a:ext>
            </a:extLst>
          </p:cNvPr>
          <p:cNvSpPr>
            <a:spLocks noChangeShapeType="1"/>
          </p:cNvSpPr>
          <p:nvPr/>
        </p:nvSpPr>
        <p:spPr bwMode="auto">
          <a:xfrm flipH="1">
            <a:off x="1348417" y="2162256"/>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9" name="Line 233">
            <a:extLst>
              <a:ext uri="{FF2B5EF4-FFF2-40B4-BE49-F238E27FC236}">
                <a16:creationId xmlns:a16="http://schemas.microsoft.com/office/drawing/2014/main" id="{071BDF7F-103C-E345-1DAE-5262A1E63842}"/>
              </a:ext>
            </a:extLst>
          </p:cNvPr>
          <p:cNvSpPr>
            <a:spLocks noChangeShapeType="1"/>
          </p:cNvSpPr>
          <p:nvPr/>
        </p:nvSpPr>
        <p:spPr bwMode="auto">
          <a:xfrm flipH="1">
            <a:off x="1348417" y="2115244"/>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0" name="Line 234">
            <a:extLst>
              <a:ext uri="{FF2B5EF4-FFF2-40B4-BE49-F238E27FC236}">
                <a16:creationId xmlns:a16="http://schemas.microsoft.com/office/drawing/2014/main" id="{2FDB4D76-69C3-7E6D-7EB0-481ED7F8EEF2}"/>
              </a:ext>
            </a:extLst>
          </p:cNvPr>
          <p:cNvSpPr>
            <a:spLocks noChangeShapeType="1"/>
          </p:cNvSpPr>
          <p:nvPr/>
        </p:nvSpPr>
        <p:spPr bwMode="auto">
          <a:xfrm flipH="1">
            <a:off x="1348417" y="2071511"/>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1" name="Line 235">
            <a:extLst>
              <a:ext uri="{FF2B5EF4-FFF2-40B4-BE49-F238E27FC236}">
                <a16:creationId xmlns:a16="http://schemas.microsoft.com/office/drawing/2014/main" id="{74F5C1B7-0079-0804-52BB-74E1D341345F}"/>
              </a:ext>
            </a:extLst>
          </p:cNvPr>
          <p:cNvSpPr>
            <a:spLocks noChangeShapeType="1"/>
          </p:cNvSpPr>
          <p:nvPr/>
        </p:nvSpPr>
        <p:spPr bwMode="auto">
          <a:xfrm flipH="1">
            <a:off x="1348417" y="2027778"/>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2" name="Line 236">
            <a:extLst>
              <a:ext uri="{FF2B5EF4-FFF2-40B4-BE49-F238E27FC236}">
                <a16:creationId xmlns:a16="http://schemas.microsoft.com/office/drawing/2014/main" id="{0F2004C1-48B7-2F95-506E-B486346D92BA}"/>
              </a:ext>
            </a:extLst>
          </p:cNvPr>
          <p:cNvSpPr>
            <a:spLocks noChangeShapeType="1"/>
          </p:cNvSpPr>
          <p:nvPr/>
        </p:nvSpPr>
        <p:spPr bwMode="auto">
          <a:xfrm flipH="1">
            <a:off x="1348417" y="1937032"/>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3" name="Line 237">
            <a:extLst>
              <a:ext uri="{FF2B5EF4-FFF2-40B4-BE49-F238E27FC236}">
                <a16:creationId xmlns:a16="http://schemas.microsoft.com/office/drawing/2014/main" id="{B884A7BF-02CB-D76D-79FC-7BA17B55BCE5}"/>
              </a:ext>
            </a:extLst>
          </p:cNvPr>
          <p:cNvSpPr>
            <a:spLocks noChangeShapeType="1"/>
          </p:cNvSpPr>
          <p:nvPr/>
        </p:nvSpPr>
        <p:spPr bwMode="auto">
          <a:xfrm flipH="1">
            <a:off x="1348417" y="1893299"/>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4" name="Line 238">
            <a:extLst>
              <a:ext uri="{FF2B5EF4-FFF2-40B4-BE49-F238E27FC236}">
                <a16:creationId xmlns:a16="http://schemas.microsoft.com/office/drawing/2014/main" id="{0429B355-EFC5-390B-A750-C4F045502BCB}"/>
              </a:ext>
            </a:extLst>
          </p:cNvPr>
          <p:cNvSpPr>
            <a:spLocks noChangeShapeType="1"/>
          </p:cNvSpPr>
          <p:nvPr/>
        </p:nvSpPr>
        <p:spPr bwMode="auto">
          <a:xfrm flipH="1">
            <a:off x="1348417" y="1850660"/>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5" name="Line 239">
            <a:extLst>
              <a:ext uri="{FF2B5EF4-FFF2-40B4-BE49-F238E27FC236}">
                <a16:creationId xmlns:a16="http://schemas.microsoft.com/office/drawing/2014/main" id="{F3D778E1-1741-6D67-D6A7-618E371233B6}"/>
              </a:ext>
            </a:extLst>
          </p:cNvPr>
          <p:cNvSpPr>
            <a:spLocks noChangeShapeType="1"/>
          </p:cNvSpPr>
          <p:nvPr/>
        </p:nvSpPr>
        <p:spPr bwMode="auto">
          <a:xfrm flipH="1">
            <a:off x="1348417" y="1802553"/>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6" name="Line 240">
            <a:extLst>
              <a:ext uri="{FF2B5EF4-FFF2-40B4-BE49-F238E27FC236}">
                <a16:creationId xmlns:a16="http://schemas.microsoft.com/office/drawing/2014/main" id="{3F6049D8-0CCE-9D7F-38E8-525BC1608785}"/>
              </a:ext>
            </a:extLst>
          </p:cNvPr>
          <p:cNvSpPr>
            <a:spLocks noChangeShapeType="1"/>
          </p:cNvSpPr>
          <p:nvPr/>
        </p:nvSpPr>
        <p:spPr bwMode="auto">
          <a:xfrm flipH="1">
            <a:off x="1348417" y="1716181"/>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7" name="Line 241">
            <a:extLst>
              <a:ext uri="{FF2B5EF4-FFF2-40B4-BE49-F238E27FC236}">
                <a16:creationId xmlns:a16="http://schemas.microsoft.com/office/drawing/2014/main" id="{B9AFAC31-AF68-113E-2F14-3117099EA440}"/>
              </a:ext>
            </a:extLst>
          </p:cNvPr>
          <p:cNvSpPr>
            <a:spLocks noChangeShapeType="1"/>
          </p:cNvSpPr>
          <p:nvPr/>
        </p:nvSpPr>
        <p:spPr bwMode="auto">
          <a:xfrm flipH="1">
            <a:off x="1348417" y="1669168"/>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8" name="Line 242">
            <a:extLst>
              <a:ext uri="{FF2B5EF4-FFF2-40B4-BE49-F238E27FC236}">
                <a16:creationId xmlns:a16="http://schemas.microsoft.com/office/drawing/2014/main" id="{6391CF5C-F6BF-27E5-435A-D60A18AF54EC}"/>
              </a:ext>
            </a:extLst>
          </p:cNvPr>
          <p:cNvSpPr>
            <a:spLocks noChangeShapeType="1"/>
          </p:cNvSpPr>
          <p:nvPr/>
        </p:nvSpPr>
        <p:spPr bwMode="auto">
          <a:xfrm flipH="1">
            <a:off x="1348417" y="1625435"/>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9" name="Line 243">
            <a:extLst>
              <a:ext uri="{FF2B5EF4-FFF2-40B4-BE49-F238E27FC236}">
                <a16:creationId xmlns:a16="http://schemas.microsoft.com/office/drawing/2014/main" id="{3FA434BA-45BD-5B6B-B89B-8476DE3A634B}"/>
              </a:ext>
            </a:extLst>
          </p:cNvPr>
          <p:cNvSpPr>
            <a:spLocks noChangeShapeType="1"/>
          </p:cNvSpPr>
          <p:nvPr/>
        </p:nvSpPr>
        <p:spPr bwMode="auto">
          <a:xfrm flipH="1">
            <a:off x="1348417" y="1581702"/>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40" name="Line 244">
            <a:extLst>
              <a:ext uri="{FF2B5EF4-FFF2-40B4-BE49-F238E27FC236}">
                <a16:creationId xmlns:a16="http://schemas.microsoft.com/office/drawing/2014/main" id="{488E1856-E51F-AD63-4C52-A932550C45FC}"/>
              </a:ext>
            </a:extLst>
          </p:cNvPr>
          <p:cNvSpPr>
            <a:spLocks noChangeShapeType="1"/>
          </p:cNvSpPr>
          <p:nvPr/>
        </p:nvSpPr>
        <p:spPr bwMode="auto">
          <a:xfrm flipH="1">
            <a:off x="1348417" y="1490956"/>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41" name="Line 245">
            <a:extLst>
              <a:ext uri="{FF2B5EF4-FFF2-40B4-BE49-F238E27FC236}">
                <a16:creationId xmlns:a16="http://schemas.microsoft.com/office/drawing/2014/main" id="{B9BA6EEB-CD9C-8708-81FC-B805D3C2F808}"/>
              </a:ext>
            </a:extLst>
          </p:cNvPr>
          <p:cNvSpPr>
            <a:spLocks noChangeShapeType="1"/>
          </p:cNvSpPr>
          <p:nvPr/>
        </p:nvSpPr>
        <p:spPr bwMode="auto">
          <a:xfrm flipH="1">
            <a:off x="1348417" y="1447224"/>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42" name="Line 246">
            <a:extLst>
              <a:ext uri="{FF2B5EF4-FFF2-40B4-BE49-F238E27FC236}">
                <a16:creationId xmlns:a16="http://schemas.microsoft.com/office/drawing/2014/main" id="{A9F7B7E7-9431-744B-865F-433346C14336}"/>
              </a:ext>
            </a:extLst>
          </p:cNvPr>
          <p:cNvSpPr>
            <a:spLocks noChangeShapeType="1"/>
          </p:cNvSpPr>
          <p:nvPr/>
        </p:nvSpPr>
        <p:spPr bwMode="auto">
          <a:xfrm flipH="1">
            <a:off x="1348417" y="1404584"/>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43" name="Line 247">
            <a:extLst>
              <a:ext uri="{FF2B5EF4-FFF2-40B4-BE49-F238E27FC236}">
                <a16:creationId xmlns:a16="http://schemas.microsoft.com/office/drawing/2014/main" id="{217D0EFE-30F5-AB42-8B53-AE87D38E5DA7}"/>
              </a:ext>
            </a:extLst>
          </p:cNvPr>
          <p:cNvSpPr>
            <a:spLocks noChangeShapeType="1"/>
          </p:cNvSpPr>
          <p:nvPr/>
        </p:nvSpPr>
        <p:spPr bwMode="auto">
          <a:xfrm flipH="1">
            <a:off x="1348417" y="1356478"/>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44" name="Line 248">
            <a:extLst>
              <a:ext uri="{FF2B5EF4-FFF2-40B4-BE49-F238E27FC236}">
                <a16:creationId xmlns:a16="http://schemas.microsoft.com/office/drawing/2014/main" id="{A754A956-4CF5-C651-F8EC-F0B0177EAEB4}"/>
              </a:ext>
            </a:extLst>
          </p:cNvPr>
          <p:cNvSpPr>
            <a:spLocks noChangeShapeType="1"/>
          </p:cNvSpPr>
          <p:nvPr/>
        </p:nvSpPr>
        <p:spPr bwMode="auto">
          <a:xfrm flipH="1">
            <a:off x="1348417" y="1270105"/>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45" name="Line 249">
            <a:extLst>
              <a:ext uri="{FF2B5EF4-FFF2-40B4-BE49-F238E27FC236}">
                <a16:creationId xmlns:a16="http://schemas.microsoft.com/office/drawing/2014/main" id="{9117F8DA-05DB-EA16-8007-23D300C3A151}"/>
              </a:ext>
            </a:extLst>
          </p:cNvPr>
          <p:cNvSpPr>
            <a:spLocks noChangeShapeType="1"/>
          </p:cNvSpPr>
          <p:nvPr/>
        </p:nvSpPr>
        <p:spPr bwMode="auto">
          <a:xfrm flipH="1">
            <a:off x="1348417" y="1223092"/>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46" name="Line 250">
            <a:extLst>
              <a:ext uri="{FF2B5EF4-FFF2-40B4-BE49-F238E27FC236}">
                <a16:creationId xmlns:a16="http://schemas.microsoft.com/office/drawing/2014/main" id="{CF88CBF6-4A2D-7198-AEA7-62C12237A42E}"/>
              </a:ext>
            </a:extLst>
          </p:cNvPr>
          <p:cNvSpPr>
            <a:spLocks noChangeShapeType="1"/>
          </p:cNvSpPr>
          <p:nvPr/>
        </p:nvSpPr>
        <p:spPr bwMode="auto">
          <a:xfrm flipH="1">
            <a:off x="1348417" y="1179360"/>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47" name="Line 251">
            <a:extLst>
              <a:ext uri="{FF2B5EF4-FFF2-40B4-BE49-F238E27FC236}">
                <a16:creationId xmlns:a16="http://schemas.microsoft.com/office/drawing/2014/main" id="{F1A126A1-C10F-D197-E324-877665FA36D6}"/>
              </a:ext>
            </a:extLst>
          </p:cNvPr>
          <p:cNvSpPr>
            <a:spLocks noChangeShapeType="1"/>
          </p:cNvSpPr>
          <p:nvPr/>
        </p:nvSpPr>
        <p:spPr bwMode="auto">
          <a:xfrm flipH="1">
            <a:off x="1348417" y="1135627"/>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48" name="Line 252">
            <a:extLst>
              <a:ext uri="{FF2B5EF4-FFF2-40B4-BE49-F238E27FC236}">
                <a16:creationId xmlns:a16="http://schemas.microsoft.com/office/drawing/2014/main" id="{CA0646FF-8087-553B-E481-025BB568EB2C}"/>
              </a:ext>
            </a:extLst>
          </p:cNvPr>
          <p:cNvSpPr>
            <a:spLocks noChangeShapeType="1"/>
          </p:cNvSpPr>
          <p:nvPr/>
        </p:nvSpPr>
        <p:spPr bwMode="auto">
          <a:xfrm flipH="1">
            <a:off x="1348417" y="1044881"/>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49" name="Line 253">
            <a:extLst>
              <a:ext uri="{FF2B5EF4-FFF2-40B4-BE49-F238E27FC236}">
                <a16:creationId xmlns:a16="http://schemas.microsoft.com/office/drawing/2014/main" id="{C361E043-1D6D-1AE4-3730-134A8E0F87A4}"/>
              </a:ext>
            </a:extLst>
          </p:cNvPr>
          <p:cNvSpPr>
            <a:spLocks noChangeShapeType="1"/>
          </p:cNvSpPr>
          <p:nvPr/>
        </p:nvSpPr>
        <p:spPr bwMode="auto">
          <a:xfrm flipH="1">
            <a:off x="1348417" y="1001148"/>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0" name="Line 254">
            <a:extLst>
              <a:ext uri="{FF2B5EF4-FFF2-40B4-BE49-F238E27FC236}">
                <a16:creationId xmlns:a16="http://schemas.microsoft.com/office/drawing/2014/main" id="{4B74C78A-D555-95AF-0135-94E2AB569702}"/>
              </a:ext>
            </a:extLst>
          </p:cNvPr>
          <p:cNvSpPr>
            <a:spLocks noChangeShapeType="1"/>
          </p:cNvSpPr>
          <p:nvPr/>
        </p:nvSpPr>
        <p:spPr bwMode="auto">
          <a:xfrm flipH="1">
            <a:off x="1348417" y="958508"/>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1" name="Line 255">
            <a:extLst>
              <a:ext uri="{FF2B5EF4-FFF2-40B4-BE49-F238E27FC236}">
                <a16:creationId xmlns:a16="http://schemas.microsoft.com/office/drawing/2014/main" id="{88BDD2BA-C3FE-6CCC-2507-48FA7042D038}"/>
              </a:ext>
            </a:extLst>
          </p:cNvPr>
          <p:cNvSpPr>
            <a:spLocks noChangeShapeType="1"/>
          </p:cNvSpPr>
          <p:nvPr/>
        </p:nvSpPr>
        <p:spPr bwMode="auto">
          <a:xfrm flipH="1">
            <a:off x="1348417" y="910402"/>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2" name="Line 256">
            <a:extLst>
              <a:ext uri="{FF2B5EF4-FFF2-40B4-BE49-F238E27FC236}">
                <a16:creationId xmlns:a16="http://schemas.microsoft.com/office/drawing/2014/main" id="{BAAA6625-526B-97DA-02D4-A098AAD03E92}"/>
              </a:ext>
            </a:extLst>
          </p:cNvPr>
          <p:cNvSpPr>
            <a:spLocks noChangeShapeType="1"/>
          </p:cNvSpPr>
          <p:nvPr/>
        </p:nvSpPr>
        <p:spPr bwMode="auto">
          <a:xfrm flipH="1">
            <a:off x="1348417" y="824030"/>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3" name="Line 257">
            <a:extLst>
              <a:ext uri="{FF2B5EF4-FFF2-40B4-BE49-F238E27FC236}">
                <a16:creationId xmlns:a16="http://schemas.microsoft.com/office/drawing/2014/main" id="{2DB6D6C4-752B-59E3-D805-791C71DFDB40}"/>
              </a:ext>
            </a:extLst>
          </p:cNvPr>
          <p:cNvSpPr>
            <a:spLocks noChangeShapeType="1"/>
          </p:cNvSpPr>
          <p:nvPr/>
        </p:nvSpPr>
        <p:spPr bwMode="auto">
          <a:xfrm flipH="1">
            <a:off x="1348417" y="775924"/>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4" name="Line 258">
            <a:extLst>
              <a:ext uri="{FF2B5EF4-FFF2-40B4-BE49-F238E27FC236}">
                <a16:creationId xmlns:a16="http://schemas.microsoft.com/office/drawing/2014/main" id="{595E84E5-7AEB-97CF-F8EA-B9976FE86696}"/>
              </a:ext>
            </a:extLst>
          </p:cNvPr>
          <p:cNvSpPr>
            <a:spLocks noChangeShapeType="1"/>
          </p:cNvSpPr>
          <p:nvPr/>
        </p:nvSpPr>
        <p:spPr bwMode="auto">
          <a:xfrm flipH="1">
            <a:off x="1348417" y="733284"/>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5" name="Line 259">
            <a:extLst>
              <a:ext uri="{FF2B5EF4-FFF2-40B4-BE49-F238E27FC236}">
                <a16:creationId xmlns:a16="http://schemas.microsoft.com/office/drawing/2014/main" id="{B830247F-5C23-7447-E8EF-C7746EE39BFD}"/>
              </a:ext>
            </a:extLst>
          </p:cNvPr>
          <p:cNvSpPr>
            <a:spLocks noChangeShapeType="1"/>
          </p:cNvSpPr>
          <p:nvPr/>
        </p:nvSpPr>
        <p:spPr bwMode="auto">
          <a:xfrm flipH="1">
            <a:off x="1348417" y="689551"/>
            <a:ext cx="2907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6" name="Line 260">
            <a:extLst>
              <a:ext uri="{FF2B5EF4-FFF2-40B4-BE49-F238E27FC236}">
                <a16:creationId xmlns:a16="http://schemas.microsoft.com/office/drawing/2014/main" id="{4E999565-6390-5516-A8BD-08913CF42B7C}"/>
              </a:ext>
            </a:extLst>
          </p:cNvPr>
          <p:cNvSpPr>
            <a:spLocks noChangeShapeType="1"/>
          </p:cNvSpPr>
          <p:nvPr/>
        </p:nvSpPr>
        <p:spPr bwMode="auto">
          <a:xfrm flipH="1">
            <a:off x="1336083" y="2872916"/>
            <a:ext cx="4141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7" name="Line 262">
            <a:extLst>
              <a:ext uri="{FF2B5EF4-FFF2-40B4-BE49-F238E27FC236}">
                <a16:creationId xmlns:a16="http://schemas.microsoft.com/office/drawing/2014/main" id="{710E99FC-2789-9C7E-2A9B-B7F7E9F905B3}"/>
              </a:ext>
            </a:extLst>
          </p:cNvPr>
          <p:cNvSpPr>
            <a:spLocks noChangeShapeType="1"/>
          </p:cNvSpPr>
          <p:nvPr/>
        </p:nvSpPr>
        <p:spPr bwMode="auto">
          <a:xfrm flipH="1">
            <a:off x="1336083" y="2652065"/>
            <a:ext cx="4141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8" name="Rectangle 263">
            <a:extLst>
              <a:ext uri="{FF2B5EF4-FFF2-40B4-BE49-F238E27FC236}">
                <a16:creationId xmlns:a16="http://schemas.microsoft.com/office/drawing/2014/main" id="{4F93B098-C84B-12BC-BF30-F132330C410D}"/>
              </a:ext>
            </a:extLst>
          </p:cNvPr>
          <p:cNvSpPr>
            <a:spLocks noChangeArrowheads="1"/>
          </p:cNvSpPr>
          <p:nvPr/>
        </p:nvSpPr>
        <p:spPr bwMode="auto">
          <a:xfrm>
            <a:off x="1176895" y="2578041"/>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0" u="none" strike="noStrike" kern="1200" cap="none" spc="0" normalizeH="0" baseline="0" noProof="0" dirty="0">
                <a:ln>
                  <a:noFill/>
                </a:ln>
                <a:solidFill>
                  <a:srgbClr val="000000"/>
                </a:solidFill>
                <a:effectLst/>
                <a:uLnTx/>
                <a:uFillTx/>
                <a:latin typeface="Arial" panose="020B0604020202020204" pitchFamily="34" charset="0"/>
                <a:cs typeface="+mn-cs"/>
              </a:rPr>
              <a:t>10</a:t>
            </a:r>
            <a:endParaRPr kumimoji="0" lang="ja-JP" altLang="ja-JP" sz="2000" b="0" i="0" u="none" strike="noStrike" kern="1200" cap="none" spc="0" normalizeH="0" baseline="0" noProof="0" dirty="0">
              <a:ln>
                <a:noFill/>
              </a:ln>
              <a:solidFill>
                <a:prstClr val="black"/>
              </a:solidFill>
              <a:effectLst/>
              <a:uLnTx/>
              <a:uFillTx/>
              <a:latin typeface="Arial" panose="020B0604020202020204" pitchFamily="34" charset="0"/>
              <a:cs typeface="+mn-cs"/>
            </a:endParaRPr>
          </a:p>
        </p:txBody>
      </p:sp>
      <p:sp>
        <p:nvSpPr>
          <p:cNvPr id="59" name="Line 264">
            <a:extLst>
              <a:ext uri="{FF2B5EF4-FFF2-40B4-BE49-F238E27FC236}">
                <a16:creationId xmlns:a16="http://schemas.microsoft.com/office/drawing/2014/main" id="{AE08AE6F-9A3C-1CFE-D386-D13567E7C307}"/>
              </a:ext>
            </a:extLst>
          </p:cNvPr>
          <p:cNvSpPr>
            <a:spLocks noChangeShapeType="1"/>
          </p:cNvSpPr>
          <p:nvPr/>
        </p:nvSpPr>
        <p:spPr bwMode="auto">
          <a:xfrm flipH="1">
            <a:off x="1336083" y="2426841"/>
            <a:ext cx="4141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0" name="Rectangle 265">
            <a:extLst>
              <a:ext uri="{FF2B5EF4-FFF2-40B4-BE49-F238E27FC236}">
                <a16:creationId xmlns:a16="http://schemas.microsoft.com/office/drawing/2014/main" id="{9608DD1F-64BE-39FF-8025-A10403F01500}"/>
              </a:ext>
            </a:extLst>
          </p:cNvPr>
          <p:cNvSpPr>
            <a:spLocks noChangeArrowheads="1"/>
          </p:cNvSpPr>
          <p:nvPr/>
        </p:nvSpPr>
        <p:spPr bwMode="auto">
          <a:xfrm>
            <a:off x="1176895" y="2352816"/>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0" u="none" strike="noStrike" kern="1200" cap="none" spc="0" normalizeH="0" baseline="0" noProof="0">
                <a:ln>
                  <a:noFill/>
                </a:ln>
                <a:solidFill>
                  <a:srgbClr val="000000"/>
                </a:solidFill>
                <a:effectLst/>
                <a:uLnTx/>
                <a:uFillTx/>
                <a:latin typeface="Arial" panose="020B0604020202020204" pitchFamily="34" charset="0"/>
                <a:cs typeface="+mn-cs"/>
              </a:rPr>
              <a:t>20</a:t>
            </a:r>
            <a:endParaRPr kumimoji="0" lang="ja-JP" altLang="ja-JP" sz="2000" b="0" i="0" u="none" strike="noStrike" kern="1200" cap="none" spc="0" normalizeH="0" baseline="0" noProof="0">
              <a:ln>
                <a:noFill/>
              </a:ln>
              <a:solidFill>
                <a:prstClr val="black"/>
              </a:solidFill>
              <a:effectLst/>
              <a:uLnTx/>
              <a:uFillTx/>
              <a:latin typeface="Arial" panose="020B0604020202020204" pitchFamily="34" charset="0"/>
              <a:cs typeface="+mn-cs"/>
            </a:endParaRPr>
          </a:p>
        </p:txBody>
      </p:sp>
      <p:sp>
        <p:nvSpPr>
          <p:cNvPr id="61" name="Line 266">
            <a:extLst>
              <a:ext uri="{FF2B5EF4-FFF2-40B4-BE49-F238E27FC236}">
                <a16:creationId xmlns:a16="http://schemas.microsoft.com/office/drawing/2014/main" id="{EB102211-B432-E854-37A7-11B5FA26EB91}"/>
              </a:ext>
            </a:extLst>
          </p:cNvPr>
          <p:cNvSpPr>
            <a:spLocks noChangeShapeType="1"/>
          </p:cNvSpPr>
          <p:nvPr/>
        </p:nvSpPr>
        <p:spPr bwMode="auto">
          <a:xfrm flipH="1">
            <a:off x="1336083" y="2205989"/>
            <a:ext cx="4141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2" name="Rectangle 267">
            <a:extLst>
              <a:ext uri="{FF2B5EF4-FFF2-40B4-BE49-F238E27FC236}">
                <a16:creationId xmlns:a16="http://schemas.microsoft.com/office/drawing/2014/main" id="{72466944-00E1-A9D4-6C98-7F6F2A69F719}"/>
              </a:ext>
            </a:extLst>
          </p:cNvPr>
          <p:cNvSpPr>
            <a:spLocks noChangeArrowheads="1"/>
          </p:cNvSpPr>
          <p:nvPr/>
        </p:nvSpPr>
        <p:spPr bwMode="auto">
          <a:xfrm>
            <a:off x="1176895" y="2131965"/>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0" u="none" strike="noStrike" kern="1200" cap="none" spc="0" normalizeH="0" baseline="0" noProof="0">
                <a:ln>
                  <a:noFill/>
                </a:ln>
                <a:solidFill>
                  <a:srgbClr val="000000"/>
                </a:solidFill>
                <a:effectLst/>
                <a:uLnTx/>
                <a:uFillTx/>
                <a:latin typeface="Arial" panose="020B0604020202020204" pitchFamily="34" charset="0"/>
                <a:cs typeface="+mn-cs"/>
              </a:rPr>
              <a:t>30</a:t>
            </a:r>
            <a:endParaRPr kumimoji="0" lang="ja-JP" altLang="ja-JP" sz="2000" b="0" i="0" u="none" strike="noStrike" kern="1200" cap="none" spc="0" normalizeH="0" baseline="0" noProof="0">
              <a:ln>
                <a:noFill/>
              </a:ln>
              <a:solidFill>
                <a:prstClr val="black"/>
              </a:solidFill>
              <a:effectLst/>
              <a:uLnTx/>
              <a:uFillTx/>
              <a:latin typeface="Arial" panose="020B0604020202020204" pitchFamily="34" charset="0"/>
              <a:cs typeface="+mn-cs"/>
            </a:endParaRPr>
          </a:p>
        </p:txBody>
      </p:sp>
      <p:sp>
        <p:nvSpPr>
          <p:cNvPr id="63" name="Line 268">
            <a:extLst>
              <a:ext uri="{FF2B5EF4-FFF2-40B4-BE49-F238E27FC236}">
                <a16:creationId xmlns:a16="http://schemas.microsoft.com/office/drawing/2014/main" id="{DA583D5F-F284-6D69-7134-DF2715FA9AC8}"/>
              </a:ext>
            </a:extLst>
          </p:cNvPr>
          <p:cNvSpPr>
            <a:spLocks noChangeShapeType="1"/>
          </p:cNvSpPr>
          <p:nvPr/>
        </p:nvSpPr>
        <p:spPr bwMode="auto">
          <a:xfrm flipH="1">
            <a:off x="1336083" y="1980765"/>
            <a:ext cx="4141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08" name="Rectangle 269">
            <a:extLst>
              <a:ext uri="{FF2B5EF4-FFF2-40B4-BE49-F238E27FC236}">
                <a16:creationId xmlns:a16="http://schemas.microsoft.com/office/drawing/2014/main" id="{29C6D244-7B55-DAE7-833A-A72F3EFEF835}"/>
              </a:ext>
            </a:extLst>
          </p:cNvPr>
          <p:cNvSpPr>
            <a:spLocks noChangeArrowheads="1"/>
          </p:cNvSpPr>
          <p:nvPr/>
        </p:nvSpPr>
        <p:spPr bwMode="auto">
          <a:xfrm>
            <a:off x="1176895" y="1906740"/>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0" u="none" strike="noStrike" kern="1200" cap="none" spc="0" normalizeH="0" baseline="0" noProof="0">
                <a:ln>
                  <a:noFill/>
                </a:ln>
                <a:solidFill>
                  <a:srgbClr val="000000"/>
                </a:solidFill>
                <a:effectLst/>
                <a:uLnTx/>
                <a:uFillTx/>
                <a:latin typeface="Arial" panose="020B0604020202020204" pitchFamily="34" charset="0"/>
                <a:cs typeface="+mn-cs"/>
              </a:rPr>
              <a:t>40</a:t>
            </a:r>
            <a:endParaRPr kumimoji="0" lang="ja-JP" altLang="ja-JP" sz="2000" b="0" i="0" u="none" strike="noStrike" kern="1200" cap="none" spc="0" normalizeH="0" baseline="0" noProof="0">
              <a:ln>
                <a:noFill/>
              </a:ln>
              <a:solidFill>
                <a:prstClr val="black"/>
              </a:solidFill>
              <a:effectLst/>
              <a:uLnTx/>
              <a:uFillTx/>
              <a:latin typeface="Arial" panose="020B0604020202020204" pitchFamily="34" charset="0"/>
              <a:cs typeface="+mn-cs"/>
            </a:endParaRPr>
          </a:p>
        </p:txBody>
      </p:sp>
      <p:sp>
        <p:nvSpPr>
          <p:cNvPr id="1409" name="Line 270">
            <a:extLst>
              <a:ext uri="{FF2B5EF4-FFF2-40B4-BE49-F238E27FC236}">
                <a16:creationId xmlns:a16="http://schemas.microsoft.com/office/drawing/2014/main" id="{DF3AB6F9-000A-F41C-1430-3CC654980CB2}"/>
              </a:ext>
            </a:extLst>
          </p:cNvPr>
          <p:cNvSpPr>
            <a:spLocks noChangeShapeType="1"/>
          </p:cNvSpPr>
          <p:nvPr/>
        </p:nvSpPr>
        <p:spPr bwMode="auto">
          <a:xfrm flipH="1">
            <a:off x="1336083" y="1759914"/>
            <a:ext cx="4141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10" name="Rectangle 271">
            <a:extLst>
              <a:ext uri="{FF2B5EF4-FFF2-40B4-BE49-F238E27FC236}">
                <a16:creationId xmlns:a16="http://schemas.microsoft.com/office/drawing/2014/main" id="{EEA1174F-4B32-7116-0696-B7BA260586DF}"/>
              </a:ext>
            </a:extLst>
          </p:cNvPr>
          <p:cNvSpPr>
            <a:spLocks noChangeArrowheads="1"/>
          </p:cNvSpPr>
          <p:nvPr/>
        </p:nvSpPr>
        <p:spPr bwMode="auto">
          <a:xfrm>
            <a:off x="1176895" y="1685889"/>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0" u="none" strike="noStrike" kern="1200" cap="none" spc="0" normalizeH="0" baseline="0" noProof="0">
                <a:ln>
                  <a:noFill/>
                </a:ln>
                <a:solidFill>
                  <a:srgbClr val="000000"/>
                </a:solidFill>
                <a:effectLst/>
                <a:uLnTx/>
                <a:uFillTx/>
                <a:latin typeface="Arial" panose="020B0604020202020204" pitchFamily="34" charset="0"/>
                <a:cs typeface="+mn-cs"/>
              </a:rPr>
              <a:t>50</a:t>
            </a:r>
            <a:endParaRPr kumimoji="0" lang="ja-JP" altLang="ja-JP" sz="2000" b="0" i="0" u="none" strike="noStrike" kern="1200" cap="none" spc="0" normalizeH="0" baseline="0" noProof="0">
              <a:ln>
                <a:noFill/>
              </a:ln>
              <a:solidFill>
                <a:prstClr val="black"/>
              </a:solidFill>
              <a:effectLst/>
              <a:uLnTx/>
              <a:uFillTx/>
              <a:latin typeface="Arial" panose="020B0604020202020204" pitchFamily="34" charset="0"/>
              <a:cs typeface="+mn-cs"/>
            </a:endParaRPr>
          </a:p>
        </p:txBody>
      </p:sp>
      <p:sp>
        <p:nvSpPr>
          <p:cNvPr id="1411" name="Line 272">
            <a:extLst>
              <a:ext uri="{FF2B5EF4-FFF2-40B4-BE49-F238E27FC236}">
                <a16:creationId xmlns:a16="http://schemas.microsoft.com/office/drawing/2014/main" id="{F21945C3-DB4B-AEDB-E584-6698A9DE1BD7}"/>
              </a:ext>
            </a:extLst>
          </p:cNvPr>
          <p:cNvSpPr>
            <a:spLocks noChangeShapeType="1"/>
          </p:cNvSpPr>
          <p:nvPr/>
        </p:nvSpPr>
        <p:spPr bwMode="auto">
          <a:xfrm flipH="1">
            <a:off x="1336083" y="1534689"/>
            <a:ext cx="4141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12" name="Rectangle 273">
            <a:extLst>
              <a:ext uri="{FF2B5EF4-FFF2-40B4-BE49-F238E27FC236}">
                <a16:creationId xmlns:a16="http://schemas.microsoft.com/office/drawing/2014/main" id="{8FE07AA6-DE80-0536-9511-ABBC8ED954BA}"/>
              </a:ext>
            </a:extLst>
          </p:cNvPr>
          <p:cNvSpPr>
            <a:spLocks noChangeArrowheads="1"/>
          </p:cNvSpPr>
          <p:nvPr/>
        </p:nvSpPr>
        <p:spPr bwMode="auto">
          <a:xfrm>
            <a:off x="1176895" y="1460665"/>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0" u="none" strike="noStrike" kern="1200" cap="none" spc="0" normalizeH="0" baseline="0" noProof="0" dirty="0">
                <a:ln>
                  <a:noFill/>
                </a:ln>
                <a:solidFill>
                  <a:srgbClr val="000000"/>
                </a:solidFill>
                <a:effectLst/>
                <a:uLnTx/>
                <a:uFillTx/>
                <a:latin typeface="Arial" panose="020B0604020202020204" pitchFamily="34" charset="0"/>
                <a:cs typeface="+mn-cs"/>
              </a:rPr>
              <a:t>60</a:t>
            </a:r>
            <a:endParaRPr kumimoji="0" lang="ja-JP" altLang="ja-JP" sz="2000" b="0" i="0" u="none" strike="noStrike" kern="1200" cap="none" spc="0" normalizeH="0" baseline="0" noProof="0" dirty="0">
              <a:ln>
                <a:noFill/>
              </a:ln>
              <a:solidFill>
                <a:prstClr val="black"/>
              </a:solidFill>
              <a:effectLst/>
              <a:uLnTx/>
              <a:uFillTx/>
              <a:latin typeface="Arial" panose="020B0604020202020204" pitchFamily="34" charset="0"/>
              <a:cs typeface="+mn-cs"/>
            </a:endParaRPr>
          </a:p>
        </p:txBody>
      </p:sp>
      <p:sp>
        <p:nvSpPr>
          <p:cNvPr id="1413" name="Line 274">
            <a:extLst>
              <a:ext uri="{FF2B5EF4-FFF2-40B4-BE49-F238E27FC236}">
                <a16:creationId xmlns:a16="http://schemas.microsoft.com/office/drawing/2014/main" id="{0701CAEF-BFEF-B2A4-8D58-3EF31F05A292}"/>
              </a:ext>
            </a:extLst>
          </p:cNvPr>
          <p:cNvSpPr>
            <a:spLocks noChangeShapeType="1"/>
          </p:cNvSpPr>
          <p:nvPr/>
        </p:nvSpPr>
        <p:spPr bwMode="auto">
          <a:xfrm flipH="1">
            <a:off x="1336083" y="1313838"/>
            <a:ext cx="4141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14" name="Rectangle 275">
            <a:extLst>
              <a:ext uri="{FF2B5EF4-FFF2-40B4-BE49-F238E27FC236}">
                <a16:creationId xmlns:a16="http://schemas.microsoft.com/office/drawing/2014/main" id="{BC0EE54C-864A-3638-A518-267190488AB1}"/>
              </a:ext>
            </a:extLst>
          </p:cNvPr>
          <p:cNvSpPr>
            <a:spLocks noChangeArrowheads="1"/>
          </p:cNvSpPr>
          <p:nvPr/>
        </p:nvSpPr>
        <p:spPr bwMode="auto">
          <a:xfrm>
            <a:off x="1176895" y="1239814"/>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0" u="none" strike="noStrike" kern="1200" cap="none" spc="0" normalizeH="0" baseline="0" noProof="0" dirty="0">
                <a:ln>
                  <a:noFill/>
                </a:ln>
                <a:solidFill>
                  <a:srgbClr val="000000"/>
                </a:solidFill>
                <a:effectLst/>
                <a:uLnTx/>
                <a:uFillTx/>
                <a:latin typeface="Arial" panose="020B0604020202020204" pitchFamily="34" charset="0"/>
                <a:cs typeface="+mn-cs"/>
              </a:rPr>
              <a:t>70</a:t>
            </a:r>
            <a:endParaRPr kumimoji="0" lang="ja-JP" altLang="ja-JP" sz="2000" b="0" i="0" u="none" strike="noStrike" kern="1200" cap="none" spc="0" normalizeH="0" baseline="0" noProof="0" dirty="0">
              <a:ln>
                <a:noFill/>
              </a:ln>
              <a:solidFill>
                <a:prstClr val="black"/>
              </a:solidFill>
              <a:effectLst/>
              <a:uLnTx/>
              <a:uFillTx/>
              <a:latin typeface="Arial" panose="020B0604020202020204" pitchFamily="34" charset="0"/>
              <a:cs typeface="+mn-cs"/>
            </a:endParaRPr>
          </a:p>
        </p:txBody>
      </p:sp>
      <p:sp>
        <p:nvSpPr>
          <p:cNvPr id="1415" name="Line 276">
            <a:extLst>
              <a:ext uri="{FF2B5EF4-FFF2-40B4-BE49-F238E27FC236}">
                <a16:creationId xmlns:a16="http://schemas.microsoft.com/office/drawing/2014/main" id="{4CE41C47-16A0-B4E7-0C54-1AB4CAA06CAF}"/>
              </a:ext>
            </a:extLst>
          </p:cNvPr>
          <p:cNvSpPr>
            <a:spLocks noChangeShapeType="1"/>
          </p:cNvSpPr>
          <p:nvPr/>
        </p:nvSpPr>
        <p:spPr bwMode="auto">
          <a:xfrm flipH="1">
            <a:off x="1336083" y="1088614"/>
            <a:ext cx="4141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16" name="Rectangle 277">
            <a:extLst>
              <a:ext uri="{FF2B5EF4-FFF2-40B4-BE49-F238E27FC236}">
                <a16:creationId xmlns:a16="http://schemas.microsoft.com/office/drawing/2014/main" id="{CFA6F604-61B9-5663-8075-EF5BFC9883F4}"/>
              </a:ext>
            </a:extLst>
          </p:cNvPr>
          <p:cNvSpPr>
            <a:spLocks noChangeArrowheads="1"/>
          </p:cNvSpPr>
          <p:nvPr/>
        </p:nvSpPr>
        <p:spPr bwMode="auto">
          <a:xfrm>
            <a:off x="1176895" y="1014589"/>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0" u="none" strike="noStrike" kern="1200" cap="none" spc="0" normalizeH="0" baseline="0" noProof="0" dirty="0">
                <a:ln>
                  <a:noFill/>
                </a:ln>
                <a:solidFill>
                  <a:srgbClr val="000000"/>
                </a:solidFill>
                <a:effectLst/>
                <a:uLnTx/>
                <a:uFillTx/>
                <a:latin typeface="Arial" panose="020B0604020202020204" pitchFamily="34" charset="0"/>
                <a:cs typeface="+mn-cs"/>
              </a:rPr>
              <a:t>80</a:t>
            </a:r>
            <a:endParaRPr kumimoji="0" lang="ja-JP" altLang="ja-JP" sz="2000" b="0" i="0" u="none" strike="noStrike" kern="1200" cap="none" spc="0" normalizeH="0" baseline="0" noProof="0" dirty="0">
              <a:ln>
                <a:noFill/>
              </a:ln>
              <a:solidFill>
                <a:prstClr val="black"/>
              </a:solidFill>
              <a:effectLst/>
              <a:uLnTx/>
              <a:uFillTx/>
              <a:latin typeface="Arial" panose="020B0604020202020204" pitchFamily="34" charset="0"/>
              <a:cs typeface="+mn-cs"/>
            </a:endParaRPr>
          </a:p>
        </p:txBody>
      </p:sp>
      <p:sp>
        <p:nvSpPr>
          <p:cNvPr id="1417" name="Line 278">
            <a:extLst>
              <a:ext uri="{FF2B5EF4-FFF2-40B4-BE49-F238E27FC236}">
                <a16:creationId xmlns:a16="http://schemas.microsoft.com/office/drawing/2014/main" id="{497E64A2-515A-A94B-86ED-4FB1FF1B16AB}"/>
              </a:ext>
            </a:extLst>
          </p:cNvPr>
          <p:cNvSpPr>
            <a:spLocks noChangeShapeType="1"/>
          </p:cNvSpPr>
          <p:nvPr/>
        </p:nvSpPr>
        <p:spPr bwMode="auto">
          <a:xfrm flipH="1">
            <a:off x="1336083" y="867763"/>
            <a:ext cx="4141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18" name="Rectangle 279">
            <a:extLst>
              <a:ext uri="{FF2B5EF4-FFF2-40B4-BE49-F238E27FC236}">
                <a16:creationId xmlns:a16="http://schemas.microsoft.com/office/drawing/2014/main" id="{DEF623BE-1F82-AF8C-B2F3-D24AC93722E2}"/>
              </a:ext>
            </a:extLst>
          </p:cNvPr>
          <p:cNvSpPr>
            <a:spLocks noChangeArrowheads="1"/>
          </p:cNvSpPr>
          <p:nvPr/>
        </p:nvSpPr>
        <p:spPr bwMode="auto">
          <a:xfrm>
            <a:off x="1176895" y="793738"/>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0" u="none" strike="noStrike" kern="1200" cap="none" spc="0" normalizeH="0" baseline="0" noProof="0">
                <a:ln>
                  <a:noFill/>
                </a:ln>
                <a:solidFill>
                  <a:srgbClr val="000000"/>
                </a:solidFill>
                <a:effectLst/>
                <a:uLnTx/>
                <a:uFillTx/>
                <a:latin typeface="Arial" panose="020B0604020202020204" pitchFamily="34" charset="0"/>
                <a:cs typeface="+mn-cs"/>
              </a:rPr>
              <a:t>90</a:t>
            </a:r>
            <a:endParaRPr kumimoji="0" lang="ja-JP" altLang="ja-JP" sz="2000" b="0" i="0" u="none" strike="noStrike" kern="1200" cap="none" spc="0" normalizeH="0" baseline="0" noProof="0">
              <a:ln>
                <a:noFill/>
              </a:ln>
              <a:solidFill>
                <a:prstClr val="black"/>
              </a:solidFill>
              <a:effectLst/>
              <a:uLnTx/>
              <a:uFillTx/>
              <a:latin typeface="Arial" panose="020B0604020202020204" pitchFamily="34" charset="0"/>
              <a:cs typeface="+mn-cs"/>
            </a:endParaRPr>
          </a:p>
        </p:txBody>
      </p:sp>
      <p:sp>
        <p:nvSpPr>
          <p:cNvPr id="1419" name="Line 280">
            <a:extLst>
              <a:ext uri="{FF2B5EF4-FFF2-40B4-BE49-F238E27FC236}">
                <a16:creationId xmlns:a16="http://schemas.microsoft.com/office/drawing/2014/main" id="{6AC58D80-AD50-479E-0E41-75A0D518F0AE}"/>
              </a:ext>
            </a:extLst>
          </p:cNvPr>
          <p:cNvSpPr>
            <a:spLocks noChangeShapeType="1"/>
          </p:cNvSpPr>
          <p:nvPr/>
        </p:nvSpPr>
        <p:spPr bwMode="auto">
          <a:xfrm flipH="1">
            <a:off x="1336083" y="642538"/>
            <a:ext cx="4141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20" name="Rectangle 281">
            <a:extLst>
              <a:ext uri="{FF2B5EF4-FFF2-40B4-BE49-F238E27FC236}">
                <a16:creationId xmlns:a16="http://schemas.microsoft.com/office/drawing/2014/main" id="{F8B39301-ABE1-7136-2791-08F955936B4E}"/>
              </a:ext>
            </a:extLst>
          </p:cNvPr>
          <p:cNvSpPr>
            <a:spLocks noChangeArrowheads="1"/>
          </p:cNvSpPr>
          <p:nvPr/>
        </p:nvSpPr>
        <p:spPr bwMode="auto">
          <a:xfrm>
            <a:off x="1119627" y="568514"/>
            <a:ext cx="2115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0" u="none" strike="noStrike" kern="1200" cap="none" spc="0" normalizeH="0" baseline="0" noProof="0" dirty="0">
                <a:ln>
                  <a:noFill/>
                </a:ln>
                <a:solidFill>
                  <a:srgbClr val="000000"/>
                </a:solidFill>
                <a:effectLst/>
                <a:uLnTx/>
                <a:uFillTx/>
                <a:latin typeface="Arial" panose="020B0604020202020204" pitchFamily="34" charset="0"/>
                <a:cs typeface="+mn-cs"/>
              </a:rPr>
              <a:t>100</a:t>
            </a:r>
            <a:endParaRPr kumimoji="0" lang="ja-JP" altLang="ja-JP" sz="2000" b="0" i="0" u="none" strike="noStrike" kern="1200" cap="none" spc="0" normalizeH="0" baseline="0" noProof="0" dirty="0">
              <a:ln>
                <a:noFill/>
              </a:ln>
              <a:solidFill>
                <a:prstClr val="black"/>
              </a:solidFill>
              <a:effectLst/>
              <a:uLnTx/>
              <a:uFillTx/>
              <a:latin typeface="Arial" panose="020B0604020202020204" pitchFamily="34" charset="0"/>
              <a:cs typeface="+mn-cs"/>
            </a:endParaRPr>
          </a:p>
        </p:txBody>
      </p:sp>
      <p:sp>
        <p:nvSpPr>
          <p:cNvPr id="1426" name="Rectangle 261">
            <a:extLst>
              <a:ext uri="{FF2B5EF4-FFF2-40B4-BE49-F238E27FC236}">
                <a16:creationId xmlns:a16="http://schemas.microsoft.com/office/drawing/2014/main" id="{26BC2A86-8A0C-70FD-3646-AC70B5338016}"/>
              </a:ext>
            </a:extLst>
          </p:cNvPr>
          <p:cNvSpPr>
            <a:spLocks noChangeArrowheads="1"/>
          </p:cNvSpPr>
          <p:nvPr/>
        </p:nvSpPr>
        <p:spPr bwMode="auto">
          <a:xfrm>
            <a:off x="1234164" y="2801642"/>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0" u="none" strike="noStrike" kern="1200" cap="none" spc="0" normalizeH="0" baseline="0" noProof="0" dirty="0">
                <a:ln>
                  <a:noFill/>
                </a:ln>
                <a:solidFill>
                  <a:srgbClr val="000000"/>
                </a:solidFill>
                <a:effectLst/>
                <a:uLnTx/>
                <a:uFillTx/>
                <a:latin typeface="Arial" panose="020B0604020202020204" pitchFamily="34" charset="0"/>
                <a:cs typeface="+mn-cs"/>
              </a:rPr>
              <a:t>0</a:t>
            </a:r>
            <a:endParaRPr kumimoji="0" lang="ja-JP" altLang="ja-JP" sz="2000" b="0" i="0" u="none" strike="noStrike" kern="1200" cap="none" spc="0" normalizeH="0" baseline="0" noProof="0" dirty="0">
              <a:ln>
                <a:noFill/>
              </a:ln>
              <a:solidFill>
                <a:prstClr val="black"/>
              </a:solidFill>
              <a:effectLst/>
              <a:uLnTx/>
              <a:uFillTx/>
              <a:latin typeface="Arial" panose="020B0604020202020204" pitchFamily="34" charset="0"/>
              <a:cs typeface="+mn-cs"/>
            </a:endParaRPr>
          </a:p>
        </p:txBody>
      </p:sp>
      <p:sp>
        <p:nvSpPr>
          <p:cNvPr id="1738" name="Line 20">
            <a:extLst>
              <a:ext uri="{FF2B5EF4-FFF2-40B4-BE49-F238E27FC236}">
                <a16:creationId xmlns:a16="http://schemas.microsoft.com/office/drawing/2014/main" id="{D03CC864-9563-6DA6-F3DA-D6E774BCC126}"/>
              </a:ext>
            </a:extLst>
          </p:cNvPr>
          <p:cNvSpPr>
            <a:spLocks noChangeShapeType="1"/>
          </p:cNvSpPr>
          <p:nvPr/>
        </p:nvSpPr>
        <p:spPr bwMode="auto">
          <a:xfrm>
            <a:off x="1500126" y="2875307"/>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39" name="Line 21">
            <a:extLst>
              <a:ext uri="{FF2B5EF4-FFF2-40B4-BE49-F238E27FC236}">
                <a16:creationId xmlns:a16="http://schemas.microsoft.com/office/drawing/2014/main" id="{2EE35752-7DE2-A39E-C31B-528608AEB16F}"/>
              </a:ext>
            </a:extLst>
          </p:cNvPr>
          <p:cNvSpPr>
            <a:spLocks noChangeShapeType="1"/>
          </p:cNvSpPr>
          <p:nvPr/>
        </p:nvSpPr>
        <p:spPr bwMode="auto">
          <a:xfrm>
            <a:off x="1624355" y="2875307"/>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40" name="Line 22">
            <a:extLst>
              <a:ext uri="{FF2B5EF4-FFF2-40B4-BE49-F238E27FC236}">
                <a16:creationId xmlns:a16="http://schemas.microsoft.com/office/drawing/2014/main" id="{B2248FBC-7278-7A01-FD41-929FE4287DCB}"/>
              </a:ext>
            </a:extLst>
          </p:cNvPr>
          <p:cNvSpPr>
            <a:spLocks noChangeShapeType="1"/>
          </p:cNvSpPr>
          <p:nvPr/>
        </p:nvSpPr>
        <p:spPr bwMode="auto">
          <a:xfrm>
            <a:off x="1748584" y="2875307"/>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41" name="Line 23">
            <a:extLst>
              <a:ext uri="{FF2B5EF4-FFF2-40B4-BE49-F238E27FC236}">
                <a16:creationId xmlns:a16="http://schemas.microsoft.com/office/drawing/2014/main" id="{0AFB70ED-D9FC-A8C4-98C5-A95DEF5682CA}"/>
              </a:ext>
            </a:extLst>
          </p:cNvPr>
          <p:cNvSpPr>
            <a:spLocks noChangeShapeType="1"/>
          </p:cNvSpPr>
          <p:nvPr/>
        </p:nvSpPr>
        <p:spPr bwMode="auto">
          <a:xfrm>
            <a:off x="1869289" y="2875307"/>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42" name="Line 24">
            <a:extLst>
              <a:ext uri="{FF2B5EF4-FFF2-40B4-BE49-F238E27FC236}">
                <a16:creationId xmlns:a16="http://schemas.microsoft.com/office/drawing/2014/main" id="{EA13FD46-3877-9223-3B00-DBBD3CBB7992}"/>
              </a:ext>
            </a:extLst>
          </p:cNvPr>
          <p:cNvSpPr>
            <a:spLocks noChangeShapeType="1"/>
          </p:cNvSpPr>
          <p:nvPr/>
        </p:nvSpPr>
        <p:spPr bwMode="auto">
          <a:xfrm>
            <a:off x="2117748" y="2875307"/>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43" name="Line 25">
            <a:extLst>
              <a:ext uri="{FF2B5EF4-FFF2-40B4-BE49-F238E27FC236}">
                <a16:creationId xmlns:a16="http://schemas.microsoft.com/office/drawing/2014/main" id="{D3B5F594-BA8B-DC8F-23CE-6F48F8062ACA}"/>
              </a:ext>
            </a:extLst>
          </p:cNvPr>
          <p:cNvSpPr>
            <a:spLocks noChangeShapeType="1"/>
          </p:cNvSpPr>
          <p:nvPr/>
        </p:nvSpPr>
        <p:spPr bwMode="auto">
          <a:xfrm>
            <a:off x="2238453" y="2875307"/>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44" name="Line 26">
            <a:extLst>
              <a:ext uri="{FF2B5EF4-FFF2-40B4-BE49-F238E27FC236}">
                <a16:creationId xmlns:a16="http://schemas.microsoft.com/office/drawing/2014/main" id="{6F5876F3-EFBF-BE5C-E724-10E89811D891}"/>
              </a:ext>
            </a:extLst>
          </p:cNvPr>
          <p:cNvSpPr>
            <a:spLocks noChangeShapeType="1"/>
          </p:cNvSpPr>
          <p:nvPr/>
        </p:nvSpPr>
        <p:spPr bwMode="auto">
          <a:xfrm>
            <a:off x="2361801" y="2875307"/>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45" name="Line 27">
            <a:extLst>
              <a:ext uri="{FF2B5EF4-FFF2-40B4-BE49-F238E27FC236}">
                <a16:creationId xmlns:a16="http://schemas.microsoft.com/office/drawing/2014/main" id="{BD2730E3-D7AD-D9B0-4839-0703762003DB}"/>
              </a:ext>
            </a:extLst>
          </p:cNvPr>
          <p:cNvSpPr>
            <a:spLocks noChangeShapeType="1"/>
          </p:cNvSpPr>
          <p:nvPr/>
        </p:nvSpPr>
        <p:spPr bwMode="auto">
          <a:xfrm>
            <a:off x="2486030" y="2875307"/>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46" name="Line 28">
            <a:extLst>
              <a:ext uri="{FF2B5EF4-FFF2-40B4-BE49-F238E27FC236}">
                <a16:creationId xmlns:a16="http://schemas.microsoft.com/office/drawing/2014/main" id="{B0ED61E4-B682-4751-6F59-C83F502094E5}"/>
              </a:ext>
            </a:extLst>
          </p:cNvPr>
          <p:cNvSpPr>
            <a:spLocks noChangeShapeType="1"/>
          </p:cNvSpPr>
          <p:nvPr/>
        </p:nvSpPr>
        <p:spPr bwMode="auto">
          <a:xfrm>
            <a:off x="2730965" y="2875307"/>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47" name="Line 29">
            <a:extLst>
              <a:ext uri="{FF2B5EF4-FFF2-40B4-BE49-F238E27FC236}">
                <a16:creationId xmlns:a16="http://schemas.microsoft.com/office/drawing/2014/main" id="{005B9F66-9228-F323-C222-8851A9A89993}"/>
              </a:ext>
            </a:extLst>
          </p:cNvPr>
          <p:cNvSpPr>
            <a:spLocks noChangeShapeType="1"/>
          </p:cNvSpPr>
          <p:nvPr/>
        </p:nvSpPr>
        <p:spPr bwMode="auto">
          <a:xfrm>
            <a:off x="2855194" y="2875307"/>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50" name="Line 60">
            <a:extLst>
              <a:ext uri="{FF2B5EF4-FFF2-40B4-BE49-F238E27FC236}">
                <a16:creationId xmlns:a16="http://schemas.microsoft.com/office/drawing/2014/main" id="{7DE82764-C039-F923-4EFC-2E810EE7B258}"/>
              </a:ext>
            </a:extLst>
          </p:cNvPr>
          <p:cNvSpPr>
            <a:spLocks noChangeShapeType="1"/>
          </p:cNvSpPr>
          <p:nvPr/>
        </p:nvSpPr>
        <p:spPr bwMode="auto">
          <a:xfrm>
            <a:off x="1402328"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51" name="Line 61">
            <a:extLst>
              <a:ext uri="{FF2B5EF4-FFF2-40B4-BE49-F238E27FC236}">
                <a16:creationId xmlns:a16="http://schemas.microsoft.com/office/drawing/2014/main" id="{99C4693C-8F1A-9927-4604-B42DE948EED4}"/>
              </a:ext>
            </a:extLst>
          </p:cNvPr>
          <p:cNvSpPr>
            <a:spLocks noChangeShapeType="1"/>
          </p:cNvSpPr>
          <p:nvPr/>
        </p:nvSpPr>
        <p:spPr bwMode="auto">
          <a:xfrm>
            <a:off x="1426998"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52" name="Line 62">
            <a:extLst>
              <a:ext uri="{FF2B5EF4-FFF2-40B4-BE49-F238E27FC236}">
                <a16:creationId xmlns:a16="http://schemas.microsoft.com/office/drawing/2014/main" id="{0B6C0DEA-6CB9-6177-6E64-2C2914F6311C}"/>
              </a:ext>
            </a:extLst>
          </p:cNvPr>
          <p:cNvSpPr>
            <a:spLocks noChangeShapeType="1"/>
          </p:cNvSpPr>
          <p:nvPr/>
        </p:nvSpPr>
        <p:spPr bwMode="auto">
          <a:xfrm>
            <a:off x="1452549"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53" name="Line 63">
            <a:extLst>
              <a:ext uri="{FF2B5EF4-FFF2-40B4-BE49-F238E27FC236}">
                <a16:creationId xmlns:a16="http://schemas.microsoft.com/office/drawing/2014/main" id="{5AB361A6-3E81-5099-D9FE-8DD055453ADF}"/>
              </a:ext>
            </a:extLst>
          </p:cNvPr>
          <p:cNvSpPr>
            <a:spLocks noChangeShapeType="1"/>
          </p:cNvSpPr>
          <p:nvPr/>
        </p:nvSpPr>
        <p:spPr bwMode="auto">
          <a:xfrm>
            <a:off x="1475456"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54" name="Line 64">
            <a:extLst>
              <a:ext uri="{FF2B5EF4-FFF2-40B4-BE49-F238E27FC236}">
                <a16:creationId xmlns:a16="http://schemas.microsoft.com/office/drawing/2014/main" id="{51712F6F-D37C-6174-AF2C-C4794E850135}"/>
              </a:ext>
            </a:extLst>
          </p:cNvPr>
          <p:cNvSpPr>
            <a:spLocks noChangeShapeType="1"/>
          </p:cNvSpPr>
          <p:nvPr/>
        </p:nvSpPr>
        <p:spPr bwMode="auto">
          <a:xfrm>
            <a:off x="1525677"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55" name="Line 65">
            <a:extLst>
              <a:ext uri="{FF2B5EF4-FFF2-40B4-BE49-F238E27FC236}">
                <a16:creationId xmlns:a16="http://schemas.microsoft.com/office/drawing/2014/main" id="{156807C3-2AD2-6307-D05A-580B6DB939E6}"/>
              </a:ext>
            </a:extLst>
          </p:cNvPr>
          <p:cNvSpPr>
            <a:spLocks noChangeShapeType="1"/>
          </p:cNvSpPr>
          <p:nvPr/>
        </p:nvSpPr>
        <p:spPr bwMode="auto">
          <a:xfrm>
            <a:off x="1551227"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56" name="Line 66">
            <a:extLst>
              <a:ext uri="{FF2B5EF4-FFF2-40B4-BE49-F238E27FC236}">
                <a16:creationId xmlns:a16="http://schemas.microsoft.com/office/drawing/2014/main" id="{601D20D9-6259-E975-5995-B2B18CC9C8A9}"/>
              </a:ext>
            </a:extLst>
          </p:cNvPr>
          <p:cNvSpPr>
            <a:spLocks noChangeShapeType="1"/>
          </p:cNvSpPr>
          <p:nvPr/>
        </p:nvSpPr>
        <p:spPr bwMode="auto">
          <a:xfrm>
            <a:off x="1573254"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57" name="Line 67">
            <a:extLst>
              <a:ext uri="{FF2B5EF4-FFF2-40B4-BE49-F238E27FC236}">
                <a16:creationId xmlns:a16="http://schemas.microsoft.com/office/drawing/2014/main" id="{1892BB12-CA8D-CF48-C857-10527D43023C}"/>
              </a:ext>
            </a:extLst>
          </p:cNvPr>
          <p:cNvSpPr>
            <a:spLocks noChangeShapeType="1"/>
          </p:cNvSpPr>
          <p:nvPr/>
        </p:nvSpPr>
        <p:spPr bwMode="auto">
          <a:xfrm>
            <a:off x="1598804"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58" name="Line 68">
            <a:extLst>
              <a:ext uri="{FF2B5EF4-FFF2-40B4-BE49-F238E27FC236}">
                <a16:creationId xmlns:a16="http://schemas.microsoft.com/office/drawing/2014/main" id="{BD256A3A-88A5-8E54-C465-BBE5AB8C95F7}"/>
              </a:ext>
            </a:extLst>
          </p:cNvPr>
          <p:cNvSpPr>
            <a:spLocks noChangeShapeType="1"/>
          </p:cNvSpPr>
          <p:nvPr/>
        </p:nvSpPr>
        <p:spPr bwMode="auto">
          <a:xfrm>
            <a:off x="1649906"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59" name="Line 69">
            <a:extLst>
              <a:ext uri="{FF2B5EF4-FFF2-40B4-BE49-F238E27FC236}">
                <a16:creationId xmlns:a16="http://schemas.microsoft.com/office/drawing/2014/main" id="{EAF84957-36FE-0660-89EE-2B9DAC30D053}"/>
              </a:ext>
            </a:extLst>
          </p:cNvPr>
          <p:cNvSpPr>
            <a:spLocks noChangeShapeType="1"/>
          </p:cNvSpPr>
          <p:nvPr/>
        </p:nvSpPr>
        <p:spPr bwMode="auto">
          <a:xfrm>
            <a:off x="1671932"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60" name="Line 70">
            <a:extLst>
              <a:ext uri="{FF2B5EF4-FFF2-40B4-BE49-F238E27FC236}">
                <a16:creationId xmlns:a16="http://schemas.microsoft.com/office/drawing/2014/main" id="{A66C06EF-AED7-307F-06D5-592D315EC3DD}"/>
              </a:ext>
            </a:extLst>
          </p:cNvPr>
          <p:cNvSpPr>
            <a:spLocks noChangeShapeType="1"/>
          </p:cNvSpPr>
          <p:nvPr/>
        </p:nvSpPr>
        <p:spPr bwMode="auto">
          <a:xfrm>
            <a:off x="1697483"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61" name="Line 71">
            <a:extLst>
              <a:ext uri="{FF2B5EF4-FFF2-40B4-BE49-F238E27FC236}">
                <a16:creationId xmlns:a16="http://schemas.microsoft.com/office/drawing/2014/main" id="{E2470644-F29C-1B1B-BD3A-A5B6B65F64EC}"/>
              </a:ext>
            </a:extLst>
          </p:cNvPr>
          <p:cNvSpPr>
            <a:spLocks noChangeShapeType="1"/>
          </p:cNvSpPr>
          <p:nvPr/>
        </p:nvSpPr>
        <p:spPr bwMode="auto">
          <a:xfrm>
            <a:off x="1723034"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62" name="Line 72">
            <a:extLst>
              <a:ext uri="{FF2B5EF4-FFF2-40B4-BE49-F238E27FC236}">
                <a16:creationId xmlns:a16="http://schemas.microsoft.com/office/drawing/2014/main" id="{E35E847B-E89A-53E5-1AEF-6D186D67DAA2}"/>
              </a:ext>
            </a:extLst>
          </p:cNvPr>
          <p:cNvSpPr>
            <a:spLocks noChangeShapeType="1"/>
          </p:cNvSpPr>
          <p:nvPr/>
        </p:nvSpPr>
        <p:spPr bwMode="auto">
          <a:xfrm>
            <a:off x="1770611"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63" name="Line 73">
            <a:extLst>
              <a:ext uri="{FF2B5EF4-FFF2-40B4-BE49-F238E27FC236}">
                <a16:creationId xmlns:a16="http://schemas.microsoft.com/office/drawing/2014/main" id="{E8D16E60-7AEC-2375-8586-2C79751FDB56}"/>
              </a:ext>
            </a:extLst>
          </p:cNvPr>
          <p:cNvSpPr>
            <a:spLocks noChangeShapeType="1"/>
          </p:cNvSpPr>
          <p:nvPr/>
        </p:nvSpPr>
        <p:spPr bwMode="auto">
          <a:xfrm>
            <a:off x="1796162"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64" name="Line 74">
            <a:extLst>
              <a:ext uri="{FF2B5EF4-FFF2-40B4-BE49-F238E27FC236}">
                <a16:creationId xmlns:a16="http://schemas.microsoft.com/office/drawing/2014/main" id="{71738733-075F-FD94-E863-D4E0FE2E93AA}"/>
              </a:ext>
            </a:extLst>
          </p:cNvPr>
          <p:cNvSpPr>
            <a:spLocks noChangeShapeType="1"/>
          </p:cNvSpPr>
          <p:nvPr/>
        </p:nvSpPr>
        <p:spPr bwMode="auto">
          <a:xfrm>
            <a:off x="1821712"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65" name="Line 75">
            <a:extLst>
              <a:ext uri="{FF2B5EF4-FFF2-40B4-BE49-F238E27FC236}">
                <a16:creationId xmlns:a16="http://schemas.microsoft.com/office/drawing/2014/main" id="{3AA60476-532F-DDC7-6659-8A8B8580F69A}"/>
              </a:ext>
            </a:extLst>
          </p:cNvPr>
          <p:cNvSpPr>
            <a:spLocks noChangeShapeType="1"/>
          </p:cNvSpPr>
          <p:nvPr/>
        </p:nvSpPr>
        <p:spPr bwMode="auto">
          <a:xfrm>
            <a:off x="1847263"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66" name="Line 76">
            <a:extLst>
              <a:ext uri="{FF2B5EF4-FFF2-40B4-BE49-F238E27FC236}">
                <a16:creationId xmlns:a16="http://schemas.microsoft.com/office/drawing/2014/main" id="{2C35FE31-8378-2BCE-B8F5-5CC0567F1FD5}"/>
              </a:ext>
            </a:extLst>
          </p:cNvPr>
          <p:cNvSpPr>
            <a:spLocks noChangeShapeType="1"/>
          </p:cNvSpPr>
          <p:nvPr/>
        </p:nvSpPr>
        <p:spPr bwMode="auto">
          <a:xfrm>
            <a:off x="1894840"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67" name="Line 77">
            <a:extLst>
              <a:ext uri="{FF2B5EF4-FFF2-40B4-BE49-F238E27FC236}">
                <a16:creationId xmlns:a16="http://schemas.microsoft.com/office/drawing/2014/main" id="{BAD976F6-FA81-15AD-1A10-0058DA3DFDDC}"/>
              </a:ext>
            </a:extLst>
          </p:cNvPr>
          <p:cNvSpPr>
            <a:spLocks noChangeShapeType="1"/>
          </p:cNvSpPr>
          <p:nvPr/>
        </p:nvSpPr>
        <p:spPr bwMode="auto">
          <a:xfrm>
            <a:off x="1920391"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68" name="Line 78">
            <a:extLst>
              <a:ext uri="{FF2B5EF4-FFF2-40B4-BE49-F238E27FC236}">
                <a16:creationId xmlns:a16="http://schemas.microsoft.com/office/drawing/2014/main" id="{4DBFADAE-66E6-8632-7634-2DB18557D0D0}"/>
              </a:ext>
            </a:extLst>
          </p:cNvPr>
          <p:cNvSpPr>
            <a:spLocks noChangeShapeType="1"/>
          </p:cNvSpPr>
          <p:nvPr/>
        </p:nvSpPr>
        <p:spPr bwMode="auto">
          <a:xfrm>
            <a:off x="1942417"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69" name="Line 79">
            <a:extLst>
              <a:ext uri="{FF2B5EF4-FFF2-40B4-BE49-F238E27FC236}">
                <a16:creationId xmlns:a16="http://schemas.microsoft.com/office/drawing/2014/main" id="{A51B0A31-2534-B536-2407-6E8E93F4F7D9}"/>
              </a:ext>
            </a:extLst>
          </p:cNvPr>
          <p:cNvSpPr>
            <a:spLocks noChangeShapeType="1"/>
          </p:cNvSpPr>
          <p:nvPr/>
        </p:nvSpPr>
        <p:spPr bwMode="auto">
          <a:xfrm>
            <a:off x="1967968"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70" name="Line 80">
            <a:extLst>
              <a:ext uri="{FF2B5EF4-FFF2-40B4-BE49-F238E27FC236}">
                <a16:creationId xmlns:a16="http://schemas.microsoft.com/office/drawing/2014/main" id="{8FCD6F48-D7E3-3F6E-B5B0-388F2B2F7CEF}"/>
              </a:ext>
            </a:extLst>
          </p:cNvPr>
          <p:cNvSpPr>
            <a:spLocks noChangeShapeType="1"/>
          </p:cNvSpPr>
          <p:nvPr/>
        </p:nvSpPr>
        <p:spPr bwMode="auto">
          <a:xfrm>
            <a:off x="2019069"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71" name="Line 81">
            <a:extLst>
              <a:ext uri="{FF2B5EF4-FFF2-40B4-BE49-F238E27FC236}">
                <a16:creationId xmlns:a16="http://schemas.microsoft.com/office/drawing/2014/main" id="{443FAD9D-A276-D49C-6CC9-E8B954F237F8}"/>
              </a:ext>
            </a:extLst>
          </p:cNvPr>
          <p:cNvSpPr>
            <a:spLocks noChangeShapeType="1"/>
          </p:cNvSpPr>
          <p:nvPr/>
        </p:nvSpPr>
        <p:spPr bwMode="auto">
          <a:xfrm>
            <a:off x="2041096"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72" name="Line 82">
            <a:extLst>
              <a:ext uri="{FF2B5EF4-FFF2-40B4-BE49-F238E27FC236}">
                <a16:creationId xmlns:a16="http://schemas.microsoft.com/office/drawing/2014/main" id="{5A238C34-6923-E337-5DD2-304AABEDD6D5}"/>
              </a:ext>
            </a:extLst>
          </p:cNvPr>
          <p:cNvSpPr>
            <a:spLocks noChangeShapeType="1"/>
          </p:cNvSpPr>
          <p:nvPr/>
        </p:nvSpPr>
        <p:spPr bwMode="auto">
          <a:xfrm>
            <a:off x="2066647"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73" name="Line 83">
            <a:extLst>
              <a:ext uri="{FF2B5EF4-FFF2-40B4-BE49-F238E27FC236}">
                <a16:creationId xmlns:a16="http://schemas.microsoft.com/office/drawing/2014/main" id="{DE3C63C0-384E-BBDC-A281-671806E167FB}"/>
              </a:ext>
            </a:extLst>
          </p:cNvPr>
          <p:cNvSpPr>
            <a:spLocks noChangeShapeType="1"/>
          </p:cNvSpPr>
          <p:nvPr/>
        </p:nvSpPr>
        <p:spPr bwMode="auto">
          <a:xfrm>
            <a:off x="2092197"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74" name="Line 84">
            <a:extLst>
              <a:ext uri="{FF2B5EF4-FFF2-40B4-BE49-F238E27FC236}">
                <a16:creationId xmlns:a16="http://schemas.microsoft.com/office/drawing/2014/main" id="{AD09171F-7DBB-62A2-1DC2-C4BA2525D448}"/>
              </a:ext>
            </a:extLst>
          </p:cNvPr>
          <p:cNvSpPr>
            <a:spLocks noChangeShapeType="1"/>
          </p:cNvSpPr>
          <p:nvPr/>
        </p:nvSpPr>
        <p:spPr bwMode="auto">
          <a:xfrm>
            <a:off x="2139774"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75" name="Line 85">
            <a:extLst>
              <a:ext uri="{FF2B5EF4-FFF2-40B4-BE49-F238E27FC236}">
                <a16:creationId xmlns:a16="http://schemas.microsoft.com/office/drawing/2014/main" id="{EBBE74DF-2BD9-5909-21F3-ECDA76704B6C}"/>
              </a:ext>
            </a:extLst>
          </p:cNvPr>
          <p:cNvSpPr>
            <a:spLocks noChangeShapeType="1"/>
          </p:cNvSpPr>
          <p:nvPr/>
        </p:nvSpPr>
        <p:spPr bwMode="auto">
          <a:xfrm>
            <a:off x="2165325"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76" name="Line 86">
            <a:extLst>
              <a:ext uri="{FF2B5EF4-FFF2-40B4-BE49-F238E27FC236}">
                <a16:creationId xmlns:a16="http://schemas.microsoft.com/office/drawing/2014/main" id="{BB366D74-D53F-D192-4D07-15057B36B9A5}"/>
              </a:ext>
            </a:extLst>
          </p:cNvPr>
          <p:cNvSpPr>
            <a:spLocks noChangeShapeType="1"/>
          </p:cNvSpPr>
          <p:nvPr/>
        </p:nvSpPr>
        <p:spPr bwMode="auto">
          <a:xfrm>
            <a:off x="2190876"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77" name="Line 87">
            <a:extLst>
              <a:ext uri="{FF2B5EF4-FFF2-40B4-BE49-F238E27FC236}">
                <a16:creationId xmlns:a16="http://schemas.microsoft.com/office/drawing/2014/main" id="{514AB37E-A85B-EDBF-67FA-37BD61B0B161}"/>
              </a:ext>
            </a:extLst>
          </p:cNvPr>
          <p:cNvSpPr>
            <a:spLocks noChangeShapeType="1"/>
          </p:cNvSpPr>
          <p:nvPr/>
        </p:nvSpPr>
        <p:spPr bwMode="auto">
          <a:xfrm>
            <a:off x="2215545"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78" name="Line 88">
            <a:extLst>
              <a:ext uri="{FF2B5EF4-FFF2-40B4-BE49-F238E27FC236}">
                <a16:creationId xmlns:a16="http://schemas.microsoft.com/office/drawing/2014/main" id="{A65C86D1-6C2A-3DB8-D7CF-6FE4E10D8E17}"/>
              </a:ext>
            </a:extLst>
          </p:cNvPr>
          <p:cNvSpPr>
            <a:spLocks noChangeShapeType="1"/>
          </p:cNvSpPr>
          <p:nvPr/>
        </p:nvSpPr>
        <p:spPr bwMode="auto">
          <a:xfrm>
            <a:off x="2264004"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79" name="Line 89">
            <a:extLst>
              <a:ext uri="{FF2B5EF4-FFF2-40B4-BE49-F238E27FC236}">
                <a16:creationId xmlns:a16="http://schemas.microsoft.com/office/drawing/2014/main" id="{B33D587F-8FCC-499E-AA77-3637F550263F}"/>
              </a:ext>
            </a:extLst>
          </p:cNvPr>
          <p:cNvSpPr>
            <a:spLocks noChangeShapeType="1"/>
          </p:cNvSpPr>
          <p:nvPr/>
        </p:nvSpPr>
        <p:spPr bwMode="auto">
          <a:xfrm>
            <a:off x="2288673"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80" name="Line 90">
            <a:extLst>
              <a:ext uri="{FF2B5EF4-FFF2-40B4-BE49-F238E27FC236}">
                <a16:creationId xmlns:a16="http://schemas.microsoft.com/office/drawing/2014/main" id="{25AC3901-D83D-7759-4133-59349E142FC3}"/>
              </a:ext>
            </a:extLst>
          </p:cNvPr>
          <p:cNvSpPr>
            <a:spLocks noChangeShapeType="1"/>
          </p:cNvSpPr>
          <p:nvPr/>
        </p:nvSpPr>
        <p:spPr bwMode="auto">
          <a:xfrm>
            <a:off x="2311581"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81" name="Line 91">
            <a:extLst>
              <a:ext uri="{FF2B5EF4-FFF2-40B4-BE49-F238E27FC236}">
                <a16:creationId xmlns:a16="http://schemas.microsoft.com/office/drawing/2014/main" id="{5506257C-5D4E-3DD2-5583-8924FEE2C47D}"/>
              </a:ext>
            </a:extLst>
          </p:cNvPr>
          <p:cNvSpPr>
            <a:spLocks noChangeShapeType="1"/>
          </p:cNvSpPr>
          <p:nvPr/>
        </p:nvSpPr>
        <p:spPr bwMode="auto">
          <a:xfrm>
            <a:off x="2337132"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82" name="Line 92">
            <a:extLst>
              <a:ext uri="{FF2B5EF4-FFF2-40B4-BE49-F238E27FC236}">
                <a16:creationId xmlns:a16="http://schemas.microsoft.com/office/drawing/2014/main" id="{16F10CA0-D41E-FA0E-B880-7A68F224C4BD}"/>
              </a:ext>
            </a:extLst>
          </p:cNvPr>
          <p:cNvSpPr>
            <a:spLocks noChangeShapeType="1"/>
          </p:cNvSpPr>
          <p:nvPr/>
        </p:nvSpPr>
        <p:spPr bwMode="auto">
          <a:xfrm>
            <a:off x="2387352"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83" name="Line 93">
            <a:extLst>
              <a:ext uri="{FF2B5EF4-FFF2-40B4-BE49-F238E27FC236}">
                <a16:creationId xmlns:a16="http://schemas.microsoft.com/office/drawing/2014/main" id="{5AB31650-A8CC-65C1-76F9-51B4FDB3EA64}"/>
              </a:ext>
            </a:extLst>
          </p:cNvPr>
          <p:cNvSpPr>
            <a:spLocks noChangeShapeType="1"/>
          </p:cNvSpPr>
          <p:nvPr/>
        </p:nvSpPr>
        <p:spPr bwMode="auto">
          <a:xfrm>
            <a:off x="2410259"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84" name="Line 94">
            <a:extLst>
              <a:ext uri="{FF2B5EF4-FFF2-40B4-BE49-F238E27FC236}">
                <a16:creationId xmlns:a16="http://schemas.microsoft.com/office/drawing/2014/main" id="{C53959DA-F0DE-002A-775A-04A4FDDFD993}"/>
              </a:ext>
            </a:extLst>
          </p:cNvPr>
          <p:cNvSpPr>
            <a:spLocks noChangeShapeType="1"/>
          </p:cNvSpPr>
          <p:nvPr/>
        </p:nvSpPr>
        <p:spPr bwMode="auto">
          <a:xfrm>
            <a:off x="2434929"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85" name="Line 95">
            <a:extLst>
              <a:ext uri="{FF2B5EF4-FFF2-40B4-BE49-F238E27FC236}">
                <a16:creationId xmlns:a16="http://schemas.microsoft.com/office/drawing/2014/main" id="{914B0E3C-F4E6-A7CE-7219-F5B8C565C9DD}"/>
              </a:ext>
            </a:extLst>
          </p:cNvPr>
          <p:cNvSpPr>
            <a:spLocks noChangeShapeType="1"/>
          </p:cNvSpPr>
          <p:nvPr/>
        </p:nvSpPr>
        <p:spPr bwMode="auto">
          <a:xfrm>
            <a:off x="2460480"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86" name="Line 96">
            <a:extLst>
              <a:ext uri="{FF2B5EF4-FFF2-40B4-BE49-F238E27FC236}">
                <a16:creationId xmlns:a16="http://schemas.microsoft.com/office/drawing/2014/main" id="{A65F3105-1464-9712-7D73-B3951C64C958}"/>
              </a:ext>
            </a:extLst>
          </p:cNvPr>
          <p:cNvSpPr>
            <a:spLocks noChangeShapeType="1"/>
          </p:cNvSpPr>
          <p:nvPr/>
        </p:nvSpPr>
        <p:spPr bwMode="auto">
          <a:xfrm>
            <a:off x="2508057"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87" name="Line 97">
            <a:extLst>
              <a:ext uri="{FF2B5EF4-FFF2-40B4-BE49-F238E27FC236}">
                <a16:creationId xmlns:a16="http://schemas.microsoft.com/office/drawing/2014/main" id="{82E4D5FD-A8CC-1247-D538-F2E59902C7CF}"/>
              </a:ext>
            </a:extLst>
          </p:cNvPr>
          <p:cNvSpPr>
            <a:spLocks noChangeShapeType="1"/>
          </p:cNvSpPr>
          <p:nvPr/>
        </p:nvSpPr>
        <p:spPr bwMode="auto">
          <a:xfrm>
            <a:off x="2533608"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88" name="Line 98">
            <a:extLst>
              <a:ext uri="{FF2B5EF4-FFF2-40B4-BE49-F238E27FC236}">
                <a16:creationId xmlns:a16="http://schemas.microsoft.com/office/drawing/2014/main" id="{02EE6286-AE7A-387D-B34B-3A9C4C221F9C}"/>
              </a:ext>
            </a:extLst>
          </p:cNvPr>
          <p:cNvSpPr>
            <a:spLocks noChangeShapeType="1"/>
          </p:cNvSpPr>
          <p:nvPr/>
        </p:nvSpPr>
        <p:spPr bwMode="auto">
          <a:xfrm>
            <a:off x="2559158"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89" name="Line 99">
            <a:extLst>
              <a:ext uri="{FF2B5EF4-FFF2-40B4-BE49-F238E27FC236}">
                <a16:creationId xmlns:a16="http://schemas.microsoft.com/office/drawing/2014/main" id="{E712D916-16B9-1490-CF0A-AA9BC8CDBD4F}"/>
              </a:ext>
            </a:extLst>
          </p:cNvPr>
          <p:cNvSpPr>
            <a:spLocks noChangeShapeType="1"/>
          </p:cNvSpPr>
          <p:nvPr/>
        </p:nvSpPr>
        <p:spPr bwMode="auto">
          <a:xfrm>
            <a:off x="2584709"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90" name="Line 100">
            <a:extLst>
              <a:ext uri="{FF2B5EF4-FFF2-40B4-BE49-F238E27FC236}">
                <a16:creationId xmlns:a16="http://schemas.microsoft.com/office/drawing/2014/main" id="{92696DBD-D699-B29A-BFCD-566F2D8D304D}"/>
              </a:ext>
            </a:extLst>
          </p:cNvPr>
          <p:cNvSpPr>
            <a:spLocks noChangeShapeType="1"/>
          </p:cNvSpPr>
          <p:nvPr/>
        </p:nvSpPr>
        <p:spPr bwMode="auto">
          <a:xfrm>
            <a:off x="2632286"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91" name="Line 101">
            <a:extLst>
              <a:ext uri="{FF2B5EF4-FFF2-40B4-BE49-F238E27FC236}">
                <a16:creationId xmlns:a16="http://schemas.microsoft.com/office/drawing/2014/main" id="{FA490AB5-6B48-5497-1C4E-6D661C563F37}"/>
              </a:ext>
            </a:extLst>
          </p:cNvPr>
          <p:cNvSpPr>
            <a:spLocks noChangeShapeType="1"/>
          </p:cNvSpPr>
          <p:nvPr/>
        </p:nvSpPr>
        <p:spPr bwMode="auto">
          <a:xfrm>
            <a:off x="2657837"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80" name="Line 102">
            <a:extLst>
              <a:ext uri="{FF2B5EF4-FFF2-40B4-BE49-F238E27FC236}">
                <a16:creationId xmlns:a16="http://schemas.microsoft.com/office/drawing/2014/main" id="{8896DBC5-ED0C-005C-3DF6-D9B784B82D32}"/>
              </a:ext>
            </a:extLst>
          </p:cNvPr>
          <p:cNvSpPr>
            <a:spLocks noChangeShapeType="1"/>
          </p:cNvSpPr>
          <p:nvPr/>
        </p:nvSpPr>
        <p:spPr bwMode="auto">
          <a:xfrm>
            <a:off x="2683388"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82" name="Line 103">
            <a:extLst>
              <a:ext uri="{FF2B5EF4-FFF2-40B4-BE49-F238E27FC236}">
                <a16:creationId xmlns:a16="http://schemas.microsoft.com/office/drawing/2014/main" id="{B30A6652-FF96-A872-9B20-082D366754B8}"/>
              </a:ext>
            </a:extLst>
          </p:cNvPr>
          <p:cNvSpPr>
            <a:spLocks noChangeShapeType="1"/>
          </p:cNvSpPr>
          <p:nvPr/>
        </p:nvSpPr>
        <p:spPr bwMode="auto">
          <a:xfrm>
            <a:off x="2705414"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84" name="Line 104">
            <a:extLst>
              <a:ext uri="{FF2B5EF4-FFF2-40B4-BE49-F238E27FC236}">
                <a16:creationId xmlns:a16="http://schemas.microsoft.com/office/drawing/2014/main" id="{61DA3AF3-36B4-14B7-031E-8AD065A58109}"/>
              </a:ext>
            </a:extLst>
          </p:cNvPr>
          <p:cNvSpPr>
            <a:spLocks noChangeShapeType="1"/>
          </p:cNvSpPr>
          <p:nvPr/>
        </p:nvSpPr>
        <p:spPr bwMode="auto">
          <a:xfrm>
            <a:off x="2756515"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85" name="Line 105">
            <a:extLst>
              <a:ext uri="{FF2B5EF4-FFF2-40B4-BE49-F238E27FC236}">
                <a16:creationId xmlns:a16="http://schemas.microsoft.com/office/drawing/2014/main" id="{D90979C6-3093-81BC-B3D5-DD9906D7C17B}"/>
              </a:ext>
            </a:extLst>
          </p:cNvPr>
          <p:cNvSpPr>
            <a:spLocks noChangeShapeType="1"/>
          </p:cNvSpPr>
          <p:nvPr/>
        </p:nvSpPr>
        <p:spPr bwMode="auto">
          <a:xfrm>
            <a:off x="2778542"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86" name="Line 106">
            <a:extLst>
              <a:ext uri="{FF2B5EF4-FFF2-40B4-BE49-F238E27FC236}">
                <a16:creationId xmlns:a16="http://schemas.microsoft.com/office/drawing/2014/main" id="{01A375B4-2636-D400-F818-4919E66A13EE}"/>
              </a:ext>
            </a:extLst>
          </p:cNvPr>
          <p:cNvSpPr>
            <a:spLocks noChangeShapeType="1"/>
          </p:cNvSpPr>
          <p:nvPr/>
        </p:nvSpPr>
        <p:spPr bwMode="auto">
          <a:xfrm>
            <a:off x="2804093"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88" name="Line 107">
            <a:extLst>
              <a:ext uri="{FF2B5EF4-FFF2-40B4-BE49-F238E27FC236}">
                <a16:creationId xmlns:a16="http://schemas.microsoft.com/office/drawing/2014/main" id="{EAD6F55F-01D4-2CA0-3583-EBB82045D0C1}"/>
              </a:ext>
            </a:extLst>
          </p:cNvPr>
          <p:cNvSpPr>
            <a:spLocks noChangeShapeType="1"/>
          </p:cNvSpPr>
          <p:nvPr/>
        </p:nvSpPr>
        <p:spPr bwMode="auto">
          <a:xfrm>
            <a:off x="2829643" y="2875307"/>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306" name="Line 201">
            <a:extLst>
              <a:ext uri="{FF2B5EF4-FFF2-40B4-BE49-F238E27FC236}">
                <a16:creationId xmlns:a16="http://schemas.microsoft.com/office/drawing/2014/main" id="{F2EC3978-1E9D-5267-22A6-CEC23DDCD69E}"/>
              </a:ext>
            </a:extLst>
          </p:cNvPr>
          <p:cNvSpPr>
            <a:spLocks noChangeShapeType="1"/>
          </p:cNvSpPr>
          <p:nvPr/>
        </p:nvSpPr>
        <p:spPr bwMode="auto">
          <a:xfrm>
            <a:off x="1379421" y="2875307"/>
            <a:ext cx="0" cy="513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308" name="Line 203">
            <a:extLst>
              <a:ext uri="{FF2B5EF4-FFF2-40B4-BE49-F238E27FC236}">
                <a16:creationId xmlns:a16="http://schemas.microsoft.com/office/drawing/2014/main" id="{8C5A2783-2675-9B68-9432-CDF9042AA97D}"/>
              </a:ext>
            </a:extLst>
          </p:cNvPr>
          <p:cNvSpPr>
            <a:spLocks noChangeShapeType="1"/>
          </p:cNvSpPr>
          <p:nvPr/>
        </p:nvSpPr>
        <p:spPr bwMode="auto">
          <a:xfrm>
            <a:off x="1996011" y="2875307"/>
            <a:ext cx="0" cy="513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309" name="Line 206">
            <a:extLst>
              <a:ext uri="{FF2B5EF4-FFF2-40B4-BE49-F238E27FC236}">
                <a16:creationId xmlns:a16="http://schemas.microsoft.com/office/drawing/2014/main" id="{EED8BC54-4112-0083-AA11-8B3977D39D2F}"/>
              </a:ext>
            </a:extLst>
          </p:cNvPr>
          <p:cNvSpPr>
            <a:spLocks noChangeShapeType="1"/>
          </p:cNvSpPr>
          <p:nvPr/>
        </p:nvSpPr>
        <p:spPr bwMode="auto">
          <a:xfrm>
            <a:off x="2606735" y="2875318"/>
            <a:ext cx="0" cy="513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 name="Line 260">
            <a:extLst>
              <a:ext uri="{FF2B5EF4-FFF2-40B4-BE49-F238E27FC236}">
                <a16:creationId xmlns:a16="http://schemas.microsoft.com/office/drawing/2014/main" id="{FA2A925B-E4D2-8B1A-1088-7A95A9368AB6}"/>
              </a:ext>
            </a:extLst>
          </p:cNvPr>
          <p:cNvSpPr>
            <a:spLocks noChangeShapeType="1"/>
          </p:cNvSpPr>
          <p:nvPr/>
        </p:nvSpPr>
        <p:spPr bwMode="auto">
          <a:xfrm flipH="1">
            <a:off x="1379748" y="2873402"/>
            <a:ext cx="14760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 name="Rectangle 16">
            <a:extLst>
              <a:ext uri="{FF2B5EF4-FFF2-40B4-BE49-F238E27FC236}">
                <a16:creationId xmlns:a16="http://schemas.microsoft.com/office/drawing/2014/main" id="{AEF078E8-A009-8148-6ED1-3DA2CF3264D6}"/>
              </a:ext>
            </a:extLst>
          </p:cNvPr>
          <p:cNvSpPr>
            <a:spLocks noChangeArrowheads="1"/>
          </p:cNvSpPr>
          <p:nvPr/>
        </p:nvSpPr>
        <p:spPr bwMode="auto">
          <a:xfrm>
            <a:off x="1520058" y="612607"/>
            <a:ext cx="41998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783" rtl="0" eaLnBrk="0" fontAlgn="base" latinLnBrk="0" hangingPunct="0">
              <a:lnSpc>
                <a:spcPct val="100000"/>
              </a:lnSpc>
              <a:spcBef>
                <a:spcPct val="0"/>
              </a:spcBef>
              <a:spcAft>
                <a:spcPct val="0"/>
              </a:spcAft>
              <a:buClrTx/>
              <a:buSzTx/>
              <a:buFontTx/>
              <a:buNone/>
              <a:tabLst/>
              <a:defRPr/>
            </a:pPr>
            <a:r>
              <a:rPr kumimoji="0" lang="en-US" altLang="ja-JP" sz="1000" b="0" i="0" u="sng"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MS/MS</a:t>
            </a:r>
            <a:endParaRPr kumimoji="0" lang="ja-JP" altLang="ja-JP" sz="4000" b="0" i="0" u="sng" strike="noStrike" kern="1200" cap="none" spc="0" normalizeH="0" baseline="3000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3" name="Line 17">
            <a:extLst>
              <a:ext uri="{FF2B5EF4-FFF2-40B4-BE49-F238E27FC236}">
                <a16:creationId xmlns:a16="http://schemas.microsoft.com/office/drawing/2014/main" id="{AAB80608-84CC-FAC5-0113-2575AE4118DD}"/>
              </a:ext>
            </a:extLst>
          </p:cNvPr>
          <p:cNvSpPr>
            <a:spLocks noChangeShapeType="1"/>
          </p:cNvSpPr>
          <p:nvPr/>
        </p:nvSpPr>
        <p:spPr bwMode="auto">
          <a:xfrm>
            <a:off x="2860847" y="5480801"/>
            <a:ext cx="52920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 name="Line 18">
            <a:extLst>
              <a:ext uri="{FF2B5EF4-FFF2-40B4-BE49-F238E27FC236}">
                <a16:creationId xmlns:a16="http://schemas.microsoft.com/office/drawing/2014/main" id="{B1975702-9081-0B66-A4A8-87AB9CF40834}"/>
              </a:ext>
            </a:extLst>
          </p:cNvPr>
          <p:cNvSpPr>
            <a:spLocks noChangeShapeType="1"/>
          </p:cNvSpPr>
          <p:nvPr/>
        </p:nvSpPr>
        <p:spPr bwMode="auto">
          <a:xfrm>
            <a:off x="2980856"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23" name="Line 19">
            <a:extLst>
              <a:ext uri="{FF2B5EF4-FFF2-40B4-BE49-F238E27FC236}">
                <a16:creationId xmlns:a16="http://schemas.microsoft.com/office/drawing/2014/main" id="{74224154-9F64-797B-34AA-4207FDFCC545}"/>
              </a:ext>
            </a:extLst>
          </p:cNvPr>
          <p:cNvSpPr>
            <a:spLocks noChangeShapeType="1"/>
          </p:cNvSpPr>
          <p:nvPr/>
        </p:nvSpPr>
        <p:spPr bwMode="auto">
          <a:xfrm>
            <a:off x="3103492"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24" name="Line 20">
            <a:extLst>
              <a:ext uri="{FF2B5EF4-FFF2-40B4-BE49-F238E27FC236}">
                <a16:creationId xmlns:a16="http://schemas.microsoft.com/office/drawing/2014/main" id="{339C5AE8-DA2D-2459-9174-8C576DE06706}"/>
              </a:ext>
            </a:extLst>
          </p:cNvPr>
          <p:cNvSpPr>
            <a:spLocks noChangeShapeType="1"/>
          </p:cNvSpPr>
          <p:nvPr/>
        </p:nvSpPr>
        <p:spPr bwMode="auto">
          <a:xfrm>
            <a:off x="3347012"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25" name="Line 21">
            <a:extLst>
              <a:ext uri="{FF2B5EF4-FFF2-40B4-BE49-F238E27FC236}">
                <a16:creationId xmlns:a16="http://schemas.microsoft.com/office/drawing/2014/main" id="{4E74A5DA-C724-4345-758D-B998E2224B9A}"/>
              </a:ext>
            </a:extLst>
          </p:cNvPr>
          <p:cNvSpPr>
            <a:spLocks noChangeShapeType="1"/>
          </p:cNvSpPr>
          <p:nvPr/>
        </p:nvSpPr>
        <p:spPr bwMode="auto">
          <a:xfrm>
            <a:off x="3470524"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27" name="Line 22">
            <a:extLst>
              <a:ext uri="{FF2B5EF4-FFF2-40B4-BE49-F238E27FC236}">
                <a16:creationId xmlns:a16="http://schemas.microsoft.com/office/drawing/2014/main" id="{013B9B3F-97CE-6E81-9C2F-9236556393EC}"/>
              </a:ext>
            </a:extLst>
          </p:cNvPr>
          <p:cNvSpPr>
            <a:spLocks noChangeShapeType="1"/>
          </p:cNvSpPr>
          <p:nvPr/>
        </p:nvSpPr>
        <p:spPr bwMode="auto">
          <a:xfrm>
            <a:off x="3594036"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28" name="Line 23">
            <a:extLst>
              <a:ext uri="{FF2B5EF4-FFF2-40B4-BE49-F238E27FC236}">
                <a16:creationId xmlns:a16="http://schemas.microsoft.com/office/drawing/2014/main" id="{BF0AD010-BB16-A7E7-9BCD-7DB21CBBB2BE}"/>
              </a:ext>
            </a:extLst>
          </p:cNvPr>
          <p:cNvSpPr>
            <a:spLocks noChangeShapeType="1"/>
          </p:cNvSpPr>
          <p:nvPr/>
        </p:nvSpPr>
        <p:spPr bwMode="auto">
          <a:xfrm>
            <a:off x="3714044"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29" name="Line 24">
            <a:extLst>
              <a:ext uri="{FF2B5EF4-FFF2-40B4-BE49-F238E27FC236}">
                <a16:creationId xmlns:a16="http://schemas.microsoft.com/office/drawing/2014/main" id="{D686A212-20C7-6CA0-54E4-A66BB4670AE5}"/>
              </a:ext>
            </a:extLst>
          </p:cNvPr>
          <p:cNvSpPr>
            <a:spLocks noChangeShapeType="1"/>
          </p:cNvSpPr>
          <p:nvPr/>
        </p:nvSpPr>
        <p:spPr bwMode="auto">
          <a:xfrm>
            <a:off x="3961068"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30" name="Line 25">
            <a:extLst>
              <a:ext uri="{FF2B5EF4-FFF2-40B4-BE49-F238E27FC236}">
                <a16:creationId xmlns:a16="http://schemas.microsoft.com/office/drawing/2014/main" id="{C2C57C71-ECAC-CC52-CAB8-7AEAB7212CF2}"/>
              </a:ext>
            </a:extLst>
          </p:cNvPr>
          <p:cNvSpPr>
            <a:spLocks noChangeShapeType="1"/>
          </p:cNvSpPr>
          <p:nvPr/>
        </p:nvSpPr>
        <p:spPr bwMode="auto">
          <a:xfrm>
            <a:off x="4081076"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31" name="Line 26">
            <a:extLst>
              <a:ext uri="{FF2B5EF4-FFF2-40B4-BE49-F238E27FC236}">
                <a16:creationId xmlns:a16="http://schemas.microsoft.com/office/drawing/2014/main" id="{CB46BB65-6F30-4B1A-434C-3270C6CD8BEE}"/>
              </a:ext>
            </a:extLst>
          </p:cNvPr>
          <p:cNvSpPr>
            <a:spLocks noChangeShapeType="1"/>
          </p:cNvSpPr>
          <p:nvPr/>
        </p:nvSpPr>
        <p:spPr bwMode="auto">
          <a:xfrm>
            <a:off x="4203712"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32" name="Line 27">
            <a:extLst>
              <a:ext uri="{FF2B5EF4-FFF2-40B4-BE49-F238E27FC236}">
                <a16:creationId xmlns:a16="http://schemas.microsoft.com/office/drawing/2014/main" id="{1F708E27-E231-7E36-63F4-61C9BBCC4B77}"/>
              </a:ext>
            </a:extLst>
          </p:cNvPr>
          <p:cNvSpPr>
            <a:spLocks noChangeShapeType="1"/>
          </p:cNvSpPr>
          <p:nvPr/>
        </p:nvSpPr>
        <p:spPr bwMode="auto">
          <a:xfrm>
            <a:off x="4327224"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33" name="Line 28">
            <a:extLst>
              <a:ext uri="{FF2B5EF4-FFF2-40B4-BE49-F238E27FC236}">
                <a16:creationId xmlns:a16="http://schemas.microsoft.com/office/drawing/2014/main" id="{23410EFC-9FCA-40B6-390D-764E8F1BCC8A}"/>
              </a:ext>
            </a:extLst>
          </p:cNvPr>
          <p:cNvSpPr>
            <a:spLocks noChangeShapeType="1"/>
          </p:cNvSpPr>
          <p:nvPr/>
        </p:nvSpPr>
        <p:spPr bwMode="auto">
          <a:xfrm>
            <a:off x="4570744"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34" name="Line 29">
            <a:extLst>
              <a:ext uri="{FF2B5EF4-FFF2-40B4-BE49-F238E27FC236}">
                <a16:creationId xmlns:a16="http://schemas.microsoft.com/office/drawing/2014/main" id="{3102B246-E95F-F8AC-087F-84F8EF406FAD}"/>
              </a:ext>
            </a:extLst>
          </p:cNvPr>
          <p:cNvSpPr>
            <a:spLocks noChangeShapeType="1"/>
          </p:cNvSpPr>
          <p:nvPr/>
        </p:nvSpPr>
        <p:spPr bwMode="auto">
          <a:xfrm>
            <a:off x="4694256"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35" name="Line 30">
            <a:extLst>
              <a:ext uri="{FF2B5EF4-FFF2-40B4-BE49-F238E27FC236}">
                <a16:creationId xmlns:a16="http://schemas.microsoft.com/office/drawing/2014/main" id="{10AD84D7-07C9-5EE3-F041-1629B371B69F}"/>
              </a:ext>
            </a:extLst>
          </p:cNvPr>
          <p:cNvSpPr>
            <a:spLocks noChangeShapeType="1"/>
          </p:cNvSpPr>
          <p:nvPr/>
        </p:nvSpPr>
        <p:spPr bwMode="auto">
          <a:xfrm>
            <a:off x="4814264"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36" name="Line 31">
            <a:extLst>
              <a:ext uri="{FF2B5EF4-FFF2-40B4-BE49-F238E27FC236}">
                <a16:creationId xmlns:a16="http://schemas.microsoft.com/office/drawing/2014/main" id="{92956668-F097-37A0-E2F5-047AF0CB3131}"/>
              </a:ext>
            </a:extLst>
          </p:cNvPr>
          <p:cNvSpPr>
            <a:spLocks noChangeShapeType="1"/>
          </p:cNvSpPr>
          <p:nvPr/>
        </p:nvSpPr>
        <p:spPr bwMode="auto">
          <a:xfrm>
            <a:off x="4937776"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37" name="Line 32">
            <a:extLst>
              <a:ext uri="{FF2B5EF4-FFF2-40B4-BE49-F238E27FC236}">
                <a16:creationId xmlns:a16="http://schemas.microsoft.com/office/drawing/2014/main" id="{AEDD49D3-5EA0-5CED-AD93-C78FAC142572}"/>
              </a:ext>
            </a:extLst>
          </p:cNvPr>
          <p:cNvSpPr>
            <a:spLocks noChangeShapeType="1"/>
          </p:cNvSpPr>
          <p:nvPr/>
        </p:nvSpPr>
        <p:spPr bwMode="auto">
          <a:xfrm>
            <a:off x="5181296"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38" name="Line 33">
            <a:extLst>
              <a:ext uri="{FF2B5EF4-FFF2-40B4-BE49-F238E27FC236}">
                <a16:creationId xmlns:a16="http://schemas.microsoft.com/office/drawing/2014/main" id="{EBAA1F7A-08B8-7265-1B50-F953A5FC385A}"/>
              </a:ext>
            </a:extLst>
          </p:cNvPr>
          <p:cNvSpPr>
            <a:spLocks noChangeShapeType="1"/>
          </p:cNvSpPr>
          <p:nvPr/>
        </p:nvSpPr>
        <p:spPr bwMode="auto">
          <a:xfrm>
            <a:off x="5303932"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39" name="Line 34">
            <a:extLst>
              <a:ext uri="{FF2B5EF4-FFF2-40B4-BE49-F238E27FC236}">
                <a16:creationId xmlns:a16="http://schemas.microsoft.com/office/drawing/2014/main" id="{4A2D0BF3-26CE-3F32-448F-876BC7D3E82A}"/>
              </a:ext>
            </a:extLst>
          </p:cNvPr>
          <p:cNvSpPr>
            <a:spLocks noChangeShapeType="1"/>
          </p:cNvSpPr>
          <p:nvPr/>
        </p:nvSpPr>
        <p:spPr bwMode="auto">
          <a:xfrm>
            <a:off x="5427444"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41" name="Line 35">
            <a:extLst>
              <a:ext uri="{FF2B5EF4-FFF2-40B4-BE49-F238E27FC236}">
                <a16:creationId xmlns:a16="http://schemas.microsoft.com/office/drawing/2014/main" id="{F7999161-E5AB-AEAD-1E29-DF142E78AC81}"/>
              </a:ext>
            </a:extLst>
          </p:cNvPr>
          <p:cNvSpPr>
            <a:spLocks noChangeShapeType="1"/>
          </p:cNvSpPr>
          <p:nvPr/>
        </p:nvSpPr>
        <p:spPr bwMode="auto">
          <a:xfrm>
            <a:off x="5547452"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42" name="Line 36">
            <a:extLst>
              <a:ext uri="{FF2B5EF4-FFF2-40B4-BE49-F238E27FC236}">
                <a16:creationId xmlns:a16="http://schemas.microsoft.com/office/drawing/2014/main" id="{D460FF0D-E529-CC48-F76A-59264FEBFD8E}"/>
              </a:ext>
            </a:extLst>
          </p:cNvPr>
          <p:cNvSpPr>
            <a:spLocks noChangeShapeType="1"/>
          </p:cNvSpPr>
          <p:nvPr/>
        </p:nvSpPr>
        <p:spPr bwMode="auto">
          <a:xfrm>
            <a:off x="5794476"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43" name="Line 37">
            <a:extLst>
              <a:ext uri="{FF2B5EF4-FFF2-40B4-BE49-F238E27FC236}">
                <a16:creationId xmlns:a16="http://schemas.microsoft.com/office/drawing/2014/main" id="{2665A7FC-E44E-5B5F-54B3-7338FF863853}"/>
              </a:ext>
            </a:extLst>
          </p:cNvPr>
          <p:cNvSpPr>
            <a:spLocks noChangeShapeType="1"/>
          </p:cNvSpPr>
          <p:nvPr/>
        </p:nvSpPr>
        <p:spPr bwMode="auto">
          <a:xfrm>
            <a:off x="5914484"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44" name="Line 38">
            <a:extLst>
              <a:ext uri="{FF2B5EF4-FFF2-40B4-BE49-F238E27FC236}">
                <a16:creationId xmlns:a16="http://schemas.microsoft.com/office/drawing/2014/main" id="{5568A1F8-56AF-E33D-27C2-4320ECE849F0}"/>
              </a:ext>
            </a:extLst>
          </p:cNvPr>
          <p:cNvSpPr>
            <a:spLocks noChangeShapeType="1"/>
          </p:cNvSpPr>
          <p:nvPr/>
        </p:nvSpPr>
        <p:spPr bwMode="auto">
          <a:xfrm>
            <a:off x="6037996"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45" name="Line 39">
            <a:extLst>
              <a:ext uri="{FF2B5EF4-FFF2-40B4-BE49-F238E27FC236}">
                <a16:creationId xmlns:a16="http://schemas.microsoft.com/office/drawing/2014/main" id="{ADA41315-3A7B-236D-B21F-5AB226465E6B}"/>
              </a:ext>
            </a:extLst>
          </p:cNvPr>
          <p:cNvSpPr>
            <a:spLocks noChangeShapeType="1"/>
          </p:cNvSpPr>
          <p:nvPr/>
        </p:nvSpPr>
        <p:spPr bwMode="auto">
          <a:xfrm>
            <a:off x="6160632"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46" name="Line 40">
            <a:extLst>
              <a:ext uri="{FF2B5EF4-FFF2-40B4-BE49-F238E27FC236}">
                <a16:creationId xmlns:a16="http://schemas.microsoft.com/office/drawing/2014/main" id="{E10CF35F-67CF-0126-525D-1EBD446257C5}"/>
              </a:ext>
            </a:extLst>
          </p:cNvPr>
          <p:cNvSpPr>
            <a:spLocks noChangeShapeType="1"/>
          </p:cNvSpPr>
          <p:nvPr/>
        </p:nvSpPr>
        <p:spPr bwMode="auto">
          <a:xfrm>
            <a:off x="6404152"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47" name="Line 41">
            <a:extLst>
              <a:ext uri="{FF2B5EF4-FFF2-40B4-BE49-F238E27FC236}">
                <a16:creationId xmlns:a16="http://schemas.microsoft.com/office/drawing/2014/main" id="{3587A603-5C13-A079-2042-33D4D7985635}"/>
              </a:ext>
            </a:extLst>
          </p:cNvPr>
          <p:cNvSpPr>
            <a:spLocks noChangeShapeType="1"/>
          </p:cNvSpPr>
          <p:nvPr/>
        </p:nvSpPr>
        <p:spPr bwMode="auto">
          <a:xfrm>
            <a:off x="6527664"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48" name="Line 42">
            <a:extLst>
              <a:ext uri="{FF2B5EF4-FFF2-40B4-BE49-F238E27FC236}">
                <a16:creationId xmlns:a16="http://schemas.microsoft.com/office/drawing/2014/main" id="{45E5C1E7-7D99-B875-0CAE-B3FABF581351}"/>
              </a:ext>
            </a:extLst>
          </p:cNvPr>
          <p:cNvSpPr>
            <a:spLocks noChangeShapeType="1"/>
          </p:cNvSpPr>
          <p:nvPr/>
        </p:nvSpPr>
        <p:spPr bwMode="auto">
          <a:xfrm>
            <a:off x="6647672"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49" name="Line 43">
            <a:extLst>
              <a:ext uri="{FF2B5EF4-FFF2-40B4-BE49-F238E27FC236}">
                <a16:creationId xmlns:a16="http://schemas.microsoft.com/office/drawing/2014/main" id="{F59D58F8-7B25-E316-52B8-53B550F745CD}"/>
              </a:ext>
            </a:extLst>
          </p:cNvPr>
          <p:cNvSpPr>
            <a:spLocks noChangeShapeType="1"/>
          </p:cNvSpPr>
          <p:nvPr/>
        </p:nvSpPr>
        <p:spPr bwMode="auto">
          <a:xfrm>
            <a:off x="6771184"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50" name="Line 44">
            <a:extLst>
              <a:ext uri="{FF2B5EF4-FFF2-40B4-BE49-F238E27FC236}">
                <a16:creationId xmlns:a16="http://schemas.microsoft.com/office/drawing/2014/main" id="{30358BF2-DC02-9EB1-5D0D-5E3A9CB43D98}"/>
              </a:ext>
            </a:extLst>
          </p:cNvPr>
          <p:cNvSpPr>
            <a:spLocks noChangeShapeType="1"/>
          </p:cNvSpPr>
          <p:nvPr/>
        </p:nvSpPr>
        <p:spPr bwMode="auto">
          <a:xfrm>
            <a:off x="7018208"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51" name="Line 45">
            <a:extLst>
              <a:ext uri="{FF2B5EF4-FFF2-40B4-BE49-F238E27FC236}">
                <a16:creationId xmlns:a16="http://schemas.microsoft.com/office/drawing/2014/main" id="{4915BEF1-85D6-86C2-B628-6CA03F95366C}"/>
              </a:ext>
            </a:extLst>
          </p:cNvPr>
          <p:cNvSpPr>
            <a:spLocks noChangeShapeType="1"/>
          </p:cNvSpPr>
          <p:nvPr/>
        </p:nvSpPr>
        <p:spPr bwMode="auto">
          <a:xfrm>
            <a:off x="7138216"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52" name="Line 46">
            <a:extLst>
              <a:ext uri="{FF2B5EF4-FFF2-40B4-BE49-F238E27FC236}">
                <a16:creationId xmlns:a16="http://schemas.microsoft.com/office/drawing/2014/main" id="{6A93666F-0716-140C-5316-283ACD314B17}"/>
              </a:ext>
            </a:extLst>
          </p:cNvPr>
          <p:cNvSpPr>
            <a:spLocks noChangeShapeType="1"/>
          </p:cNvSpPr>
          <p:nvPr/>
        </p:nvSpPr>
        <p:spPr bwMode="auto">
          <a:xfrm>
            <a:off x="7260852"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53" name="Line 47">
            <a:extLst>
              <a:ext uri="{FF2B5EF4-FFF2-40B4-BE49-F238E27FC236}">
                <a16:creationId xmlns:a16="http://schemas.microsoft.com/office/drawing/2014/main" id="{358ED082-8620-4402-B71B-A35BB13CE1B3}"/>
              </a:ext>
            </a:extLst>
          </p:cNvPr>
          <p:cNvSpPr>
            <a:spLocks noChangeShapeType="1"/>
          </p:cNvSpPr>
          <p:nvPr/>
        </p:nvSpPr>
        <p:spPr bwMode="auto">
          <a:xfrm>
            <a:off x="7384364"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54" name="Line 48">
            <a:extLst>
              <a:ext uri="{FF2B5EF4-FFF2-40B4-BE49-F238E27FC236}">
                <a16:creationId xmlns:a16="http://schemas.microsoft.com/office/drawing/2014/main" id="{BEDD6E09-B326-F5D0-D5E4-3F9ADED6DEE3}"/>
              </a:ext>
            </a:extLst>
          </p:cNvPr>
          <p:cNvSpPr>
            <a:spLocks noChangeShapeType="1"/>
          </p:cNvSpPr>
          <p:nvPr/>
        </p:nvSpPr>
        <p:spPr bwMode="auto">
          <a:xfrm>
            <a:off x="2882747"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55" name="Line 49">
            <a:extLst>
              <a:ext uri="{FF2B5EF4-FFF2-40B4-BE49-F238E27FC236}">
                <a16:creationId xmlns:a16="http://schemas.microsoft.com/office/drawing/2014/main" id="{9A258A13-2694-9221-8DDA-16EE84C91515}"/>
              </a:ext>
            </a:extLst>
          </p:cNvPr>
          <p:cNvSpPr>
            <a:spLocks noChangeShapeType="1"/>
          </p:cNvSpPr>
          <p:nvPr/>
        </p:nvSpPr>
        <p:spPr bwMode="auto">
          <a:xfrm>
            <a:off x="2908150"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56" name="Line 50">
            <a:extLst>
              <a:ext uri="{FF2B5EF4-FFF2-40B4-BE49-F238E27FC236}">
                <a16:creationId xmlns:a16="http://schemas.microsoft.com/office/drawing/2014/main" id="{4CF56267-1D2F-48E3-D8BE-ED0F6725A51D}"/>
              </a:ext>
            </a:extLst>
          </p:cNvPr>
          <p:cNvSpPr>
            <a:spLocks noChangeShapeType="1"/>
          </p:cNvSpPr>
          <p:nvPr/>
        </p:nvSpPr>
        <p:spPr bwMode="auto">
          <a:xfrm>
            <a:off x="2933553"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57" name="Line 51">
            <a:extLst>
              <a:ext uri="{FF2B5EF4-FFF2-40B4-BE49-F238E27FC236}">
                <a16:creationId xmlns:a16="http://schemas.microsoft.com/office/drawing/2014/main" id="{534E2B09-7529-9F14-B5B7-53BEFCBBF375}"/>
              </a:ext>
            </a:extLst>
          </p:cNvPr>
          <p:cNvSpPr>
            <a:spLocks noChangeShapeType="1"/>
          </p:cNvSpPr>
          <p:nvPr/>
        </p:nvSpPr>
        <p:spPr bwMode="auto">
          <a:xfrm>
            <a:off x="2955452"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58" name="Line 52">
            <a:extLst>
              <a:ext uri="{FF2B5EF4-FFF2-40B4-BE49-F238E27FC236}">
                <a16:creationId xmlns:a16="http://schemas.microsoft.com/office/drawing/2014/main" id="{FE033754-64B4-3840-6F34-317EDF647DB1}"/>
              </a:ext>
            </a:extLst>
          </p:cNvPr>
          <p:cNvSpPr>
            <a:spLocks noChangeShapeType="1"/>
          </p:cNvSpPr>
          <p:nvPr/>
        </p:nvSpPr>
        <p:spPr bwMode="auto">
          <a:xfrm>
            <a:off x="3006259"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59" name="Line 53">
            <a:extLst>
              <a:ext uri="{FF2B5EF4-FFF2-40B4-BE49-F238E27FC236}">
                <a16:creationId xmlns:a16="http://schemas.microsoft.com/office/drawing/2014/main" id="{EE7E7134-7947-6845-BAF4-D0D5A1615BC1}"/>
              </a:ext>
            </a:extLst>
          </p:cNvPr>
          <p:cNvSpPr>
            <a:spLocks noChangeShapeType="1"/>
          </p:cNvSpPr>
          <p:nvPr/>
        </p:nvSpPr>
        <p:spPr bwMode="auto">
          <a:xfrm>
            <a:off x="3030786"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60" name="Line 54">
            <a:extLst>
              <a:ext uri="{FF2B5EF4-FFF2-40B4-BE49-F238E27FC236}">
                <a16:creationId xmlns:a16="http://schemas.microsoft.com/office/drawing/2014/main" id="{AB843E91-26BB-E967-760E-C80637015D26}"/>
              </a:ext>
            </a:extLst>
          </p:cNvPr>
          <p:cNvSpPr>
            <a:spLocks noChangeShapeType="1"/>
          </p:cNvSpPr>
          <p:nvPr/>
        </p:nvSpPr>
        <p:spPr bwMode="auto">
          <a:xfrm>
            <a:off x="3053561"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61" name="Line 55">
            <a:extLst>
              <a:ext uri="{FF2B5EF4-FFF2-40B4-BE49-F238E27FC236}">
                <a16:creationId xmlns:a16="http://schemas.microsoft.com/office/drawing/2014/main" id="{BCD7C9B1-949B-D144-B4E3-24E1D2BBD294}"/>
              </a:ext>
            </a:extLst>
          </p:cNvPr>
          <p:cNvSpPr>
            <a:spLocks noChangeShapeType="1"/>
          </p:cNvSpPr>
          <p:nvPr/>
        </p:nvSpPr>
        <p:spPr bwMode="auto">
          <a:xfrm>
            <a:off x="3078964"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62" name="Line 56">
            <a:extLst>
              <a:ext uri="{FF2B5EF4-FFF2-40B4-BE49-F238E27FC236}">
                <a16:creationId xmlns:a16="http://schemas.microsoft.com/office/drawing/2014/main" id="{8D5D175E-FB7D-BB79-5375-1388257E52D9}"/>
              </a:ext>
            </a:extLst>
          </p:cNvPr>
          <p:cNvSpPr>
            <a:spLocks noChangeShapeType="1"/>
          </p:cNvSpPr>
          <p:nvPr/>
        </p:nvSpPr>
        <p:spPr bwMode="auto">
          <a:xfrm>
            <a:off x="3128895"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63" name="Line 57">
            <a:extLst>
              <a:ext uri="{FF2B5EF4-FFF2-40B4-BE49-F238E27FC236}">
                <a16:creationId xmlns:a16="http://schemas.microsoft.com/office/drawing/2014/main" id="{213D8A07-2E1A-8EAA-C99E-4082C25487C6}"/>
              </a:ext>
            </a:extLst>
          </p:cNvPr>
          <p:cNvSpPr>
            <a:spLocks noChangeShapeType="1"/>
          </p:cNvSpPr>
          <p:nvPr/>
        </p:nvSpPr>
        <p:spPr bwMode="auto">
          <a:xfrm>
            <a:off x="3151670"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64" name="Line 58">
            <a:extLst>
              <a:ext uri="{FF2B5EF4-FFF2-40B4-BE49-F238E27FC236}">
                <a16:creationId xmlns:a16="http://schemas.microsoft.com/office/drawing/2014/main" id="{63FEDC03-231D-03D4-2983-3FEC173B09F7}"/>
              </a:ext>
            </a:extLst>
          </p:cNvPr>
          <p:cNvSpPr>
            <a:spLocks noChangeShapeType="1"/>
          </p:cNvSpPr>
          <p:nvPr/>
        </p:nvSpPr>
        <p:spPr bwMode="auto">
          <a:xfrm>
            <a:off x="3176197"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65" name="Line 59">
            <a:extLst>
              <a:ext uri="{FF2B5EF4-FFF2-40B4-BE49-F238E27FC236}">
                <a16:creationId xmlns:a16="http://schemas.microsoft.com/office/drawing/2014/main" id="{9E307775-45B0-D9E9-3DFE-29B117A85A09}"/>
              </a:ext>
            </a:extLst>
          </p:cNvPr>
          <p:cNvSpPr>
            <a:spLocks noChangeShapeType="1"/>
          </p:cNvSpPr>
          <p:nvPr/>
        </p:nvSpPr>
        <p:spPr bwMode="auto">
          <a:xfrm>
            <a:off x="3201600"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66" name="Line 60">
            <a:extLst>
              <a:ext uri="{FF2B5EF4-FFF2-40B4-BE49-F238E27FC236}">
                <a16:creationId xmlns:a16="http://schemas.microsoft.com/office/drawing/2014/main" id="{E1D675BF-D2D0-2781-BB77-F445B9317D61}"/>
              </a:ext>
            </a:extLst>
          </p:cNvPr>
          <p:cNvSpPr>
            <a:spLocks noChangeShapeType="1"/>
          </p:cNvSpPr>
          <p:nvPr/>
        </p:nvSpPr>
        <p:spPr bwMode="auto">
          <a:xfrm>
            <a:off x="3249779"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67" name="Line 61">
            <a:extLst>
              <a:ext uri="{FF2B5EF4-FFF2-40B4-BE49-F238E27FC236}">
                <a16:creationId xmlns:a16="http://schemas.microsoft.com/office/drawing/2014/main" id="{9EA7F2C2-9877-8304-5EBE-C07C9155D05B}"/>
              </a:ext>
            </a:extLst>
          </p:cNvPr>
          <p:cNvSpPr>
            <a:spLocks noChangeShapeType="1"/>
          </p:cNvSpPr>
          <p:nvPr/>
        </p:nvSpPr>
        <p:spPr bwMode="auto">
          <a:xfrm>
            <a:off x="3274306"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68" name="Line 62">
            <a:extLst>
              <a:ext uri="{FF2B5EF4-FFF2-40B4-BE49-F238E27FC236}">
                <a16:creationId xmlns:a16="http://schemas.microsoft.com/office/drawing/2014/main" id="{E911A452-B6BE-7D91-8241-D32AB9650A9D}"/>
              </a:ext>
            </a:extLst>
          </p:cNvPr>
          <p:cNvSpPr>
            <a:spLocks noChangeShapeType="1"/>
          </p:cNvSpPr>
          <p:nvPr/>
        </p:nvSpPr>
        <p:spPr bwMode="auto">
          <a:xfrm>
            <a:off x="3299709"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69" name="Line 63">
            <a:extLst>
              <a:ext uri="{FF2B5EF4-FFF2-40B4-BE49-F238E27FC236}">
                <a16:creationId xmlns:a16="http://schemas.microsoft.com/office/drawing/2014/main" id="{00F366FD-7220-D61C-B26E-4D4B0290CFAE}"/>
              </a:ext>
            </a:extLst>
          </p:cNvPr>
          <p:cNvSpPr>
            <a:spLocks noChangeShapeType="1"/>
          </p:cNvSpPr>
          <p:nvPr/>
        </p:nvSpPr>
        <p:spPr bwMode="auto">
          <a:xfrm>
            <a:off x="3322484"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70" name="Line 64">
            <a:extLst>
              <a:ext uri="{FF2B5EF4-FFF2-40B4-BE49-F238E27FC236}">
                <a16:creationId xmlns:a16="http://schemas.microsoft.com/office/drawing/2014/main" id="{3FA918B9-F83B-D70B-6BD6-A057F65E71B0}"/>
              </a:ext>
            </a:extLst>
          </p:cNvPr>
          <p:cNvSpPr>
            <a:spLocks noChangeShapeType="1"/>
          </p:cNvSpPr>
          <p:nvPr/>
        </p:nvSpPr>
        <p:spPr bwMode="auto">
          <a:xfrm>
            <a:off x="3372415"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71" name="Line 65">
            <a:extLst>
              <a:ext uri="{FF2B5EF4-FFF2-40B4-BE49-F238E27FC236}">
                <a16:creationId xmlns:a16="http://schemas.microsoft.com/office/drawing/2014/main" id="{932168BA-4118-6CD8-C5C5-AAB5F15E99FA}"/>
              </a:ext>
            </a:extLst>
          </p:cNvPr>
          <p:cNvSpPr>
            <a:spLocks noChangeShapeType="1"/>
          </p:cNvSpPr>
          <p:nvPr/>
        </p:nvSpPr>
        <p:spPr bwMode="auto">
          <a:xfrm>
            <a:off x="3397818"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85" name="Line 66">
            <a:extLst>
              <a:ext uri="{FF2B5EF4-FFF2-40B4-BE49-F238E27FC236}">
                <a16:creationId xmlns:a16="http://schemas.microsoft.com/office/drawing/2014/main" id="{08C2BDBB-43DA-5AF8-A469-1358146C5FB5}"/>
              </a:ext>
            </a:extLst>
          </p:cNvPr>
          <p:cNvSpPr>
            <a:spLocks noChangeShapeType="1"/>
          </p:cNvSpPr>
          <p:nvPr/>
        </p:nvSpPr>
        <p:spPr bwMode="auto">
          <a:xfrm>
            <a:off x="3419717"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86" name="Line 67">
            <a:extLst>
              <a:ext uri="{FF2B5EF4-FFF2-40B4-BE49-F238E27FC236}">
                <a16:creationId xmlns:a16="http://schemas.microsoft.com/office/drawing/2014/main" id="{FAC86DEC-5E7C-C919-E976-EAC5CDF1C559}"/>
              </a:ext>
            </a:extLst>
          </p:cNvPr>
          <p:cNvSpPr>
            <a:spLocks noChangeShapeType="1"/>
          </p:cNvSpPr>
          <p:nvPr/>
        </p:nvSpPr>
        <p:spPr bwMode="auto">
          <a:xfrm>
            <a:off x="3445120"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87" name="Line 68">
            <a:extLst>
              <a:ext uri="{FF2B5EF4-FFF2-40B4-BE49-F238E27FC236}">
                <a16:creationId xmlns:a16="http://schemas.microsoft.com/office/drawing/2014/main" id="{2E7F1426-7B19-8925-2D2E-F92DD9C036B6}"/>
              </a:ext>
            </a:extLst>
          </p:cNvPr>
          <p:cNvSpPr>
            <a:spLocks noChangeShapeType="1"/>
          </p:cNvSpPr>
          <p:nvPr/>
        </p:nvSpPr>
        <p:spPr bwMode="auto">
          <a:xfrm>
            <a:off x="3495927"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92" name="Line 69">
            <a:extLst>
              <a:ext uri="{FF2B5EF4-FFF2-40B4-BE49-F238E27FC236}">
                <a16:creationId xmlns:a16="http://schemas.microsoft.com/office/drawing/2014/main" id="{C737B041-5FC8-FD5A-EB11-801CC0D2402B}"/>
              </a:ext>
            </a:extLst>
          </p:cNvPr>
          <p:cNvSpPr>
            <a:spLocks noChangeShapeType="1"/>
          </p:cNvSpPr>
          <p:nvPr/>
        </p:nvSpPr>
        <p:spPr bwMode="auto">
          <a:xfrm>
            <a:off x="3517826"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93" name="Line 70">
            <a:extLst>
              <a:ext uri="{FF2B5EF4-FFF2-40B4-BE49-F238E27FC236}">
                <a16:creationId xmlns:a16="http://schemas.microsoft.com/office/drawing/2014/main" id="{C7CA4966-BBD6-ABC1-AE56-A516720ABC92}"/>
              </a:ext>
            </a:extLst>
          </p:cNvPr>
          <p:cNvSpPr>
            <a:spLocks noChangeShapeType="1"/>
          </p:cNvSpPr>
          <p:nvPr/>
        </p:nvSpPr>
        <p:spPr bwMode="auto">
          <a:xfrm>
            <a:off x="3543229"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94" name="Line 71">
            <a:extLst>
              <a:ext uri="{FF2B5EF4-FFF2-40B4-BE49-F238E27FC236}">
                <a16:creationId xmlns:a16="http://schemas.microsoft.com/office/drawing/2014/main" id="{B931276B-BDDC-0CCC-DBF7-8C4BC37B4298}"/>
              </a:ext>
            </a:extLst>
          </p:cNvPr>
          <p:cNvSpPr>
            <a:spLocks noChangeShapeType="1"/>
          </p:cNvSpPr>
          <p:nvPr/>
        </p:nvSpPr>
        <p:spPr bwMode="auto">
          <a:xfrm>
            <a:off x="3568632"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95" name="Line 72">
            <a:extLst>
              <a:ext uri="{FF2B5EF4-FFF2-40B4-BE49-F238E27FC236}">
                <a16:creationId xmlns:a16="http://schemas.microsoft.com/office/drawing/2014/main" id="{F6A88501-51BF-7BD2-9E8E-DAB709718E30}"/>
              </a:ext>
            </a:extLst>
          </p:cNvPr>
          <p:cNvSpPr>
            <a:spLocks noChangeShapeType="1"/>
          </p:cNvSpPr>
          <p:nvPr/>
        </p:nvSpPr>
        <p:spPr bwMode="auto">
          <a:xfrm>
            <a:off x="3615935"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96" name="Line 73">
            <a:extLst>
              <a:ext uri="{FF2B5EF4-FFF2-40B4-BE49-F238E27FC236}">
                <a16:creationId xmlns:a16="http://schemas.microsoft.com/office/drawing/2014/main" id="{1A6A3880-6EE4-93A3-FE31-07E5A28F4713}"/>
              </a:ext>
            </a:extLst>
          </p:cNvPr>
          <p:cNvSpPr>
            <a:spLocks noChangeShapeType="1"/>
          </p:cNvSpPr>
          <p:nvPr/>
        </p:nvSpPr>
        <p:spPr bwMode="auto">
          <a:xfrm>
            <a:off x="3641338"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97" name="Line 74">
            <a:extLst>
              <a:ext uri="{FF2B5EF4-FFF2-40B4-BE49-F238E27FC236}">
                <a16:creationId xmlns:a16="http://schemas.microsoft.com/office/drawing/2014/main" id="{9BD3FFB7-AC4F-DCA2-CFF3-0D330CF032A4}"/>
              </a:ext>
            </a:extLst>
          </p:cNvPr>
          <p:cNvSpPr>
            <a:spLocks noChangeShapeType="1"/>
          </p:cNvSpPr>
          <p:nvPr/>
        </p:nvSpPr>
        <p:spPr bwMode="auto">
          <a:xfrm>
            <a:off x="3666741"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98" name="Line 75">
            <a:extLst>
              <a:ext uri="{FF2B5EF4-FFF2-40B4-BE49-F238E27FC236}">
                <a16:creationId xmlns:a16="http://schemas.microsoft.com/office/drawing/2014/main" id="{22C4CF51-B6A8-1ECF-A729-F1F2CE095CE5}"/>
              </a:ext>
            </a:extLst>
          </p:cNvPr>
          <p:cNvSpPr>
            <a:spLocks noChangeShapeType="1"/>
          </p:cNvSpPr>
          <p:nvPr/>
        </p:nvSpPr>
        <p:spPr bwMode="auto">
          <a:xfrm>
            <a:off x="3692144"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99" name="Line 76">
            <a:extLst>
              <a:ext uri="{FF2B5EF4-FFF2-40B4-BE49-F238E27FC236}">
                <a16:creationId xmlns:a16="http://schemas.microsoft.com/office/drawing/2014/main" id="{E6D0F3A0-61B6-9207-1F63-1D34558C38F5}"/>
              </a:ext>
            </a:extLst>
          </p:cNvPr>
          <p:cNvSpPr>
            <a:spLocks noChangeShapeType="1"/>
          </p:cNvSpPr>
          <p:nvPr/>
        </p:nvSpPr>
        <p:spPr bwMode="auto">
          <a:xfrm>
            <a:off x="3739447"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00" name="Line 77">
            <a:extLst>
              <a:ext uri="{FF2B5EF4-FFF2-40B4-BE49-F238E27FC236}">
                <a16:creationId xmlns:a16="http://schemas.microsoft.com/office/drawing/2014/main" id="{8CF753D1-7D80-9A81-C9E0-55E794E178EF}"/>
              </a:ext>
            </a:extLst>
          </p:cNvPr>
          <p:cNvSpPr>
            <a:spLocks noChangeShapeType="1"/>
          </p:cNvSpPr>
          <p:nvPr/>
        </p:nvSpPr>
        <p:spPr bwMode="auto">
          <a:xfrm>
            <a:off x="3764850"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01" name="Line 78">
            <a:extLst>
              <a:ext uri="{FF2B5EF4-FFF2-40B4-BE49-F238E27FC236}">
                <a16:creationId xmlns:a16="http://schemas.microsoft.com/office/drawing/2014/main" id="{E129A187-DD47-D736-D9E5-B7D5F7EC8802}"/>
              </a:ext>
            </a:extLst>
          </p:cNvPr>
          <p:cNvSpPr>
            <a:spLocks noChangeShapeType="1"/>
          </p:cNvSpPr>
          <p:nvPr/>
        </p:nvSpPr>
        <p:spPr bwMode="auto">
          <a:xfrm>
            <a:off x="3786749"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02" name="Line 79">
            <a:extLst>
              <a:ext uri="{FF2B5EF4-FFF2-40B4-BE49-F238E27FC236}">
                <a16:creationId xmlns:a16="http://schemas.microsoft.com/office/drawing/2014/main" id="{682E4B94-5477-7870-F789-82DA226D1179}"/>
              </a:ext>
            </a:extLst>
          </p:cNvPr>
          <p:cNvSpPr>
            <a:spLocks noChangeShapeType="1"/>
          </p:cNvSpPr>
          <p:nvPr/>
        </p:nvSpPr>
        <p:spPr bwMode="auto">
          <a:xfrm>
            <a:off x="3812152"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03" name="Line 80">
            <a:extLst>
              <a:ext uri="{FF2B5EF4-FFF2-40B4-BE49-F238E27FC236}">
                <a16:creationId xmlns:a16="http://schemas.microsoft.com/office/drawing/2014/main" id="{92F6AA3F-DC0F-92ED-EE54-0A361FF95D91}"/>
              </a:ext>
            </a:extLst>
          </p:cNvPr>
          <p:cNvSpPr>
            <a:spLocks noChangeShapeType="1"/>
          </p:cNvSpPr>
          <p:nvPr/>
        </p:nvSpPr>
        <p:spPr bwMode="auto">
          <a:xfrm>
            <a:off x="3862959"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05" name="Line 81">
            <a:extLst>
              <a:ext uri="{FF2B5EF4-FFF2-40B4-BE49-F238E27FC236}">
                <a16:creationId xmlns:a16="http://schemas.microsoft.com/office/drawing/2014/main" id="{AD311399-3E31-2D3C-F86F-6A53B40B53D2}"/>
              </a:ext>
            </a:extLst>
          </p:cNvPr>
          <p:cNvSpPr>
            <a:spLocks noChangeShapeType="1"/>
          </p:cNvSpPr>
          <p:nvPr/>
        </p:nvSpPr>
        <p:spPr bwMode="auto">
          <a:xfrm>
            <a:off x="3884858"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06" name="Line 82">
            <a:extLst>
              <a:ext uri="{FF2B5EF4-FFF2-40B4-BE49-F238E27FC236}">
                <a16:creationId xmlns:a16="http://schemas.microsoft.com/office/drawing/2014/main" id="{E940AB4F-D74C-8F87-43B3-022853506D89}"/>
              </a:ext>
            </a:extLst>
          </p:cNvPr>
          <p:cNvSpPr>
            <a:spLocks noChangeShapeType="1"/>
          </p:cNvSpPr>
          <p:nvPr/>
        </p:nvSpPr>
        <p:spPr bwMode="auto">
          <a:xfrm>
            <a:off x="3910261"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07" name="Line 83">
            <a:extLst>
              <a:ext uri="{FF2B5EF4-FFF2-40B4-BE49-F238E27FC236}">
                <a16:creationId xmlns:a16="http://schemas.microsoft.com/office/drawing/2014/main" id="{5DCA13E7-AB23-725F-D331-75FCCE2943C9}"/>
              </a:ext>
            </a:extLst>
          </p:cNvPr>
          <p:cNvSpPr>
            <a:spLocks noChangeShapeType="1"/>
          </p:cNvSpPr>
          <p:nvPr/>
        </p:nvSpPr>
        <p:spPr bwMode="auto">
          <a:xfrm>
            <a:off x="3935664"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09" name="Line 84">
            <a:extLst>
              <a:ext uri="{FF2B5EF4-FFF2-40B4-BE49-F238E27FC236}">
                <a16:creationId xmlns:a16="http://schemas.microsoft.com/office/drawing/2014/main" id="{C8BBDFEB-4E0D-6325-9870-8EFF3FE7D899}"/>
              </a:ext>
            </a:extLst>
          </p:cNvPr>
          <p:cNvSpPr>
            <a:spLocks noChangeShapeType="1"/>
          </p:cNvSpPr>
          <p:nvPr/>
        </p:nvSpPr>
        <p:spPr bwMode="auto">
          <a:xfrm>
            <a:off x="3982967"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10" name="Line 85">
            <a:extLst>
              <a:ext uri="{FF2B5EF4-FFF2-40B4-BE49-F238E27FC236}">
                <a16:creationId xmlns:a16="http://schemas.microsoft.com/office/drawing/2014/main" id="{E8ABFB97-6762-2368-633A-47C4ADC27FAE}"/>
              </a:ext>
            </a:extLst>
          </p:cNvPr>
          <p:cNvSpPr>
            <a:spLocks noChangeShapeType="1"/>
          </p:cNvSpPr>
          <p:nvPr/>
        </p:nvSpPr>
        <p:spPr bwMode="auto">
          <a:xfrm>
            <a:off x="4008370"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11" name="Line 86">
            <a:extLst>
              <a:ext uri="{FF2B5EF4-FFF2-40B4-BE49-F238E27FC236}">
                <a16:creationId xmlns:a16="http://schemas.microsoft.com/office/drawing/2014/main" id="{E717F79B-7C19-B797-2826-8C23F3AC2CD3}"/>
              </a:ext>
            </a:extLst>
          </p:cNvPr>
          <p:cNvSpPr>
            <a:spLocks noChangeShapeType="1"/>
          </p:cNvSpPr>
          <p:nvPr/>
        </p:nvSpPr>
        <p:spPr bwMode="auto">
          <a:xfrm>
            <a:off x="4033773"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13" name="Line 87">
            <a:extLst>
              <a:ext uri="{FF2B5EF4-FFF2-40B4-BE49-F238E27FC236}">
                <a16:creationId xmlns:a16="http://schemas.microsoft.com/office/drawing/2014/main" id="{6356AFFE-BDEB-C5F9-C359-685A4E6D0AFF}"/>
              </a:ext>
            </a:extLst>
          </p:cNvPr>
          <p:cNvSpPr>
            <a:spLocks noChangeShapeType="1"/>
          </p:cNvSpPr>
          <p:nvPr/>
        </p:nvSpPr>
        <p:spPr bwMode="auto">
          <a:xfrm>
            <a:off x="4058300"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14" name="Line 88">
            <a:extLst>
              <a:ext uri="{FF2B5EF4-FFF2-40B4-BE49-F238E27FC236}">
                <a16:creationId xmlns:a16="http://schemas.microsoft.com/office/drawing/2014/main" id="{0D4BD29A-9FA1-E636-AEC0-FD518804FDFD}"/>
              </a:ext>
            </a:extLst>
          </p:cNvPr>
          <p:cNvSpPr>
            <a:spLocks noChangeShapeType="1"/>
          </p:cNvSpPr>
          <p:nvPr/>
        </p:nvSpPr>
        <p:spPr bwMode="auto">
          <a:xfrm>
            <a:off x="4106479"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15" name="Line 89">
            <a:extLst>
              <a:ext uri="{FF2B5EF4-FFF2-40B4-BE49-F238E27FC236}">
                <a16:creationId xmlns:a16="http://schemas.microsoft.com/office/drawing/2014/main" id="{342EA175-1647-C64F-9F0C-79779BAEF29D}"/>
              </a:ext>
            </a:extLst>
          </p:cNvPr>
          <p:cNvSpPr>
            <a:spLocks noChangeShapeType="1"/>
          </p:cNvSpPr>
          <p:nvPr/>
        </p:nvSpPr>
        <p:spPr bwMode="auto">
          <a:xfrm>
            <a:off x="4131006"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16" name="Line 90">
            <a:extLst>
              <a:ext uri="{FF2B5EF4-FFF2-40B4-BE49-F238E27FC236}">
                <a16:creationId xmlns:a16="http://schemas.microsoft.com/office/drawing/2014/main" id="{471F1FA9-102A-C56F-6FC7-479288C54292}"/>
              </a:ext>
            </a:extLst>
          </p:cNvPr>
          <p:cNvSpPr>
            <a:spLocks noChangeShapeType="1"/>
          </p:cNvSpPr>
          <p:nvPr/>
        </p:nvSpPr>
        <p:spPr bwMode="auto">
          <a:xfrm>
            <a:off x="4153781"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17" name="Line 91">
            <a:extLst>
              <a:ext uri="{FF2B5EF4-FFF2-40B4-BE49-F238E27FC236}">
                <a16:creationId xmlns:a16="http://schemas.microsoft.com/office/drawing/2014/main" id="{CF6E7537-4119-2F37-D588-E6B829EFD291}"/>
              </a:ext>
            </a:extLst>
          </p:cNvPr>
          <p:cNvSpPr>
            <a:spLocks noChangeShapeType="1"/>
          </p:cNvSpPr>
          <p:nvPr/>
        </p:nvSpPr>
        <p:spPr bwMode="auto">
          <a:xfrm>
            <a:off x="4179185"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18" name="Line 92">
            <a:extLst>
              <a:ext uri="{FF2B5EF4-FFF2-40B4-BE49-F238E27FC236}">
                <a16:creationId xmlns:a16="http://schemas.microsoft.com/office/drawing/2014/main" id="{77D0F7C6-684F-32B9-D0C6-4CD0FAD64E21}"/>
              </a:ext>
            </a:extLst>
          </p:cNvPr>
          <p:cNvSpPr>
            <a:spLocks noChangeShapeType="1"/>
          </p:cNvSpPr>
          <p:nvPr/>
        </p:nvSpPr>
        <p:spPr bwMode="auto">
          <a:xfrm>
            <a:off x="4229115"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19" name="Line 93">
            <a:extLst>
              <a:ext uri="{FF2B5EF4-FFF2-40B4-BE49-F238E27FC236}">
                <a16:creationId xmlns:a16="http://schemas.microsoft.com/office/drawing/2014/main" id="{2D9DA9E7-647F-6224-03C4-A4D1F06A37D8}"/>
              </a:ext>
            </a:extLst>
          </p:cNvPr>
          <p:cNvSpPr>
            <a:spLocks noChangeShapeType="1"/>
          </p:cNvSpPr>
          <p:nvPr/>
        </p:nvSpPr>
        <p:spPr bwMode="auto">
          <a:xfrm>
            <a:off x="4251890"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20" name="Line 94">
            <a:extLst>
              <a:ext uri="{FF2B5EF4-FFF2-40B4-BE49-F238E27FC236}">
                <a16:creationId xmlns:a16="http://schemas.microsoft.com/office/drawing/2014/main" id="{11B7013A-D271-F80F-EA86-6CB4FDA546C6}"/>
              </a:ext>
            </a:extLst>
          </p:cNvPr>
          <p:cNvSpPr>
            <a:spLocks noChangeShapeType="1"/>
          </p:cNvSpPr>
          <p:nvPr/>
        </p:nvSpPr>
        <p:spPr bwMode="auto">
          <a:xfrm>
            <a:off x="4276417"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21" name="Line 95">
            <a:extLst>
              <a:ext uri="{FF2B5EF4-FFF2-40B4-BE49-F238E27FC236}">
                <a16:creationId xmlns:a16="http://schemas.microsoft.com/office/drawing/2014/main" id="{7118E383-A81E-A337-4B96-A1AB8CC11593}"/>
              </a:ext>
            </a:extLst>
          </p:cNvPr>
          <p:cNvSpPr>
            <a:spLocks noChangeShapeType="1"/>
          </p:cNvSpPr>
          <p:nvPr/>
        </p:nvSpPr>
        <p:spPr bwMode="auto">
          <a:xfrm>
            <a:off x="4301820"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22" name="Line 96">
            <a:extLst>
              <a:ext uri="{FF2B5EF4-FFF2-40B4-BE49-F238E27FC236}">
                <a16:creationId xmlns:a16="http://schemas.microsoft.com/office/drawing/2014/main" id="{AAE34FDD-FD27-2C6B-5D2D-4CFCE8B9560D}"/>
              </a:ext>
            </a:extLst>
          </p:cNvPr>
          <p:cNvSpPr>
            <a:spLocks noChangeShapeType="1"/>
          </p:cNvSpPr>
          <p:nvPr/>
        </p:nvSpPr>
        <p:spPr bwMode="auto">
          <a:xfrm>
            <a:off x="4349123"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23" name="Line 97">
            <a:extLst>
              <a:ext uri="{FF2B5EF4-FFF2-40B4-BE49-F238E27FC236}">
                <a16:creationId xmlns:a16="http://schemas.microsoft.com/office/drawing/2014/main" id="{83E57626-7017-6D31-0536-0A3E57CD10F3}"/>
              </a:ext>
            </a:extLst>
          </p:cNvPr>
          <p:cNvSpPr>
            <a:spLocks noChangeShapeType="1"/>
          </p:cNvSpPr>
          <p:nvPr/>
        </p:nvSpPr>
        <p:spPr bwMode="auto">
          <a:xfrm>
            <a:off x="4374526"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24" name="Line 98">
            <a:extLst>
              <a:ext uri="{FF2B5EF4-FFF2-40B4-BE49-F238E27FC236}">
                <a16:creationId xmlns:a16="http://schemas.microsoft.com/office/drawing/2014/main" id="{9955003C-74CD-A290-60FF-4C41DC1F5894}"/>
              </a:ext>
            </a:extLst>
          </p:cNvPr>
          <p:cNvSpPr>
            <a:spLocks noChangeShapeType="1"/>
          </p:cNvSpPr>
          <p:nvPr/>
        </p:nvSpPr>
        <p:spPr bwMode="auto">
          <a:xfrm>
            <a:off x="4399929"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25" name="Line 99">
            <a:extLst>
              <a:ext uri="{FF2B5EF4-FFF2-40B4-BE49-F238E27FC236}">
                <a16:creationId xmlns:a16="http://schemas.microsoft.com/office/drawing/2014/main" id="{58B3292D-35A0-6962-7B39-E8941C8928B5}"/>
              </a:ext>
            </a:extLst>
          </p:cNvPr>
          <p:cNvSpPr>
            <a:spLocks noChangeShapeType="1"/>
          </p:cNvSpPr>
          <p:nvPr/>
        </p:nvSpPr>
        <p:spPr bwMode="auto">
          <a:xfrm>
            <a:off x="4425332"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26" name="Line 100">
            <a:extLst>
              <a:ext uri="{FF2B5EF4-FFF2-40B4-BE49-F238E27FC236}">
                <a16:creationId xmlns:a16="http://schemas.microsoft.com/office/drawing/2014/main" id="{95255E0D-BE83-E359-E23B-DB516FED197C}"/>
              </a:ext>
            </a:extLst>
          </p:cNvPr>
          <p:cNvSpPr>
            <a:spLocks noChangeShapeType="1"/>
          </p:cNvSpPr>
          <p:nvPr/>
        </p:nvSpPr>
        <p:spPr bwMode="auto">
          <a:xfrm>
            <a:off x="4472635"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27" name="Line 101">
            <a:extLst>
              <a:ext uri="{FF2B5EF4-FFF2-40B4-BE49-F238E27FC236}">
                <a16:creationId xmlns:a16="http://schemas.microsoft.com/office/drawing/2014/main" id="{8D0E2120-F3F1-345B-6DFC-F92625B24D03}"/>
              </a:ext>
            </a:extLst>
          </p:cNvPr>
          <p:cNvSpPr>
            <a:spLocks noChangeShapeType="1"/>
          </p:cNvSpPr>
          <p:nvPr/>
        </p:nvSpPr>
        <p:spPr bwMode="auto">
          <a:xfrm>
            <a:off x="4498038"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28" name="Line 102">
            <a:extLst>
              <a:ext uri="{FF2B5EF4-FFF2-40B4-BE49-F238E27FC236}">
                <a16:creationId xmlns:a16="http://schemas.microsoft.com/office/drawing/2014/main" id="{BC454C72-AA0C-4873-A2B2-2D62544DB02A}"/>
              </a:ext>
            </a:extLst>
          </p:cNvPr>
          <p:cNvSpPr>
            <a:spLocks noChangeShapeType="1"/>
          </p:cNvSpPr>
          <p:nvPr/>
        </p:nvSpPr>
        <p:spPr bwMode="auto">
          <a:xfrm>
            <a:off x="4523441"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29" name="Line 103">
            <a:extLst>
              <a:ext uri="{FF2B5EF4-FFF2-40B4-BE49-F238E27FC236}">
                <a16:creationId xmlns:a16="http://schemas.microsoft.com/office/drawing/2014/main" id="{91C621DC-29A3-89A3-4786-ED914BAFDB20}"/>
              </a:ext>
            </a:extLst>
          </p:cNvPr>
          <p:cNvSpPr>
            <a:spLocks noChangeShapeType="1"/>
          </p:cNvSpPr>
          <p:nvPr/>
        </p:nvSpPr>
        <p:spPr bwMode="auto">
          <a:xfrm>
            <a:off x="4545341"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30" name="Line 104">
            <a:extLst>
              <a:ext uri="{FF2B5EF4-FFF2-40B4-BE49-F238E27FC236}">
                <a16:creationId xmlns:a16="http://schemas.microsoft.com/office/drawing/2014/main" id="{C591465C-D187-FDBA-1125-CF631DE77D1F}"/>
              </a:ext>
            </a:extLst>
          </p:cNvPr>
          <p:cNvSpPr>
            <a:spLocks noChangeShapeType="1"/>
          </p:cNvSpPr>
          <p:nvPr/>
        </p:nvSpPr>
        <p:spPr bwMode="auto">
          <a:xfrm>
            <a:off x="4596147"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31" name="Line 105">
            <a:extLst>
              <a:ext uri="{FF2B5EF4-FFF2-40B4-BE49-F238E27FC236}">
                <a16:creationId xmlns:a16="http://schemas.microsoft.com/office/drawing/2014/main" id="{ADEC12D5-AFB5-6762-9648-7618902B41A6}"/>
              </a:ext>
            </a:extLst>
          </p:cNvPr>
          <p:cNvSpPr>
            <a:spLocks noChangeShapeType="1"/>
          </p:cNvSpPr>
          <p:nvPr/>
        </p:nvSpPr>
        <p:spPr bwMode="auto">
          <a:xfrm>
            <a:off x="4618046"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32" name="Line 106">
            <a:extLst>
              <a:ext uri="{FF2B5EF4-FFF2-40B4-BE49-F238E27FC236}">
                <a16:creationId xmlns:a16="http://schemas.microsoft.com/office/drawing/2014/main" id="{43AEFC8E-383B-92DD-B481-2FF02997A824}"/>
              </a:ext>
            </a:extLst>
          </p:cNvPr>
          <p:cNvSpPr>
            <a:spLocks noChangeShapeType="1"/>
          </p:cNvSpPr>
          <p:nvPr/>
        </p:nvSpPr>
        <p:spPr bwMode="auto">
          <a:xfrm>
            <a:off x="4643449"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33" name="Line 107">
            <a:extLst>
              <a:ext uri="{FF2B5EF4-FFF2-40B4-BE49-F238E27FC236}">
                <a16:creationId xmlns:a16="http://schemas.microsoft.com/office/drawing/2014/main" id="{80FB84D7-6612-5D2D-EF5D-163944D49539}"/>
              </a:ext>
            </a:extLst>
          </p:cNvPr>
          <p:cNvSpPr>
            <a:spLocks noChangeShapeType="1"/>
          </p:cNvSpPr>
          <p:nvPr/>
        </p:nvSpPr>
        <p:spPr bwMode="auto">
          <a:xfrm>
            <a:off x="4668853"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34" name="Line 108">
            <a:extLst>
              <a:ext uri="{FF2B5EF4-FFF2-40B4-BE49-F238E27FC236}">
                <a16:creationId xmlns:a16="http://schemas.microsoft.com/office/drawing/2014/main" id="{9E27BD86-2231-95ED-45C9-E61DF4B87DF1}"/>
              </a:ext>
            </a:extLst>
          </p:cNvPr>
          <p:cNvSpPr>
            <a:spLocks noChangeShapeType="1"/>
          </p:cNvSpPr>
          <p:nvPr/>
        </p:nvSpPr>
        <p:spPr bwMode="auto">
          <a:xfrm>
            <a:off x="4716155"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35" name="Line 109">
            <a:extLst>
              <a:ext uri="{FF2B5EF4-FFF2-40B4-BE49-F238E27FC236}">
                <a16:creationId xmlns:a16="http://schemas.microsoft.com/office/drawing/2014/main" id="{07EB99E0-CB8E-D71D-6F77-8EB4F5AA9CCA}"/>
              </a:ext>
            </a:extLst>
          </p:cNvPr>
          <p:cNvSpPr>
            <a:spLocks noChangeShapeType="1"/>
          </p:cNvSpPr>
          <p:nvPr/>
        </p:nvSpPr>
        <p:spPr bwMode="auto">
          <a:xfrm>
            <a:off x="4741558"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36" name="Line 110">
            <a:extLst>
              <a:ext uri="{FF2B5EF4-FFF2-40B4-BE49-F238E27FC236}">
                <a16:creationId xmlns:a16="http://schemas.microsoft.com/office/drawing/2014/main" id="{1ABEF3A5-9648-E3D3-6920-446DE29BAF7C}"/>
              </a:ext>
            </a:extLst>
          </p:cNvPr>
          <p:cNvSpPr>
            <a:spLocks noChangeShapeType="1"/>
          </p:cNvSpPr>
          <p:nvPr/>
        </p:nvSpPr>
        <p:spPr bwMode="auto">
          <a:xfrm>
            <a:off x="4766961"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37" name="Line 111">
            <a:extLst>
              <a:ext uri="{FF2B5EF4-FFF2-40B4-BE49-F238E27FC236}">
                <a16:creationId xmlns:a16="http://schemas.microsoft.com/office/drawing/2014/main" id="{20D6F0A8-5986-CF92-EE41-D2B13925C9DF}"/>
              </a:ext>
            </a:extLst>
          </p:cNvPr>
          <p:cNvSpPr>
            <a:spLocks noChangeShapeType="1"/>
          </p:cNvSpPr>
          <p:nvPr/>
        </p:nvSpPr>
        <p:spPr bwMode="auto">
          <a:xfrm>
            <a:off x="4792364"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38" name="Line 112">
            <a:extLst>
              <a:ext uri="{FF2B5EF4-FFF2-40B4-BE49-F238E27FC236}">
                <a16:creationId xmlns:a16="http://schemas.microsoft.com/office/drawing/2014/main" id="{A8A5BC67-683D-C223-C53C-49D67449E41C}"/>
              </a:ext>
            </a:extLst>
          </p:cNvPr>
          <p:cNvSpPr>
            <a:spLocks noChangeShapeType="1"/>
          </p:cNvSpPr>
          <p:nvPr/>
        </p:nvSpPr>
        <p:spPr bwMode="auto">
          <a:xfrm>
            <a:off x="4839667"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39" name="Line 113">
            <a:extLst>
              <a:ext uri="{FF2B5EF4-FFF2-40B4-BE49-F238E27FC236}">
                <a16:creationId xmlns:a16="http://schemas.microsoft.com/office/drawing/2014/main" id="{05DC05CD-B06C-51F2-E29A-2D1259C7CB9A}"/>
              </a:ext>
            </a:extLst>
          </p:cNvPr>
          <p:cNvSpPr>
            <a:spLocks noChangeShapeType="1"/>
          </p:cNvSpPr>
          <p:nvPr/>
        </p:nvSpPr>
        <p:spPr bwMode="auto">
          <a:xfrm>
            <a:off x="4865070"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40" name="Line 114">
            <a:extLst>
              <a:ext uri="{FF2B5EF4-FFF2-40B4-BE49-F238E27FC236}">
                <a16:creationId xmlns:a16="http://schemas.microsoft.com/office/drawing/2014/main" id="{845D6FE3-FCCE-F86F-6CFA-3581191713A0}"/>
              </a:ext>
            </a:extLst>
          </p:cNvPr>
          <p:cNvSpPr>
            <a:spLocks noChangeShapeType="1"/>
          </p:cNvSpPr>
          <p:nvPr/>
        </p:nvSpPr>
        <p:spPr bwMode="auto">
          <a:xfrm>
            <a:off x="4890473"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41" name="Line 115">
            <a:extLst>
              <a:ext uri="{FF2B5EF4-FFF2-40B4-BE49-F238E27FC236}">
                <a16:creationId xmlns:a16="http://schemas.microsoft.com/office/drawing/2014/main" id="{4B8A3D14-4DE8-2AE3-C7B1-E8AB3DB26AC4}"/>
              </a:ext>
            </a:extLst>
          </p:cNvPr>
          <p:cNvSpPr>
            <a:spLocks noChangeShapeType="1"/>
          </p:cNvSpPr>
          <p:nvPr/>
        </p:nvSpPr>
        <p:spPr bwMode="auto">
          <a:xfrm>
            <a:off x="4912373"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42" name="Line 116">
            <a:extLst>
              <a:ext uri="{FF2B5EF4-FFF2-40B4-BE49-F238E27FC236}">
                <a16:creationId xmlns:a16="http://schemas.microsoft.com/office/drawing/2014/main" id="{57C3B339-8E44-8013-9CFA-996F5054CF83}"/>
              </a:ext>
            </a:extLst>
          </p:cNvPr>
          <p:cNvSpPr>
            <a:spLocks noChangeShapeType="1"/>
          </p:cNvSpPr>
          <p:nvPr/>
        </p:nvSpPr>
        <p:spPr bwMode="auto">
          <a:xfrm>
            <a:off x="4963179"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43" name="Line 117">
            <a:extLst>
              <a:ext uri="{FF2B5EF4-FFF2-40B4-BE49-F238E27FC236}">
                <a16:creationId xmlns:a16="http://schemas.microsoft.com/office/drawing/2014/main" id="{5E7BA8F0-6CF6-8BC0-ACD9-46DE584F8449}"/>
              </a:ext>
            </a:extLst>
          </p:cNvPr>
          <p:cNvSpPr>
            <a:spLocks noChangeShapeType="1"/>
          </p:cNvSpPr>
          <p:nvPr/>
        </p:nvSpPr>
        <p:spPr bwMode="auto">
          <a:xfrm>
            <a:off x="4985078"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44" name="Line 118">
            <a:extLst>
              <a:ext uri="{FF2B5EF4-FFF2-40B4-BE49-F238E27FC236}">
                <a16:creationId xmlns:a16="http://schemas.microsoft.com/office/drawing/2014/main" id="{CD9A775B-E412-1122-FF38-089555A7421E}"/>
              </a:ext>
            </a:extLst>
          </p:cNvPr>
          <p:cNvSpPr>
            <a:spLocks noChangeShapeType="1"/>
          </p:cNvSpPr>
          <p:nvPr/>
        </p:nvSpPr>
        <p:spPr bwMode="auto">
          <a:xfrm>
            <a:off x="5010481"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45" name="Line 119">
            <a:extLst>
              <a:ext uri="{FF2B5EF4-FFF2-40B4-BE49-F238E27FC236}">
                <a16:creationId xmlns:a16="http://schemas.microsoft.com/office/drawing/2014/main" id="{6EC86DBC-3FF4-8F88-DE9C-304A46A7E2D6}"/>
              </a:ext>
            </a:extLst>
          </p:cNvPr>
          <p:cNvSpPr>
            <a:spLocks noChangeShapeType="1"/>
          </p:cNvSpPr>
          <p:nvPr/>
        </p:nvSpPr>
        <p:spPr bwMode="auto">
          <a:xfrm>
            <a:off x="5035885"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46" name="Line 120">
            <a:extLst>
              <a:ext uri="{FF2B5EF4-FFF2-40B4-BE49-F238E27FC236}">
                <a16:creationId xmlns:a16="http://schemas.microsoft.com/office/drawing/2014/main" id="{B6C7B342-B875-73C7-5026-FE2F5E9CC53E}"/>
              </a:ext>
            </a:extLst>
          </p:cNvPr>
          <p:cNvSpPr>
            <a:spLocks noChangeShapeType="1"/>
          </p:cNvSpPr>
          <p:nvPr/>
        </p:nvSpPr>
        <p:spPr bwMode="auto">
          <a:xfrm>
            <a:off x="5083187"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47" name="Line 121">
            <a:extLst>
              <a:ext uri="{FF2B5EF4-FFF2-40B4-BE49-F238E27FC236}">
                <a16:creationId xmlns:a16="http://schemas.microsoft.com/office/drawing/2014/main" id="{0029CC6B-035B-72DF-BD8A-C58F474C3D43}"/>
              </a:ext>
            </a:extLst>
          </p:cNvPr>
          <p:cNvSpPr>
            <a:spLocks noChangeShapeType="1"/>
          </p:cNvSpPr>
          <p:nvPr/>
        </p:nvSpPr>
        <p:spPr bwMode="auto">
          <a:xfrm>
            <a:off x="5108590"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48" name="Line 122">
            <a:extLst>
              <a:ext uri="{FF2B5EF4-FFF2-40B4-BE49-F238E27FC236}">
                <a16:creationId xmlns:a16="http://schemas.microsoft.com/office/drawing/2014/main" id="{950D6BCC-805E-D31B-1D98-A890CD485E94}"/>
              </a:ext>
            </a:extLst>
          </p:cNvPr>
          <p:cNvSpPr>
            <a:spLocks noChangeShapeType="1"/>
          </p:cNvSpPr>
          <p:nvPr/>
        </p:nvSpPr>
        <p:spPr bwMode="auto">
          <a:xfrm>
            <a:off x="5133993"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49" name="Line 123">
            <a:extLst>
              <a:ext uri="{FF2B5EF4-FFF2-40B4-BE49-F238E27FC236}">
                <a16:creationId xmlns:a16="http://schemas.microsoft.com/office/drawing/2014/main" id="{B38F1B3E-8783-A788-0B45-0ED22135C2E5}"/>
              </a:ext>
            </a:extLst>
          </p:cNvPr>
          <p:cNvSpPr>
            <a:spLocks noChangeShapeType="1"/>
          </p:cNvSpPr>
          <p:nvPr/>
        </p:nvSpPr>
        <p:spPr bwMode="auto">
          <a:xfrm>
            <a:off x="5158521"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50" name="Line 124">
            <a:extLst>
              <a:ext uri="{FF2B5EF4-FFF2-40B4-BE49-F238E27FC236}">
                <a16:creationId xmlns:a16="http://schemas.microsoft.com/office/drawing/2014/main" id="{FB208FE6-D359-500D-98CA-544599FAE844}"/>
              </a:ext>
            </a:extLst>
          </p:cNvPr>
          <p:cNvSpPr>
            <a:spLocks noChangeShapeType="1"/>
          </p:cNvSpPr>
          <p:nvPr/>
        </p:nvSpPr>
        <p:spPr bwMode="auto">
          <a:xfrm>
            <a:off x="5206699"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51" name="Line 125">
            <a:extLst>
              <a:ext uri="{FF2B5EF4-FFF2-40B4-BE49-F238E27FC236}">
                <a16:creationId xmlns:a16="http://schemas.microsoft.com/office/drawing/2014/main" id="{4FEAECF6-6ACE-F52C-64E8-8B004E2CC9FB}"/>
              </a:ext>
            </a:extLst>
          </p:cNvPr>
          <p:cNvSpPr>
            <a:spLocks noChangeShapeType="1"/>
          </p:cNvSpPr>
          <p:nvPr/>
        </p:nvSpPr>
        <p:spPr bwMode="auto">
          <a:xfrm>
            <a:off x="5231226"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52" name="Line 126">
            <a:extLst>
              <a:ext uri="{FF2B5EF4-FFF2-40B4-BE49-F238E27FC236}">
                <a16:creationId xmlns:a16="http://schemas.microsoft.com/office/drawing/2014/main" id="{06F481D1-DC39-131F-CC0D-578C3CE229AC}"/>
              </a:ext>
            </a:extLst>
          </p:cNvPr>
          <p:cNvSpPr>
            <a:spLocks noChangeShapeType="1"/>
          </p:cNvSpPr>
          <p:nvPr/>
        </p:nvSpPr>
        <p:spPr bwMode="auto">
          <a:xfrm>
            <a:off x="5256629"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53" name="Line 127">
            <a:extLst>
              <a:ext uri="{FF2B5EF4-FFF2-40B4-BE49-F238E27FC236}">
                <a16:creationId xmlns:a16="http://schemas.microsoft.com/office/drawing/2014/main" id="{8BE55A36-2970-14A8-F9F7-E39B8FA60119}"/>
              </a:ext>
            </a:extLst>
          </p:cNvPr>
          <p:cNvSpPr>
            <a:spLocks noChangeShapeType="1"/>
          </p:cNvSpPr>
          <p:nvPr/>
        </p:nvSpPr>
        <p:spPr bwMode="auto">
          <a:xfrm>
            <a:off x="5279405"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54" name="Line 128">
            <a:extLst>
              <a:ext uri="{FF2B5EF4-FFF2-40B4-BE49-F238E27FC236}">
                <a16:creationId xmlns:a16="http://schemas.microsoft.com/office/drawing/2014/main" id="{F9A6CA06-7329-0C3A-D65F-B1F0005D85FC}"/>
              </a:ext>
            </a:extLst>
          </p:cNvPr>
          <p:cNvSpPr>
            <a:spLocks noChangeShapeType="1"/>
          </p:cNvSpPr>
          <p:nvPr/>
        </p:nvSpPr>
        <p:spPr bwMode="auto">
          <a:xfrm>
            <a:off x="5329335"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55" name="Line 129">
            <a:extLst>
              <a:ext uri="{FF2B5EF4-FFF2-40B4-BE49-F238E27FC236}">
                <a16:creationId xmlns:a16="http://schemas.microsoft.com/office/drawing/2014/main" id="{9D4CEEEC-00DF-BB61-D9BC-0CDCB38F68C7}"/>
              </a:ext>
            </a:extLst>
          </p:cNvPr>
          <p:cNvSpPr>
            <a:spLocks noChangeShapeType="1"/>
          </p:cNvSpPr>
          <p:nvPr/>
        </p:nvSpPr>
        <p:spPr bwMode="auto">
          <a:xfrm>
            <a:off x="5354738"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88" name="Line 130">
            <a:extLst>
              <a:ext uri="{FF2B5EF4-FFF2-40B4-BE49-F238E27FC236}">
                <a16:creationId xmlns:a16="http://schemas.microsoft.com/office/drawing/2014/main" id="{9F2E8229-E5E7-653C-6E74-42EA70BD038C}"/>
              </a:ext>
            </a:extLst>
          </p:cNvPr>
          <p:cNvSpPr>
            <a:spLocks noChangeShapeType="1"/>
          </p:cNvSpPr>
          <p:nvPr/>
        </p:nvSpPr>
        <p:spPr bwMode="auto">
          <a:xfrm>
            <a:off x="5376637"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89" name="Line 131">
            <a:extLst>
              <a:ext uri="{FF2B5EF4-FFF2-40B4-BE49-F238E27FC236}">
                <a16:creationId xmlns:a16="http://schemas.microsoft.com/office/drawing/2014/main" id="{CDA5B0A6-C392-0895-DF3F-FDF20E7CEADE}"/>
              </a:ext>
            </a:extLst>
          </p:cNvPr>
          <p:cNvSpPr>
            <a:spLocks noChangeShapeType="1"/>
          </p:cNvSpPr>
          <p:nvPr/>
        </p:nvSpPr>
        <p:spPr bwMode="auto">
          <a:xfrm>
            <a:off x="5402041"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91" name="Line 132">
            <a:extLst>
              <a:ext uri="{FF2B5EF4-FFF2-40B4-BE49-F238E27FC236}">
                <a16:creationId xmlns:a16="http://schemas.microsoft.com/office/drawing/2014/main" id="{D9033B4A-EE44-CCEB-A17F-79F933623643}"/>
              </a:ext>
            </a:extLst>
          </p:cNvPr>
          <p:cNvSpPr>
            <a:spLocks noChangeShapeType="1"/>
          </p:cNvSpPr>
          <p:nvPr/>
        </p:nvSpPr>
        <p:spPr bwMode="auto">
          <a:xfrm>
            <a:off x="5449343"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92" name="Line 133">
            <a:extLst>
              <a:ext uri="{FF2B5EF4-FFF2-40B4-BE49-F238E27FC236}">
                <a16:creationId xmlns:a16="http://schemas.microsoft.com/office/drawing/2014/main" id="{5A42F0FE-575D-B43C-F9B7-A4DF5717852F}"/>
              </a:ext>
            </a:extLst>
          </p:cNvPr>
          <p:cNvSpPr>
            <a:spLocks noChangeShapeType="1"/>
          </p:cNvSpPr>
          <p:nvPr/>
        </p:nvSpPr>
        <p:spPr bwMode="auto">
          <a:xfrm>
            <a:off x="5474746"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93" name="Line 134">
            <a:extLst>
              <a:ext uri="{FF2B5EF4-FFF2-40B4-BE49-F238E27FC236}">
                <a16:creationId xmlns:a16="http://schemas.microsoft.com/office/drawing/2014/main" id="{D98C6906-BEAC-FF5B-93F5-6FEBB2C4E03F}"/>
              </a:ext>
            </a:extLst>
          </p:cNvPr>
          <p:cNvSpPr>
            <a:spLocks noChangeShapeType="1"/>
          </p:cNvSpPr>
          <p:nvPr/>
        </p:nvSpPr>
        <p:spPr bwMode="auto">
          <a:xfrm>
            <a:off x="5500149"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94" name="Line 135">
            <a:extLst>
              <a:ext uri="{FF2B5EF4-FFF2-40B4-BE49-F238E27FC236}">
                <a16:creationId xmlns:a16="http://schemas.microsoft.com/office/drawing/2014/main" id="{6E906F97-45F5-5047-8A4C-B180543EF752}"/>
              </a:ext>
            </a:extLst>
          </p:cNvPr>
          <p:cNvSpPr>
            <a:spLocks noChangeShapeType="1"/>
          </p:cNvSpPr>
          <p:nvPr/>
        </p:nvSpPr>
        <p:spPr bwMode="auto">
          <a:xfrm>
            <a:off x="5525553"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95" name="Line 136">
            <a:extLst>
              <a:ext uri="{FF2B5EF4-FFF2-40B4-BE49-F238E27FC236}">
                <a16:creationId xmlns:a16="http://schemas.microsoft.com/office/drawing/2014/main" id="{2FEC5338-D5DF-0F94-FB23-91449D89A791}"/>
              </a:ext>
            </a:extLst>
          </p:cNvPr>
          <p:cNvSpPr>
            <a:spLocks noChangeShapeType="1"/>
          </p:cNvSpPr>
          <p:nvPr/>
        </p:nvSpPr>
        <p:spPr bwMode="auto">
          <a:xfrm>
            <a:off x="5572855"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96" name="Line 137">
            <a:extLst>
              <a:ext uri="{FF2B5EF4-FFF2-40B4-BE49-F238E27FC236}">
                <a16:creationId xmlns:a16="http://schemas.microsoft.com/office/drawing/2014/main" id="{ECBD8959-B5FD-B1AD-78AA-66AF3DF46F76}"/>
              </a:ext>
            </a:extLst>
          </p:cNvPr>
          <p:cNvSpPr>
            <a:spLocks noChangeShapeType="1"/>
          </p:cNvSpPr>
          <p:nvPr/>
        </p:nvSpPr>
        <p:spPr bwMode="auto">
          <a:xfrm>
            <a:off x="5598258"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97" name="Line 138">
            <a:extLst>
              <a:ext uri="{FF2B5EF4-FFF2-40B4-BE49-F238E27FC236}">
                <a16:creationId xmlns:a16="http://schemas.microsoft.com/office/drawing/2014/main" id="{DFE5C731-A2D2-E4C9-5417-F03176EF03A2}"/>
              </a:ext>
            </a:extLst>
          </p:cNvPr>
          <p:cNvSpPr>
            <a:spLocks noChangeShapeType="1"/>
          </p:cNvSpPr>
          <p:nvPr/>
        </p:nvSpPr>
        <p:spPr bwMode="auto">
          <a:xfrm>
            <a:off x="5623661"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98" name="Line 139">
            <a:extLst>
              <a:ext uri="{FF2B5EF4-FFF2-40B4-BE49-F238E27FC236}">
                <a16:creationId xmlns:a16="http://schemas.microsoft.com/office/drawing/2014/main" id="{2D90AAF7-A9CE-999C-8866-D77892A4C96C}"/>
              </a:ext>
            </a:extLst>
          </p:cNvPr>
          <p:cNvSpPr>
            <a:spLocks noChangeShapeType="1"/>
          </p:cNvSpPr>
          <p:nvPr/>
        </p:nvSpPr>
        <p:spPr bwMode="auto">
          <a:xfrm>
            <a:off x="5645561"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99" name="Line 140">
            <a:extLst>
              <a:ext uri="{FF2B5EF4-FFF2-40B4-BE49-F238E27FC236}">
                <a16:creationId xmlns:a16="http://schemas.microsoft.com/office/drawing/2014/main" id="{CBB5BC2A-05C8-56AA-75E4-E1BB0DCCFF99}"/>
              </a:ext>
            </a:extLst>
          </p:cNvPr>
          <p:cNvSpPr>
            <a:spLocks noChangeShapeType="1"/>
          </p:cNvSpPr>
          <p:nvPr/>
        </p:nvSpPr>
        <p:spPr bwMode="auto">
          <a:xfrm>
            <a:off x="5696367"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00" name="Line 141">
            <a:extLst>
              <a:ext uri="{FF2B5EF4-FFF2-40B4-BE49-F238E27FC236}">
                <a16:creationId xmlns:a16="http://schemas.microsoft.com/office/drawing/2014/main" id="{AF89EFD3-DFD9-94E8-F331-D579C461AF05}"/>
              </a:ext>
            </a:extLst>
          </p:cNvPr>
          <p:cNvSpPr>
            <a:spLocks noChangeShapeType="1"/>
          </p:cNvSpPr>
          <p:nvPr/>
        </p:nvSpPr>
        <p:spPr bwMode="auto">
          <a:xfrm>
            <a:off x="5721770"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01" name="Line 142">
            <a:extLst>
              <a:ext uri="{FF2B5EF4-FFF2-40B4-BE49-F238E27FC236}">
                <a16:creationId xmlns:a16="http://schemas.microsoft.com/office/drawing/2014/main" id="{FB61DF0F-84D0-1B4A-664C-95667DB95CC8}"/>
              </a:ext>
            </a:extLst>
          </p:cNvPr>
          <p:cNvSpPr>
            <a:spLocks noChangeShapeType="1"/>
          </p:cNvSpPr>
          <p:nvPr/>
        </p:nvSpPr>
        <p:spPr bwMode="auto">
          <a:xfrm>
            <a:off x="5743669"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02" name="Line 143">
            <a:extLst>
              <a:ext uri="{FF2B5EF4-FFF2-40B4-BE49-F238E27FC236}">
                <a16:creationId xmlns:a16="http://schemas.microsoft.com/office/drawing/2014/main" id="{C7652ABF-76D3-6652-A4BE-2F137C443746}"/>
              </a:ext>
            </a:extLst>
          </p:cNvPr>
          <p:cNvSpPr>
            <a:spLocks noChangeShapeType="1"/>
          </p:cNvSpPr>
          <p:nvPr/>
        </p:nvSpPr>
        <p:spPr bwMode="auto">
          <a:xfrm>
            <a:off x="5769073"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03" name="Line 144">
            <a:extLst>
              <a:ext uri="{FF2B5EF4-FFF2-40B4-BE49-F238E27FC236}">
                <a16:creationId xmlns:a16="http://schemas.microsoft.com/office/drawing/2014/main" id="{3F6FE23F-7E57-331E-2F2C-1154D5A2F040}"/>
              </a:ext>
            </a:extLst>
          </p:cNvPr>
          <p:cNvSpPr>
            <a:spLocks noChangeShapeType="1"/>
          </p:cNvSpPr>
          <p:nvPr/>
        </p:nvSpPr>
        <p:spPr bwMode="auto">
          <a:xfrm>
            <a:off x="5816375"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04" name="Line 145">
            <a:extLst>
              <a:ext uri="{FF2B5EF4-FFF2-40B4-BE49-F238E27FC236}">
                <a16:creationId xmlns:a16="http://schemas.microsoft.com/office/drawing/2014/main" id="{A0937DE2-8AB3-A5B6-F1D0-ABB12518F58C}"/>
              </a:ext>
            </a:extLst>
          </p:cNvPr>
          <p:cNvSpPr>
            <a:spLocks noChangeShapeType="1"/>
          </p:cNvSpPr>
          <p:nvPr/>
        </p:nvSpPr>
        <p:spPr bwMode="auto">
          <a:xfrm>
            <a:off x="5841778"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05" name="Line 146">
            <a:extLst>
              <a:ext uri="{FF2B5EF4-FFF2-40B4-BE49-F238E27FC236}">
                <a16:creationId xmlns:a16="http://schemas.microsoft.com/office/drawing/2014/main" id="{7F555758-66CB-6EE2-17EF-87EB89243F84}"/>
              </a:ext>
            </a:extLst>
          </p:cNvPr>
          <p:cNvSpPr>
            <a:spLocks noChangeShapeType="1"/>
          </p:cNvSpPr>
          <p:nvPr/>
        </p:nvSpPr>
        <p:spPr bwMode="auto">
          <a:xfrm>
            <a:off x="5867181"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06" name="Line 147">
            <a:extLst>
              <a:ext uri="{FF2B5EF4-FFF2-40B4-BE49-F238E27FC236}">
                <a16:creationId xmlns:a16="http://schemas.microsoft.com/office/drawing/2014/main" id="{BE3813A4-7AF2-990F-1BA9-81E7C9ADA9A9}"/>
              </a:ext>
            </a:extLst>
          </p:cNvPr>
          <p:cNvSpPr>
            <a:spLocks noChangeShapeType="1"/>
          </p:cNvSpPr>
          <p:nvPr/>
        </p:nvSpPr>
        <p:spPr bwMode="auto">
          <a:xfrm>
            <a:off x="5892585"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07" name="Line 148">
            <a:extLst>
              <a:ext uri="{FF2B5EF4-FFF2-40B4-BE49-F238E27FC236}">
                <a16:creationId xmlns:a16="http://schemas.microsoft.com/office/drawing/2014/main" id="{7A0232E6-D532-DEAE-8E77-5C2FC7036F59}"/>
              </a:ext>
            </a:extLst>
          </p:cNvPr>
          <p:cNvSpPr>
            <a:spLocks noChangeShapeType="1"/>
          </p:cNvSpPr>
          <p:nvPr/>
        </p:nvSpPr>
        <p:spPr bwMode="auto">
          <a:xfrm>
            <a:off x="5939887"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08" name="Line 149">
            <a:extLst>
              <a:ext uri="{FF2B5EF4-FFF2-40B4-BE49-F238E27FC236}">
                <a16:creationId xmlns:a16="http://schemas.microsoft.com/office/drawing/2014/main" id="{E8A891DD-1F67-5C49-51EC-E7F5DBEFA2C3}"/>
              </a:ext>
            </a:extLst>
          </p:cNvPr>
          <p:cNvSpPr>
            <a:spLocks noChangeShapeType="1"/>
          </p:cNvSpPr>
          <p:nvPr/>
        </p:nvSpPr>
        <p:spPr bwMode="auto">
          <a:xfrm>
            <a:off x="5965290"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09" name="Line 150">
            <a:extLst>
              <a:ext uri="{FF2B5EF4-FFF2-40B4-BE49-F238E27FC236}">
                <a16:creationId xmlns:a16="http://schemas.microsoft.com/office/drawing/2014/main" id="{7C2CCD84-1A99-63F3-386C-9C31248C99E0}"/>
              </a:ext>
            </a:extLst>
          </p:cNvPr>
          <p:cNvSpPr>
            <a:spLocks noChangeShapeType="1"/>
          </p:cNvSpPr>
          <p:nvPr/>
        </p:nvSpPr>
        <p:spPr bwMode="auto">
          <a:xfrm>
            <a:off x="5990693"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10" name="Line 151">
            <a:extLst>
              <a:ext uri="{FF2B5EF4-FFF2-40B4-BE49-F238E27FC236}">
                <a16:creationId xmlns:a16="http://schemas.microsoft.com/office/drawing/2014/main" id="{026B5002-F4DB-41CC-D966-257024C8876D}"/>
              </a:ext>
            </a:extLst>
          </p:cNvPr>
          <p:cNvSpPr>
            <a:spLocks noChangeShapeType="1"/>
          </p:cNvSpPr>
          <p:nvPr/>
        </p:nvSpPr>
        <p:spPr bwMode="auto">
          <a:xfrm>
            <a:off x="6012593"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11" name="Line 152">
            <a:extLst>
              <a:ext uri="{FF2B5EF4-FFF2-40B4-BE49-F238E27FC236}">
                <a16:creationId xmlns:a16="http://schemas.microsoft.com/office/drawing/2014/main" id="{F93E74A6-4C4B-9245-F5DD-1EB5EBC4E814}"/>
              </a:ext>
            </a:extLst>
          </p:cNvPr>
          <p:cNvSpPr>
            <a:spLocks noChangeShapeType="1"/>
          </p:cNvSpPr>
          <p:nvPr/>
        </p:nvSpPr>
        <p:spPr bwMode="auto">
          <a:xfrm>
            <a:off x="6063399"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12" name="Line 153">
            <a:extLst>
              <a:ext uri="{FF2B5EF4-FFF2-40B4-BE49-F238E27FC236}">
                <a16:creationId xmlns:a16="http://schemas.microsoft.com/office/drawing/2014/main" id="{B1E69180-3BC5-D602-5C48-79C4DEEA85B1}"/>
              </a:ext>
            </a:extLst>
          </p:cNvPr>
          <p:cNvSpPr>
            <a:spLocks noChangeShapeType="1"/>
          </p:cNvSpPr>
          <p:nvPr/>
        </p:nvSpPr>
        <p:spPr bwMode="auto">
          <a:xfrm>
            <a:off x="6087926"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13" name="Line 154">
            <a:extLst>
              <a:ext uri="{FF2B5EF4-FFF2-40B4-BE49-F238E27FC236}">
                <a16:creationId xmlns:a16="http://schemas.microsoft.com/office/drawing/2014/main" id="{CD61FDF2-52A0-7F7E-FB6E-671EAF7E1EDE}"/>
              </a:ext>
            </a:extLst>
          </p:cNvPr>
          <p:cNvSpPr>
            <a:spLocks noChangeShapeType="1"/>
          </p:cNvSpPr>
          <p:nvPr/>
        </p:nvSpPr>
        <p:spPr bwMode="auto">
          <a:xfrm>
            <a:off x="6110701"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14" name="Line 155">
            <a:extLst>
              <a:ext uri="{FF2B5EF4-FFF2-40B4-BE49-F238E27FC236}">
                <a16:creationId xmlns:a16="http://schemas.microsoft.com/office/drawing/2014/main" id="{E1AEE2F3-AE35-D0E1-BBF1-FD00EA38E336}"/>
              </a:ext>
            </a:extLst>
          </p:cNvPr>
          <p:cNvSpPr>
            <a:spLocks noChangeShapeType="1"/>
          </p:cNvSpPr>
          <p:nvPr/>
        </p:nvSpPr>
        <p:spPr bwMode="auto">
          <a:xfrm>
            <a:off x="6136105"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15" name="Line 156">
            <a:extLst>
              <a:ext uri="{FF2B5EF4-FFF2-40B4-BE49-F238E27FC236}">
                <a16:creationId xmlns:a16="http://schemas.microsoft.com/office/drawing/2014/main" id="{4A6317BB-A745-F6A4-FD06-9C97DBD62253}"/>
              </a:ext>
            </a:extLst>
          </p:cNvPr>
          <p:cNvSpPr>
            <a:spLocks noChangeShapeType="1"/>
          </p:cNvSpPr>
          <p:nvPr/>
        </p:nvSpPr>
        <p:spPr bwMode="auto">
          <a:xfrm>
            <a:off x="6186035"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16" name="Line 157">
            <a:extLst>
              <a:ext uri="{FF2B5EF4-FFF2-40B4-BE49-F238E27FC236}">
                <a16:creationId xmlns:a16="http://schemas.microsoft.com/office/drawing/2014/main" id="{3364C0BC-1A54-1BB1-1646-7517D4871C5A}"/>
              </a:ext>
            </a:extLst>
          </p:cNvPr>
          <p:cNvSpPr>
            <a:spLocks noChangeShapeType="1"/>
          </p:cNvSpPr>
          <p:nvPr/>
        </p:nvSpPr>
        <p:spPr bwMode="auto">
          <a:xfrm>
            <a:off x="6208810"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17" name="Line 158">
            <a:extLst>
              <a:ext uri="{FF2B5EF4-FFF2-40B4-BE49-F238E27FC236}">
                <a16:creationId xmlns:a16="http://schemas.microsoft.com/office/drawing/2014/main" id="{B2752231-8FD5-8430-2C0E-6CDA64832A0D}"/>
              </a:ext>
            </a:extLst>
          </p:cNvPr>
          <p:cNvSpPr>
            <a:spLocks noChangeShapeType="1"/>
          </p:cNvSpPr>
          <p:nvPr/>
        </p:nvSpPr>
        <p:spPr bwMode="auto">
          <a:xfrm>
            <a:off x="6233337"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18" name="Line 159">
            <a:extLst>
              <a:ext uri="{FF2B5EF4-FFF2-40B4-BE49-F238E27FC236}">
                <a16:creationId xmlns:a16="http://schemas.microsoft.com/office/drawing/2014/main" id="{51265564-8499-78AE-468B-F4DFC0E674A9}"/>
              </a:ext>
            </a:extLst>
          </p:cNvPr>
          <p:cNvSpPr>
            <a:spLocks noChangeShapeType="1"/>
          </p:cNvSpPr>
          <p:nvPr/>
        </p:nvSpPr>
        <p:spPr bwMode="auto">
          <a:xfrm>
            <a:off x="6258741"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19" name="Line 160">
            <a:extLst>
              <a:ext uri="{FF2B5EF4-FFF2-40B4-BE49-F238E27FC236}">
                <a16:creationId xmlns:a16="http://schemas.microsoft.com/office/drawing/2014/main" id="{880E34BB-4FB1-36E1-74D4-4DC6AAF1380B}"/>
              </a:ext>
            </a:extLst>
          </p:cNvPr>
          <p:cNvSpPr>
            <a:spLocks noChangeShapeType="1"/>
          </p:cNvSpPr>
          <p:nvPr/>
        </p:nvSpPr>
        <p:spPr bwMode="auto">
          <a:xfrm>
            <a:off x="6306043"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20" name="Line 161">
            <a:extLst>
              <a:ext uri="{FF2B5EF4-FFF2-40B4-BE49-F238E27FC236}">
                <a16:creationId xmlns:a16="http://schemas.microsoft.com/office/drawing/2014/main" id="{E6807179-2AE7-7E8F-BF3C-29ACF59879AC}"/>
              </a:ext>
            </a:extLst>
          </p:cNvPr>
          <p:cNvSpPr>
            <a:spLocks noChangeShapeType="1"/>
          </p:cNvSpPr>
          <p:nvPr/>
        </p:nvSpPr>
        <p:spPr bwMode="auto">
          <a:xfrm>
            <a:off x="6331446"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21" name="Line 162">
            <a:extLst>
              <a:ext uri="{FF2B5EF4-FFF2-40B4-BE49-F238E27FC236}">
                <a16:creationId xmlns:a16="http://schemas.microsoft.com/office/drawing/2014/main" id="{EFAAB35A-6058-1DB5-1CCC-C0C21C150AEF}"/>
              </a:ext>
            </a:extLst>
          </p:cNvPr>
          <p:cNvSpPr>
            <a:spLocks noChangeShapeType="1"/>
          </p:cNvSpPr>
          <p:nvPr/>
        </p:nvSpPr>
        <p:spPr bwMode="auto">
          <a:xfrm>
            <a:off x="6356849"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22" name="Line 163">
            <a:extLst>
              <a:ext uri="{FF2B5EF4-FFF2-40B4-BE49-F238E27FC236}">
                <a16:creationId xmlns:a16="http://schemas.microsoft.com/office/drawing/2014/main" id="{C3E3ED71-3D7C-B7D1-326A-132BE9681055}"/>
              </a:ext>
            </a:extLst>
          </p:cNvPr>
          <p:cNvSpPr>
            <a:spLocks noChangeShapeType="1"/>
          </p:cNvSpPr>
          <p:nvPr/>
        </p:nvSpPr>
        <p:spPr bwMode="auto">
          <a:xfrm>
            <a:off x="6378749"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23" name="Line 164">
            <a:extLst>
              <a:ext uri="{FF2B5EF4-FFF2-40B4-BE49-F238E27FC236}">
                <a16:creationId xmlns:a16="http://schemas.microsoft.com/office/drawing/2014/main" id="{4F5FBB3A-69AE-E4D6-3E82-FC6BE6550FD6}"/>
              </a:ext>
            </a:extLst>
          </p:cNvPr>
          <p:cNvSpPr>
            <a:spLocks noChangeShapeType="1"/>
          </p:cNvSpPr>
          <p:nvPr/>
        </p:nvSpPr>
        <p:spPr bwMode="auto">
          <a:xfrm>
            <a:off x="6429555"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24" name="Line 165">
            <a:extLst>
              <a:ext uri="{FF2B5EF4-FFF2-40B4-BE49-F238E27FC236}">
                <a16:creationId xmlns:a16="http://schemas.microsoft.com/office/drawing/2014/main" id="{3F244817-C754-4756-802F-71B2DA896F6C}"/>
              </a:ext>
            </a:extLst>
          </p:cNvPr>
          <p:cNvSpPr>
            <a:spLocks noChangeShapeType="1"/>
          </p:cNvSpPr>
          <p:nvPr/>
        </p:nvSpPr>
        <p:spPr bwMode="auto">
          <a:xfrm>
            <a:off x="6454958"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25" name="Line 166">
            <a:extLst>
              <a:ext uri="{FF2B5EF4-FFF2-40B4-BE49-F238E27FC236}">
                <a16:creationId xmlns:a16="http://schemas.microsoft.com/office/drawing/2014/main" id="{3189CC22-CDB5-03FC-B997-83B83F24E83B}"/>
              </a:ext>
            </a:extLst>
          </p:cNvPr>
          <p:cNvSpPr>
            <a:spLocks noChangeShapeType="1"/>
          </p:cNvSpPr>
          <p:nvPr/>
        </p:nvSpPr>
        <p:spPr bwMode="auto">
          <a:xfrm>
            <a:off x="6476858"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26" name="Line 167">
            <a:extLst>
              <a:ext uri="{FF2B5EF4-FFF2-40B4-BE49-F238E27FC236}">
                <a16:creationId xmlns:a16="http://schemas.microsoft.com/office/drawing/2014/main" id="{6A81B7BD-6134-1FE9-1332-6E5F6E6F7D1B}"/>
              </a:ext>
            </a:extLst>
          </p:cNvPr>
          <p:cNvSpPr>
            <a:spLocks noChangeShapeType="1"/>
          </p:cNvSpPr>
          <p:nvPr/>
        </p:nvSpPr>
        <p:spPr bwMode="auto">
          <a:xfrm>
            <a:off x="6502261"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27" name="Line 168">
            <a:extLst>
              <a:ext uri="{FF2B5EF4-FFF2-40B4-BE49-F238E27FC236}">
                <a16:creationId xmlns:a16="http://schemas.microsoft.com/office/drawing/2014/main" id="{EC3F6DED-D09A-E0B4-1182-445826CDD776}"/>
              </a:ext>
            </a:extLst>
          </p:cNvPr>
          <p:cNvSpPr>
            <a:spLocks noChangeShapeType="1"/>
          </p:cNvSpPr>
          <p:nvPr/>
        </p:nvSpPr>
        <p:spPr bwMode="auto">
          <a:xfrm>
            <a:off x="6553067"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28" name="Line 169">
            <a:extLst>
              <a:ext uri="{FF2B5EF4-FFF2-40B4-BE49-F238E27FC236}">
                <a16:creationId xmlns:a16="http://schemas.microsoft.com/office/drawing/2014/main" id="{192D7F5F-E616-C77F-CF60-12202F04EF69}"/>
              </a:ext>
            </a:extLst>
          </p:cNvPr>
          <p:cNvSpPr>
            <a:spLocks noChangeShapeType="1"/>
          </p:cNvSpPr>
          <p:nvPr/>
        </p:nvSpPr>
        <p:spPr bwMode="auto">
          <a:xfrm>
            <a:off x="6574966"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29" name="Line 170">
            <a:extLst>
              <a:ext uri="{FF2B5EF4-FFF2-40B4-BE49-F238E27FC236}">
                <a16:creationId xmlns:a16="http://schemas.microsoft.com/office/drawing/2014/main" id="{BCFEACD9-0B51-0F98-8FF7-9C7E3221A44D}"/>
              </a:ext>
            </a:extLst>
          </p:cNvPr>
          <p:cNvSpPr>
            <a:spLocks noChangeShapeType="1"/>
          </p:cNvSpPr>
          <p:nvPr/>
        </p:nvSpPr>
        <p:spPr bwMode="auto">
          <a:xfrm>
            <a:off x="6600370"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30" name="Line 171">
            <a:extLst>
              <a:ext uri="{FF2B5EF4-FFF2-40B4-BE49-F238E27FC236}">
                <a16:creationId xmlns:a16="http://schemas.microsoft.com/office/drawing/2014/main" id="{68ACF8A7-A2EE-3DC4-2CF8-2D74EEE66E6A}"/>
              </a:ext>
            </a:extLst>
          </p:cNvPr>
          <p:cNvSpPr>
            <a:spLocks noChangeShapeType="1"/>
          </p:cNvSpPr>
          <p:nvPr/>
        </p:nvSpPr>
        <p:spPr bwMode="auto">
          <a:xfrm>
            <a:off x="6625773"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31" name="Line 172">
            <a:extLst>
              <a:ext uri="{FF2B5EF4-FFF2-40B4-BE49-F238E27FC236}">
                <a16:creationId xmlns:a16="http://schemas.microsoft.com/office/drawing/2014/main" id="{D4504FAF-BD4D-6C4A-FA66-3D1F85FC5A6F}"/>
              </a:ext>
            </a:extLst>
          </p:cNvPr>
          <p:cNvSpPr>
            <a:spLocks noChangeShapeType="1"/>
          </p:cNvSpPr>
          <p:nvPr/>
        </p:nvSpPr>
        <p:spPr bwMode="auto">
          <a:xfrm>
            <a:off x="6673075"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32" name="Line 173">
            <a:extLst>
              <a:ext uri="{FF2B5EF4-FFF2-40B4-BE49-F238E27FC236}">
                <a16:creationId xmlns:a16="http://schemas.microsoft.com/office/drawing/2014/main" id="{4E97C3F5-D5FF-92A0-1AA4-5B190CE746E4}"/>
              </a:ext>
            </a:extLst>
          </p:cNvPr>
          <p:cNvSpPr>
            <a:spLocks noChangeShapeType="1"/>
          </p:cNvSpPr>
          <p:nvPr/>
        </p:nvSpPr>
        <p:spPr bwMode="auto">
          <a:xfrm>
            <a:off x="6698478"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33" name="Line 174">
            <a:extLst>
              <a:ext uri="{FF2B5EF4-FFF2-40B4-BE49-F238E27FC236}">
                <a16:creationId xmlns:a16="http://schemas.microsoft.com/office/drawing/2014/main" id="{BC19FDD3-4FC4-003A-4C64-1856DA38BDE2}"/>
              </a:ext>
            </a:extLst>
          </p:cNvPr>
          <p:cNvSpPr>
            <a:spLocks noChangeShapeType="1"/>
          </p:cNvSpPr>
          <p:nvPr/>
        </p:nvSpPr>
        <p:spPr bwMode="auto">
          <a:xfrm>
            <a:off x="6723881"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34" name="Line 175">
            <a:extLst>
              <a:ext uri="{FF2B5EF4-FFF2-40B4-BE49-F238E27FC236}">
                <a16:creationId xmlns:a16="http://schemas.microsoft.com/office/drawing/2014/main" id="{0B4BB578-71DB-DB0B-81CE-27C8E2FD85CA}"/>
              </a:ext>
            </a:extLst>
          </p:cNvPr>
          <p:cNvSpPr>
            <a:spLocks noChangeShapeType="1"/>
          </p:cNvSpPr>
          <p:nvPr/>
        </p:nvSpPr>
        <p:spPr bwMode="auto">
          <a:xfrm>
            <a:off x="6745781"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35" name="Line 176">
            <a:extLst>
              <a:ext uri="{FF2B5EF4-FFF2-40B4-BE49-F238E27FC236}">
                <a16:creationId xmlns:a16="http://schemas.microsoft.com/office/drawing/2014/main" id="{B6FA255B-3AC8-5E7B-2307-792026FF3745}"/>
              </a:ext>
            </a:extLst>
          </p:cNvPr>
          <p:cNvSpPr>
            <a:spLocks noChangeShapeType="1"/>
          </p:cNvSpPr>
          <p:nvPr/>
        </p:nvSpPr>
        <p:spPr bwMode="auto">
          <a:xfrm>
            <a:off x="6796587"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36" name="Line 177">
            <a:extLst>
              <a:ext uri="{FF2B5EF4-FFF2-40B4-BE49-F238E27FC236}">
                <a16:creationId xmlns:a16="http://schemas.microsoft.com/office/drawing/2014/main" id="{5298CACD-3435-7ED6-04B8-6DAB9C82A2DA}"/>
              </a:ext>
            </a:extLst>
          </p:cNvPr>
          <p:cNvSpPr>
            <a:spLocks noChangeShapeType="1"/>
          </p:cNvSpPr>
          <p:nvPr/>
        </p:nvSpPr>
        <p:spPr bwMode="auto">
          <a:xfrm>
            <a:off x="6821990"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37" name="Line 178">
            <a:extLst>
              <a:ext uri="{FF2B5EF4-FFF2-40B4-BE49-F238E27FC236}">
                <a16:creationId xmlns:a16="http://schemas.microsoft.com/office/drawing/2014/main" id="{BB67719C-8931-47F9-0677-F5E116997BCF}"/>
              </a:ext>
            </a:extLst>
          </p:cNvPr>
          <p:cNvSpPr>
            <a:spLocks noChangeShapeType="1"/>
          </p:cNvSpPr>
          <p:nvPr/>
        </p:nvSpPr>
        <p:spPr bwMode="auto">
          <a:xfrm>
            <a:off x="6843890"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38" name="Line 179">
            <a:extLst>
              <a:ext uri="{FF2B5EF4-FFF2-40B4-BE49-F238E27FC236}">
                <a16:creationId xmlns:a16="http://schemas.microsoft.com/office/drawing/2014/main" id="{6EBF063A-7D67-66F5-017B-0C329989756B}"/>
              </a:ext>
            </a:extLst>
          </p:cNvPr>
          <p:cNvSpPr>
            <a:spLocks noChangeShapeType="1"/>
          </p:cNvSpPr>
          <p:nvPr/>
        </p:nvSpPr>
        <p:spPr bwMode="auto">
          <a:xfrm>
            <a:off x="6869293"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39" name="Line 180">
            <a:extLst>
              <a:ext uri="{FF2B5EF4-FFF2-40B4-BE49-F238E27FC236}">
                <a16:creationId xmlns:a16="http://schemas.microsoft.com/office/drawing/2014/main" id="{A7136575-BCA2-F15E-46F1-DD5932B34F30}"/>
              </a:ext>
            </a:extLst>
          </p:cNvPr>
          <p:cNvSpPr>
            <a:spLocks noChangeShapeType="1"/>
          </p:cNvSpPr>
          <p:nvPr/>
        </p:nvSpPr>
        <p:spPr bwMode="auto">
          <a:xfrm>
            <a:off x="6920099"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40" name="Line 181">
            <a:extLst>
              <a:ext uri="{FF2B5EF4-FFF2-40B4-BE49-F238E27FC236}">
                <a16:creationId xmlns:a16="http://schemas.microsoft.com/office/drawing/2014/main" id="{2539678E-908F-E009-0467-1160CB9F300F}"/>
              </a:ext>
            </a:extLst>
          </p:cNvPr>
          <p:cNvSpPr>
            <a:spLocks noChangeShapeType="1"/>
          </p:cNvSpPr>
          <p:nvPr/>
        </p:nvSpPr>
        <p:spPr bwMode="auto">
          <a:xfrm>
            <a:off x="6941998"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41" name="Line 182">
            <a:extLst>
              <a:ext uri="{FF2B5EF4-FFF2-40B4-BE49-F238E27FC236}">
                <a16:creationId xmlns:a16="http://schemas.microsoft.com/office/drawing/2014/main" id="{46CDAB13-A4EF-FEE1-26F6-4B08E8828302}"/>
              </a:ext>
            </a:extLst>
          </p:cNvPr>
          <p:cNvSpPr>
            <a:spLocks noChangeShapeType="1"/>
          </p:cNvSpPr>
          <p:nvPr/>
        </p:nvSpPr>
        <p:spPr bwMode="auto">
          <a:xfrm>
            <a:off x="6967402"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42" name="Line 183">
            <a:extLst>
              <a:ext uri="{FF2B5EF4-FFF2-40B4-BE49-F238E27FC236}">
                <a16:creationId xmlns:a16="http://schemas.microsoft.com/office/drawing/2014/main" id="{469C65C2-8FC7-7258-644C-A4C7B6815161}"/>
              </a:ext>
            </a:extLst>
          </p:cNvPr>
          <p:cNvSpPr>
            <a:spLocks noChangeShapeType="1"/>
          </p:cNvSpPr>
          <p:nvPr/>
        </p:nvSpPr>
        <p:spPr bwMode="auto">
          <a:xfrm>
            <a:off x="6992805"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43" name="Line 184">
            <a:extLst>
              <a:ext uri="{FF2B5EF4-FFF2-40B4-BE49-F238E27FC236}">
                <a16:creationId xmlns:a16="http://schemas.microsoft.com/office/drawing/2014/main" id="{CC883ECD-907F-CE8F-7C6A-B47B20326409}"/>
              </a:ext>
            </a:extLst>
          </p:cNvPr>
          <p:cNvSpPr>
            <a:spLocks noChangeShapeType="1"/>
          </p:cNvSpPr>
          <p:nvPr/>
        </p:nvSpPr>
        <p:spPr bwMode="auto">
          <a:xfrm>
            <a:off x="7040107"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44" name="Line 185">
            <a:extLst>
              <a:ext uri="{FF2B5EF4-FFF2-40B4-BE49-F238E27FC236}">
                <a16:creationId xmlns:a16="http://schemas.microsoft.com/office/drawing/2014/main" id="{32EBE8B2-FEE5-0CD1-74B5-327FD181511D}"/>
              </a:ext>
            </a:extLst>
          </p:cNvPr>
          <p:cNvSpPr>
            <a:spLocks noChangeShapeType="1"/>
          </p:cNvSpPr>
          <p:nvPr/>
        </p:nvSpPr>
        <p:spPr bwMode="auto">
          <a:xfrm>
            <a:off x="7065510"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45" name="Line 186">
            <a:extLst>
              <a:ext uri="{FF2B5EF4-FFF2-40B4-BE49-F238E27FC236}">
                <a16:creationId xmlns:a16="http://schemas.microsoft.com/office/drawing/2014/main" id="{A554D9A6-7F77-A796-A70E-52AE8F6C9E1B}"/>
              </a:ext>
            </a:extLst>
          </p:cNvPr>
          <p:cNvSpPr>
            <a:spLocks noChangeShapeType="1"/>
          </p:cNvSpPr>
          <p:nvPr/>
        </p:nvSpPr>
        <p:spPr bwMode="auto">
          <a:xfrm>
            <a:off x="7090914"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46" name="Line 187">
            <a:extLst>
              <a:ext uri="{FF2B5EF4-FFF2-40B4-BE49-F238E27FC236}">
                <a16:creationId xmlns:a16="http://schemas.microsoft.com/office/drawing/2014/main" id="{38949FA2-FAFC-8DAC-3533-06D78644DA20}"/>
              </a:ext>
            </a:extLst>
          </p:cNvPr>
          <p:cNvSpPr>
            <a:spLocks noChangeShapeType="1"/>
          </p:cNvSpPr>
          <p:nvPr/>
        </p:nvSpPr>
        <p:spPr bwMode="auto">
          <a:xfrm>
            <a:off x="7112813"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47" name="Line 188">
            <a:extLst>
              <a:ext uri="{FF2B5EF4-FFF2-40B4-BE49-F238E27FC236}">
                <a16:creationId xmlns:a16="http://schemas.microsoft.com/office/drawing/2014/main" id="{75570330-4A62-3A45-2E53-7150DDABF2BE}"/>
              </a:ext>
            </a:extLst>
          </p:cNvPr>
          <p:cNvSpPr>
            <a:spLocks noChangeShapeType="1"/>
          </p:cNvSpPr>
          <p:nvPr/>
        </p:nvSpPr>
        <p:spPr bwMode="auto">
          <a:xfrm>
            <a:off x="7163619"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48" name="Line 189">
            <a:extLst>
              <a:ext uri="{FF2B5EF4-FFF2-40B4-BE49-F238E27FC236}">
                <a16:creationId xmlns:a16="http://schemas.microsoft.com/office/drawing/2014/main" id="{2ED9D9A8-0CF7-1AB0-6588-A351D0E2EB8B}"/>
              </a:ext>
            </a:extLst>
          </p:cNvPr>
          <p:cNvSpPr>
            <a:spLocks noChangeShapeType="1"/>
          </p:cNvSpPr>
          <p:nvPr/>
        </p:nvSpPr>
        <p:spPr bwMode="auto">
          <a:xfrm>
            <a:off x="7188146"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49" name="Line 190">
            <a:extLst>
              <a:ext uri="{FF2B5EF4-FFF2-40B4-BE49-F238E27FC236}">
                <a16:creationId xmlns:a16="http://schemas.microsoft.com/office/drawing/2014/main" id="{AF44B3AC-BAFB-A2EF-1CF5-1B42AE6A3922}"/>
              </a:ext>
            </a:extLst>
          </p:cNvPr>
          <p:cNvSpPr>
            <a:spLocks noChangeShapeType="1"/>
          </p:cNvSpPr>
          <p:nvPr/>
        </p:nvSpPr>
        <p:spPr bwMode="auto">
          <a:xfrm>
            <a:off x="7210922"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50" name="Line 191">
            <a:extLst>
              <a:ext uri="{FF2B5EF4-FFF2-40B4-BE49-F238E27FC236}">
                <a16:creationId xmlns:a16="http://schemas.microsoft.com/office/drawing/2014/main" id="{E9DE6578-E7A2-992E-3181-C4AB24B7E5AB}"/>
              </a:ext>
            </a:extLst>
          </p:cNvPr>
          <p:cNvSpPr>
            <a:spLocks noChangeShapeType="1"/>
          </p:cNvSpPr>
          <p:nvPr/>
        </p:nvSpPr>
        <p:spPr bwMode="auto">
          <a:xfrm>
            <a:off x="7236325"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51" name="Line 192">
            <a:extLst>
              <a:ext uri="{FF2B5EF4-FFF2-40B4-BE49-F238E27FC236}">
                <a16:creationId xmlns:a16="http://schemas.microsoft.com/office/drawing/2014/main" id="{A8DF6C69-1E00-AEA6-E6D6-0E607727F400}"/>
              </a:ext>
            </a:extLst>
          </p:cNvPr>
          <p:cNvSpPr>
            <a:spLocks noChangeShapeType="1"/>
          </p:cNvSpPr>
          <p:nvPr/>
        </p:nvSpPr>
        <p:spPr bwMode="auto">
          <a:xfrm>
            <a:off x="7286255"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00" name="Line 193">
            <a:extLst>
              <a:ext uri="{FF2B5EF4-FFF2-40B4-BE49-F238E27FC236}">
                <a16:creationId xmlns:a16="http://schemas.microsoft.com/office/drawing/2014/main" id="{B1C4953C-582C-36B7-E010-F3AA9BC56B18}"/>
              </a:ext>
            </a:extLst>
          </p:cNvPr>
          <p:cNvSpPr>
            <a:spLocks noChangeShapeType="1"/>
          </p:cNvSpPr>
          <p:nvPr/>
        </p:nvSpPr>
        <p:spPr bwMode="auto">
          <a:xfrm>
            <a:off x="7309030"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01" name="Line 194">
            <a:extLst>
              <a:ext uri="{FF2B5EF4-FFF2-40B4-BE49-F238E27FC236}">
                <a16:creationId xmlns:a16="http://schemas.microsoft.com/office/drawing/2014/main" id="{E8CFB059-6C32-3B50-427E-61B5BD42D8D0}"/>
              </a:ext>
            </a:extLst>
          </p:cNvPr>
          <p:cNvSpPr>
            <a:spLocks noChangeShapeType="1"/>
          </p:cNvSpPr>
          <p:nvPr/>
        </p:nvSpPr>
        <p:spPr bwMode="auto">
          <a:xfrm>
            <a:off x="7333558"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02" name="Line 195">
            <a:extLst>
              <a:ext uri="{FF2B5EF4-FFF2-40B4-BE49-F238E27FC236}">
                <a16:creationId xmlns:a16="http://schemas.microsoft.com/office/drawing/2014/main" id="{DCA8407B-FECF-BAD9-00BF-5C18FE7B4275}"/>
              </a:ext>
            </a:extLst>
          </p:cNvPr>
          <p:cNvSpPr>
            <a:spLocks noChangeShapeType="1"/>
          </p:cNvSpPr>
          <p:nvPr/>
        </p:nvSpPr>
        <p:spPr bwMode="auto">
          <a:xfrm>
            <a:off x="7358961"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03" name="Line 196">
            <a:extLst>
              <a:ext uri="{FF2B5EF4-FFF2-40B4-BE49-F238E27FC236}">
                <a16:creationId xmlns:a16="http://schemas.microsoft.com/office/drawing/2014/main" id="{4F7709DE-F7AE-BF99-73B6-F1BB86E02A00}"/>
              </a:ext>
            </a:extLst>
          </p:cNvPr>
          <p:cNvSpPr>
            <a:spLocks noChangeShapeType="1"/>
          </p:cNvSpPr>
          <p:nvPr/>
        </p:nvSpPr>
        <p:spPr bwMode="auto">
          <a:xfrm>
            <a:off x="7406263"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04" name="Line 197">
            <a:extLst>
              <a:ext uri="{FF2B5EF4-FFF2-40B4-BE49-F238E27FC236}">
                <a16:creationId xmlns:a16="http://schemas.microsoft.com/office/drawing/2014/main" id="{F0DAD2FF-A8DB-7A7C-29C1-B43050C3FF16}"/>
              </a:ext>
            </a:extLst>
          </p:cNvPr>
          <p:cNvSpPr>
            <a:spLocks noChangeShapeType="1"/>
          </p:cNvSpPr>
          <p:nvPr/>
        </p:nvSpPr>
        <p:spPr bwMode="auto">
          <a:xfrm>
            <a:off x="7431666"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05" name="Line 198">
            <a:extLst>
              <a:ext uri="{FF2B5EF4-FFF2-40B4-BE49-F238E27FC236}">
                <a16:creationId xmlns:a16="http://schemas.microsoft.com/office/drawing/2014/main" id="{7D939DD5-324E-569F-44F7-202FFDCB4D26}"/>
              </a:ext>
            </a:extLst>
          </p:cNvPr>
          <p:cNvSpPr>
            <a:spLocks noChangeShapeType="1"/>
          </p:cNvSpPr>
          <p:nvPr/>
        </p:nvSpPr>
        <p:spPr bwMode="auto">
          <a:xfrm>
            <a:off x="7457070"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06" name="Line 199">
            <a:extLst>
              <a:ext uri="{FF2B5EF4-FFF2-40B4-BE49-F238E27FC236}">
                <a16:creationId xmlns:a16="http://schemas.microsoft.com/office/drawing/2014/main" id="{2B13F0DD-9484-7522-71EF-8E44B5B8D399}"/>
              </a:ext>
            </a:extLst>
          </p:cNvPr>
          <p:cNvSpPr>
            <a:spLocks noChangeShapeType="1"/>
          </p:cNvSpPr>
          <p:nvPr/>
        </p:nvSpPr>
        <p:spPr bwMode="auto">
          <a:xfrm>
            <a:off x="7478969"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07" name="Line 200">
            <a:extLst>
              <a:ext uri="{FF2B5EF4-FFF2-40B4-BE49-F238E27FC236}">
                <a16:creationId xmlns:a16="http://schemas.microsoft.com/office/drawing/2014/main" id="{D846DF78-E7FD-51F0-E4DB-D4FCD298CC01}"/>
              </a:ext>
            </a:extLst>
          </p:cNvPr>
          <p:cNvSpPr>
            <a:spLocks noChangeShapeType="1"/>
          </p:cNvSpPr>
          <p:nvPr/>
        </p:nvSpPr>
        <p:spPr bwMode="auto">
          <a:xfrm>
            <a:off x="7529775"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08" name="Line 201">
            <a:extLst>
              <a:ext uri="{FF2B5EF4-FFF2-40B4-BE49-F238E27FC236}">
                <a16:creationId xmlns:a16="http://schemas.microsoft.com/office/drawing/2014/main" id="{D702C218-3AD4-CCD8-651A-D46D684BBC73}"/>
              </a:ext>
            </a:extLst>
          </p:cNvPr>
          <p:cNvSpPr>
            <a:spLocks noChangeShapeType="1"/>
          </p:cNvSpPr>
          <p:nvPr/>
        </p:nvSpPr>
        <p:spPr bwMode="auto">
          <a:xfrm>
            <a:off x="3227004" y="5480801"/>
            <a:ext cx="0" cy="513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09" name="Line 203">
            <a:extLst>
              <a:ext uri="{FF2B5EF4-FFF2-40B4-BE49-F238E27FC236}">
                <a16:creationId xmlns:a16="http://schemas.microsoft.com/office/drawing/2014/main" id="{EE9BC845-9021-90B6-F09F-5163CA38C4EF}"/>
              </a:ext>
            </a:extLst>
          </p:cNvPr>
          <p:cNvSpPr>
            <a:spLocks noChangeShapeType="1"/>
          </p:cNvSpPr>
          <p:nvPr/>
        </p:nvSpPr>
        <p:spPr bwMode="auto">
          <a:xfrm>
            <a:off x="3837556" y="5480801"/>
            <a:ext cx="0" cy="513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10" name="Line 206">
            <a:extLst>
              <a:ext uri="{FF2B5EF4-FFF2-40B4-BE49-F238E27FC236}">
                <a16:creationId xmlns:a16="http://schemas.microsoft.com/office/drawing/2014/main" id="{31201DEC-AD8A-AB97-A7C5-3915692ECEDB}"/>
              </a:ext>
            </a:extLst>
          </p:cNvPr>
          <p:cNvSpPr>
            <a:spLocks noChangeShapeType="1"/>
          </p:cNvSpPr>
          <p:nvPr/>
        </p:nvSpPr>
        <p:spPr bwMode="auto">
          <a:xfrm>
            <a:off x="4447232" y="5480801"/>
            <a:ext cx="0" cy="513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11" name="Line 208">
            <a:extLst>
              <a:ext uri="{FF2B5EF4-FFF2-40B4-BE49-F238E27FC236}">
                <a16:creationId xmlns:a16="http://schemas.microsoft.com/office/drawing/2014/main" id="{D15DF4BF-0A1B-FB6B-4957-3F4DB63E6D00}"/>
              </a:ext>
            </a:extLst>
          </p:cNvPr>
          <p:cNvSpPr>
            <a:spLocks noChangeShapeType="1"/>
          </p:cNvSpPr>
          <p:nvPr/>
        </p:nvSpPr>
        <p:spPr bwMode="auto">
          <a:xfrm>
            <a:off x="5061288" y="5480801"/>
            <a:ext cx="0" cy="513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12" name="Line 210">
            <a:extLst>
              <a:ext uri="{FF2B5EF4-FFF2-40B4-BE49-F238E27FC236}">
                <a16:creationId xmlns:a16="http://schemas.microsoft.com/office/drawing/2014/main" id="{B78173BD-7C0A-14FC-611B-A264ED768A19}"/>
              </a:ext>
            </a:extLst>
          </p:cNvPr>
          <p:cNvSpPr>
            <a:spLocks noChangeShapeType="1"/>
          </p:cNvSpPr>
          <p:nvPr/>
        </p:nvSpPr>
        <p:spPr bwMode="auto">
          <a:xfrm>
            <a:off x="5670964" y="5480801"/>
            <a:ext cx="0" cy="513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13" name="Line 212">
            <a:extLst>
              <a:ext uri="{FF2B5EF4-FFF2-40B4-BE49-F238E27FC236}">
                <a16:creationId xmlns:a16="http://schemas.microsoft.com/office/drawing/2014/main" id="{38B62A15-D213-E19E-B2AE-0B9A238B5DFB}"/>
              </a:ext>
            </a:extLst>
          </p:cNvPr>
          <p:cNvSpPr>
            <a:spLocks noChangeShapeType="1"/>
          </p:cNvSpPr>
          <p:nvPr/>
        </p:nvSpPr>
        <p:spPr bwMode="auto">
          <a:xfrm>
            <a:off x="6281516" y="5480801"/>
            <a:ext cx="0" cy="513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14" name="Line 214">
            <a:extLst>
              <a:ext uri="{FF2B5EF4-FFF2-40B4-BE49-F238E27FC236}">
                <a16:creationId xmlns:a16="http://schemas.microsoft.com/office/drawing/2014/main" id="{2AE2885F-5EEA-637F-8083-32F1EA2117A0}"/>
              </a:ext>
            </a:extLst>
          </p:cNvPr>
          <p:cNvSpPr>
            <a:spLocks noChangeShapeType="1"/>
          </p:cNvSpPr>
          <p:nvPr/>
        </p:nvSpPr>
        <p:spPr bwMode="auto">
          <a:xfrm>
            <a:off x="6894696" y="5480801"/>
            <a:ext cx="0" cy="513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15" name="Line 216">
            <a:extLst>
              <a:ext uri="{FF2B5EF4-FFF2-40B4-BE49-F238E27FC236}">
                <a16:creationId xmlns:a16="http://schemas.microsoft.com/office/drawing/2014/main" id="{D82312A9-3BB2-648F-C98C-F01317793B30}"/>
              </a:ext>
            </a:extLst>
          </p:cNvPr>
          <p:cNvSpPr>
            <a:spLocks noChangeShapeType="1"/>
          </p:cNvSpPr>
          <p:nvPr/>
        </p:nvSpPr>
        <p:spPr bwMode="auto">
          <a:xfrm>
            <a:off x="7504372" y="5480801"/>
            <a:ext cx="0" cy="513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17" name="Line 20">
            <a:extLst>
              <a:ext uri="{FF2B5EF4-FFF2-40B4-BE49-F238E27FC236}">
                <a16:creationId xmlns:a16="http://schemas.microsoft.com/office/drawing/2014/main" id="{D389770C-E10B-9CA6-3690-EE45B49D7057}"/>
              </a:ext>
            </a:extLst>
          </p:cNvPr>
          <p:cNvSpPr>
            <a:spLocks noChangeShapeType="1"/>
          </p:cNvSpPr>
          <p:nvPr/>
        </p:nvSpPr>
        <p:spPr bwMode="auto">
          <a:xfrm>
            <a:off x="1502953" y="548262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18" name="Line 21">
            <a:extLst>
              <a:ext uri="{FF2B5EF4-FFF2-40B4-BE49-F238E27FC236}">
                <a16:creationId xmlns:a16="http://schemas.microsoft.com/office/drawing/2014/main" id="{301134CB-F8E7-4857-824E-84629F6DB339}"/>
              </a:ext>
            </a:extLst>
          </p:cNvPr>
          <p:cNvSpPr>
            <a:spLocks noChangeShapeType="1"/>
          </p:cNvSpPr>
          <p:nvPr/>
        </p:nvSpPr>
        <p:spPr bwMode="auto">
          <a:xfrm>
            <a:off x="1627182" y="548262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19" name="Line 22">
            <a:extLst>
              <a:ext uri="{FF2B5EF4-FFF2-40B4-BE49-F238E27FC236}">
                <a16:creationId xmlns:a16="http://schemas.microsoft.com/office/drawing/2014/main" id="{78D8AE51-A383-42C3-6AB8-E48C67C3F345}"/>
              </a:ext>
            </a:extLst>
          </p:cNvPr>
          <p:cNvSpPr>
            <a:spLocks noChangeShapeType="1"/>
          </p:cNvSpPr>
          <p:nvPr/>
        </p:nvSpPr>
        <p:spPr bwMode="auto">
          <a:xfrm>
            <a:off x="1751411" y="548262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20" name="Line 23">
            <a:extLst>
              <a:ext uri="{FF2B5EF4-FFF2-40B4-BE49-F238E27FC236}">
                <a16:creationId xmlns:a16="http://schemas.microsoft.com/office/drawing/2014/main" id="{42FE979D-C0AC-E31F-22B3-E071D7BE8669}"/>
              </a:ext>
            </a:extLst>
          </p:cNvPr>
          <p:cNvSpPr>
            <a:spLocks noChangeShapeType="1"/>
          </p:cNvSpPr>
          <p:nvPr/>
        </p:nvSpPr>
        <p:spPr bwMode="auto">
          <a:xfrm>
            <a:off x="1872116" y="548262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21" name="Line 24">
            <a:extLst>
              <a:ext uri="{FF2B5EF4-FFF2-40B4-BE49-F238E27FC236}">
                <a16:creationId xmlns:a16="http://schemas.microsoft.com/office/drawing/2014/main" id="{B39B8895-5317-755E-9FAE-35CC8A14F68B}"/>
              </a:ext>
            </a:extLst>
          </p:cNvPr>
          <p:cNvSpPr>
            <a:spLocks noChangeShapeType="1"/>
          </p:cNvSpPr>
          <p:nvPr/>
        </p:nvSpPr>
        <p:spPr bwMode="auto">
          <a:xfrm>
            <a:off x="2120575" y="548262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22" name="Line 25">
            <a:extLst>
              <a:ext uri="{FF2B5EF4-FFF2-40B4-BE49-F238E27FC236}">
                <a16:creationId xmlns:a16="http://schemas.microsoft.com/office/drawing/2014/main" id="{BCD831DC-DFF1-B57C-2B51-B56B7A56D41A}"/>
              </a:ext>
            </a:extLst>
          </p:cNvPr>
          <p:cNvSpPr>
            <a:spLocks noChangeShapeType="1"/>
          </p:cNvSpPr>
          <p:nvPr/>
        </p:nvSpPr>
        <p:spPr bwMode="auto">
          <a:xfrm>
            <a:off x="2241280" y="548262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23" name="Line 26">
            <a:extLst>
              <a:ext uri="{FF2B5EF4-FFF2-40B4-BE49-F238E27FC236}">
                <a16:creationId xmlns:a16="http://schemas.microsoft.com/office/drawing/2014/main" id="{FE24796E-92EB-CEF3-0066-C05765181F48}"/>
              </a:ext>
            </a:extLst>
          </p:cNvPr>
          <p:cNvSpPr>
            <a:spLocks noChangeShapeType="1"/>
          </p:cNvSpPr>
          <p:nvPr/>
        </p:nvSpPr>
        <p:spPr bwMode="auto">
          <a:xfrm>
            <a:off x="2364628" y="548262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24" name="Line 27">
            <a:extLst>
              <a:ext uri="{FF2B5EF4-FFF2-40B4-BE49-F238E27FC236}">
                <a16:creationId xmlns:a16="http://schemas.microsoft.com/office/drawing/2014/main" id="{D8B2D4DC-A3CB-A1B4-9CEC-AAC869B3A357}"/>
              </a:ext>
            </a:extLst>
          </p:cNvPr>
          <p:cNvSpPr>
            <a:spLocks noChangeShapeType="1"/>
          </p:cNvSpPr>
          <p:nvPr/>
        </p:nvSpPr>
        <p:spPr bwMode="auto">
          <a:xfrm>
            <a:off x="2488857" y="548262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25" name="Line 28">
            <a:extLst>
              <a:ext uri="{FF2B5EF4-FFF2-40B4-BE49-F238E27FC236}">
                <a16:creationId xmlns:a16="http://schemas.microsoft.com/office/drawing/2014/main" id="{DFCC3F5D-08C3-7B50-F31C-D5FD524F2796}"/>
              </a:ext>
            </a:extLst>
          </p:cNvPr>
          <p:cNvSpPr>
            <a:spLocks noChangeShapeType="1"/>
          </p:cNvSpPr>
          <p:nvPr/>
        </p:nvSpPr>
        <p:spPr bwMode="auto">
          <a:xfrm>
            <a:off x="2733792" y="548262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26" name="Line 29">
            <a:extLst>
              <a:ext uri="{FF2B5EF4-FFF2-40B4-BE49-F238E27FC236}">
                <a16:creationId xmlns:a16="http://schemas.microsoft.com/office/drawing/2014/main" id="{32C18E27-F561-71B6-2428-56C64D48A6C8}"/>
              </a:ext>
            </a:extLst>
          </p:cNvPr>
          <p:cNvSpPr>
            <a:spLocks noChangeShapeType="1"/>
          </p:cNvSpPr>
          <p:nvPr/>
        </p:nvSpPr>
        <p:spPr bwMode="auto">
          <a:xfrm>
            <a:off x="2858021" y="5482629"/>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27" name="Line 60">
            <a:extLst>
              <a:ext uri="{FF2B5EF4-FFF2-40B4-BE49-F238E27FC236}">
                <a16:creationId xmlns:a16="http://schemas.microsoft.com/office/drawing/2014/main" id="{E873A8B5-8F1A-1C06-01E0-DC1F5F8ACAB1}"/>
              </a:ext>
            </a:extLst>
          </p:cNvPr>
          <p:cNvSpPr>
            <a:spLocks noChangeShapeType="1"/>
          </p:cNvSpPr>
          <p:nvPr/>
        </p:nvSpPr>
        <p:spPr bwMode="auto">
          <a:xfrm>
            <a:off x="1405155"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28" name="Line 61">
            <a:extLst>
              <a:ext uri="{FF2B5EF4-FFF2-40B4-BE49-F238E27FC236}">
                <a16:creationId xmlns:a16="http://schemas.microsoft.com/office/drawing/2014/main" id="{8984AC53-647E-611D-6E30-F038E6330F63}"/>
              </a:ext>
            </a:extLst>
          </p:cNvPr>
          <p:cNvSpPr>
            <a:spLocks noChangeShapeType="1"/>
          </p:cNvSpPr>
          <p:nvPr/>
        </p:nvSpPr>
        <p:spPr bwMode="auto">
          <a:xfrm>
            <a:off x="1429825"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29" name="Line 62">
            <a:extLst>
              <a:ext uri="{FF2B5EF4-FFF2-40B4-BE49-F238E27FC236}">
                <a16:creationId xmlns:a16="http://schemas.microsoft.com/office/drawing/2014/main" id="{9C0E1637-8983-6A80-4E66-4EEF521B8B2D}"/>
              </a:ext>
            </a:extLst>
          </p:cNvPr>
          <p:cNvSpPr>
            <a:spLocks noChangeShapeType="1"/>
          </p:cNvSpPr>
          <p:nvPr/>
        </p:nvSpPr>
        <p:spPr bwMode="auto">
          <a:xfrm>
            <a:off x="1455376"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30" name="Line 63">
            <a:extLst>
              <a:ext uri="{FF2B5EF4-FFF2-40B4-BE49-F238E27FC236}">
                <a16:creationId xmlns:a16="http://schemas.microsoft.com/office/drawing/2014/main" id="{4CED654C-61BE-E4B2-D78C-79D4073B2472}"/>
              </a:ext>
            </a:extLst>
          </p:cNvPr>
          <p:cNvSpPr>
            <a:spLocks noChangeShapeType="1"/>
          </p:cNvSpPr>
          <p:nvPr/>
        </p:nvSpPr>
        <p:spPr bwMode="auto">
          <a:xfrm>
            <a:off x="1478283"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31" name="Line 64">
            <a:extLst>
              <a:ext uri="{FF2B5EF4-FFF2-40B4-BE49-F238E27FC236}">
                <a16:creationId xmlns:a16="http://schemas.microsoft.com/office/drawing/2014/main" id="{BD19428A-1503-4F2A-E899-6993006AF493}"/>
              </a:ext>
            </a:extLst>
          </p:cNvPr>
          <p:cNvSpPr>
            <a:spLocks noChangeShapeType="1"/>
          </p:cNvSpPr>
          <p:nvPr/>
        </p:nvSpPr>
        <p:spPr bwMode="auto">
          <a:xfrm>
            <a:off x="1528504"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32" name="Line 65">
            <a:extLst>
              <a:ext uri="{FF2B5EF4-FFF2-40B4-BE49-F238E27FC236}">
                <a16:creationId xmlns:a16="http://schemas.microsoft.com/office/drawing/2014/main" id="{687773B9-FAE8-6310-20FC-A7B4F5A0241C}"/>
              </a:ext>
            </a:extLst>
          </p:cNvPr>
          <p:cNvSpPr>
            <a:spLocks noChangeShapeType="1"/>
          </p:cNvSpPr>
          <p:nvPr/>
        </p:nvSpPr>
        <p:spPr bwMode="auto">
          <a:xfrm>
            <a:off x="1554054"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33" name="Line 66">
            <a:extLst>
              <a:ext uri="{FF2B5EF4-FFF2-40B4-BE49-F238E27FC236}">
                <a16:creationId xmlns:a16="http://schemas.microsoft.com/office/drawing/2014/main" id="{9F699063-5359-FFF3-7067-6B6809630B9C}"/>
              </a:ext>
            </a:extLst>
          </p:cNvPr>
          <p:cNvSpPr>
            <a:spLocks noChangeShapeType="1"/>
          </p:cNvSpPr>
          <p:nvPr/>
        </p:nvSpPr>
        <p:spPr bwMode="auto">
          <a:xfrm>
            <a:off x="1576081"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34" name="Line 67">
            <a:extLst>
              <a:ext uri="{FF2B5EF4-FFF2-40B4-BE49-F238E27FC236}">
                <a16:creationId xmlns:a16="http://schemas.microsoft.com/office/drawing/2014/main" id="{B382CEA8-E510-2520-8C56-217EE136FF18}"/>
              </a:ext>
            </a:extLst>
          </p:cNvPr>
          <p:cNvSpPr>
            <a:spLocks noChangeShapeType="1"/>
          </p:cNvSpPr>
          <p:nvPr/>
        </p:nvSpPr>
        <p:spPr bwMode="auto">
          <a:xfrm>
            <a:off x="1601631"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35" name="Line 68">
            <a:extLst>
              <a:ext uri="{FF2B5EF4-FFF2-40B4-BE49-F238E27FC236}">
                <a16:creationId xmlns:a16="http://schemas.microsoft.com/office/drawing/2014/main" id="{F9ADB888-1F55-DED1-12F9-D55DBCE10AAE}"/>
              </a:ext>
            </a:extLst>
          </p:cNvPr>
          <p:cNvSpPr>
            <a:spLocks noChangeShapeType="1"/>
          </p:cNvSpPr>
          <p:nvPr/>
        </p:nvSpPr>
        <p:spPr bwMode="auto">
          <a:xfrm>
            <a:off x="1652733"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36" name="Line 69">
            <a:extLst>
              <a:ext uri="{FF2B5EF4-FFF2-40B4-BE49-F238E27FC236}">
                <a16:creationId xmlns:a16="http://schemas.microsoft.com/office/drawing/2014/main" id="{BA7C805D-A6C8-6123-1A49-A0A44D0B12D5}"/>
              </a:ext>
            </a:extLst>
          </p:cNvPr>
          <p:cNvSpPr>
            <a:spLocks noChangeShapeType="1"/>
          </p:cNvSpPr>
          <p:nvPr/>
        </p:nvSpPr>
        <p:spPr bwMode="auto">
          <a:xfrm>
            <a:off x="1674759"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37" name="Line 70">
            <a:extLst>
              <a:ext uri="{FF2B5EF4-FFF2-40B4-BE49-F238E27FC236}">
                <a16:creationId xmlns:a16="http://schemas.microsoft.com/office/drawing/2014/main" id="{0FCE05BB-C870-445B-92E1-FEA32DB0CDB2}"/>
              </a:ext>
            </a:extLst>
          </p:cNvPr>
          <p:cNvSpPr>
            <a:spLocks noChangeShapeType="1"/>
          </p:cNvSpPr>
          <p:nvPr/>
        </p:nvSpPr>
        <p:spPr bwMode="auto">
          <a:xfrm>
            <a:off x="1700310"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38" name="Line 71">
            <a:extLst>
              <a:ext uri="{FF2B5EF4-FFF2-40B4-BE49-F238E27FC236}">
                <a16:creationId xmlns:a16="http://schemas.microsoft.com/office/drawing/2014/main" id="{DA56E47E-7666-12DB-639F-85EA3BC96F76}"/>
              </a:ext>
            </a:extLst>
          </p:cNvPr>
          <p:cNvSpPr>
            <a:spLocks noChangeShapeType="1"/>
          </p:cNvSpPr>
          <p:nvPr/>
        </p:nvSpPr>
        <p:spPr bwMode="auto">
          <a:xfrm>
            <a:off x="1725861"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39" name="Line 72">
            <a:extLst>
              <a:ext uri="{FF2B5EF4-FFF2-40B4-BE49-F238E27FC236}">
                <a16:creationId xmlns:a16="http://schemas.microsoft.com/office/drawing/2014/main" id="{2E4FFF4A-F491-ED7E-26C7-95242D20FBDC}"/>
              </a:ext>
            </a:extLst>
          </p:cNvPr>
          <p:cNvSpPr>
            <a:spLocks noChangeShapeType="1"/>
          </p:cNvSpPr>
          <p:nvPr/>
        </p:nvSpPr>
        <p:spPr bwMode="auto">
          <a:xfrm>
            <a:off x="1773438"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40" name="Line 73">
            <a:extLst>
              <a:ext uri="{FF2B5EF4-FFF2-40B4-BE49-F238E27FC236}">
                <a16:creationId xmlns:a16="http://schemas.microsoft.com/office/drawing/2014/main" id="{580F4254-2398-E512-BE08-4EBAF105032A}"/>
              </a:ext>
            </a:extLst>
          </p:cNvPr>
          <p:cNvSpPr>
            <a:spLocks noChangeShapeType="1"/>
          </p:cNvSpPr>
          <p:nvPr/>
        </p:nvSpPr>
        <p:spPr bwMode="auto">
          <a:xfrm>
            <a:off x="1798989"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41" name="Line 74">
            <a:extLst>
              <a:ext uri="{FF2B5EF4-FFF2-40B4-BE49-F238E27FC236}">
                <a16:creationId xmlns:a16="http://schemas.microsoft.com/office/drawing/2014/main" id="{FAD7F82D-4349-1646-57DF-88680323D3C5}"/>
              </a:ext>
            </a:extLst>
          </p:cNvPr>
          <p:cNvSpPr>
            <a:spLocks noChangeShapeType="1"/>
          </p:cNvSpPr>
          <p:nvPr/>
        </p:nvSpPr>
        <p:spPr bwMode="auto">
          <a:xfrm>
            <a:off x="1824539"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42" name="Line 75">
            <a:extLst>
              <a:ext uri="{FF2B5EF4-FFF2-40B4-BE49-F238E27FC236}">
                <a16:creationId xmlns:a16="http://schemas.microsoft.com/office/drawing/2014/main" id="{BE379EF5-86E6-8503-8799-E44C98211E78}"/>
              </a:ext>
            </a:extLst>
          </p:cNvPr>
          <p:cNvSpPr>
            <a:spLocks noChangeShapeType="1"/>
          </p:cNvSpPr>
          <p:nvPr/>
        </p:nvSpPr>
        <p:spPr bwMode="auto">
          <a:xfrm>
            <a:off x="1850090"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43" name="Line 76">
            <a:extLst>
              <a:ext uri="{FF2B5EF4-FFF2-40B4-BE49-F238E27FC236}">
                <a16:creationId xmlns:a16="http://schemas.microsoft.com/office/drawing/2014/main" id="{8A0E802D-9CF1-D66C-A4AE-0FAD8851F3A8}"/>
              </a:ext>
            </a:extLst>
          </p:cNvPr>
          <p:cNvSpPr>
            <a:spLocks noChangeShapeType="1"/>
          </p:cNvSpPr>
          <p:nvPr/>
        </p:nvSpPr>
        <p:spPr bwMode="auto">
          <a:xfrm>
            <a:off x="1897667"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44" name="Line 77">
            <a:extLst>
              <a:ext uri="{FF2B5EF4-FFF2-40B4-BE49-F238E27FC236}">
                <a16:creationId xmlns:a16="http://schemas.microsoft.com/office/drawing/2014/main" id="{77106791-043B-4D8D-1FC7-6ADD7147140F}"/>
              </a:ext>
            </a:extLst>
          </p:cNvPr>
          <p:cNvSpPr>
            <a:spLocks noChangeShapeType="1"/>
          </p:cNvSpPr>
          <p:nvPr/>
        </p:nvSpPr>
        <p:spPr bwMode="auto">
          <a:xfrm>
            <a:off x="1923218"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45" name="Line 78">
            <a:extLst>
              <a:ext uri="{FF2B5EF4-FFF2-40B4-BE49-F238E27FC236}">
                <a16:creationId xmlns:a16="http://schemas.microsoft.com/office/drawing/2014/main" id="{A10605E5-8C10-FE87-96B6-6946338FC136}"/>
              </a:ext>
            </a:extLst>
          </p:cNvPr>
          <p:cNvSpPr>
            <a:spLocks noChangeShapeType="1"/>
          </p:cNvSpPr>
          <p:nvPr/>
        </p:nvSpPr>
        <p:spPr bwMode="auto">
          <a:xfrm>
            <a:off x="1945244"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46" name="Line 79">
            <a:extLst>
              <a:ext uri="{FF2B5EF4-FFF2-40B4-BE49-F238E27FC236}">
                <a16:creationId xmlns:a16="http://schemas.microsoft.com/office/drawing/2014/main" id="{4A1074DD-2067-0E58-2240-0FE6379D9ADD}"/>
              </a:ext>
            </a:extLst>
          </p:cNvPr>
          <p:cNvSpPr>
            <a:spLocks noChangeShapeType="1"/>
          </p:cNvSpPr>
          <p:nvPr/>
        </p:nvSpPr>
        <p:spPr bwMode="auto">
          <a:xfrm>
            <a:off x="1970795"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48" name="Line 80">
            <a:extLst>
              <a:ext uri="{FF2B5EF4-FFF2-40B4-BE49-F238E27FC236}">
                <a16:creationId xmlns:a16="http://schemas.microsoft.com/office/drawing/2014/main" id="{CD371F50-1546-162E-0AF3-2F679CA35902}"/>
              </a:ext>
            </a:extLst>
          </p:cNvPr>
          <p:cNvSpPr>
            <a:spLocks noChangeShapeType="1"/>
          </p:cNvSpPr>
          <p:nvPr/>
        </p:nvSpPr>
        <p:spPr bwMode="auto">
          <a:xfrm>
            <a:off x="2021896"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49" name="Line 81">
            <a:extLst>
              <a:ext uri="{FF2B5EF4-FFF2-40B4-BE49-F238E27FC236}">
                <a16:creationId xmlns:a16="http://schemas.microsoft.com/office/drawing/2014/main" id="{3DC54110-9F6E-DE57-9360-E0B609F29D7C}"/>
              </a:ext>
            </a:extLst>
          </p:cNvPr>
          <p:cNvSpPr>
            <a:spLocks noChangeShapeType="1"/>
          </p:cNvSpPr>
          <p:nvPr/>
        </p:nvSpPr>
        <p:spPr bwMode="auto">
          <a:xfrm>
            <a:off x="2043923"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51" name="Line 82">
            <a:extLst>
              <a:ext uri="{FF2B5EF4-FFF2-40B4-BE49-F238E27FC236}">
                <a16:creationId xmlns:a16="http://schemas.microsoft.com/office/drawing/2014/main" id="{3788DEA8-F644-E2AE-F80A-5E4C93A377CB}"/>
              </a:ext>
            </a:extLst>
          </p:cNvPr>
          <p:cNvSpPr>
            <a:spLocks noChangeShapeType="1"/>
          </p:cNvSpPr>
          <p:nvPr/>
        </p:nvSpPr>
        <p:spPr bwMode="auto">
          <a:xfrm>
            <a:off x="2069474"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56" name="Line 83">
            <a:extLst>
              <a:ext uri="{FF2B5EF4-FFF2-40B4-BE49-F238E27FC236}">
                <a16:creationId xmlns:a16="http://schemas.microsoft.com/office/drawing/2014/main" id="{E585D326-8DF7-825E-7C55-0C98AD2EFA24}"/>
              </a:ext>
            </a:extLst>
          </p:cNvPr>
          <p:cNvSpPr>
            <a:spLocks noChangeShapeType="1"/>
          </p:cNvSpPr>
          <p:nvPr/>
        </p:nvSpPr>
        <p:spPr bwMode="auto">
          <a:xfrm>
            <a:off x="2095024"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57" name="Line 84">
            <a:extLst>
              <a:ext uri="{FF2B5EF4-FFF2-40B4-BE49-F238E27FC236}">
                <a16:creationId xmlns:a16="http://schemas.microsoft.com/office/drawing/2014/main" id="{FF05A1D9-C558-C4F6-E0D9-B0BCD0FFC58C}"/>
              </a:ext>
            </a:extLst>
          </p:cNvPr>
          <p:cNvSpPr>
            <a:spLocks noChangeShapeType="1"/>
          </p:cNvSpPr>
          <p:nvPr/>
        </p:nvSpPr>
        <p:spPr bwMode="auto">
          <a:xfrm>
            <a:off x="2142601"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59" name="Line 85">
            <a:extLst>
              <a:ext uri="{FF2B5EF4-FFF2-40B4-BE49-F238E27FC236}">
                <a16:creationId xmlns:a16="http://schemas.microsoft.com/office/drawing/2014/main" id="{96C0C270-F656-0E13-B328-9DF8D3A22E66}"/>
              </a:ext>
            </a:extLst>
          </p:cNvPr>
          <p:cNvSpPr>
            <a:spLocks noChangeShapeType="1"/>
          </p:cNvSpPr>
          <p:nvPr/>
        </p:nvSpPr>
        <p:spPr bwMode="auto">
          <a:xfrm>
            <a:off x="2168152"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60" name="Line 86">
            <a:extLst>
              <a:ext uri="{FF2B5EF4-FFF2-40B4-BE49-F238E27FC236}">
                <a16:creationId xmlns:a16="http://schemas.microsoft.com/office/drawing/2014/main" id="{6BB49682-9EF9-5BD6-F57C-DFE46200A653}"/>
              </a:ext>
            </a:extLst>
          </p:cNvPr>
          <p:cNvSpPr>
            <a:spLocks noChangeShapeType="1"/>
          </p:cNvSpPr>
          <p:nvPr/>
        </p:nvSpPr>
        <p:spPr bwMode="auto">
          <a:xfrm>
            <a:off x="2193703"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61" name="Line 87">
            <a:extLst>
              <a:ext uri="{FF2B5EF4-FFF2-40B4-BE49-F238E27FC236}">
                <a16:creationId xmlns:a16="http://schemas.microsoft.com/office/drawing/2014/main" id="{DF4141DF-19EE-91FC-EAE4-F7D1EB6E9A4B}"/>
              </a:ext>
            </a:extLst>
          </p:cNvPr>
          <p:cNvSpPr>
            <a:spLocks noChangeShapeType="1"/>
          </p:cNvSpPr>
          <p:nvPr/>
        </p:nvSpPr>
        <p:spPr bwMode="auto">
          <a:xfrm>
            <a:off x="2218372"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62" name="Line 88">
            <a:extLst>
              <a:ext uri="{FF2B5EF4-FFF2-40B4-BE49-F238E27FC236}">
                <a16:creationId xmlns:a16="http://schemas.microsoft.com/office/drawing/2014/main" id="{0CFACA98-7795-43EE-8CC9-514AD3FE4660}"/>
              </a:ext>
            </a:extLst>
          </p:cNvPr>
          <p:cNvSpPr>
            <a:spLocks noChangeShapeType="1"/>
          </p:cNvSpPr>
          <p:nvPr/>
        </p:nvSpPr>
        <p:spPr bwMode="auto">
          <a:xfrm>
            <a:off x="2266831"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63" name="Line 89">
            <a:extLst>
              <a:ext uri="{FF2B5EF4-FFF2-40B4-BE49-F238E27FC236}">
                <a16:creationId xmlns:a16="http://schemas.microsoft.com/office/drawing/2014/main" id="{2A004F00-F40C-126D-BBD4-F269014C730F}"/>
              </a:ext>
            </a:extLst>
          </p:cNvPr>
          <p:cNvSpPr>
            <a:spLocks noChangeShapeType="1"/>
          </p:cNvSpPr>
          <p:nvPr/>
        </p:nvSpPr>
        <p:spPr bwMode="auto">
          <a:xfrm>
            <a:off x="2291500"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64" name="Line 90">
            <a:extLst>
              <a:ext uri="{FF2B5EF4-FFF2-40B4-BE49-F238E27FC236}">
                <a16:creationId xmlns:a16="http://schemas.microsoft.com/office/drawing/2014/main" id="{6E4CD03E-4BF6-B35B-4ED0-F6C3D55C5A51}"/>
              </a:ext>
            </a:extLst>
          </p:cNvPr>
          <p:cNvSpPr>
            <a:spLocks noChangeShapeType="1"/>
          </p:cNvSpPr>
          <p:nvPr/>
        </p:nvSpPr>
        <p:spPr bwMode="auto">
          <a:xfrm>
            <a:off x="2314408"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65" name="Line 91">
            <a:extLst>
              <a:ext uri="{FF2B5EF4-FFF2-40B4-BE49-F238E27FC236}">
                <a16:creationId xmlns:a16="http://schemas.microsoft.com/office/drawing/2014/main" id="{18BEC991-F028-EE85-F3B0-7FD79624CC02}"/>
              </a:ext>
            </a:extLst>
          </p:cNvPr>
          <p:cNvSpPr>
            <a:spLocks noChangeShapeType="1"/>
          </p:cNvSpPr>
          <p:nvPr/>
        </p:nvSpPr>
        <p:spPr bwMode="auto">
          <a:xfrm>
            <a:off x="2339959"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66" name="Line 92">
            <a:extLst>
              <a:ext uri="{FF2B5EF4-FFF2-40B4-BE49-F238E27FC236}">
                <a16:creationId xmlns:a16="http://schemas.microsoft.com/office/drawing/2014/main" id="{AC9725B6-464B-4439-0141-268DDB17F18B}"/>
              </a:ext>
            </a:extLst>
          </p:cNvPr>
          <p:cNvSpPr>
            <a:spLocks noChangeShapeType="1"/>
          </p:cNvSpPr>
          <p:nvPr/>
        </p:nvSpPr>
        <p:spPr bwMode="auto">
          <a:xfrm>
            <a:off x="2390179"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67" name="Line 93">
            <a:extLst>
              <a:ext uri="{FF2B5EF4-FFF2-40B4-BE49-F238E27FC236}">
                <a16:creationId xmlns:a16="http://schemas.microsoft.com/office/drawing/2014/main" id="{5E09B026-AAF8-1B07-1291-C0BE68334776}"/>
              </a:ext>
            </a:extLst>
          </p:cNvPr>
          <p:cNvSpPr>
            <a:spLocks noChangeShapeType="1"/>
          </p:cNvSpPr>
          <p:nvPr/>
        </p:nvSpPr>
        <p:spPr bwMode="auto">
          <a:xfrm>
            <a:off x="2413086"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68" name="Line 94">
            <a:extLst>
              <a:ext uri="{FF2B5EF4-FFF2-40B4-BE49-F238E27FC236}">
                <a16:creationId xmlns:a16="http://schemas.microsoft.com/office/drawing/2014/main" id="{BCF345C4-24DA-347A-00E5-A3DD3B09C354}"/>
              </a:ext>
            </a:extLst>
          </p:cNvPr>
          <p:cNvSpPr>
            <a:spLocks noChangeShapeType="1"/>
          </p:cNvSpPr>
          <p:nvPr/>
        </p:nvSpPr>
        <p:spPr bwMode="auto">
          <a:xfrm>
            <a:off x="2437756"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69" name="Line 95">
            <a:extLst>
              <a:ext uri="{FF2B5EF4-FFF2-40B4-BE49-F238E27FC236}">
                <a16:creationId xmlns:a16="http://schemas.microsoft.com/office/drawing/2014/main" id="{E410069A-3CCA-2113-B2F2-5D68815EB012}"/>
              </a:ext>
            </a:extLst>
          </p:cNvPr>
          <p:cNvSpPr>
            <a:spLocks noChangeShapeType="1"/>
          </p:cNvSpPr>
          <p:nvPr/>
        </p:nvSpPr>
        <p:spPr bwMode="auto">
          <a:xfrm>
            <a:off x="2463307"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70" name="Line 96">
            <a:extLst>
              <a:ext uri="{FF2B5EF4-FFF2-40B4-BE49-F238E27FC236}">
                <a16:creationId xmlns:a16="http://schemas.microsoft.com/office/drawing/2014/main" id="{BC7D6CF1-C640-3563-13E8-FF16C6091250}"/>
              </a:ext>
            </a:extLst>
          </p:cNvPr>
          <p:cNvSpPr>
            <a:spLocks noChangeShapeType="1"/>
          </p:cNvSpPr>
          <p:nvPr/>
        </p:nvSpPr>
        <p:spPr bwMode="auto">
          <a:xfrm>
            <a:off x="2510884"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71" name="Line 97">
            <a:extLst>
              <a:ext uri="{FF2B5EF4-FFF2-40B4-BE49-F238E27FC236}">
                <a16:creationId xmlns:a16="http://schemas.microsoft.com/office/drawing/2014/main" id="{546781B5-E98B-D07A-E5B5-962206DA8B6A}"/>
              </a:ext>
            </a:extLst>
          </p:cNvPr>
          <p:cNvSpPr>
            <a:spLocks noChangeShapeType="1"/>
          </p:cNvSpPr>
          <p:nvPr/>
        </p:nvSpPr>
        <p:spPr bwMode="auto">
          <a:xfrm>
            <a:off x="2536435"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72" name="Line 98">
            <a:extLst>
              <a:ext uri="{FF2B5EF4-FFF2-40B4-BE49-F238E27FC236}">
                <a16:creationId xmlns:a16="http://schemas.microsoft.com/office/drawing/2014/main" id="{C8B559B3-5B8A-3002-7D3D-236A99E5C3E5}"/>
              </a:ext>
            </a:extLst>
          </p:cNvPr>
          <p:cNvSpPr>
            <a:spLocks noChangeShapeType="1"/>
          </p:cNvSpPr>
          <p:nvPr/>
        </p:nvSpPr>
        <p:spPr bwMode="auto">
          <a:xfrm>
            <a:off x="2561985"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73" name="Line 99">
            <a:extLst>
              <a:ext uri="{FF2B5EF4-FFF2-40B4-BE49-F238E27FC236}">
                <a16:creationId xmlns:a16="http://schemas.microsoft.com/office/drawing/2014/main" id="{4E572C78-6DAC-1D58-D983-95732FEA9D8C}"/>
              </a:ext>
            </a:extLst>
          </p:cNvPr>
          <p:cNvSpPr>
            <a:spLocks noChangeShapeType="1"/>
          </p:cNvSpPr>
          <p:nvPr/>
        </p:nvSpPr>
        <p:spPr bwMode="auto">
          <a:xfrm>
            <a:off x="2587536"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74" name="Line 100">
            <a:extLst>
              <a:ext uri="{FF2B5EF4-FFF2-40B4-BE49-F238E27FC236}">
                <a16:creationId xmlns:a16="http://schemas.microsoft.com/office/drawing/2014/main" id="{B0AD999A-E7B2-9C82-2557-4F0D630C10E4}"/>
              </a:ext>
            </a:extLst>
          </p:cNvPr>
          <p:cNvSpPr>
            <a:spLocks noChangeShapeType="1"/>
          </p:cNvSpPr>
          <p:nvPr/>
        </p:nvSpPr>
        <p:spPr bwMode="auto">
          <a:xfrm>
            <a:off x="2635113"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75" name="Line 101">
            <a:extLst>
              <a:ext uri="{FF2B5EF4-FFF2-40B4-BE49-F238E27FC236}">
                <a16:creationId xmlns:a16="http://schemas.microsoft.com/office/drawing/2014/main" id="{25544662-A489-7A65-3549-094A301666B6}"/>
              </a:ext>
            </a:extLst>
          </p:cNvPr>
          <p:cNvSpPr>
            <a:spLocks noChangeShapeType="1"/>
          </p:cNvSpPr>
          <p:nvPr/>
        </p:nvSpPr>
        <p:spPr bwMode="auto">
          <a:xfrm>
            <a:off x="2660664"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76" name="Line 102">
            <a:extLst>
              <a:ext uri="{FF2B5EF4-FFF2-40B4-BE49-F238E27FC236}">
                <a16:creationId xmlns:a16="http://schemas.microsoft.com/office/drawing/2014/main" id="{79A8D7B4-6F49-978E-1C8E-79883AB09D32}"/>
              </a:ext>
            </a:extLst>
          </p:cNvPr>
          <p:cNvSpPr>
            <a:spLocks noChangeShapeType="1"/>
          </p:cNvSpPr>
          <p:nvPr/>
        </p:nvSpPr>
        <p:spPr bwMode="auto">
          <a:xfrm>
            <a:off x="2686215"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77" name="Line 103">
            <a:extLst>
              <a:ext uri="{FF2B5EF4-FFF2-40B4-BE49-F238E27FC236}">
                <a16:creationId xmlns:a16="http://schemas.microsoft.com/office/drawing/2014/main" id="{D9C40FB0-313F-4BD1-5039-9F44EF70B7DE}"/>
              </a:ext>
            </a:extLst>
          </p:cNvPr>
          <p:cNvSpPr>
            <a:spLocks noChangeShapeType="1"/>
          </p:cNvSpPr>
          <p:nvPr/>
        </p:nvSpPr>
        <p:spPr bwMode="auto">
          <a:xfrm>
            <a:off x="2708241"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78" name="Line 104">
            <a:extLst>
              <a:ext uri="{FF2B5EF4-FFF2-40B4-BE49-F238E27FC236}">
                <a16:creationId xmlns:a16="http://schemas.microsoft.com/office/drawing/2014/main" id="{04F1653F-2826-A742-11D0-D483694F30B7}"/>
              </a:ext>
            </a:extLst>
          </p:cNvPr>
          <p:cNvSpPr>
            <a:spLocks noChangeShapeType="1"/>
          </p:cNvSpPr>
          <p:nvPr/>
        </p:nvSpPr>
        <p:spPr bwMode="auto">
          <a:xfrm>
            <a:off x="2759342"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79" name="Line 105">
            <a:extLst>
              <a:ext uri="{FF2B5EF4-FFF2-40B4-BE49-F238E27FC236}">
                <a16:creationId xmlns:a16="http://schemas.microsoft.com/office/drawing/2014/main" id="{2353AC99-30AC-117D-11FF-9A0484E048B4}"/>
              </a:ext>
            </a:extLst>
          </p:cNvPr>
          <p:cNvSpPr>
            <a:spLocks noChangeShapeType="1"/>
          </p:cNvSpPr>
          <p:nvPr/>
        </p:nvSpPr>
        <p:spPr bwMode="auto">
          <a:xfrm>
            <a:off x="2781369"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80" name="Line 106">
            <a:extLst>
              <a:ext uri="{FF2B5EF4-FFF2-40B4-BE49-F238E27FC236}">
                <a16:creationId xmlns:a16="http://schemas.microsoft.com/office/drawing/2014/main" id="{80FB8696-5309-6EA7-3C8B-815ACA71DF75}"/>
              </a:ext>
            </a:extLst>
          </p:cNvPr>
          <p:cNvSpPr>
            <a:spLocks noChangeShapeType="1"/>
          </p:cNvSpPr>
          <p:nvPr/>
        </p:nvSpPr>
        <p:spPr bwMode="auto">
          <a:xfrm>
            <a:off x="2806920"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81" name="Line 107">
            <a:extLst>
              <a:ext uri="{FF2B5EF4-FFF2-40B4-BE49-F238E27FC236}">
                <a16:creationId xmlns:a16="http://schemas.microsoft.com/office/drawing/2014/main" id="{20AFF163-1B3C-61A7-ACDD-455DC790C8F0}"/>
              </a:ext>
            </a:extLst>
          </p:cNvPr>
          <p:cNvSpPr>
            <a:spLocks noChangeShapeType="1"/>
          </p:cNvSpPr>
          <p:nvPr/>
        </p:nvSpPr>
        <p:spPr bwMode="auto">
          <a:xfrm>
            <a:off x="2832470" y="5482629"/>
            <a:ext cx="0" cy="153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82" name="Line 201">
            <a:extLst>
              <a:ext uri="{FF2B5EF4-FFF2-40B4-BE49-F238E27FC236}">
                <a16:creationId xmlns:a16="http://schemas.microsoft.com/office/drawing/2014/main" id="{A9FE1883-3681-BF4E-6D0B-ACCFF4871D78}"/>
              </a:ext>
            </a:extLst>
          </p:cNvPr>
          <p:cNvSpPr>
            <a:spLocks noChangeShapeType="1"/>
          </p:cNvSpPr>
          <p:nvPr/>
        </p:nvSpPr>
        <p:spPr bwMode="auto">
          <a:xfrm>
            <a:off x="1382248" y="5482629"/>
            <a:ext cx="0" cy="513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83" name="Line 203">
            <a:extLst>
              <a:ext uri="{FF2B5EF4-FFF2-40B4-BE49-F238E27FC236}">
                <a16:creationId xmlns:a16="http://schemas.microsoft.com/office/drawing/2014/main" id="{C72E61D3-1F88-5088-0419-BAA35673DF03}"/>
              </a:ext>
            </a:extLst>
          </p:cNvPr>
          <p:cNvSpPr>
            <a:spLocks noChangeShapeType="1"/>
          </p:cNvSpPr>
          <p:nvPr/>
        </p:nvSpPr>
        <p:spPr bwMode="auto">
          <a:xfrm>
            <a:off x="1998838" y="5482629"/>
            <a:ext cx="0" cy="513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85" name="Line 206">
            <a:extLst>
              <a:ext uri="{FF2B5EF4-FFF2-40B4-BE49-F238E27FC236}">
                <a16:creationId xmlns:a16="http://schemas.microsoft.com/office/drawing/2014/main" id="{D81AB643-D298-E5A0-77BF-26126F757DB3}"/>
              </a:ext>
            </a:extLst>
          </p:cNvPr>
          <p:cNvSpPr>
            <a:spLocks noChangeShapeType="1"/>
          </p:cNvSpPr>
          <p:nvPr/>
        </p:nvSpPr>
        <p:spPr bwMode="auto">
          <a:xfrm>
            <a:off x="2609562" y="5482640"/>
            <a:ext cx="0" cy="513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86" name="Line 260">
            <a:extLst>
              <a:ext uri="{FF2B5EF4-FFF2-40B4-BE49-F238E27FC236}">
                <a16:creationId xmlns:a16="http://schemas.microsoft.com/office/drawing/2014/main" id="{9EFC07E8-A206-1EC5-9DF5-4AA1BDC6BB9C}"/>
              </a:ext>
            </a:extLst>
          </p:cNvPr>
          <p:cNvSpPr>
            <a:spLocks noChangeShapeType="1"/>
          </p:cNvSpPr>
          <p:nvPr/>
        </p:nvSpPr>
        <p:spPr bwMode="auto">
          <a:xfrm flipH="1">
            <a:off x="1382575" y="5480724"/>
            <a:ext cx="14760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87" name="Rectangle 234">
            <a:extLst>
              <a:ext uri="{FF2B5EF4-FFF2-40B4-BE49-F238E27FC236}">
                <a16:creationId xmlns:a16="http://schemas.microsoft.com/office/drawing/2014/main" id="{D451E1E1-2636-0E6E-6653-95DA547D437C}"/>
              </a:ext>
            </a:extLst>
          </p:cNvPr>
          <p:cNvSpPr>
            <a:spLocks noChangeArrowheads="1"/>
          </p:cNvSpPr>
          <p:nvPr/>
        </p:nvSpPr>
        <p:spPr bwMode="auto">
          <a:xfrm>
            <a:off x="4769869" y="5780173"/>
            <a:ext cx="206788"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1" u="none" strike="noStrike" kern="1200" cap="none" spc="0" normalizeH="0" baseline="0" noProof="0" dirty="0">
                <a:ln>
                  <a:noFill/>
                </a:ln>
                <a:solidFill>
                  <a:srgbClr val="000000"/>
                </a:solidFill>
                <a:effectLst/>
                <a:uLnTx/>
                <a:uFillTx/>
                <a:latin typeface="Arial" panose="020B0604020202020204" pitchFamily="34" charset="0"/>
                <a:cs typeface="+mn-cs"/>
              </a:rPr>
              <a:t>m/z</a:t>
            </a:r>
            <a:endParaRPr kumimoji="0" lang="ja-JP" altLang="ja-JP" sz="2000" b="0" i="1" u="none" strike="noStrike" kern="1200" cap="none" spc="0" normalizeH="0" baseline="0" noProof="0" dirty="0">
              <a:ln>
                <a:noFill/>
              </a:ln>
              <a:solidFill>
                <a:prstClr val="black"/>
              </a:solidFill>
              <a:effectLst/>
              <a:uLnTx/>
              <a:uFillTx/>
              <a:latin typeface="Arial" panose="020B0604020202020204" pitchFamily="34" charset="0"/>
              <a:cs typeface="+mn-cs"/>
            </a:endParaRPr>
          </a:p>
        </p:txBody>
      </p:sp>
      <p:cxnSp>
        <p:nvCxnSpPr>
          <p:cNvPr id="289" name="直線コネクタ 288">
            <a:extLst>
              <a:ext uri="{FF2B5EF4-FFF2-40B4-BE49-F238E27FC236}">
                <a16:creationId xmlns:a16="http://schemas.microsoft.com/office/drawing/2014/main" id="{D653B68E-9E2F-496C-7ACE-B3824B0AE9FB}"/>
              </a:ext>
            </a:extLst>
          </p:cNvPr>
          <p:cNvCxnSpPr>
            <a:cxnSpLocks/>
          </p:cNvCxnSpPr>
          <p:nvPr/>
        </p:nvCxnSpPr>
        <p:spPr>
          <a:xfrm>
            <a:off x="2572009" y="4593985"/>
            <a:ext cx="0" cy="886816"/>
          </a:xfrm>
          <a:prstGeom prst="line">
            <a:avLst/>
          </a:prstGeom>
        </p:spPr>
        <p:style>
          <a:lnRef idx="1">
            <a:schemeClr val="dk1"/>
          </a:lnRef>
          <a:fillRef idx="0">
            <a:schemeClr val="dk1"/>
          </a:fillRef>
          <a:effectRef idx="0">
            <a:schemeClr val="dk1"/>
          </a:effectRef>
          <a:fontRef idx="minor">
            <a:schemeClr val="tx1"/>
          </a:fontRef>
        </p:style>
      </p:cxnSp>
      <p:cxnSp>
        <p:nvCxnSpPr>
          <p:cNvPr id="299" name="直線コネクタ 298">
            <a:extLst>
              <a:ext uri="{FF2B5EF4-FFF2-40B4-BE49-F238E27FC236}">
                <a16:creationId xmlns:a16="http://schemas.microsoft.com/office/drawing/2014/main" id="{B3B673DC-E6E2-030F-1BB8-52FE55E12E78}"/>
              </a:ext>
            </a:extLst>
          </p:cNvPr>
          <p:cNvCxnSpPr>
            <a:cxnSpLocks/>
          </p:cNvCxnSpPr>
          <p:nvPr/>
        </p:nvCxnSpPr>
        <p:spPr>
          <a:xfrm>
            <a:off x="2551966" y="4656578"/>
            <a:ext cx="0" cy="824223"/>
          </a:xfrm>
          <a:prstGeom prst="line">
            <a:avLst/>
          </a:prstGeom>
        </p:spPr>
        <p:style>
          <a:lnRef idx="1">
            <a:schemeClr val="dk1"/>
          </a:lnRef>
          <a:fillRef idx="0">
            <a:schemeClr val="dk1"/>
          </a:fillRef>
          <a:effectRef idx="0">
            <a:schemeClr val="dk1"/>
          </a:effectRef>
          <a:fontRef idx="minor">
            <a:schemeClr val="tx1"/>
          </a:fontRef>
        </p:style>
      </p:cxnSp>
      <p:cxnSp>
        <p:nvCxnSpPr>
          <p:cNvPr id="302" name="直線コネクタ 301">
            <a:extLst>
              <a:ext uri="{FF2B5EF4-FFF2-40B4-BE49-F238E27FC236}">
                <a16:creationId xmlns:a16="http://schemas.microsoft.com/office/drawing/2014/main" id="{9F45E024-9C31-2F7A-DE78-FD4EF1B33572}"/>
              </a:ext>
            </a:extLst>
          </p:cNvPr>
          <p:cNvCxnSpPr>
            <a:cxnSpLocks/>
          </p:cNvCxnSpPr>
          <p:nvPr/>
        </p:nvCxnSpPr>
        <p:spPr>
          <a:xfrm>
            <a:off x="2717866" y="5300801"/>
            <a:ext cx="0" cy="180000"/>
          </a:xfrm>
          <a:prstGeom prst="line">
            <a:avLst/>
          </a:prstGeom>
        </p:spPr>
        <p:style>
          <a:lnRef idx="1">
            <a:schemeClr val="dk1"/>
          </a:lnRef>
          <a:fillRef idx="0">
            <a:schemeClr val="dk1"/>
          </a:fillRef>
          <a:effectRef idx="0">
            <a:schemeClr val="dk1"/>
          </a:effectRef>
          <a:fontRef idx="minor">
            <a:schemeClr val="tx1"/>
          </a:fontRef>
        </p:style>
      </p:cxnSp>
      <p:cxnSp>
        <p:nvCxnSpPr>
          <p:cNvPr id="303" name="直線コネクタ 302">
            <a:extLst>
              <a:ext uri="{FF2B5EF4-FFF2-40B4-BE49-F238E27FC236}">
                <a16:creationId xmlns:a16="http://schemas.microsoft.com/office/drawing/2014/main" id="{4AADECF9-1D47-5278-CAEC-8ECB35C39CF2}"/>
              </a:ext>
            </a:extLst>
          </p:cNvPr>
          <p:cNvCxnSpPr>
            <a:cxnSpLocks/>
          </p:cNvCxnSpPr>
          <p:nvPr/>
        </p:nvCxnSpPr>
        <p:spPr>
          <a:xfrm>
            <a:off x="3403824" y="5320358"/>
            <a:ext cx="0" cy="160443"/>
          </a:xfrm>
          <a:prstGeom prst="line">
            <a:avLst/>
          </a:prstGeom>
        </p:spPr>
        <p:style>
          <a:lnRef idx="1">
            <a:schemeClr val="dk1"/>
          </a:lnRef>
          <a:fillRef idx="0">
            <a:schemeClr val="dk1"/>
          </a:fillRef>
          <a:effectRef idx="0">
            <a:schemeClr val="dk1"/>
          </a:effectRef>
          <a:fontRef idx="minor">
            <a:schemeClr val="tx1"/>
          </a:fontRef>
        </p:style>
      </p:cxnSp>
      <p:cxnSp>
        <p:nvCxnSpPr>
          <p:cNvPr id="305" name="直線コネクタ 304">
            <a:extLst>
              <a:ext uri="{FF2B5EF4-FFF2-40B4-BE49-F238E27FC236}">
                <a16:creationId xmlns:a16="http://schemas.microsoft.com/office/drawing/2014/main" id="{1EE9D394-3154-DF36-2F49-7069285F789B}"/>
              </a:ext>
            </a:extLst>
          </p:cNvPr>
          <p:cNvCxnSpPr>
            <a:cxnSpLocks/>
          </p:cNvCxnSpPr>
          <p:nvPr/>
        </p:nvCxnSpPr>
        <p:spPr>
          <a:xfrm>
            <a:off x="4872775" y="5232924"/>
            <a:ext cx="0" cy="247877"/>
          </a:xfrm>
          <a:prstGeom prst="line">
            <a:avLst/>
          </a:prstGeom>
        </p:spPr>
        <p:style>
          <a:lnRef idx="1">
            <a:schemeClr val="dk1"/>
          </a:lnRef>
          <a:fillRef idx="0">
            <a:schemeClr val="dk1"/>
          </a:fillRef>
          <a:effectRef idx="0">
            <a:schemeClr val="dk1"/>
          </a:effectRef>
          <a:fontRef idx="minor">
            <a:schemeClr val="tx1"/>
          </a:fontRef>
        </p:style>
      </p:cxnSp>
      <p:cxnSp>
        <p:nvCxnSpPr>
          <p:cNvPr id="308" name="直線コネクタ 307">
            <a:extLst>
              <a:ext uri="{FF2B5EF4-FFF2-40B4-BE49-F238E27FC236}">
                <a16:creationId xmlns:a16="http://schemas.microsoft.com/office/drawing/2014/main" id="{78879F4B-98A2-2A27-C22D-81CEA9C7AC9F}"/>
              </a:ext>
            </a:extLst>
          </p:cNvPr>
          <p:cNvCxnSpPr>
            <a:cxnSpLocks/>
          </p:cNvCxnSpPr>
          <p:nvPr/>
        </p:nvCxnSpPr>
        <p:spPr>
          <a:xfrm>
            <a:off x="5032366" y="5061762"/>
            <a:ext cx="0" cy="419039"/>
          </a:xfrm>
          <a:prstGeom prst="line">
            <a:avLst/>
          </a:prstGeom>
        </p:spPr>
        <p:style>
          <a:lnRef idx="1">
            <a:schemeClr val="dk1"/>
          </a:lnRef>
          <a:fillRef idx="0">
            <a:schemeClr val="dk1"/>
          </a:fillRef>
          <a:effectRef idx="0">
            <a:schemeClr val="dk1"/>
          </a:effectRef>
          <a:fontRef idx="minor">
            <a:schemeClr val="tx1"/>
          </a:fontRef>
        </p:style>
      </p:cxnSp>
      <p:cxnSp>
        <p:nvCxnSpPr>
          <p:cNvPr id="310" name="直線コネクタ 309">
            <a:extLst>
              <a:ext uri="{FF2B5EF4-FFF2-40B4-BE49-F238E27FC236}">
                <a16:creationId xmlns:a16="http://schemas.microsoft.com/office/drawing/2014/main" id="{43CE170F-6FD7-24D5-F65A-AAB292FE513D}"/>
              </a:ext>
            </a:extLst>
          </p:cNvPr>
          <p:cNvCxnSpPr>
            <a:cxnSpLocks/>
          </p:cNvCxnSpPr>
          <p:nvPr/>
        </p:nvCxnSpPr>
        <p:spPr>
          <a:xfrm>
            <a:off x="5386453" y="3451347"/>
            <a:ext cx="0" cy="2029454"/>
          </a:xfrm>
          <a:prstGeom prst="line">
            <a:avLst/>
          </a:prstGeom>
        </p:spPr>
        <p:style>
          <a:lnRef idx="1">
            <a:schemeClr val="dk1"/>
          </a:lnRef>
          <a:fillRef idx="0">
            <a:schemeClr val="dk1"/>
          </a:fillRef>
          <a:effectRef idx="0">
            <a:schemeClr val="dk1"/>
          </a:effectRef>
          <a:fontRef idx="minor">
            <a:schemeClr val="tx1"/>
          </a:fontRef>
        </p:style>
      </p:cxnSp>
      <p:cxnSp>
        <p:nvCxnSpPr>
          <p:cNvPr id="312" name="直線コネクタ 311">
            <a:extLst>
              <a:ext uri="{FF2B5EF4-FFF2-40B4-BE49-F238E27FC236}">
                <a16:creationId xmlns:a16="http://schemas.microsoft.com/office/drawing/2014/main" id="{234EACEF-3AB7-DE8F-B758-9AA9559CE107}"/>
              </a:ext>
            </a:extLst>
          </p:cNvPr>
          <p:cNvCxnSpPr>
            <a:cxnSpLocks/>
          </p:cNvCxnSpPr>
          <p:nvPr/>
        </p:nvCxnSpPr>
        <p:spPr>
          <a:xfrm>
            <a:off x="5367907" y="5202732"/>
            <a:ext cx="0" cy="278069"/>
          </a:xfrm>
          <a:prstGeom prst="line">
            <a:avLst/>
          </a:prstGeom>
        </p:spPr>
        <p:style>
          <a:lnRef idx="1">
            <a:schemeClr val="dk1"/>
          </a:lnRef>
          <a:fillRef idx="0">
            <a:schemeClr val="dk1"/>
          </a:fillRef>
          <a:effectRef idx="0">
            <a:schemeClr val="dk1"/>
          </a:effectRef>
          <a:fontRef idx="minor">
            <a:schemeClr val="tx1"/>
          </a:fontRef>
        </p:style>
      </p:cxnSp>
      <p:cxnSp>
        <p:nvCxnSpPr>
          <p:cNvPr id="315" name="直線コネクタ 314">
            <a:extLst>
              <a:ext uri="{FF2B5EF4-FFF2-40B4-BE49-F238E27FC236}">
                <a16:creationId xmlns:a16="http://schemas.microsoft.com/office/drawing/2014/main" id="{17EC933D-3808-73B8-3C76-5AF748AD1611}"/>
              </a:ext>
            </a:extLst>
          </p:cNvPr>
          <p:cNvCxnSpPr>
            <a:cxnSpLocks/>
          </p:cNvCxnSpPr>
          <p:nvPr/>
        </p:nvCxnSpPr>
        <p:spPr>
          <a:xfrm>
            <a:off x="5405946" y="5005567"/>
            <a:ext cx="196" cy="475234"/>
          </a:xfrm>
          <a:prstGeom prst="line">
            <a:avLst/>
          </a:prstGeom>
        </p:spPr>
        <p:style>
          <a:lnRef idx="1">
            <a:schemeClr val="dk1"/>
          </a:lnRef>
          <a:fillRef idx="0">
            <a:schemeClr val="dk1"/>
          </a:fillRef>
          <a:effectRef idx="0">
            <a:schemeClr val="dk1"/>
          </a:effectRef>
          <a:fontRef idx="minor">
            <a:schemeClr val="tx1"/>
          </a:fontRef>
        </p:style>
      </p:cxnSp>
      <p:cxnSp>
        <p:nvCxnSpPr>
          <p:cNvPr id="317" name="直線コネクタ 316">
            <a:extLst>
              <a:ext uri="{FF2B5EF4-FFF2-40B4-BE49-F238E27FC236}">
                <a16:creationId xmlns:a16="http://schemas.microsoft.com/office/drawing/2014/main" id="{73130107-2684-E6F1-1BFD-558904D8AA8B}"/>
              </a:ext>
            </a:extLst>
          </p:cNvPr>
          <p:cNvCxnSpPr>
            <a:cxnSpLocks/>
          </p:cNvCxnSpPr>
          <p:nvPr/>
        </p:nvCxnSpPr>
        <p:spPr>
          <a:xfrm>
            <a:off x="5426344" y="5322294"/>
            <a:ext cx="0" cy="158507"/>
          </a:xfrm>
          <a:prstGeom prst="line">
            <a:avLst/>
          </a:prstGeom>
        </p:spPr>
        <p:style>
          <a:lnRef idx="1">
            <a:schemeClr val="dk1"/>
          </a:lnRef>
          <a:fillRef idx="0">
            <a:schemeClr val="dk1"/>
          </a:fillRef>
          <a:effectRef idx="0">
            <a:schemeClr val="dk1"/>
          </a:effectRef>
          <a:fontRef idx="minor">
            <a:schemeClr val="tx1"/>
          </a:fontRef>
        </p:style>
      </p:cxnSp>
      <p:cxnSp>
        <p:nvCxnSpPr>
          <p:cNvPr id="319" name="直線コネクタ 318">
            <a:extLst>
              <a:ext uri="{FF2B5EF4-FFF2-40B4-BE49-F238E27FC236}">
                <a16:creationId xmlns:a16="http://schemas.microsoft.com/office/drawing/2014/main" id="{D59AEF69-3905-7C55-07A2-30A153AA2A9B}"/>
              </a:ext>
            </a:extLst>
          </p:cNvPr>
          <p:cNvCxnSpPr>
            <a:cxnSpLocks/>
          </p:cNvCxnSpPr>
          <p:nvPr/>
        </p:nvCxnSpPr>
        <p:spPr>
          <a:xfrm>
            <a:off x="5755721" y="3961157"/>
            <a:ext cx="0" cy="1519644"/>
          </a:xfrm>
          <a:prstGeom prst="line">
            <a:avLst/>
          </a:prstGeom>
        </p:spPr>
        <p:style>
          <a:lnRef idx="1">
            <a:schemeClr val="dk1"/>
          </a:lnRef>
          <a:fillRef idx="0">
            <a:schemeClr val="dk1"/>
          </a:fillRef>
          <a:effectRef idx="0">
            <a:schemeClr val="dk1"/>
          </a:effectRef>
          <a:fontRef idx="minor">
            <a:schemeClr val="tx1"/>
          </a:fontRef>
        </p:style>
      </p:cxnSp>
      <p:cxnSp>
        <p:nvCxnSpPr>
          <p:cNvPr id="320" name="直線コネクタ 319">
            <a:extLst>
              <a:ext uri="{FF2B5EF4-FFF2-40B4-BE49-F238E27FC236}">
                <a16:creationId xmlns:a16="http://schemas.microsoft.com/office/drawing/2014/main" id="{23206582-23D3-084B-8636-8EFED60D00CD}"/>
              </a:ext>
            </a:extLst>
          </p:cNvPr>
          <p:cNvCxnSpPr>
            <a:cxnSpLocks/>
          </p:cNvCxnSpPr>
          <p:nvPr/>
        </p:nvCxnSpPr>
        <p:spPr>
          <a:xfrm flipH="1">
            <a:off x="5774077" y="5224400"/>
            <a:ext cx="1847" cy="256401"/>
          </a:xfrm>
          <a:prstGeom prst="line">
            <a:avLst/>
          </a:prstGeom>
        </p:spPr>
        <p:style>
          <a:lnRef idx="1">
            <a:schemeClr val="dk1"/>
          </a:lnRef>
          <a:fillRef idx="0">
            <a:schemeClr val="dk1"/>
          </a:fillRef>
          <a:effectRef idx="0">
            <a:schemeClr val="dk1"/>
          </a:effectRef>
          <a:fontRef idx="minor">
            <a:schemeClr val="tx1"/>
          </a:fontRef>
        </p:style>
      </p:cxnSp>
      <p:cxnSp>
        <p:nvCxnSpPr>
          <p:cNvPr id="324" name="直線コネクタ 323">
            <a:extLst>
              <a:ext uri="{FF2B5EF4-FFF2-40B4-BE49-F238E27FC236}">
                <a16:creationId xmlns:a16="http://schemas.microsoft.com/office/drawing/2014/main" id="{CBB5C30B-B5C1-BFED-EA79-803425AFD7C5}"/>
              </a:ext>
            </a:extLst>
          </p:cNvPr>
          <p:cNvCxnSpPr>
            <a:cxnSpLocks/>
          </p:cNvCxnSpPr>
          <p:nvPr/>
        </p:nvCxnSpPr>
        <p:spPr>
          <a:xfrm>
            <a:off x="6121156" y="5180236"/>
            <a:ext cx="0" cy="300565"/>
          </a:xfrm>
          <a:prstGeom prst="line">
            <a:avLst/>
          </a:prstGeom>
        </p:spPr>
        <p:style>
          <a:lnRef idx="1">
            <a:schemeClr val="dk1"/>
          </a:lnRef>
          <a:fillRef idx="0">
            <a:schemeClr val="dk1"/>
          </a:fillRef>
          <a:effectRef idx="0">
            <a:schemeClr val="dk1"/>
          </a:effectRef>
          <a:fontRef idx="minor">
            <a:schemeClr val="tx1"/>
          </a:fontRef>
        </p:style>
      </p:cxnSp>
      <p:cxnSp>
        <p:nvCxnSpPr>
          <p:cNvPr id="327" name="直線コネクタ 326">
            <a:extLst>
              <a:ext uri="{FF2B5EF4-FFF2-40B4-BE49-F238E27FC236}">
                <a16:creationId xmlns:a16="http://schemas.microsoft.com/office/drawing/2014/main" id="{A5FEC5BD-00F4-5DF5-BBAC-108FDE4C7A5A}"/>
              </a:ext>
            </a:extLst>
          </p:cNvPr>
          <p:cNvCxnSpPr>
            <a:cxnSpLocks/>
          </p:cNvCxnSpPr>
          <p:nvPr/>
        </p:nvCxnSpPr>
        <p:spPr>
          <a:xfrm>
            <a:off x="6271651" y="5340580"/>
            <a:ext cx="0" cy="140221"/>
          </a:xfrm>
          <a:prstGeom prst="line">
            <a:avLst/>
          </a:prstGeom>
        </p:spPr>
        <p:style>
          <a:lnRef idx="1">
            <a:schemeClr val="dk1"/>
          </a:lnRef>
          <a:fillRef idx="0">
            <a:schemeClr val="dk1"/>
          </a:fillRef>
          <a:effectRef idx="0">
            <a:schemeClr val="dk1"/>
          </a:effectRef>
          <a:fontRef idx="minor">
            <a:schemeClr val="tx1"/>
          </a:fontRef>
        </p:style>
      </p:cxnSp>
      <p:cxnSp>
        <p:nvCxnSpPr>
          <p:cNvPr id="329" name="直線コネクタ 328">
            <a:extLst>
              <a:ext uri="{FF2B5EF4-FFF2-40B4-BE49-F238E27FC236}">
                <a16:creationId xmlns:a16="http://schemas.microsoft.com/office/drawing/2014/main" id="{7A4CCFE3-2A9F-E792-1578-66408C049CA7}"/>
              </a:ext>
            </a:extLst>
          </p:cNvPr>
          <p:cNvCxnSpPr>
            <a:cxnSpLocks/>
          </p:cNvCxnSpPr>
          <p:nvPr/>
        </p:nvCxnSpPr>
        <p:spPr>
          <a:xfrm>
            <a:off x="6635030" y="4953115"/>
            <a:ext cx="0" cy="527686"/>
          </a:xfrm>
          <a:prstGeom prst="line">
            <a:avLst/>
          </a:prstGeom>
        </p:spPr>
        <p:style>
          <a:lnRef idx="1">
            <a:schemeClr val="dk1"/>
          </a:lnRef>
          <a:fillRef idx="0">
            <a:schemeClr val="dk1"/>
          </a:fillRef>
          <a:effectRef idx="0">
            <a:schemeClr val="dk1"/>
          </a:effectRef>
          <a:fontRef idx="minor">
            <a:schemeClr val="tx1"/>
          </a:fontRef>
        </p:style>
      </p:cxnSp>
      <p:cxnSp>
        <p:nvCxnSpPr>
          <p:cNvPr id="331" name="直線コネクタ 330">
            <a:extLst>
              <a:ext uri="{FF2B5EF4-FFF2-40B4-BE49-F238E27FC236}">
                <a16:creationId xmlns:a16="http://schemas.microsoft.com/office/drawing/2014/main" id="{DE2E9447-9940-8FD8-8432-9A3E30616A81}"/>
              </a:ext>
            </a:extLst>
          </p:cNvPr>
          <p:cNvCxnSpPr>
            <a:cxnSpLocks/>
          </p:cNvCxnSpPr>
          <p:nvPr/>
        </p:nvCxnSpPr>
        <p:spPr>
          <a:xfrm>
            <a:off x="6661876" y="5307678"/>
            <a:ext cx="0" cy="173123"/>
          </a:xfrm>
          <a:prstGeom prst="line">
            <a:avLst/>
          </a:prstGeom>
        </p:spPr>
        <p:style>
          <a:lnRef idx="1">
            <a:schemeClr val="dk1"/>
          </a:lnRef>
          <a:fillRef idx="0">
            <a:schemeClr val="dk1"/>
          </a:fillRef>
          <a:effectRef idx="0">
            <a:schemeClr val="dk1"/>
          </a:effectRef>
          <a:fontRef idx="minor">
            <a:schemeClr val="tx1"/>
          </a:fontRef>
        </p:style>
      </p:cxnSp>
      <p:cxnSp>
        <p:nvCxnSpPr>
          <p:cNvPr id="333" name="直線コネクタ 332">
            <a:extLst>
              <a:ext uri="{FF2B5EF4-FFF2-40B4-BE49-F238E27FC236}">
                <a16:creationId xmlns:a16="http://schemas.microsoft.com/office/drawing/2014/main" id="{72CC616D-D7FD-53D1-6690-F5439EFB01B8}"/>
              </a:ext>
            </a:extLst>
          </p:cNvPr>
          <p:cNvCxnSpPr>
            <a:cxnSpLocks/>
          </p:cNvCxnSpPr>
          <p:nvPr/>
        </p:nvCxnSpPr>
        <p:spPr>
          <a:xfrm>
            <a:off x="6898797" y="5274776"/>
            <a:ext cx="0" cy="206025"/>
          </a:xfrm>
          <a:prstGeom prst="line">
            <a:avLst/>
          </a:prstGeom>
        </p:spPr>
        <p:style>
          <a:lnRef idx="1">
            <a:schemeClr val="dk1"/>
          </a:lnRef>
          <a:fillRef idx="0">
            <a:schemeClr val="dk1"/>
          </a:fillRef>
          <a:effectRef idx="0">
            <a:schemeClr val="dk1"/>
          </a:effectRef>
          <a:fontRef idx="minor">
            <a:schemeClr val="tx1"/>
          </a:fontRef>
        </p:style>
      </p:cxnSp>
      <p:cxnSp>
        <p:nvCxnSpPr>
          <p:cNvPr id="335" name="直線コネクタ 334">
            <a:extLst>
              <a:ext uri="{FF2B5EF4-FFF2-40B4-BE49-F238E27FC236}">
                <a16:creationId xmlns:a16="http://schemas.microsoft.com/office/drawing/2014/main" id="{0D847324-EE82-B5E5-2E74-83B821EFD37B}"/>
              </a:ext>
            </a:extLst>
          </p:cNvPr>
          <p:cNvCxnSpPr>
            <a:cxnSpLocks/>
          </p:cNvCxnSpPr>
          <p:nvPr/>
        </p:nvCxnSpPr>
        <p:spPr>
          <a:xfrm>
            <a:off x="6856353" y="3248801"/>
            <a:ext cx="0" cy="2232000"/>
          </a:xfrm>
          <a:prstGeom prst="line">
            <a:avLst/>
          </a:prstGeom>
        </p:spPr>
        <p:style>
          <a:lnRef idx="1">
            <a:schemeClr val="dk1"/>
          </a:lnRef>
          <a:fillRef idx="0">
            <a:schemeClr val="dk1"/>
          </a:fillRef>
          <a:effectRef idx="0">
            <a:schemeClr val="dk1"/>
          </a:effectRef>
          <a:fontRef idx="minor">
            <a:schemeClr val="tx1"/>
          </a:fontRef>
        </p:style>
      </p:cxnSp>
      <p:cxnSp>
        <p:nvCxnSpPr>
          <p:cNvPr id="336" name="直線コネクタ 335">
            <a:extLst>
              <a:ext uri="{FF2B5EF4-FFF2-40B4-BE49-F238E27FC236}">
                <a16:creationId xmlns:a16="http://schemas.microsoft.com/office/drawing/2014/main" id="{834B96EC-574A-9959-9858-53E09CF01837}"/>
              </a:ext>
            </a:extLst>
          </p:cNvPr>
          <p:cNvCxnSpPr>
            <a:cxnSpLocks/>
          </p:cNvCxnSpPr>
          <p:nvPr/>
        </p:nvCxnSpPr>
        <p:spPr>
          <a:xfrm>
            <a:off x="7849878" y="5340580"/>
            <a:ext cx="0" cy="140221"/>
          </a:xfrm>
          <a:prstGeom prst="line">
            <a:avLst/>
          </a:prstGeom>
        </p:spPr>
        <p:style>
          <a:lnRef idx="1">
            <a:schemeClr val="dk1"/>
          </a:lnRef>
          <a:fillRef idx="0">
            <a:schemeClr val="dk1"/>
          </a:fillRef>
          <a:effectRef idx="0">
            <a:schemeClr val="dk1"/>
          </a:effectRef>
          <a:fontRef idx="minor">
            <a:schemeClr val="tx1"/>
          </a:fontRef>
        </p:style>
      </p:cxnSp>
      <p:sp>
        <p:nvSpPr>
          <p:cNvPr id="337" name="Line 44">
            <a:extLst>
              <a:ext uri="{FF2B5EF4-FFF2-40B4-BE49-F238E27FC236}">
                <a16:creationId xmlns:a16="http://schemas.microsoft.com/office/drawing/2014/main" id="{CC084346-CA1B-D45D-E2A3-D74489EB56FC}"/>
              </a:ext>
            </a:extLst>
          </p:cNvPr>
          <p:cNvSpPr>
            <a:spLocks noChangeShapeType="1"/>
          </p:cNvSpPr>
          <p:nvPr/>
        </p:nvSpPr>
        <p:spPr bwMode="auto">
          <a:xfrm>
            <a:off x="7631618"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38" name="Line 45">
            <a:extLst>
              <a:ext uri="{FF2B5EF4-FFF2-40B4-BE49-F238E27FC236}">
                <a16:creationId xmlns:a16="http://schemas.microsoft.com/office/drawing/2014/main" id="{F0CB61D9-5D31-843B-F6CE-922320856EC3}"/>
              </a:ext>
            </a:extLst>
          </p:cNvPr>
          <p:cNvSpPr>
            <a:spLocks noChangeShapeType="1"/>
          </p:cNvSpPr>
          <p:nvPr/>
        </p:nvSpPr>
        <p:spPr bwMode="auto">
          <a:xfrm>
            <a:off x="7751626"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39" name="Line 46">
            <a:extLst>
              <a:ext uri="{FF2B5EF4-FFF2-40B4-BE49-F238E27FC236}">
                <a16:creationId xmlns:a16="http://schemas.microsoft.com/office/drawing/2014/main" id="{606FBA72-6025-145A-7289-E78B0407CEB5}"/>
              </a:ext>
            </a:extLst>
          </p:cNvPr>
          <p:cNvSpPr>
            <a:spLocks noChangeShapeType="1"/>
          </p:cNvSpPr>
          <p:nvPr/>
        </p:nvSpPr>
        <p:spPr bwMode="auto">
          <a:xfrm>
            <a:off x="7874262"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40" name="Line 47">
            <a:extLst>
              <a:ext uri="{FF2B5EF4-FFF2-40B4-BE49-F238E27FC236}">
                <a16:creationId xmlns:a16="http://schemas.microsoft.com/office/drawing/2014/main" id="{3021C59B-664F-D5BB-FB83-7823F816AE48}"/>
              </a:ext>
            </a:extLst>
          </p:cNvPr>
          <p:cNvSpPr>
            <a:spLocks noChangeShapeType="1"/>
          </p:cNvSpPr>
          <p:nvPr/>
        </p:nvSpPr>
        <p:spPr bwMode="auto">
          <a:xfrm>
            <a:off x="7997774" y="5480801"/>
            <a:ext cx="0" cy="34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41" name="Line 181">
            <a:extLst>
              <a:ext uri="{FF2B5EF4-FFF2-40B4-BE49-F238E27FC236}">
                <a16:creationId xmlns:a16="http://schemas.microsoft.com/office/drawing/2014/main" id="{86E6F99E-FBA0-F3C2-5C57-BD4D3D2C6592}"/>
              </a:ext>
            </a:extLst>
          </p:cNvPr>
          <p:cNvSpPr>
            <a:spLocks noChangeShapeType="1"/>
          </p:cNvSpPr>
          <p:nvPr/>
        </p:nvSpPr>
        <p:spPr bwMode="auto">
          <a:xfrm>
            <a:off x="7555408"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42" name="Line 182">
            <a:extLst>
              <a:ext uri="{FF2B5EF4-FFF2-40B4-BE49-F238E27FC236}">
                <a16:creationId xmlns:a16="http://schemas.microsoft.com/office/drawing/2014/main" id="{351217CF-73F5-9AD7-BDD8-A05F05C85371}"/>
              </a:ext>
            </a:extLst>
          </p:cNvPr>
          <p:cNvSpPr>
            <a:spLocks noChangeShapeType="1"/>
          </p:cNvSpPr>
          <p:nvPr/>
        </p:nvSpPr>
        <p:spPr bwMode="auto">
          <a:xfrm>
            <a:off x="7580812"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43" name="Line 183">
            <a:extLst>
              <a:ext uri="{FF2B5EF4-FFF2-40B4-BE49-F238E27FC236}">
                <a16:creationId xmlns:a16="http://schemas.microsoft.com/office/drawing/2014/main" id="{58A6568D-3858-3A93-BEA7-6CEDDC7ADC8A}"/>
              </a:ext>
            </a:extLst>
          </p:cNvPr>
          <p:cNvSpPr>
            <a:spLocks noChangeShapeType="1"/>
          </p:cNvSpPr>
          <p:nvPr/>
        </p:nvSpPr>
        <p:spPr bwMode="auto">
          <a:xfrm>
            <a:off x="7606215"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44" name="Line 184">
            <a:extLst>
              <a:ext uri="{FF2B5EF4-FFF2-40B4-BE49-F238E27FC236}">
                <a16:creationId xmlns:a16="http://schemas.microsoft.com/office/drawing/2014/main" id="{010BD7A7-A716-EB6C-7F09-A3BEC35AF7AE}"/>
              </a:ext>
            </a:extLst>
          </p:cNvPr>
          <p:cNvSpPr>
            <a:spLocks noChangeShapeType="1"/>
          </p:cNvSpPr>
          <p:nvPr/>
        </p:nvSpPr>
        <p:spPr bwMode="auto">
          <a:xfrm>
            <a:off x="7653517"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45" name="Line 185">
            <a:extLst>
              <a:ext uri="{FF2B5EF4-FFF2-40B4-BE49-F238E27FC236}">
                <a16:creationId xmlns:a16="http://schemas.microsoft.com/office/drawing/2014/main" id="{6D07E4F7-1A83-5FDE-533A-73ABBA76CAF6}"/>
              </a:ext>
            </a:extLst>
          </p:cNvPr>
          <p:cNvSpPr>
            <a:spLocks noChangeShapeType="1"/>
          </p:cNvSpPr>
          <p:nvPr/>
        </p:nvSpPr>
        <p:spPr bwMode="auto">
          <a:xfrm>
            <a:off x="7678920"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46" name="Line 186">
            <a:extLst>
              <a:ext uri="{FF2B5EF4-FFF2-40B4-BE49-F238E27FC236}">
                <a16:creationId xmlns:a16="http://schemas.microsoft.com/office/drawing/2014/main" id="{612CF430-69A7-B519-F564-7430694D32AF}"/>
              </a:ext>
            </a:extLst>
          </p:cNvPr>
          <p:cNvSpPr>
            <a:spLocks noChangeShapeType="1"/>
          </p:cNvSpPr>
          <p:nvPr/>
        </p:nvSpPr>
        <p:spPr bwMode="auto">
          <a:xfrm>
            <a:off x="7704324"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47" name="Line 187">
            <a:extLst>
              <a:ext uri="{FF2B5EF4-FFF2-40B4-BE49-F238E27FC236}">
                <a16:creationId xmlns:a16="http://schemas.microsoft.com/office/drawing/2014/main" id="{691A1F72-9792-B5A7-589C-84D09D7DB89C}"/>
              </a:ext>
            </a:extLst>
          </p:cNvPr>
          <p:cNvSpPr>
            <a:spLocks noChangeShapeType="1"/>
          </p:cNvSpPr>
          <p:nvPr/>
        </p:nvSpPr>
        <p:spPr bwMode="auto">
          <a:xfrm>
            <a:off x="7726223"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48" name="Line 188">
            <a:extLst>
              <a:ext uri="{FF2B5EF4-FFF2-40B4-BE49-F238E27FC236}">
                <a16:creationId xmlns:a16="http://schemas.microsoft.com/office/drawing/2014/main" id="{3A360F94-8DC4-CDBC-FF4C-C1A14E1FEB64}"/>
              </a:ext>
            </a:extLst>
          </p:cNvPr>
          <p:cNvSpPr>
            <a:spLocks noChangeShapeType="1"/>
          </p:cNvSpPr>
          <p:nvPr/>
        </p:nvSpPr>
        <p:spPr bwMode="auto">
          <a:xfrm>
            <a:off x="7777029"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50" name="Line 189">
            <a:extLst>
              <a:ext uri="{FF2B5EF4-FFF2-40B4-BE49-F238E27FC236}">
                <a16:creationId xmlns:a16="http://schemas.microsoft.com/office/drawing/2014/main" id="{EC3E4D2F-20E6-9024-1E74-85BE12ECE76D}"/>
              </a:ext>
            </a:extLst>
          </p:cNvPr>
          <p:cNvSpPr>
            <a:spLocks noChangeShapeType="1"/>
          </p:cNvSpPr>
          <p:nvPr/>
        </p:nvSpPr>
        <p:spPr bwMode="auto">
          <a:xfrm>
            <a:off x="7801556"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51" name="Line 190">
            <a:extLst>
              <a:ext uri="{FF2B5EF4-FFF2-40B4-BE49-F238E27FC236}">
                <a16:creationId xmlns:a16="http://schemas.microsoft.com/office/drawing/2014/main" id="{5E5661D9-652B-CE22-40FC-39337523FF46}"/>
              </a:ext>
            </a:extLst>
          </p:cNvPr>
          <p:cNvSpPr>
            <a:spLocks noChangeShapeType="1"/>
          </p:cNvSpPr>
          <p:nvPr/>
        </p:nvSpPr>
        <p:spPr bwMode="auto">
          <a:xfrm>
            <a:off x="7824332"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52" name="Line 191">
            <a:extLst>
              <a:ext uri="{FF2B5EF4-FFF2-40B4-BE49-F238E27FC236}">
                <a16:creationId xmlns:a16="http://schemas.microsoft.com/office/drawing/2014/main" id="{E4039E4E-E935-CEB5-7BC5-A537B06C9882}"/>
              </a:ext>
            </a:extLst>
          </p:cNvPr>
          <p:cNvSpPr>
            <a:spLocks noChangeShapeType="1"/>
          </p:cNvSpPr>
          <p:nvPr/>
        </p:nvSpPr>
        <p:spPr bwMode="auto">
          <a:xfrm>
            <a:off x="7849735"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53" name="Line 192">
            <a:extLst>
              <a:ext uri="{FF2B5EF4-FFF2-40B4-BE49-F238E27FC236}">
                <a16:creationId xmlns:a16="http://schemas.microsoft.com/office/drawing/2014/main" id="{68E58D3A-83D3-02C6-22E0-421AB61D2BE5}"/>
              </a:ext>
            </a:extLst>
          </p:cNvPr>
          <p:cNvSpPr>
            <a:spLocks noChangeShapeType="1"/>
          </p:cNvSpPr>
          <p:nvPr/>
        </p:nvSpPr>
        <p:spPr bwMode="auto">
          <a:xfrm>
            <a:off x="7899665"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54" name="Line 193">
            <a:extLst>
              <a:ext uri="{FF2B5EF4-FFF2-40B4-BE49-F238E27FC236}">
                <a16:creationId xmlns:a16="http://schemas.microsoft.com/office/drawing/2014/main" id="{2544E707-7E4A-4F0C-73BD-8C063093E1FC}"/>
              </a:ext>
            </a:extLst>
          </p:cNvPr>
          <p:cNvSpPr>
            <a:spLocks noChangeShapeType="1"/>
          </p:cNvSpPr>
          <p:nvPr/>
        </p:nvSpPr>
        <p:spPr bwMode="auto">
          <a:xfrm>
            <a:off x="7922440"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55" name="Line 194">
            <a:extLst>
              <a:ext uri="{FF2B5EF4-FFF2-40B4-BE49-F238E27FC236}">
                <a16:creationId xmlns:a16="http://schemas.microsoft.com/office/drawing/2014/main" id="{EEAA63EC-B8EC-440F-2329-B76861315FEF}"/>
              </a:ext>
            </a:extLst>
          </p:cNvPr>
          <p:cNvSpPr>
            <a:spLocks noChangeShapeType="1"/>
          </p:cNvSpPr>
          <p:nvPr/>
        </p:nvSpPr>
        <p:spPr bwMode="auto">
          <a:xfrm>
            <a:off x="7946968"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56" name="Line 195">
            <a:extLst>
              <a:ext uri="{FF2B5EF4-FFF2-40B4-BE49-F238E27FC236}">
                <a16:creationId xmlns:a16="http://schemas.microsoft.com/office/drawing/2014/main" id="{FB24B584-0FBA-AAE7-A779-B4DBDE818468}"/>
              </a:ext>
            </a:extLst>
          </p:cNvPr>
          <p:cNvSpPr>
            <a:spLocks noChangeShapeType="1"/>
          </p:cNvSpPr>
          <p:nvPr/>
        </p:nvSpPr>
        <p:spPr bwMode="auto">
          <a:xfrm>
            <a:off x="7972371"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57" name="Line 196">
            <a:extLst>
              <a:ext uri="{FF2B5EF4-FFF2-40B4-BE49-F238E27FC236}">
                <a16:creationId xmlns:a16="http://schemas.microsoft.com/office/drawing/2014/main" id="{85C6B1D6-BA63-981E-CEC0-D4EDA0C98931}"/>
              </a:ext>
            </a:extLst>
          </p:cNvPr>
          <p:cNvSpPr>
            <a:spLocks noChangeShapeType="1"/>
          </p:cNvSpPr>
          <p:nvPr/>
        </p:nvSpPr>
        <p:spPr bwMode="auto">
          <a:xfrm>
            <a:off x="8019673"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58" name="Line 197">
            <a:extLst>
              <a:ext uri="{FF2B5EF4-FFF2-40B4-BE49-F238E27FC236}">
                <a16:creationId xmlns:a16="http://schemas.microsoft.com/office/drawing/2014/main" id="{E8107068-4333-F19B-C111-8FD73418348B}"/>
              </a:ext>
            </a:extLst>
          </p:cNvPr>
          <p:cNvSpPr>
            <a:spLocks noChangeShapeType="1"/>
          </p:cNvSpPr>
          <p:nvPr/>
        </p:nvSpPr>
        <p:spPr bwMode="auto">
          <a:xfrm>
            <a:off x="8045076"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59" name="Line 198">
            <a:extLst>
              <a:ext uri="{FF2B5EF4-FFF2-40B4-BE49-F238E27FC236}">
                <a16:creationId xmlns:a16="http://schemas.microsoft.com/office/drawing/2014/main" id="{6DDDB1EE-EB56-CC05-B8F9-E404593F258C}"/>
              </a:ext>
            </a:extLst>
          </p:cNvPr>
          <p:cNvSpPr>
            <a:spLocks noChangeShapeType="1"/>
          </p:cNvSpPr>
          <p:nvPr/>
        </p:nvSpPr>
        <p:spPr bwMode="auto">
          <a:xfrm>
            <a:off x="8070480"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60" name="Line 199">
            <a:extLst>
              <a:ext uri="{FF2B5EF4-FFF2-40B4-BE49-F238E27FC236}">
                <a16:creationId xmlns:a16="http://schemas.microsoft.com/office/drawing/2014/main" id="{5E935C7D-6569-40BF-F64F-482CC2FAED03}"/>
              </a:ext>
            </a:extLst>
          </p:cNvPr>
          <p:cNvSpPr>
            <a:spLocks noChangeShapeType="1"/>
          </p:cNvSpPr>
          <p:nvPr/>
        </p:nvSpPr>
        <p:spPr bwMode="auto">
          <a:xfrm>
            <a:off x="8092379" y="5480801"/>
            <a:ext cx="0" cy="1530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61" name="Line 216">
            <a:extLst>
              <a:ext uri="{FF2B5EF4-FFF2-40B4-BE49-F238E27FC236}">
                <a16:creationId xmlns:a16="http://schemas.microsoft.com/office/drawing/2014/main" id="{D08FC3B0-AFC7-B6CF-5F13-A0BC08E03FAB}"/>
              </a:ext>
            </a:extLst>
          </p:cNvPr>
          <p:cNvSpPr>
            <a:spLocks noChangeShapeType="1"/>
          </p:cNvSpPr>
          <p:nvPr/>
        </p:nvSpPr>
        <p:spPr bwMode="auto">
          <a:xfrm>
            <a:off x="8117782" y="5480801"/>
            <a:ext cx="0" cy="513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62" name="Line 219">
            <a:extLst>
              <a:ext uri="{FF2B5EF4-FFF2-40B4-BE49-F238E27FC236}">
                <a16:creationId xmlns:a16="http://schemas.microsoft.com/office/drawing/2014/main" id="{6769A799-F1CD-4768-7176-EC5670A23A16}"/>
              </a:ext>
            </a:extLst>
          </p:cNvPr>
          <p:cNvSpPr>
            <a:spLocks noChangeShapeType="1"/>
          </p:cNvSpPr>
          <p:nvPr/>
        </p:nvSpPr>
        <p:spPr bwMode="auto">
          <a:xfrm flipV="1">
            <a:off x="1382199" y="3248469"/>
            <a:ext cx="0" cy="2230378"/>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64" name="テキスト ボックス 363">
            <a:extLst>
              <a:ext uri="{FF2B5EF4-FFF2-40B4-BE49-F238E27FC236}">
                <a16:creationId xmlns:a16="http://schemas.microsoft.com/office/drawing/2014/main" id="{B4B44D39-9CEC-99EB-55DA-BEECB821D991}"/>
              </a:ext>
            </a:extLst>
          </p:cNvPr>
          <p:cNvSpPr txBox="1"/>
          <p:nvPr/>
        </p:nvSpPr>
        <p:spPr>
          <a:xfrm>
            <a:off x="1254479" y="5496052"/>
            <a:ext cx="254411" cy="246221"/>
          </a:xfrm>
          <a:prstGeom prst="rect">
            <a:avLst/>
          </a:prstGeom>
          <a:noFill/>
        </p:spPr>
        <p:txBody>
          <a:bodyPr wrap="square" rtlCol="0">
            <a:spAutoFit/>
          </a:bodyPr>
          <a:lstStyle/>
          <a:p>
            <a:r>
              <a:rPr kumimoji="1" lang="en-US" altLang="ja-JP" sz="1000" dirty="0">
                <a:latin typeface="+mj-lt"/>
              </a:rPr>
              <a:t>0</a:t>
            </a:r>
            <a:endParaRPr kumimoji="1" lang="ja-JP" altLang="en-US" sz="1000" dirty="0">
              <a:latin typeface="+mj-lt"/>
            </a:endParaRPr>
          </a:p>
        </p:txBody>
      </p:sp>
      <p:sp>
        <p:nvSpPr>
          <p:cNvPr id="365" name="テキスト ボックス 364">
            <a:extLst>
              <a:ext uri="{FF2B5EF4-FFF2-40B4-BE49-F238E27FC236}">
                <a16:creationId xmlns:a16="http://schemas.microsoft.com/office/drawing/2014/main" id="{236DE4F5-4556-AC51-4653-25D06194953E}"/>
              </a:ext>
            </a:extLst>
          </p:cNvPr>
          <p:cNvSpPr txBox="1"/>
          <p:nvPr/>
        </p:nvSpPr>
        <p:spPr>
          <a:xfrm>
            <a:off x="2414947" y="5496052"/>
            <a:ext cx="424891" cy="246221"/>
          </a:xfrm>
          <a:prstGeom prst="rect">
            <a:avLst/>
          </a:prstGeom>
          <a:noFill/>
        </p:spPr>
        <p:txBody>
          <a:bodyPr wrap="square" rtlCol="0">
            <a:spAutoFit/>
          </a:bodyPr>
          <a:lstStyle/>
          <a:p>
            <a:r>
              <a:rPr kumimoji="1" lang="en-US" altLang="ja-JP" sz="1000" dirty="0">
                <a:latin typeface="+mj-lt"/>
              </a:rPr>
              <a:t>100</a:t>
            </a:r>
            <a:endParaRPr kumimoji="1" lang="ja-JP" altLang="en-US" sz="1000" dirty="0">
              <a:latin typeface="+mj-lt"/>
            </a:endParaRPr>
          </a:p>
        </p:txBody>
      </p:sp>
      <p:sp>
        <p:nvSpPr>
          <p:cNvPr id="366" name="テキスト ボックス 365">
            <a:extLst>
              <a:ext uri="{FF2B5EF4-FFF2-40B4-BE49-F238E27FC236}">
                <a16:creationId xmlns:a16="http://schemas.microsoft.com/office/drawing/2014/main" id="{0D639AFD-74EE-8EEE-C539-B42867992B97}"/>
              </a:ext>
            </a:extLst>
          </p:cNvPr>
          <p:cNvSpPr txBox="1"/>
          <p:nvPr/>
        </p:nvSpPr>
        <p:spPr>
          <a:xfrm>
            <a:off x="3641763" y="5496052"/>
            <a:ext cx="424891" cy="246221"/>
          </a:xfrm>
          <a:prstGeom prst="rect">
            <a:avLst/>
          </a:prstGeom>
          <a:noFill/>
        </p:spPr>
        <p:txBody>
          <a:bodyPr wrap="square" rtlCol="0">
            <a:spAutoFit/>
          </a:bodyPr>
          <a:lstStyle/>
          <a:p>
            <a:r>
              <a:rPr kumimoji="1" lang="en-US" altLang="ja-JP" sz="1000" dirty="0">
                <a:latin typeface="+mj-lt"/>
              </a:rPr>
              <a:t>200</a:t>
            </a:r>
            <a:endParaRPr kumimoji="1" lang="ja-JP" altLang="en-US" sz="1000" dirty="0">
              <a:latin typeface="+mj-lt"/>
            </a:endParaRPr>
          </a:p>
        </p:txBody>
      </p:sp>
      <p:sp>
        <p:nvSpPr>
          <p:cNvPr id="367" name="テキスト ボックス 366">
            <a:extLst>
              <a:ext uri="{FF2B5EF4-FFF2-40B4-BE49-F238E27FC236}">
                <a16:creationId xmlns:a16="http://schemas.microsoft.com/office/drawing/2014/main" id="{09104026-AD98-3DE6-1BA4-C708F7208C8A}"/>
              </a:ext>
            </a:extLst>
          </p:cNvPr>
          <p:cNvSpPr txBox="1"/>
          <p:nvPr/>
        </p:nvSpPr>
        <p:spPr>
          <a:xfrm>
            <a:off x="4869604" y="5496052"/>
            <a:ext cx="424891" cy="246221"/>
          </a:xfrm>
          <a:prstGeom prst="rect">
            <a:avLst/>
          </a:prstGeom>
          <a:noFill/>
        </p:spPr>
        <p:txBody>
          <a:bodyPr wrap="square" rtlCol="0">
            <a:spAutoFit/>
          </a:bodyPr>
          <a:lstStyle/>
          <a:p>
            <a:r>
              <a:rPr kumimoji="1" lang="en-US" altLang="ja-JP" sz="1000" dirty="0">
                <a:latin typeface="+mj-lt"/>
              </a:rPr>
              <a:t>300</a:t>
            </a:r>
            <a:endParaRPr kumimoji="1" lang="ja-JP" altLang="en-US" sz="1000" dirty="0">
              <a:latin typeface="+mj-lt"/>
            </a:endParaRPr>
          </a:p>
        </p:txBody>
      </p:sp>
      <p:sp>
        <p:nvSpPr>
          <p:cNvPr id="368" name="テキスト ボックス 367">
            <a:extLst>
              <a:ext uri="{FF2B5EF4-FFF2-40B4-BE49-F238E27FC236}">
                <a16:creationId xmlns:a16="http://schemas.microsoft.com/office/drawing/2014/main" id="{CCCBD0DE-723C-BED6-4AD2-3C9722B405F1}"/>
              </a:ext>
            </a:extLst>
          </p:cNvPr>
          <p:cNvSpPr txBox="1"/>
          <p:nvPr/>
        </p:nvSpPr>
        <p:spPr>
          <a:xfrm>
            <a:off x="6088860" y="5496052"/>
            <a:ext cx="424891" cy="246221"/>
          </a:xfrm>
          <a:prstGeom prst="rect">
            <a:avLst/>
          </a:prstGeom>
          <a:noFill/>
        </p:spPr>
        <p:txBody>
          <a:bodyPr wrap="square" rtlCol="0">
            <a:spAutoFit/>
          </a:bodyPr>
          <a:lstStyle/>
          <a:p>
            <a:r>
              <a:rPr kumimoji="1" lang="en-US" altLang="ja-JP" sz="1000" dirty="0">
                <a:latin typeface="+mj-lt"/>
              </a:rPr>
              <a:t>400</a:t>
            </a:r>
            <a:endParaRPr kumimoji="1" lang="ja-JP" altLang="en-US" sz="1000" dirty="0">
              <a:latin typeface="+mj-lt"/>
            </a:endParaRPr>
          </a:p>
        </p:txBody>
      </p:sp>
      <p:sp>
        <p:nvSpPr>
          <p:cNvPr id="369" name="テキスト ボックス 368">
            <a:extLst>
              <a:ext uri="{FF2B5EF4-FFF2-40B4-BE49-F238E27FC236}">
                <a16:creationId xmlns:a16="http://schemas.microsoft.com/office/drawing/2014/main" id="{3B43B48C-E345-F865-80DD-3424FA3B5B2C}"/>
              </a:ext>
            </a:extLst>
          </p:cNvPr>
          <p:cNvSpPr txBox="1"/>
          <p:nvPr/>
        </p:nvSpPr>
        <p:spPr>
          <a:xfrm>
            <a:off x="7313231" y="5496052"/>
            <a:ext cx="424891" cy="246221"/>
          </a:xfrm>
          <a:prstGeom prst="rect">
            <a:avLst/>
          </a:prstGeom>
          <a:noFill/>
        </p:spPr>
        <p:txBody>
          <a:bodyPr wrap="square" rtlCol="0">
            <a:spAutoFit/>
          </a:bodyPr>
          <a:lstStyle/>
          <a:p>
            <a:r>
              <a:rPr kumimoji="1" lang="en-US" altLang="ja-JP" sz="1000" dirty="0">
                <a:latin typeface="+mj-lt"/>
              </a:rPr>
              <a:t>500</a:t>
            </a:r>
            <a:endParaRPr kumimoji="1" lang="ja-JP" altLang="en-US" sz="1000" dirty="0">
              <a:latin typeface="+mj-lt"/>
            </a:endParaRPr>
          </a:p>
        </p:txBody>
      </p:sp>
      <p:sp>
        <p:nvSpPr>
          <p:cNvPr id="370" name="テキスト ボックス 369">
            <a:extLst>
              <a:ext uri="{FF2B5EF4-FFF2-40B4-BE49-F238E27FC236}">
                <a16:creationId xmlns:a16="http://schemas.microsoft.com/office/drawing/2014/main" id="{8B084A0C-944B-5913-C89C-2063E3BAB54A}"/>
              </a:ext>
            </a:extLst>
          </p:cNvPr>
          <p:cNvSpPr txBox="1"/>
          <p:nvPr/>
        </p:nvSpPr>
        <p:spPr>
          <a:xfrm rot="16200000" flipH="1">
            <a:off x="608740" y="4250809"/>
            <a:ext cx="707885" cy="246221"/>
          </a:xfrm>
          <a:prstGeom prst="rect">
            <a:avLst/>
          </a:prstGeom>
          <a:noFill/>
        </p:spPr>
        <p:txBody>
          <a:bodyPr wrap="square" rtlCol="0">
            <a:spAutoFit/>
          </a:bodyPr>
          <a:lstStyle/>
          <a:p>
            <a:r>
              <a:rPr kumimoji="1" lang="en-US" altLang="ja-JP" sz="1000" dirty="0"/>
              <a:t>Intensity</a:t>
            </a:r>
            <a:endParaRPr kumimoji="1" lang="ja-JP" altLang="en-US" sz="1000" dirty="0"/>
          </a:p>
        </p:txBody>
      </p:sp>
      <p:sp>
        <p:nvSpPr>
          <p:cNvPr id="1737" name="Line 262">
            <a:extLst>
              <a:ext uri="{FF2B5EF4-FFF2-40B4-BE49-F238E27FC236}">
                <a16:creationId xmlns:a16="http://schemas.microsoft.com/office/drawing/2014/main" id="{F58C4926-21B5-7F7B-A598-E6C5A9F28D40}"/>
              </a:ext>
            </a:extLst>
          </p:cNvPr>
          <p:cNvSpPr>
            <a:spLocks noChangeShapeType="1"/>
          </p:cNvSpPr>
          <p:nvPr/>
        </p:nvSpPr>
        <p:spPr bwMode="auto">
          <a:xfrm flipH="1">
            <a:off x="1340748" y="3449442"/>
            <a:ext cx="4141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48" name="Line 262">
            <a:extLst>
              <a:ext uri="{FF2B5EF4-FFF2-40B4-BE49-F238E27FC236}">
                <a16:creationId xmlns:a16="http://schemas.microsoft.com/office/drawing/2014/main" id="{1FBAEBB3-007F-6636-4DB6-7B5A1DE61869}"/>
              </a:ext>
            </a:extLst>
          </p:cNvPr>
          <p:cNvSpPr>
            <a:spLocks noChangeShapeType="1"/>
          </p:cNvSpPr>
          <p:nvPr/>
        </p:nvSpPr>
        <p:spPr bwMode="auto">
          <a:xfrm flipH="1">
            <a:off x="1340748" y="3853302"/>
            <a:ext cx="4141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49" name="Line 262">
            <a:extLst>
              <a:ext uri="{FF2B5EF4-FFF2-40B4-BE49-F238E27FC236}">
                <a16:creationId xmlns:a16="http://schemas.microsoft.com/office/drawing/2014/main" id="{0F043E30-79EC-E8C4-0590-0CE5E771E194}"/>
              </a:ext>
            </a:extLst>
          </p:cNvPr>
          <p:cNvSpPr>
            <a:spLocks noChangeShapeType="1"/>
          </p:cNvSpPr>
          <p:nvPr/>
        </p:nvSpPr>
        <p:spPr bwMode="auto">
          <a:xfrm flipH="1">
            <a:off x="1340748" y="4259067"/>
            <a:ext cx="4141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56" name="Line 262">
            <a:extLst>
              <a:ext uri="{FF2B5EF4-FFF2-40B4-BE49-F238E27FC236}">
                <a16:creationId xmlns:a16="http://schemas.microsoft.com/office/drawing/2014/main" id="{EA571459-BFA3-82E3-9074-B929A5364926}"/>
              </a:ext>
            </a:extLst>
          </p:cNvPr>
          <p:cNvSpPr>
            <a:spLocks noChangeShapeType="1"/>
          </p:cNvSpPr>
          <p:nvPr/>
        </p:nvSpPr>
        <p:spPr bwMode="auto">
          <a:xfrm flipH="1">
            <a:off x="1340748" y="4666103"/>
            <a:ext cx="4141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89" name="Line 262">
            <a:extLst>
              <a:ext uri="{FF2B5EF4-FFF2-40B4-BE49-F238E27FC236}">
                <a16:creationId xmlns:a16="http://schemas.microsoft.com/office/drawing/2014/main" id="{407252D4-C7C0-D847-25FE-7E5AF0EB72E9}"/>
              </a:ext>
            </a:extLst>
          </p:cNvPr>
          <p:cNvSpPr>
            <a:spLocks noChangeShapeType="1"/>
          </p:cNvSpPr>
          <p:nvPr/>
        </p:nvSpPr>
        <p:spPr bwMode="auto">
          <a:xfrm flipH="1">
            <a:off x="1340748" y="5072499"/>
            <a:ext cx="4141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90" name="テキスト ボックス 1289">
            <a:extLst>
              <a:ext uri="{FF2B5EF4-FFF2-40B4-BE49-F238E27FC236}">
                <a16:creationId xmlns:a16="http://schemas.microsoft.com/office/drawing/2014/main" id="{F9A72C22-87A1-D0FF-481D-72A178A23057}"/>
              </a:ext>
            </a:extLst>
          </p:cNvPr>
          <p:cNvSpPr txBox="1"/>
          <p:nvPr/>
        </p:nvSpPr>
        <p:spPr>
          <a:xfrm>
            <a:off x="961366" y="3330483"/>
            <a:ext cx="464344" cy="246221"/>
          </a:xfrm>
          <a:prstGeom prst="rect">
            <a:avLst/>
          </a:prstGeom>
          <a:noFill/>
        </p:spPr>
        <p:txBody>
          <a:bodyPr wrap="square" rtlCol="0">
            <a:spAutoFit/>
          </a:bodyPr>
          <a:lstStyle/>
          <a:p>
            <a:r>
              <a:rPr kumimoji="1" lang="en-US" altLang="ja-JP" sz="1000" dirty="0"/>
              <a:t>1000</a:t>
            </a:r>
            <a:endParaRPr kumimoji="1" lang="ja-JP" altLang="en-US" sz="1000" dirty="0"/>
          </a:p>
        </p:txBody>
      </p:sp>
      <p:sp>
        <p:nvSpPr>
          <p:cNvPr id="1292" name="テキスト ボックス 1291">
            <a:extLst>
              <a:ext uri="{FF2B5EF4-FFF2-40B4-BE49-F238E27FC236}">
                <a16:creationId xmlns:a16="http://schemas.microsoft.com/office/drawing/2014/main" id="{2695AB5A-048B-C373-C618-CC6F45FA299F}"/>
              </a:ext>
            </a:extLst>
          </p:cNvPr>
          <p:cNvSpPr txBox="1"/>
          <p:nvPr/>
        </p:nvSpPr>
        <p:spPr>
          <a:xfrm>
            <a:off x="1029734" y="3727059"/>
            <a:ext cx="429462" cy="246221"/>
          </a:xfrm>
          <a:prstGeom prst="rect">
            <a:avLst/>
          </a:prstGeom>
          <a:noFill/>
        </p:spPr>
        <p:txBody>
          <a:bodyPr wrap="square" rtlCol="0">
            <a:spAutoFit/>
          </a:bodyPr>
          <a:lstStyle/>
          <a:p>
            <a:r>
              <a:rPr kumimoji="1" lang="en-US" altLang="ja-JP" sz="1000" dirty="0"/>
              <a:t>800</a:t>
            </a:r>
            <a:endParaRPr kumimoji="1" lang="ja-JP" altLang="en-US" sz="1000" dirty="0"/>
          </a:p>
        </p:txBody>
      </p:sp>
      <p:sp>
        <p:nvSpPr>
          <p:cNvPr id="1293" name="テキスト ボックス 1292">
            <a:extLst>
              <a:ext uri="{FF2B5EF4-FFF2-40B4-BE49-F238E27FC236}">
                <a16:creationId xmlns:a16="http://schemas.microsoft.com/office/drawing/2014/main" id="{941666BA-3438-9971-6201-637F59D1AA3A}"/>
              </a:ext>
            </a:extLst>
          </p:cNvPr>
          <p:cNvSpPr txBox="1"/>
          <p:nvPr/>
        </p:nvSpPr>
        <p:spPr>
          <a:xfrm>
            <a:off x="1029734" y="4135956"/>
            <a:ext cx="464344" cy="246221"/>
          </a:xfrm>
          <a:prstGeom prst="rect">
            <a:avLst/>
          </a:prstGeom>
          <a:noFill/>
        </p:spPr>
        <p:txBody>
          <a:bodyPr wrap="square" rtlCol="0">
            <a:spAutoFit/>
          </a:bodyPr>
          <a:lstStyle/>
          <a:p>
            <a:r>
              <a:rPr kumimoji="1" lang="en-US" altLang="ja-JP" sz="1000" dirty="0"/>
              <a:t>600</a:t>
            </a:r>
            <a:endParaRPr kumimoji="1" lang="ja-JP" altLang="en-US" sz="1000" dirty="0"/>
          </a:p>
        </p:txBody>
      </p:sp>
      <p:sp>
        <p:nvSpPr>
          <p:cNvPr id="1294" name="テキスト ボックス 1293">
            <a:extLst>
              <a:ext uri="{FF2B5EF4-FFF2-40B4-BE49-F238E27FC236}">
                <a16:creationId xmlns:a16="http://schemas.microsoft.com/office/drawing/2014/main" id="{0DA42684-69B0-4F1C-14D3-D708E16FAD10}"/>
              </a:ext>
            </a:extLst>
          </p:cNvPr>
          <p:cNvSpPr txBox="1"/>
          <p:nvPr/>
        </p:nvSpPr>
        <p:spPr>
          <a:xfrm>
            <a:off x="1029694" y="4532030"/>
            <a:ext cx="464344" cy="246221"/>
          </a:xfrm>
          <a:prstGeom prst="rect">
            <a:avLst/>
          </a:prstGeom>
          <a:noFill/>
        </p:spPr>
        <p:txBody>
          <a:bodyPr wrap="square" rtlCol="0">
            <a:spAutoFit/>
          </a:bodyPr>
          <a:lstStyle/>
          <a:p>
            <a:r>
              <a:rPr kumimoji="1" lang="en-US" altLang="ja-JP" sz="1000" dirty="0"/>
              <a:t>400</a:t>
            </a:r>
            <a:endParaRPr kumimoji="1" lang="ja-JP" altLang="en-US" sz="1000" dirty="0"/>
          </a:p>
        </p:txBody>
      </p:sp>
      <p:sp>
        <p:nvSpPr>
          <p:cNvPr id="1296" name="テキスト ボックス 1295">
            <a:extLst>
              <a:ext uri="{FF2B5EF4-FFF2-40B4-BE49-F238E27FC236}">
                <a16:creationId xmlns:a16="http://schemas.microsoft.com/office/drawing/2014/main" id="{1374DF33-BEB5-DB9C-2D1D-5EE865E52BBD}"/>
              </a:ext>
            </a:extLst>
          </p:cNvPr>
          <p:cNvSpPr txBox="1"/>
          <p:nvPr/>
        </p:nvSpPr>
        <p:spPr>
          <a:xfrm>
            <a:off x="1029694" y="4941736"/>
            <a:ext cx="464344" cy="246221"/>
          </a:xfrm>
          <a:prstGeom prst="rect">
            <a:avLst/>
          </a:prstGeom>
          <a:noFill/>
        </p:spPr>
        <p:txBody>
          <a:bodyPr wrap="square" rtlCol="0">
            <a:spAutoFit/>
          </a:bodyPr>
          <a:lstStyle/>
          <a:p>
            <a:r>
              <a:rPr kumimoji="1" lang="en-US" altLang="ja-JP" sz="1000" dirty="0"/>
              <a:t>200</a:t>
            </a:r>
            <a:endParaRPr kumimoji="1" lang="ja-JP" altLang="en-US" sz="1000" dirty="0"/>
          </a:p>
        </p:txBody>
      </p:sp>
      <p:sp>
        <p:nvSpPr>
          <p:cNvPr id="1298" name="Line 262">
            <a:extLst>
              <a:ext uri="{FF2B5EF4-FFF2-40B4-BE49-F238E27FC236}">
                <a16:creationId xmlns:a16="http://schemas.microsoft.com/office/drawing/2014/main" id="{6F1DFAAB-87E4-8C38-8BB1-B214DBEBF195}"/>
              </a:ext>
            </a:extLst>
          </p:cNvPr>
          <p:cNvSpPr>
            <a:spLocks noChangeShapeType="1"/>
          </p:cNvSpPr>
          <p:nvPr/>
        </p:nvSpPr>
        <p:spPr bwMode="auto">
          <a:xfrm flipH="1">
            <a:off x="1338892" y="5479027"/>
            <a:ext cx="4141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310" name="Rectangle 16">
            <a:extLst>
              <a:ext uri="{FF2B5EF4-FFF2-40B4-BE49-F238E27FC236}">
                <a16:creationId xmlns:a16="http://schemas.microsoft.com/office/drawing/2014/main" id="{A12235DC-72F7-71FE-6F35-A4908DE9D29F}"/>
              </a:ext>
            </a:extLst>
          </p:cNvPr>
          <p:cNvSpPr>
            <a:spLocks noChangeArrowheads="1"/>
          </p:cNvSpPr>
          <p:nvPr/>
        </p:nvSpPr>
        <p:spPr bwMode="auto">
          <a:xfrm>
            <a:off x="1520058" y="3234427"/>
            <a:ext cx="41998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783" rtl="0" eaLnBrk="0" fontAlgn="base" latinLnBrk="0" hangingPunct="0">
              <a:lnSpc>
                <a:spcPct val="100000"/>
              </a:lnSpc>
              <a:spcBef>
                <a:spcPct val="0"/>
              </a:spcBef>
              <a:spcAft>
                <a:spcPct val="0"/>
              </a:spcAft>
              <a:buClrTx/>
              <a:buSzTx/>
              <a:buFontTx/>
              <a:buNone/>
              <a:tabLst/>
              <a:defRPr/>
            </a:pPr>
            <a:r>
              <a:rPr kumimoji="0" lang="en-US" altLang="ja-JP" sz="1000" b="0" i="0" u="sng"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MS/MS</a:t>
            </a:r>
            <a:endParaRPr kumimoji="0" lang="ja-JP" altLang="ja-JP" sz="4000" b="0" i="0" u="sng" strike="noStrike" kern="1200" cap="none" spc="0" normalizeH="0" baseline="3000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2" name="テキスト ボックス 11">
            <a:extLst>
              <a:ext uri="{FF2B5EF4-FFF2-40B4-BE49-F238E27FC236}">
                <a16:creationId xmlns:a16="http://schemas.microsoft.com/office/drawing/2014/main" id="{FF0813EF-CE36-3944-887F-AF0C00CB845B}"/>
              </a:ext>
            </a:extLst>
          </p:cNvPr>
          <p:cNvSpPr txBox="1"/>
          <p:nvPr/>
        </p:nvSpPr>
        <p:spPr>
          <a:xfrm>
            <a:off x="5823372" y="4969556"/>
            <a:ext cx="859946"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00" b="0" i="1" u="none" strike="noStrike" kern="1200" cap="none" spc="0" normalizeH="0" baseline="0" noProof="0" dirty="0">
                <a:ln>
                  <a:noFill/>
                </a:ln>
                <a:solidFill>
                  <a:srgbClr val="4472C4"/>
                </a:solidFill>
                <a:effectLst/>
                <a:uLnTx/>
                <a:uFillTx/>
                <a:latin typeface="Arial" panose="020B0604020202020204" pitchFamily="34" charset="0"/>
                <a:ea typeface="游ゴシック" panose="020B0400000000000000" pitchFamily="50" charset="-128"/>
                <a:cs typeface="Arial" panose="020B0604020202020204" pitchFamily="34" charset="0"/>
              </a:rPr>
              <a:t>387.06</a:t>
            </a:r>
            <a:endParaRPr kumimoji="0" lang="ja-JP" altLang="en-US" sz="1000" b="0" i="1" u="none" strike="noStrike" kern="1200" cap="none" spc="0" normalizeH="0" baseline="0" noProof="0" dirty="0">
              <a:ln>
                <a:noFill/>
              </a:ln>
              <a:solidFill>
                <a:srgbClr val="4472C4"/>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069" name="スライド番号プレースホルダー 1068">
            <a:extLst>
              <a:ext uri="{FF2B5EF4-FFF2-40B4-BE49-F238E27FC236}">
                <a16:creationId xmlns:a16="http://schemas.microsoft.com/office/drawing/2014/main" id="{A82A7396-D9D6-28E7-3436-C39CC5BE7813}"/>
              </a:ext>
            </a:extLst>
          </p:cNvPr>
          <p:cNvSpPr>
            <a:spLocks noGrp="1"/>
          </p:cNvSpPr>
          <p:nvPr>
            <p:ph type="sldNum" sz="quarter" idx="12"/>
          </p:nvPr>
        </p:nvSpPr>
        <p:spPr>
          <a:xfrm>
            <a:off x="7103284" y="6486296"/>
            <a:ext cx="2057400" cy="365125"/>
          </a:xfrm>
        </p:spPr>
        <p:txBody>
          <a:bodyPr/>
          <a:lstStyle/>
          <a:p>
            <a:fld id="{E28FEB21-78F3-4220-B02C-CC5A2ADCA1DE}" type="slidenum">
              <a:rPr kumimoji="1" lang="ja-JP" altLang="en-US" smtClean="0"/>
              <a:t>4</a:t>
            </a:fld>
            <a:endParaRPr kumimoji="1" lang="ja-JP" altLang="en-US" dirty="0"/>
          </a:p>
        </p:txBody>
      </p:sp>
      <p:cxnSp>
        <p:nvCxnSpPr>
          <p:cNvPr id="13" name="直線コネクタ 12">
            <a:extLst>
              <a:ext uri="{FF2B5EF4-FFF2-40B4-BE49-F238E27FC236}">
                <a16:creationId xmlns:a16="http://schemas.microsoft.com/office/drawing/2014/main" id="{8BF0B780-BACC-CFC6-2446-DDA18C7E4B09}"/>
              </a:ext>
            </a:extLst>
          </p:cNvPr>
          <p:cNvCxnSpPr>
            <a:cxnSpLocks/>
          </p:cNvCxnSpPr>
          <p:nvPr/>
        </p:nvCxnSpPr>
        <p:spPr>
          <a:xfrm flipV="1">
            <a:off x="5896449" y="2666860"/>
            <a:ext cx="0" cy="108000"/>
          </a:xfrm>
          <a:prstGeom prst="line">
            <a:avLst/>
          </a:prstGeom>
          <a:ln w="3175">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51979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グループ化 57">
            <a:extLst>
              <a:ext uri="{FF2B5EF4-FFF2-40B4-BE49-F238E27FC236}">
                <a16:creationId xmlns:a16="http://schemas.microsoft.com/office/drawing/2014/main" id="{7D413B7F-A7BA-0929-5A59-F5BBB1BF8D9A}"/>
              </a:ext>
            </a:extLst>
          </p:cNvPr>
          <p:cNvGrpSpPr>
            <a:grpSpLocks noChangeAspect="1"/>
          </p:cNvGrpSpPr>
          <p:nvPr/>
        </p:nvGrpSpPr>
        <p:grpSpPr>
          <a:xfrm>
            <a:off x="1304296" y="3918580"/>
            <a:ext cx="3030916" cy="1573315"/>
            <a:chOff x="1336021" y="3831027"/>
            <a:chExt cx="2930091" cy="1520978"/>
          </a:xfrm>
        </p:grpSpPr>
        <p:pic>
          <p:nvPicPr>
            <p:cNvPr id="28" name="図 27" descr="ダイアグラム&#10;&#10;自動的に生成された説明">
              <a:extLst>
                <a:ext uri="{FF2B5EF4-FFF2-40B4-BE49-F238E27FC236}">
                  <a16:creationId xmlns:a16="http://schemas.microsoft.com/office/drawing/2014/main" id="{5264115C-0725-EF35-D898-33505B9A827C}"/>
                </a:ext>
              </a:extLst>
            </p:cNvPr>
            <p:cNvPicPr>
              <a:picLocks noChangeAspect="1"/>
            </p:cNvPicPr>
            <p:nvPr/>
          </p:nvPicPr>
          <p:blipFill rotWithShape="1">
            <a:blip r:embed="rId3">
              <a:extLst>
                <a:ext uri="{28A0092B-C50C-407E-A947-70E740481C1C}">
                  <a14:useLocalDpi xmlns:a14="http://schemas.microsoft.com/office/drawing/2010/main" val="0"/>
                </a:ext>
              </a:extLst>
            </a:blip>
            <a:srcRect t="1" b="12856"/>
            <a:stretch/>
          </p:blipFill>
          <p:spPr>
            <a:xfrm>
              <a:off x="2157572" y="3831027"/>
              <a:ext cx="1520475" cy="1428285"/>
            </a:xfrm>
            <a:prstGeom prst="rect">
              <a:avLst/>
            </a:prstGeom>
          </p:spPr>
        </p:pic>
        <p:grpSp>
          <p:nvGrpSpPr>
            <p:cNvPr id="57" name="グループ化 56">
              <a:extLst>
                <a:ext uri="{FF2B5EF4-FFF2-40B4-BE49-F238E27FC236}">
                  <a16:creationId xmlns:a16="http://schemas.microsoft.com/office/drawing/2014/main" id="{81B92F21-ECBC-49B8-4A28-6CED33FECE50}"/>
                </a:ext>
              </a:extLst>
            </p:cNvPr>
            <p:cNvGrpSpPr/>
            <p:nvPr/>
          </p:nvGrpSpPr>
          <p:grpSpPr>
            <a:xfrm>
              <a:off x="1898170" y="4670066"/>
              <a:ext cx="828000" cy="432000"/>
              <a:chOff x="1898170" y="4670066"/>
              <a:chExt cx="828000" cy="432000"/>
            </a:xfrm>
          </p:grpSpPr>
          <p:cxnSp>
            <p:nvCxnSpPr>
              <p:cNvPr id="40" name="直線コネクタ 39">
                <a:extLst>
                  <a:ext uri="{FF2B5EF4-FFF2-40B4-BE49-F238E27FC236}">
                    <a16:creationId xmlns:a16="http://schemas.microsoft.com/office/drawing/2014/main" id="{69F93532-F8D2-A813-BA51-9CFB0AAFFAB0}"/>
                  </a:ext>
                </a:extLst>
              </p:cNvPr>
              <p:cNvCxnSpPr>
                <a:cxnSpLocks/>
              </p:cNvCxnSpPr>
              <p:nvPr/>
            </p:nvCxnSpPr>
            <p:spPr>
              <a:xfrm flipH="1" flipV="1">
                <a:off x="2714807" y="4670066"/>
                <a:ext cx="3" cy="432000"/>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3DA73079-19BF-0297-F800-E5FCCB15E66C}"/>
                  </a:ext>
                </a:extLst>
              </p:cNvPr>
              <p:cNvCxnSpPr/>
              <p:nvPr/>
            </p:nvCxnSpPr>
            <p:spPr>
              <a:xfrm flipH="1">
                <a:off x="1898170" y="4670066"/>
                <a:ext cx="828000" cy="0"/>
              </a:xfrm>
              <a:prstGeom prst="line">
                <a:avLst/>
              </a:prstGeom>
              <a:ln w="28575"/>
            </p:spPr>
            <p:style>
              <a:lnRef idx="1">
                <a:schemeClr val="accent1"/>
              </a:lnRef>
              <a:fillRef idx="0">
                <a:schemeClr val="accent1"/>
              </a:fillRef>
              <a:effectRef idx="0">
                <a:schemeClr val="accent1"/>
              </a:effectRef>
              <a:fontRef idx="minor">
                <a:schemeClr val="tx1"/>
              </a:fontRef>
            </p:style>
          </p:cxnSp>
        </p:grpSp>
        <p:grpSp>
          <p:nvGrpSpPr>
            <p:cNvPr id="43" name="グループ化 42">
              <a:extLst>
                <a:ext uri="{FF2B5EF4-FFF2-40B4-BE49-F238E27FC236}">
                  <a16:creationId xmlns:a16="http://schemas.microsoft.com/office/drawing/2014/main" id="{B9491617-5AD7-0567-FA4A-0C4D4D2B4C84}"/>
                </a:ext>
              </a:extLst>
            </p:cNvPr>
            <p:cNvGrpSpPr/>
            <p:nvPr/>
          </p:nvGrpSpPr>
          <p:grpSpPr>
            <a:xfrm>
              <a:off x="2793573" y="4732349"/>
              <a:ext cx="389763" cy="239633"/>
              <a:chOff x="7585733" y="4597489"/>
              <a:chExt cx="464519" cy="278195"/>
            </a:xfrm>
          </p:grpSpPr>
          <p:cxnSp>
            <p:nvCxnSpPr>
              <p:cNvPr id="44" name="直線コネクタ 43">
                <a:extLst>
                  <a:ext uri="{FF2B5EF4-FFF2-40B4-BE49-F238E27FC236}">
                    <a16:creationId xmlns:a16="http://schemas.microsoft.com/office/drawing/2014/main" id="{54952214-2695-F366-E694-83020C7EAA3B}"/>
                  </a:ext>
                </a:extLst>
              </p:cNvPr>
              <p:cNvCxnSpPr>
                <a:cxnSpLocks/>
              </p:cNvCxnSpPr>
              <p:nvPr/>
            </p:nvCxnSpPr>
            <p:spPr>
              <a:xfrm>
                <a:off x="7585733" y="4597489"/>
                <a:ext cx="213182" cy="278195"/>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716C095A-D2A8-C68C-EC59-582A79465740}"/>
                  </a:ext>
                </a:extLst>
              </p:cNvPr>
              <p:cNvCxnSpPr>
                <a:cxnSpLocks/>
              </p:cNvCxnSpPr>
              <p:nvPr/>
            </p:nvCxnSpPr>
            <p:spPr>
              <a:xfrm>
                <a:off x="7790006" y="4872154"/>
                <a:ext cx="260246"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46" name="テキスト ボックス 45">
              <a:extLst>
                <a:ext uri="{FF2B5EF4-FFF2-40B4-BE49-F238E27FC236}">
                  <a16:creationId xmlns:a16="http://schemas.microsoft.com/office/drawing/2014/main" id="{3FE06961-6045-86DC-2BD2-91FC3ED803A5}"/>
                </a:ext>
              </a:extLst>
            </p:cNvPr>
            <p:cNvSpPr txBox="1"/>
            <p:nvPr/>
          </p:nvSpPr>
          <p:spPr>
            <a:xfrm>
              <a:off x="3163038" y="4852165"/>
              <a:ext cx="1103074"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1"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284.03</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  -43(C</a:t>
              </a:r>
              <a:r>
                <a:rPr kumimoji="1" lang="en-US" altLang="ja-JP" sz="1000" b="0" i="0" u="none" strike="noStrike" kern="1200" cap="none" spc="0" normalizeH="0" baseline="-25000" noProof="0" dirty="0">
                  <a:ln>
                    <a:noFill/>
                  </a:ln>
                  <a:solidFill>
                    <a:prstClr val="black"/>
                  </a:solidFill>
                  <a:effectLst/>
                  <a:uLnTx/>
                  <a:uFillTx/>
                  <a:latin typeface="+mj-lt"/>
                  <a:ea typeface="游ゴシック" panose="020B0400000000000000" pitchFamily="50" charset="-128"/>
                  <a:cs typeface="Arial" panose="020B0604020202020204" pitchFamily="34" charset="0"/>
                </a:rPr>
                <a:t>2</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H</a:t>
              </a:r>
              <a:r>
                <a:rPr kumimoji="1" lang="en-US" altLang="ja-JP" sz="1000" b="0" i="0" u="none" strike="noStrike" kern="1200" cap="none" spc="0" normalizeH="0" baseline="-25000" noProof="0" dirty="0">
                  <a:ln>
                    <a:noFill/>
                  </a:ln>
                  <a:solidFill>
                    <a:prstClr val="black"/>
                  </a:solidFill>
                  <a:effectLst/>
                  <a:uLnTx/>
                  <a:uFillTx/>
                  <a:latin typeface="+mj-lt"/>
                  <a:ea typeface="游ゴシック" panose="020B0400000000000000" pitchFamily="50" charset="-128"/>
                  <a:cs typeface="Arial" panose="020B0604020202020204" pitchFamily="34" charset="0"/>
                </a:rPr>
                <a:t>3</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O)</a:t>
              </a:r>
              <a:endParaRPr kumimoji="1" lang="ja-JP" altLang="en-US"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endParaRPr>
            </a:p>
          </p:txBody>
        </p:sp>
        <p:sp>
          <p:nvSpPr>
            <p:cNvPr id="4" name="正方形/長方形 3">
              <a:extLst>
                <a:ext uri="{FF2B5EF4-FFF2-40B4-BE49-F238E27FC236}">
                  <a16:creationId xmlns:a16="http://schemas.microsoft.com/office/drawing/2014/main" id="{B8FEBF82-A281-5371-7830-D0E37CA6FA1A}"/>
                </a:ext>
              </a:extLst>
            </p:cNvPr>
            <p:cNvSpPr/>
            <p:nvPr/>
          </p:nvSpPr>
          <p:spPr>
            <a:xfrm>
              <a:off x="2091990" y="4697351"/>
              <a:ext cx="879141" cy="654654"/>
            </a:xfrm>
            <a:custGeom>
              <a:avLst/>
              <a:gdLst>
                <a:gd name="connsiteX0" fmla="*/ 0 w 491753"/>
                <a:gd name="connsiteY0" fmla="*/ 0 h 637293"/>
                <a:gd name="connsiteX1" fmla="*/ 491753 w 491753"/>
                <a:gd name="connsiteY1" fmla="*/ 0 h 637293"/>
                <a:gd name="connsiteX2" fmla="*/ 491753 w 491753"/>
                <a:gd name="connsiteY2" fmla="*/ 637293 h 637293"/>
                <a:gd name="connsiteX3" fmla="*/ 0 w 491753"/>
                <a:gd name="connsiteY3" fmla="*/ 637293 h 637293"/>
                <a:gd name="connsiteX4" fmla="*/ 0 w 491753"/>
                <a:gd name="connsiteY4" fmla="*/ 0 h 637293"/>
                <a:gd name="connsiteX0" fmla="*/ 0 w 491753"/>
                <a:gd name="connsiteY0" fmla="*/ 0 h 701321"/>
                <a:gd name="connsiteX1" fmla="*/ 491753 w 491753"/>
                <a:gd name="connsiteY1" fmla="*/ 0 h 701321"/>
                <a:gd name="connsiteX2" fmla="*/ 489752 w 491753"/>
                <a:gd name="connsiteY2" fmla="*/ 701321 h 701321"/>
                <a:gd name="connsiteX3" fmla="*/ 0 w 491753"/>
                <a:gd name="connsiteY3" fmla="*/ 637293 h 701321"/>
                <a:gd name="connsiteX4" fmla="*/ 0 w 491753"/>
                <a:gd name="connsiteY4" fmla="*/ 0 h 701321"/>
                <a:gd name="connsiteX0" fmla="*/ 0 w 500216"/>
                <a:gd name="connsiteY0" fmla="*/ 0 h 701321"/>
                <a:gd name="connsiteX1" fmla="*/ 491753 w 500216"/>
                <a:gd name="connsiteY1" fmla="*/ 0 h 701321"/>
                <a:gd name="connsiteX2" fmla="*/ 489752 w 500216"/>
                <a:gd name="connsiteY2" fmla="*/ 701321 h 701321"/>
                <a:gd name="connsiteX3" fmla="*/ 0 w 500216"/>
                <a:gd name="connsiteY3" fmla="*/ 637293 h 701321"/>
                <a:gd name="connsiteX4" fmla="*/ 0 w 500216"/>
                <a:gd name="connsiteY4" fmla="*/ 0 h 701321"/>
                <a:gd name="connsiteX0" fmla="*/ 0 w 751425"/>
                <a:gd name="connsiteY0" fmla="*/ 0 h 701321"/>
                <a:gd name="connsiteX1" fmla="*/ 491753 w 751425"/>
                <a:gd name="connsiteY1" fmla="*/ 0 h 701321"/>
                <a:gd name="connsiteX2" fmla="*/ 489752 w 751425"/>
                <a:gd name="connsiteY2" fmla="*/ 701321 h 701321"/>
                <a:gd name="connsiteX3" fmla="*/ 0 w 751425"/>
                <a:gd name="connsiteY3" fmla="*/ 637293 h 701321"/>
                <a:gd name="connsiteX4" fmla="*/ 0 w 751425"/>
                <a:gd name="connsiteY4" fmla="*/ 0 h 701321"/>
                <a:gd name="connsiteX0" fmla="*/ 0 w 500216"/>
                <a:gd name="connsiteY0" fmla="*/ 0 h 701321"/>
                <a:gd name="connsiteX1" fmla="*/ 491753 w 500216"/>
                <a:gd name="connsiteY1" fmla="*/ 0 h 701321"/>
                <a:gd name="connsiteX2" fmla="*/ 489752 w 500216"/>
                <a:gd name="connsiteY2" fmla="*/ 701321 h 701321"/>
                <a:gd name="connsiteX3" fmla="*/ 0 w 500216"/>
                <a:gd name="connsiteY3" fmla="*/ 637293 h 701321"/>
                <a:gd name="connsiteX4" fmla="*/ 0 w 500216"/>
                <a:gd name="connsiteY4" fmla="*/ 0 h 701321"/>
                <a:gd name="connsiteX0" fmla="*/ 0 w 1042649"/>
                <a:gd name="connsiteY0" fmla="*/ 0 h 667306"/>
                <a:gd name="connsiteX1" fmla="*/ 491753 w 1042649"/>
                <a:gd name="connsiteY1" fmla="*/ 0 h 667306"/>
                <a:gd name="connsiteX2" fmla="*/ 1041994 w 1042649"/>
                <a:gd name="connsiteY2" fmla="*/ 667306 h 667306"/>
                <a:gd name="connsiteX3" fmla="*/ 0 w 1042649"/>
                <a:gd name="connsiteY3" fmla="*/ 637293 h 667306"/>
                <a:gd name="connsiteX4" fmla="*/ 0 w 1042649"/>
                <a:gd name="connsiteY4" fmla="*/ 0 h 667306"/>
                <a:gd name="connsiteX0" fmla="*/ 0 w 1041994"/>
                <a:gd name="connsiteY0" fmla="*/ 0 h 667306"/>
                <a:gd name="connsiteX1" fmla="*/ 491753 w 1041994"/>
                <a:gd name="connsiteY1" fmla="*/ 0 h 667306"/>
                <a:gd name="connsiteX2" fmla="*/ 1041994 w 1041994"/>
                <a:gd name="connsiteY2" fmla="*/ 667306 h 667306"/>
                <a:gd name="connsiteX3" fmla="*/ 0 w 1041994"/>
                <a:gd name="connsiteY3" fmla="*/ 637293 h 667306"/>
                <a:gd name="connsiteX4" fmla="*/ 0 w 1041994"/>
                <a:gd name="connsiteY4" fmla="*/ 0 h 667306"/>
                <a:gd name="connsiteX0" fmla="*/ 0 w 1041994"/>
                <a:gd name="connsiteY0" fmla="*/ 0 h 673522"/>
                <a:gd name="connsiteX1" fmla="*/ 491753 w 1041994"/>
                <a:gd name="connsiteY1" fmla="*/ 0 h 673522"/>
                <a:gd name="connsiteX2" fmla="*/ 1041994 w 1041994"/>
                <a:gd name="connsiteY2" fmla="*/ 667306 h 673522"/>
                <a:gd name="connsiteX3" fmla="*/ 0 w 1041994"/>
                <a:gd name="connsiteY3" fmla="*/ 637293 h 673522"/>
                <a:gd name="connsiteX4" fmla="*/ 0 w 1041994"/>
                <a:gd name="connsiteY4" fmla="*/ 0 h 673522"/>
                <a:gd name="connsiteX0" fmla="*/ 0 w 1051998"/>
                <a:gd name="connsiteY0" fmla="*/ 0 h 639970"/>
                <a:gd name="connsiteX1" fmla="*/ 491753 w 1051998"/>
                <a:gd name="connsiteY1" fmla="*/ 0 h 639970"/>
                <a:gd name="connsiteX2" fmla="*/ 1051998 w 1051998"/>
                <a:gd name="connsiteY2" fmla="*/ 527245 h 639970"/>
                <a:gd name="connsiteX3" fmla="*/ 0 w 1051998"/>
                <a:gd name="connsiteY3" fmla="*/ 637293 h 639970"/>
                <a:gd name="connsiteX4" fmla="*/ 0 w 1051998"/>
                <a:gd name="connsiteY4" fmla="*/ 0 h 639970"/>
                <a:gd name="connsiteX0" fmla="*/ 0 w 1051998"/>
                <a:gd name="connsiteY0" fmla="*/ 0 h 661117"/>
                <a:gd name="connsiteX1" fmla="*/ 491753 w 1051998"/>
                <a:gd name="connsiteY1" fmla="*/ 0 h 661117"/>
                <a:gd name="connsiteX2" fmla="*/ 1051998 w 1051998"/>
                <a:gd name="connsiteY2" fmla="*/ 527245 h 661117"/>
                <a:gd name="connsiteX3" fmla="*/ 0 w 1051998"/>
                <a:gd name="connsiteY3" fmla="*/ 637293 h 661117"/>
                <a:gd name="connsiteX4" fmla="*/ 0 w 1051998"/>
                <a:gd name="connsiteY4" fmla="*/ 0 h 661117"/>
                <a:gd name="connsiteX0" fmla="*/ 0 w 1051998"/>
                <a:gd name="connsiteY0" fmla="*/ 0 h 661117"/>
                <a:gd name="connsiteX1" fmla="*/ 491753 w 1051998"/>
                <a:gd name="connsiteY1" fmla="*/ 0 h 661117"/>
                <a:gd name="connsiteX2" fmla="*/ 1051998 w 1051998"/>
                <a:gd name="connsiteY2" fmla="*/ 527245 h 661117"/>
                <a:gd name="connsiteX3" fmla="*/ 0 w 1051998"/>
                <a:gd name="connsiteY3" fmla="*/ 637293 h 661117"/>
                <a:gd name="connsiteX4" fmla="*/ 0 w 1051998"/>
                <a:gd name="connsiteY4" fmla="*/ 0 h 661117"/>
                <a:gd name="connsiteX0" fmla="*/ 0 w 1051998"/>
                <a:gd name="connsiteY0" fmla="*/ 0 h 661117"/>
                <a:gd name="connsiteX1" fmla="*/ 491753 w 1051998"/>
                <a:gd name="connsiteY1" fmla="*/ 0 h 661117"/>
                <a:gd name="connsiteX2" fmla="*/ 1051998 w 1051998"/>
                <a:gd name="connsiteY2" fmla="*/ 527245 h 661117"/>
                <a:gd name="connsiteX3" fmla="*/ 0 w 1051998"/>
                <a:gd name="connsiteY3" fmla="*/ 637293 h 661117"/>
                <a:gd name="connsiteX4" fmla="*/ 0 w 1051998"/>
                <a:gd name="connsiteY4" fmla="*/ 0 h 661117"/>
                <a:gd name="connsiteX0" fmla="*/ 0 w 1051998"/>
                <a:gd name="connsiteY0" fmla="*/ 0 h 661117"/>
                <a:gd name="connsiteX1" fmla="*/ 491753 w 1051998"/>
                <a:gd name="connsiteY1" fmla="*/ 0 h 661117"/>
                <a:gd name="connsiteX2" fmla="*/ 1051998 w 1051998"/>
                <a:gd name="connsiteY2" fmla="*/ 527245 h 661117"/>
                <a:gd name="connsiteX3" fmla="*/ 0 w 1051998"/>
                <a:gd name="connsiteY3" fmla="*/ 637293 h 661117"/>
                <a:gd name="connsiteX4" fmla="*/ 0 w 1051998"/>
                <a:gd name="connsiteY4" fmla="*/ 0 h 661117"/>
                <a:gd name="connsiteX0" fmla="*/ 0 w 1051998"/>
                <a:gd name="connsiteY0" fmla="*/ 0 h 661117"/>
                <a:gd name="connsiteX1" fmla="*/ 491753 w 1051998"/>
                <a:gd name="connsiteY1" fmla="*/ 0 h 661117"/>
                <a:gd name="connsiteX2" fmla="*/ 1051998 w 1051998"/>
                <a:gd name="connsiteY2" fmla="*/ 527245 h 661117"/>
                <a:gd name="connsiteX3" fmla="*/ 0 w 1051998"/>
                <a:gd name="connsiteY3" fmla="*/ 637293 h 661117"/>
                <a:gd name="connsiteX4" fmla="*/ 0 w 1051998"/>
                <a:gd name="connsiteY4" fmla="*/ 0 h 661117"/>
                <a:gd name="connsiteX0" fmla="*/ 0 w 1051998"/>
                <a:gd name="connsiteY0" fmla="*/ 0 h 661117"/>
                <a:gd name="connsiteX1" fmla="*/ 491753 w 1051998"/>
                <a:gd name="connsiteY1" fmla="*/ 0 h 661117"/>
                <a:gd name="connsiteX2" fmla="*/ 1051998 w 1051998"/>
                <a:gd name="connsiteY2" fmla="*/ 527245 h 661117"/>
                <a:gd name="connsiteX3" fmla="*/ 0 w 1051998"/>
                <a:gd name="connsiteY3" fmla="*/ 637293 h 661117"/>
                <a:gd name="connsiteX4" fmla="*/ 0 w 1051998"/>
                <a:gd name="connsiteY4" fmla="*/ 0 h 661117"/>
                <a:gd name="connsiteX0" fmla="*/ 0 w 1051998"/>
                <a:gd name="connsiteY0" fmla="*/ 0 h 661117"/>
                <a:gd name="connsiteX1" fmla="*/ 491753 w 1051998"/>
                <a:gd name="connsiteY1" fmla="*/ 0 h 661117"/>
                <a:gd name="connsiteX2" fmla="*/ 1051998 w 1051998"/>
                <a:gd name="connsiteY2" fmla="*/ 527245 h 661117"/>
                <a:gd name="connsiteX3" fmla="*/ 0 w 1051998"/>
                <a:gd name="connsiteY3" fmla="*/ 637293 h 661117"/>
                <a:gd name="connsiteX4" fmla="*/ 0 w 1051998"/>
                <a:gd name="connsiteY4" fmla="*/ 0 h 661117"/>
                <a:gd name="connsiteX0" fmla="*/ 0 w 1051998"/>
                <a:gd name="connsiteY0" fmla="*/ 0 h 661117"/>
                <a:gd name="connsiteX1" fmla="*/ 491753 w 1051998"/>
                <a:gd name="connsiteY1" fmla="*/ 0 h 661117"/>
                <a:gd name="connsiteX2" fmla="*/ 1051998 w 1051998"/>
                <a:gd name="connsiteY2" fmla="*/ 527245 h 661117"/>
                <a:gd name="connsiteX3" fmla="*/ 0 w 1051998"/>
                <a:gd name="connsiteY3" fmla="*/ 637293 h 661117"/>
                <a:gd name="connsiteX4" fmla="*/ 0 w 1051998"/>
                <a:gd name="connsiteY4" fmla="*/ 0 h 661117"/>
                <a:gd name="connsiteX0" fmla="*/ 62558 w 1114556"/>
                <a:gd name="connsiteY0" fmla="*/ 0 h 661117"/>
                <a:gd name="connsiteX1" fmla="*/ 554311 w 1114556"/>
                <a:gd name="connsiteY1" fmla="*/ 0 h 661117"/>
                <a:gd name="connsiteX2" fmla="*/ 1114556 w 1114556"/>
                <a:gd name="connsiteY2" fmla="*/ 527245 h 661117"/>
                <a:gd name="connsiteX3" fmla="*/ 62558 w 1114556"/>
                <a:gd name="connsiteY3" fmla="*/ 637293 h 661117"/>
                <a:gd name="connsiteX4" fmla="*/ 0 w 1114556"/>
                <a:gd name="connsiteY4" fmla="*/ 17881 h 661117"/>
                <a:gd name="connsiteX5" fmla="*/ 62558 w 1114556"/>
                <a:gd name="connsiteY5" fmla="*/ 0 h 661117"/>
                <a:gd name="connsiteX0" fmla="*/ 62558 w 1244852"/>
                <a:gd name="connsiteY0" fmla="*/ 0 h 686040"/>
                <a:gd name="connsiteX1" fmla="*/ 554311 w 1244852"/>
                <a:gd name="connsiteY1" fmla="*/ 0 h 686040"/>
                <a:gd name="connsiteX2" fmla="*/ 1244852 w 1244852"/>
                <a:gd name="connsiteY2" fmla="*/ 578433 h 686040"/>
                <a:gd name="connsiteX3" fmla="*/ 62558 w 1244852"/>
                <a:gd name="connsiteY3" fmla="*/ 637293 h 686040"/>
                <a:gd name="connsiteX4" fmla="*/ 0 w 1244852"/>
                <a:gd name="connsiteY4" fmla="*/ 17881 h 686040"/>
                <a:gd name="connsiteX5" fmla="*/ 62558 w 1244852"/>
                <a:gd name="connsiteY5" fmla="*/ 0 h 686040"/>
                <a:gd name="connsiteX0" fmla="*/ 62558 w 1244852"/>
                <a:gd name="connsiteY0" fmla="*/ 0 h 719742"/>
                <a:gd name="connsiteX1" fmla="*/ 554311 w 1244852"/>
                <a:gd name="connsiteY1" fmla="*/ 0 h 719742"/>
                <a:gd name="connsiteX2" fmla="*/ 1244852 w 1244852"/>
                <a:gd name="connsiteY2" fmla="*/ 578433 h 719742"/>
                <a:gd name="connsiteX3" fmla="*/ 74192 w 1244852"/>
                <a:gd name="connsiteY3" fmla="*/ 700114 h 719742"/>
                <a:gd name="connsiteX4" fmla="*/ 0 w 1244852"/>
                <a:gd name="connsiteY4" fmla="*/ 17881 h 719742"/>
                <a:gd name="connsiteX5" fmla="*/ 62558 w 1244852"/>
                <a:gd name="connsiteY5" fmla="*/ 0 h 719742"/>
                <a:gd name="connsiteX0" fmla="*/ 62558 w 1272773"/>
                <a:gd name="connsiteY0" fmla="*/ 0 h 736334"/>
                <a:gd name="connsiteX1" fmla="*/ 554311 w 1272773"/>
                <a:gd name="connsiteY1" fmla="*/ 0 h 736334"/>
                <a:gd name="connsiteX2" fmla="*/ 1272773 w 1272773"/>
                <a:gd name="connsiteY2" fmla="*/ 617987 h 736334"/>
                <a:gd name="connsiteX3" fmla="*/ 74192 w 1272773"/>
                <a:gd name="connsiteY3" fmla="*/ 700114 h 736334"/>
                <a:gd name="connsiteX4" fmla="*/ 0 w 1272773"/>
                <a:gd name="connsiteY4" fmla="*/ 17881 h 736334"/>
                <a:gd name="connsiteX5" fmla="*/ 62558 w 1272773"/>
                <a:gd name="connsiteY5" fmla="*/ 0 h 736334"/>
                <a:gd name="connsiteX0" fmla="*/ 62558 w 1272773"/>
                <a:gd name="connsiteY0" fmla="*/ 0 h 750209"/>
                <a:gd name="connsiteX1" fmla="*/ 554311 w 1272773"/>
                <a:gd name="connsiteY1" fmla="*/ 0 h 750209"/>
                <a:gd name="connsiteX2" fmla="*/ 1272773 w 1272773"/>
                <a:gd name="connsiteY2" fmla="*/ 643581 h 750209"/>
                <a:gd name="connsiteX3" fmla="*/ 74192 w 1272773"/>
                <a:gd name="connsiteY3" fmla="*/ 700114 h 750209"/>
                <a:gd name="connsiteX4" fmla="*/ 0 w 1272773"/>
                <a:gd name="connsiteY4" fmla="*/ 17881 h 750209"/>
                <a:gd name="connsiteX5" fmla="*/ 62558 w 1272773"/>
                <a:gd name="connsiteY5" fmla="*/ 0 h 750209"/>
                <a:gd name="connsiteX0" fmla="*/ 62558 w 1272773"/>
                <a:gd name="connsiteY0" fmla="*/ 0 h 750209"/>
                <a:gd name="connsiteX1" fmla="*/ 554311 w 1272773"/>
                <a:gd name="connsiteY1" fmla="*/ 0 h 750209"/>
                <a:gd name="connsiteX2" fmla="*/ 1272773 w 1272773"/>
                <a:gd name="connsiteY2" fmla="*/ 643581 h 750209"/>
                <a:gd name="connsiteX3" fmla="*/ 74192 w 1272773"/>
                <a:gd name="connsiteY3" fmla="*/ 700114 h 750209"/>
                <a:gd name="connsiteX4" fmla="*/ 0 w 1272773"/>
                <a:gd name="connsiteY4" fmla="*/ 17881 h 750209"/>
                <a:gd name="connsiteX5" fmla="*/ 62558 w 1272773"/>
                <a:gd name="connsiteY5" fmla="*/ 0 h 750209"/>
                <a:gd name="connsiteX0" fmla="*/ 62558 w 1272773"/>
                <a:gd name="connsiteY0" fmla="*/ 4654 h 754863"/>
                <a:gd name="connsiteX1" fmla="*/ 572925 w 1272773"/>
                <a:gd name="connsiteY1" fmla="*/ 0 h 754863"/>
                <a:gd name="connsiteX2" fmla="*/ 1272773 w 1272773"/>
                <a:gd name="connsiteY2" fmla="*/ 648235 h 754863"/>
                <a:gd name="connsiteX3" fmla="*/ 74192 w 1272773"/>
                <a:gd name="connsiteY3" fmla="*/ 704768 h 754863"/>
                <a:gd name="connsiteX4" fmla="*/ 0 w 1272773"/>
                <a:gd name="connsiteY4" fmla="*/ 22535 h 754863"/>
                <a:gd name="connsiteX5" fmla="*/ 62558 w 1272773"/>
                <a:gd name="connsiteY5" fmla="*/ 4654 h 754863"/>
                <a:gd name="connsiteX0" fmla="*/ 62558 w 1272773"/>
                <a:gd name="connsiteY0" fmla="*/ 4654 h 783294"/>
                <a:gd name="connsiteX1" fmla="*/ 572925 w 1272773"/>
                <a:gd name="connsiteY1" fmla="*/ 0 h 783294"/>
                <a:gd name="connsiteX2" fmla="*/ 1272773 w 1272773"/>
                <a:gd name="connsiteY2" fmla="*/ 648235 h 783294"/>
                <a:gd name="connsiteX3" fmla="*/ 74192 w 1272773"/>
                <a:gd name="connsiteY3" fmla="*/ 704768 h 783294"/>
                <a:gd name="connsiteX4" fmla="*/ 0 w 1272773"/>
                <a:gd name="connsiteY4" fmla="*/ 22535 h 783294"/>
                <a:gd name="connsiteX5" fmla="*/ 62558 w 1272773"/>
                <a:gd name="connsiteY5" fmla="*/ 4654 h 783294"/>
                <a:gd name="connsiteX0" fmla="*/ 62558 w 1175051"/>
                <a:gd name="connsiteY0" fmla="*/ 4654 h 751180"/>
                <a:gd name="connsiteX1" fmla="*/ 572925 w 1175051"/>
                <a:gd name="connsiteY1" fmla="*/ 0 h 751180"/>
                <a:gd name="connsiteX2" fmla="*/ 1175051 w 1175051"/>
                <a:gd name="connsiteY2" fmla="*/ 592394 h 751180"/>
                <a:gd name="connsiteX3" fmla="*/ 74192 w 1175051"/>
                <a:gd name="connsiteY3" fmla="*/ 704768 h 751180"/>
                <a:gd name="connsiteX4" fmla="*/ 0 w 1175051"/>
                <a:gd name="connsiteY4" fmla="*/ 22535 h 751180"/>
                <a:gd name="connsiteX5" fmla="*/ 62558 w 1175051"/>
                <a:gd name="connsiteY5" fmla="*/ 4654 h 751180"/>
                <a:gd name="connsiteX0" fmla="*/ 62558 w 1213979"/>
                <a:gd name="connsiteY0" fmla="*/ 4654 h 775028"/>
                <a:gd name="connsiteX1" fmla="*/ 572925 w 1213979"/>
                <a:gd name="connsiteY1" fmla="*/ 0 h 775028"/>
                <a:gd name="connsiteX2" fmla="*/ 1175051 w 1213979"/>
                <a:gd name="connsiteY2" fmla="*/ 592394 h 775028"/>
                <a:gd name="connsiteX3" fmla="*/ 74192 w 1213979"/>
                <a:gd name="connsiteY3" fmla="*/ 704768 h 775028"/>
                <a:gd name="connsiteX4" fmla="*/ 0 w 1213979"/>
                <a:gd name="connsiteY4" fmla="*/ 22535 h 775028"/>
                <a:gd name="connsiteX5" fmla="*/ 62558 w 1213979"/>
                <a:gd name="connsiteY5" fmla="*/ 4654 h 775028"/>
                <a:gd name="connsiteX0" fmla="*/ 62558 w 1213709"/>
                <a:gd name="connsiteY0" fmla="*/ 4654 h 728108"/>
                <a:gd name="connsiteX1" fmla="*/ 572925 w 1213709"/>
                <a:gd name="connsiteY1" fmla="*/ 0 h 728108"/>
                <a:gd name="connsiteX2" fmla="*/ 1175051 w 1213709"/>
                <a:gd name="connsiteY2" fmla="*/ 592394 h 728108"/>
                <a:gd name="connsiteX3" fmla="*/ 64394 w 1213709"/>
                <a:gd name="connsiteY3" fmla="*/ 561077 h 728108"/>
                <a:gd name="connsiteX4" fmla="*/ 0 w 1213709"/>
                <a:gd name="connsiteY4" fmla="*/ 22535 h 728108"/>
                <a:gd name="connsiteX5" fmla="*/ 62558 w 1213709"/>
                <a:gd name="connsiteY5" fmla="*/ 4654 h 728108"/>
                <a:gd name="connsiteX0" fmla="*/ 62558 w 1143936"/>
                <a:gd name="connsiteY0" fmla="*/ 4654 h 654954"/>
                <a:gd name="connsiteX1" fmla="*/ 572925 w 1143936"/>
                <a:gd name="connsiteY1" fmla="*/ 0 h 654954"/>
                <a:gd name="connsiteX2" fmla="*/ 1103205 w 1143936"/>
                <a:gd name="connsiteY2" fmla="*/ 487891 h 654954"/>
                <a:gd name="connsiteX3" fmla="*/ 64394 w 1143936"/>
                <a:gd name="connsiteY3" fmla="*/ 561077 h 654954"/>
                <a:gd name="connsiteX4" fmla="*/ 0 w 1143936"/>
                <a:gd name="connsiteY4" fmla="*/ 22535 h 654954"/>
                <a:gd name="connsiteX5" fmla="*/ 62558 w 1143936"/>
                <a:gd name="connsiteY5" fmla="*/ 4654 h 654954"/>
                <a:gd name="connsiteX0" fmla="*/ 62558 w 898750"/>
                <a:gd name="connsiteY0" fmla="*/ 4654 h 650843"/>
                <a:gd name="connsiteX1" fmla="*/ 572925 w 898750"/>
                <a:gd name="connsiteY1" fmla="*/ 0 h 650843"/>
                <a:gd name="connsiteX2" fmla="*/ 848479 w 898750"/>
                <a:gd name="connsiteY2" fmla="*/ 481360 h 650843"/>
                <a:gd name="connsiteX3" fmla="*/ 64394 w 898750"/>
                <a:gd name="connsiteY3" fmla="*/ 561077 h 650843"/>
                <a:gd name="connsiteX4" fmla="*/ 0 w 898750"/>
                <a:gd name="connsiteY4" fmla="*/ 22535 h 650843"/>
                <a:gd name="connsiteX5" fmla="*/ 62558 w 898750"/>
                <a:gd name="connsiteY5" fmla="*/ 4654 h 650843"/>
                <a:gd name="connsiteX0" fmla="*/ 62558 w 898750"/>
                <a:gd name="connsiteY0" fmla="*/ 4654 h 650843"/>
                <a:gd name="connsiteX1" fmla="*/ 572925 w 898750"/>
                <a:gd name="connsiteY1" fmla="*/ 0 h 650843"/>
                <a:gd name="connsiteX2" fmla="*/ 848479 w 898750"/>
                <a:gd name="connsiteY2" fmla="*/ 481360 h 650843"/>
                <a:gd name="connsiteX3" fmla="*/ 64394 w 898750"/>
                <a:gd name="connsiteY3" fmla="*/ 561077 h 650843"/>
                <a:gd name="connsiteX4" fmla="*/ 0 w 898750"/>
                <a:gd name="connsiteY4" fmla="*/ 22535 h 650843"/>
                <a:gd name="connsiteX5" fmla="*/ 62558 w 898750"/>
                <a:gd name="connsiteY5" fmla="*/ 4654 h 650843"/>
                <a:gd name="connsiteX0" fmla="*/ 62558 w 942445"/>
                <a:gd name="connsiteY0" fmla="*/ 4654 h 635089"/>
                <a:gd name="connsiteX1" fmla="*/ 572925 w 942445"/>
                <a:gd name="connsiteY1" fmla="*/ 0 h 635089"/>
                <a:gd name="connsiteX2" fmla="*/ 894199 w 942445"/>
                <a:gd name="connsiteY2" fmla="*/ 455234 h 635089"/>
                <a:gd name="connsiteX3" fmla="*/ 64394 w 942445"/>
                <a:gd name="connsiteY3" fmla="*/ 561077 h 635089"/>
                <a:gd name="connsiteX4" fmla="*/ 0 w 942445"/>
                <a:gd name="connsiteY4" fmla="*/ 22535 h 635089"/>
                <a:gd name="connsiteX5" fmla="*/ 62558 w 942445"/>
                <a:gd name="connsiteY5" fmla="*/ 4654 h 635089"/>
                <a:gd name="connsiteX0" fmla="*/ 62558 w 942445"/>
                <a:gd name="connsiteY0" fmla="*/ 10968 h 641403"/>
                <a:gd name="connsiteX1" fmla="*/ 610811 w 942445"/>
                <a:gd name="connsiteY1" fmla="*/ 0 h 641403"/>
                <a:gd name="connsiteX2" fmla="*/ 894199 w 942445"/>
                <a:gd name="connsiteY2" fmla="*/ 461548 h 641403"/>
                <a:gd name="connsiteX3" fmla="*/ 64394 w 942445"/>
                <a:gd name="connsiteY3" fmla="*/ 567391 h 641403"/>
                <a:gd name="connsiteX4" fmla="*/ 0 w 942445"/>
                <a:gd name="connsiteY4" fmla="*/ 28849 h 641403"/>
                <a:gd name="connsiteX5" fmla="*/ 62558 w 942445"/>
                <a:gd name="connsiteY5" fmla="*/ 10968 h 641403"/>
                <a:gd name="connsiteX0" fmla="*/ 62558 w 879140"/>
                <a:gd name="connsiteY0" fmla="*/ 10968 h 654655"/>
                <a:gd name="connsiteX1" fmla="*/ 610811 w 879140"/>
                <a:gd name="connsiteY1" fmla="*/ 0 h 654655"/>
                <a:gd name="connsiteX2" fmla="*/ 827901 w 879140"/>
                <a:gd name="connsiteY2" fmla="*/ 483647 h 654655"/>
                <a:gd name="connsiteX3" fmla="*/ 64394 w 879140"/>
                <a:gd name="connsiteY3" fmla="*/ 567391 h 654655"/>
                <a:gd name="connsiteX4" fmla="*/ 0 w 879140"/>
                <a:gd name="connsiteY4" fmla="*/ 28849 h 654655"/>
                <a:gd name="connsiteX5" fmla="*/ 62558 w 879140"/>
                <a:gd name="connsiteY5" fmla="*/ 10968 h 65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9140" h="654655">
                  <a:moveTo>
                    <a:pt x="62558" y="10968"/>
                  </a:moveTo>
                  <a:lnTo>
                    <a:pt x="610811" y="0"/>
                  </a:lnTo>
                  <a:cubicBezTo>
                    <a:pt x="584133" y="621944"/>
                    <a:pt x="590690" y="348237"/>
                    <a:pt x="827901" y="483647"/>
                  </a:cubicBezTo>
                  <a:cubicBezTo>
                    <a:pt x="1096807" y="796363"/>
                    <a:pt x="227645" y="588734"/>
                    <a:pt x="64394" y="567391"/>
                  </a:cubicBezTo>
                  <a:cubicBezTo>
                    <a:pt x="63706" y="360920"/>
                    <a:pt x="688" y="235320"/>
                    <a:pt x="0" y="28849"/>
                  </a:cubicBezTo>
                  <a:lnTo>
                    <a:pt x="62558" y="10968"/>
                  </a:lnTo>
                  <a:close/>
                </a:path>
              </a:pathLst>
            </a:cu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j-lt"/>
              </a:endParaRPr>
            </a:p>
          </p:txBody>
        </p:sp>
        <p:sp>
          <p:nvSpPr>
            <p:cNvPr id="42" name="テキスト ボックス 41">
              <a:extLst>
                <a:ext uri="{FF2B5EF4-FFF2-40B4-BE49-F238E27FC236}">
                  <a16:creationId xmlns:a16="http://schemas.microsoft.com/office/drawing/2014/main" id="{D22EE166-0B91-4ED1-116B-8C8CE89E9FB4}"/>
                </a:ext>
              </a:extLst>
            </p:cNvPr>
            <p:cNvSpPr txBox="1"/>
            <p:nvPr/>
          </p:nvSpPr>
          <p:spPr>
            <a:xfrm>
              <a:off x="1336021" y="4660829"/>
              <a:ext cx="1203814"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1" u="sng"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327.05</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  -120(C</a:t>
              </a:r>
              <a:r>
                <a:rPr kumimoji="1" lang="en-US" altLang="ja-JP" sz="1000" b="0" i="0" u="none" strike="noStrike" kern="1200" cap="none" spc="0" normalizeH="0" baseline="-25000" noProof="0" dirty="0">
                  <a:ln>
                    <a:noFill/>
                  </a:ln>
                  <a:solidFill>
                    <a:prstClr val="black"/>
                  </a:solidFill>
                  <a:effectLst/>
                  <a:uLnTx/>
                  <a:uFillTx/>
                  <a:latin typeface="+mj-lt"/>
                  <a:ea typeface="游ゴシック" panose="020B0400000000000000" pitchFamily="50" charset="-128"/>
                  <a:cs typeface="Arial" panose="020B0604020202020204" pitchFamily="34" charset="0"/>
                </a:rPr>
                <a:t>4</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H</a:t>
              </a:r>
              <a:r>
                <a:rPr kumimoji="1" lang="en-US" altLang="ja-JP" sz="1000" b="0" i="0" u="none" strike="noStrike" kern="1200" cap="none" spc="0" normalizeH="0" baseline="-25000" noProof="0" dirty="0">
                  <a:ln>
                    <a:noFill/>
                  </a:ln>
                  <a:solidFill>
                    <a:prstClr val="black"/>
                  </a:solidFill>
                  <a:effectLst/>
                  <a:uLnTx/>
                  <a:uFillTx/>
                  <a:latin typeface="+mj-lt"/>
                  <a:ea typeface="游ゴシック" panose="020B0400000000000000" pitchFamily="50" charset="-128"/>
                  <a:cs typeface="Arial" panose="020B0604020202020204" pitchFamily="34" charset="0"/>
                </a:rPr>
                <a:t>8</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O</a:t>
              </a:r>
              <a:r>
                <a:rPr kumimoji="1" lang="en-US" altLang="ja-JP" sz="1000" b="0" i="0" u="none" strike="noStrike" kern="1200" cap="none" spc="0" normalizeH="0" baseline="-25000" noProof="0" dirty="0">
                  <a:ln>
                    <a:noFill/>
                  </a:ln>
                  <a:solidFill>
                    <a:prstClr val="black"/>
                  </a:solidFill>
                  <a:effectLst/>
                  <a:uLnTx/>
                  <a:uFillTx/>
                  <a:latin typeface="+mj-lt"/>
                  <a:ea typeface="游ゴシック" panose="020B0400000000000000" pitchFamily="50" charset="-128"/>
                  <a:cs typeface="Arial" panose="020B0604020202020204" pitchFamily="34" charset="0"/>
                </a:rPr>
                <a:t>4</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a:t>
              </a:r>
              <a:endParaRPr kumimoji="1" lang="ja-JP" altLang="en-US"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endParaRPr>
            </a:p>
          </p:txBody>
        </p:sp>
      </p:grpSp>
      <p:grpSp>
        <p:nvGrpSpPr>
          <p:cNvPr id="27" name="グループ化 26">
            <a:extLst>
              <a:ext uri="{FF2B5EF4-FFF2-40B4-BE49-F238E27FC236}">
                <a16:creationId xmlns:a16="http://schemas.microsoft.com/office/drawing/2014/main" id="{CBA93169-41EA-DA67-4E8E-FF551CA8FD1F}"/>
              </a:ext>
            </a:extLst>
          </p:cNvPr>
          <p:cNvGrpSpPr/>
          <p:nvPr/>
        </p:nvGrpSpPr>
        <p:grpSpPr>
          <a:xfrm>
            <a:off x="1462639" y="2017228"/>
            <a:ext cx="2676699" cy="1613206"/>
            <a:chOff x="1606188" y="1989445"/>
            <a:chExt cx="2676699" cy="1613206"/>
          </a:xfrm>
        </p:grpSpPr>
        <p:pic>
          <p:nvPicPr>
            <p:cNvPr id="29" name="図 28" descr="ダイアグラム&#10;&#10;自動的に生成された説明">
              <a:extLst>
                <a:ext uri="{FF2B5EF4-FFF2-40B4-BE49-F238E27FC236}">
                  <a16:creationId xmlns:a16="http://schemas.microsoft.com/office/drawing/2014/main" id="{3D166D10-19CA-B6A8-F3D6-96F315679B7C}"/>
                </a:ext>
              </a:extLst>
            </p:cNvPr>
            <p:cNvPicPr>
              <a:picLocks noChangeAspect="1"/>
            </p:cNvPicPr>
            <p:nvPr/>
          </p:nvPicPr>
          <p:blipFill rotWithShape="1">
            <a:blip r:embed="rId3">
              <a:extLst>
                <a:ext uri="{28A0092B-C50C-407E-A947-70E740481C1C}">
                  <a14:useLocalDpi xmlns:a14="http://schemas.microsoft.com/office/drawing/2010/main" val="0"/>
                </a:ext>
              </a:extLst>
            </a:blip>
            <a:srcRect t="1" b="12169"/>
            <a:stretch/>
          </p:blipFill>
          <p:spPr>
            <a:xfrm>
              <a:off x="2157572" y="1989445"/>
              <a:ext cx="1520475" cy="1439555"/>
            </a:xfrm>
            <a:prstGeom prst="rect">
              <a:avLst/>
            </a:prstGeom>
          </p:spPr>
        </p:pic>
        <p:sp>
          <p:nvSpPr>
            <p:cNvPr id="35" name="テキスト ボックス 34">
              <a:extLst>
                <a:ext uri="{FF2B5EF4-FFF2-40B4-BE49-F238E27FC236}">
                  <a16:creationId xmlns:a16="http://schemas.microsoft.com/office/drawing/2014/main" id="{CCCDC9E7-DB59-2FDE-6786-28D16C062384}"/>
                </a:ext>
              </a:extLst>
            </p:cNvPr>
            <p:cNvSpPr txBox="1"/>
            <p:nvPr/>
          </p:nvSpPr>
          <p:spPr>
            <a:xfrm>
              <a:off x="3114387" y="3019995"/>
              <a:ext cx="1168500" cy="400110"/>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1"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285.04</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  -72(C</a:t>
              </a:r>
              <a:r>
                <a:rPr kumimoji="1" lang="en-US" altLang="ja-JP" sz="1000" b="0" i="0" u="none" strike="noStrike" kern="1200" cap="none" spc="0" normalizeH="0" baseline="-25000" noProof="0" dirty="0">
                  <a:ln>
                    <a:noFill/>
                  </a:ln>
                  <a:solidFill>
                    <a:prstClr val="black"/>
                  </a:solidFill>
                  <a:effectLst/>
                  <a:uLnTx/>
                  <a:uFillTx/>
                  <a:latin typeface="+mj-lt"/>
                  <a:ea typeface="游ゴシック" panose="020B0400000000000000" pitchFamily="50" charset="-128"/>
                  <a:cs typeface="Arial" panose="020B0604020202020204" pitchFamily="34" charset="0"/>
                </a:rPr>
                <a:t>3</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H</a:t>
              </a:r>
              <a:r>
                <a:rPr kumimoji="1" lang="en-US" altLang="ja-JP" sz="1000" b="0" i="0" strike="noStrike" kern="1200" cap="none" spc="0" normalizeH="0" baseline="-25000" noProof="0" dirty="0">
                  <a:ln>
                    <a:noFill/>
                  </a:ln>
                  <a:effectLst/>
                  <a:uLnTx/>
                  <a:uFillTx/>
                  <a:latin typeface="+mj-lt"/>
                  <a:ea typeface="游ゴシック" panose="020B0400000000000000" pitchFamily="50" charset="-128"/>
                  <a:cs typeface="Arial" panose="020B0604020202020204" pitchFamily="34" charset="0"/>
                </a:rPr>
                <a:t>4</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O</a:t>
              </a:r>
              <a:r>
                <a:rPr kumimoji="1" lang="en-US" altLang="ja-JP" sz="1000" b="0" i="0" u="none" strike="noStrike" kern="1200" cap="none" spc="0" normalizeH="0" baseline="-25000" noProof="0" dirty="0">
                  <a:ln>
                    <a:noFill/>
                  </a:ln>
                  <a:solidFill>
                    <a:prstClr val="black"/>
                  </a:solidFill>
                  <a:effectLst/>
                  <a:uLnTx/>
                  <a:uFillTx/>
                  <a:latin typeface="+mj-lt"/>
                  <a:ea typeface="游ゴシック" panose="020B0400000000000000" pitchFamily="50" charset="-128"/>
                  <a:cs typeface="Arial" panose="020B0604020202020204" pitchFamily="34" charset="0"/>
                </a:rPr>
                <a:t>2</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a:t>
              </a:r>
              <a:endParaRPr kumimoji="1" lang="ja-JP" altLang="en-US"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endParaRPr>
            </a:p>
          </p:txBody>
        </p:sp>
        <p:sp>
          <p:nvSpPr>
            <p:cNvPr id="2" name="正方形/長方形 12">
              <a:extLst>
                <a:ext uri="{FF2B5EF4-FFF2-40B4-BE49-F238E27FC236}">
                  <a16:creationId xmlns:a16="http://schemas.microsoft.com/office/drawing/2014/main" id="{41F57ACB-1B34-63AE-8066-C71D720E11EA}"/>
                </a:ext>
              </a:extLst>
            </p:cNvPr>
            <p:cNvSpPr/>
            <p:nvPr/>
          </p:nvSpPr>
          <p:spPr>
            <a:xfrm>
              <a:off x="2230702" y="3079613"/>
              <a:ext cx="1143017" cy="523038"/>
            </a:xfrm>
            <a:custGeom>
              <a:avLst/>
              <a:gdLst>
                <a:gd name="connsiteX0" fmla="*/ 0 w 1117656"/>
                <a:gd name="connsiteY0" fmla="*/ 0 h 637812"/>
                <a:gd name="connsiteX1" fmla="*/ 1117656 w 1117656"/>
                <a:gd name="connsiteY1" fmla="*/ 0 h 637812"/>
                <a:gd name="connsiteX2" fmla="*/ 1117656 w 1117656"/>
                <a:gd name="connsiteY2" fmla="*/ 637812 h 637812"/>
                <a:gd name="connsiteX3" fmla="*/ 0 w 1117656"/>
                <a:gd name="connsiteY3" fmla="*/ 637812 h 637812"/>
                <a:gd name="connsiteX4" fmla="*/ 0 w 1117656"/>
                <a:gd name="connsiteY4" fmla="*/ 0 h 637812"/>
                <a:gd name="connsiteX0" fmla="*/ 0 w 1117656"/>
                <a:gd name="connsiteY0" fmla="*/ 0 h 639717"/>
                <a:gd name="connsiteX1" fmla="*/ 1117656 w 1117656"/>
                <a:gd name="connsiteY1" fmla="*/ 1905 h 639717"/>
                <a:gd name="connsiteX2" fmla="*/ 1117656 w 1117656"/>
                <a:gd name="connsiteY2" fmla="*/ 639717 h 639717"/>
                <a:gd name="connsiteX3" fmla="*/ 0 w 1117656"/>
                <a:gd name="connsiteY3" fmla="*/ 639717 h 639717"/>
                <a:gd name="connsiteX4" fmla="*/ 0 w 1117656"/>
                <a:gd name="connsiteY4" fmla="*/ 0 h 639717"/>
                <a:gd name="connsiteX0" fmla="*/ 45720 w 1163376"/>
                <a:gd name="connsiteY0" fmla="*/ 0 h 639717"/>
                <a:gd name="connsiteX1" fmla="*/ 1163376 w 1163376"/>
                <a:gd name="connsiteY1" fmla="*/ 1905 h 639717"/>
                <a:gd name="connsiteX2" fmla="*/ 1163376 w 1163376"/>
                <a:gd name="connsiteY2" fmla="*/ 639717 h 639717"/>
                <a:gd name="connsiteX3" fmla="*/ 45720 w 1163376"/>
                <a:gd name="connsiteY3" fmla="*/ 639717 h 639717"/>
                <a:gd name="connsiteX4" fmla="*/ 45720 w 1163376"/>
                <a:gd name="connsiteY4" fmla="*/ 0 h 639717"/>
                <a:gd name="connsiteX0" fmla="*/ 81280 w 1198936"/>
                <a:gd name="connsiteY0" fmla="*/ 0 h 639717"/>
                <a:gd name="connsiteX1" fmla="*/ 1198936 w 1198936"/>
                <a:gd name="connsiteY1" fmla="*/ 1905 h 639717"/>
                <a:gd name="connsiteX2" fmla="*/ 1198936 w 1198936"/>
                <a:gd name="connsiteY2" fmla="*/ 639717 h 639717"/>
                <a:gd name="connsiteX3" fmla="*/ 81280 w 1198936"/>
                <a:gd name="connsiteY3" fmla="*/ 639717 h 639717"/>
                <a:gd name="connsiteX4" fmla="*/ 81280 w 1198936"/>
                <a:gd name="connsiteY4" fmla="*/ 0 h 639717"/>
                <a:gd name="connsiteX0" fmla="*/ 99906 w 1217562"/>
                <a:gd name="connsiteY0" fmla="*/ 0 h 639717"/>
                <a:gd name="connsiteX1" fmla="*/ 1217562 w 1217562"/>
                <a:gd name="connsiteY1" fmla="*/ 1905 h 639717"/>
                <a:gd name="connsiteX2" fmla="*/ 1217562 w 1217562"/>
                <a:gd name="connsiteY2" fmla="*/ 639717 h 639717"/>
                <a:gd name="connsiteX3" fmla="*/ 99906 w 1217562"/>
                <a:gd name="connsiteY3" fmla="*/ 639717 h 639717"/>
                <a:gd name="connsiteX4" fmla="*/ 99906 w 1217562"/>
                <a:gd name="connsiteY4" fmla="*/ 0 h 639717"/>
                <a:gd name="connsiteX0" fmla="*/ 167399 w 1285055"/>
                <a:gd name="connsiteY0" fmla="*/ 0 h 639717"/>
                <a:gd name="connsiteX1" fmla="*/ 1285055 w 1285055"/>
                <a:gd name="connsiteY1" fmla="*/ 1905 h 639717"/>
                <a:gd name="connsiteX2" fmla="*/ 1285055 w 1285055"/>
                <a:gd name="connsiteY2" fmla="*/ 639717 h 639717"/>
                <a:gd name="connsiteX3" fmla="*/ 167399 w 1285055"/>
                <a:gd name="connsiteY3" fmla="*/ 639717 h 639717"/>
                <a:gd name="connsiteX4" fmla="*/ 3023 w 1285055"/>
                <a:gd name="connsiteY4" fmla="*/ 300502 h 639717"/>
                <a:gd name="connsiteX5" fmla="*/ 167399 w 1285055"/>
                <a:gd name="connsiteY5" fmla="*/ 0 h 639717"/>
                <a:gd name="connsiteX0" fmla="*/ 261081 w 1378737"/>
                <a:gd name="connsiteY0" fmla="*/ 0 h 639717"/>
                <a:gd name="connsiteX1" fmla="*/ 1378737 w 1378737"/>
                <a:gd name="connsiteY1" fmla="*/ 1905 h 639717"/>
                <a:gd name="connsiteX2" fmla="*/ 1378737 w 1378737"/>
                <a:gd name="connsiteY2" fmla="*/ 639717 h 639717"/>
                <a:gd name="connsiteX3" fmla="*/ 261081 w 1378737"/>
                <a:gd name="connsiteY3" fmla="*/ 639717 h 639717"/>
                <a:gd name="connsiteX4" fmla="*/ 0 w 1378737"/>
                <a:gd name="connsiteY4" fmla="*/ 303865 h 639717"/>
                <a:gd name="connsiteX5" fmla="*/ 261081 w 1378737"/>
                <a:gd name="connsiteY5" fmla="*/ 0 h 639717"/>
                <a:gd name="connsiteX0" fmla="*/ 261081 w 1410972"/>
                <a:gd name="connsiteY0" fmla="*/ 0 h 807866"/>
                <a:gd name="connsiteX1" fmla="*/ 1378737 w 1410972"/>
                <a:gd name="connsiteY1" fmla="*/ 1905 h 807866"/>
                <a:gd name="connsiteX2" fmla="*/ 1410972 w 1410972"/>
                <a:gd name="connsiteY2" fmla="*/ 807866 h 807866"/>
                <a:gd name="connsiteX3" fmla="*/ 261081 w 1410972"/>
                <a:gd name="connsiteY3" fmla="*/ 639717 h 807866"/>
                <a:gd name="connsiteX4" fmla="*/ 0 w 1410972"/>
                <a:gd name="connsiteY4" fmla="*/ 303865 h 807866"/>
                <a:gd name="connsiteX5" fmla="*/ 261081 w 1410972"/>
                <a:gd name="connsiteY5" fmla="*/ 0 h 807866"/>
                <a:gd name="connsiteX0" fmla="*/ 261081 w 1470603"/>
                <a:gd name="connsiteY0" fmla="*/ 0 h 807866"/>
                <a:gd name="connsiteX1" fmla="*/ 1378737 w 1470603"/>
                <a:gd name="connsiteY1" fmla="*/ 1905 h 807866"/>
                <a:gd name="connsiteX2" fmla="*/ 1410972 w 1470603"/>
                <a:gd name="connsiteY2" fmla="*/ 807866 h 807866"/>
                <a:gd name="connsiteX3" fmla="*/ 261081 w 1470603"/>
                <a:gd name="connsiteY3" fmla="*/ 639717 h 807866"/>
                <a:gd name="connsiteX4" fmla="*/ 0 w 1470603"/>
                <a:gd name="connsiteY4" fmla="*/ 303865 h 807866"/>
                <a:gd name="connsiteX5" fmla="*/ 261081 w 1470603"/>
                <a:gd name="connsiteY5" fmla="*/ 0 h 807866"/>
                <a:gd name="connsiteX0" fmla="*/ 261081 w 1669215"/>
                <a:gd name="connsiteY0" fmla="*/ 0 h 740606"/>
                <a:gd name="connsiteX1" fmla="*/ 1378737 w 1669215"/>
                <a:gd name="connsiteY1" fmla="*/ 1905 h 740606"/>
                <a:gd name="connsiteX2" fmla="*/ 1636617 w 1669215"/>
                <a:gd name="connsiteY2" fmla="*/ 740606 h 740606"/>
                <a:gd name="connsiteX3" fmla="*/ 261081 w 1669215"/>
                <a:gd name="connsiteY3" fmla="*/ 639717 h 740606"/>
                <a:gd name="connsiteX4" fmla="*/ 0 w 1669215"/>
                <a:gd name="connsiteY4" fmla="*/ 303865 h 740606"/>
                <a:gd name="connsiteX5" fmla="*/ 261081 w 1669215"/>
                <a:gd name="connsiteY5" fmla="*/ 0 h 740606"/>
                <a:gd name="connsiteX0" fmla="*/ 261081 w 1669215"/>
                <a:gd name="connsiteY0" fmla="*/ 0 h 741505"/>
                <a:gd name="connsiteX1" fmla="*/ 1378737 w 1669215"/>
                <a:gd name="connsiteY1" fmla="*/ 1905 h 741505"/>
                <a:gd name="connsiteX2" fmla="*/ 1636617 w 1669215"/>
                <a:gd name="connsiteY2" fmla="*/ 740606 h 741505"/>
                <a:gd name="connsiteX3" fmla="*/ 261081 w 1669215"/>
                <a:gd name="connsiteY3" fmla="*/ 639717 h 741505"/>
                <a:gd name="connsiteX4" fmla="*/ 0 w 1669215"/>
                <a:gd name="connsiteY4" fmla="*/ 303865 h 741505"/>
                <a:gd name="connsiteX5" fmla="*/ 261081 w 1669215"/>
                <a:gd name="connsiteY5" fmla="*/ 0 h 741505"/>
                <a:gd name="connsiteX0" fmla="*/ 261731 w 1669865"/>
                <a:gd name="connsiteY0" fmla="*/ 0 h 744903"/>
                <a:gd name="connsiteX1" fmla="*/ 1379387 w 1669865"/>
                <a:gd name="connsiteY1" fmla="*/ 1905 h 744903"/>
                <a:gd name="connsiteX2" fmla="*/ 1637267 w 1669865"/>
                <a:gd name="connsiteY2" fmla="*/ 740606 h 744903"/>
                <a:gd name="connsiteX3" fmla="*/ 310082 w 1669865"/>
                <a:gd name="connsiteY3" fmla="*/ 710339 h 744903"/>
                <a:gd name="connsiteX4" fmla="*/ 650 w 1669865"/>
                <a:gd name="connsiteY4" fmla="*/ 303865 h 744903"/>
                <a:gd name="connsiteX5" fmla="*/ 261731 w 1669865"/>
                <a:gd name="connsiteY5" fmla="*/ 0 h 744903"/>
                <a:gd name="connsiteX0" fmla="*/ 261731 w 1662160"/>
                <a:gd name="connsiteY0" fmla="*/ 0 h 744905"/>
                <a:gd name="connsiteX1" fmla="*/ 1226272 w 1662160"/>
                <a:gd name="connsiteY1" fmla="*/ 1904 h 744905"/>
                <a:gd name="connsiteX2" fmla="*/ 1637267 w 1662160"/>
                <a:gd name="connsiteY2" fmla="*/ 740606 h 744905"/>
                <a:gd name="connsiteX3" fmla="*/ 310082 w 1662160"/>
                <a:gd name="connsiteY3" fmla="*/ 710339 h 744905"/>
                <a:gd name="connsiteX4" fmla="*/ 650 w 1662160"/>
                <a:gd name="connsiteY4" fmla="*/ 303865 h 744905"/>
                <a:gd name="connsiteX5" fmla="*/ 261731 w 1662160"/>
                <a:gd name="connsiteY5" fmla="*/ 0 h 744905"/>
                <a:gd name="connsiteX0" fmla="*/ 261731 w 1763457"/>
                <a:gd name="connsiteY0" fmla="*/ 0 h 730518"/>
                <a:gd name="connsiteX1" fmla="*/ 1226272 w 1763457"/>
                <a:gd name="connsiteY1" fmla="*/ 1904 h 730518"/>
                <a:gd name="connsiteX2" fmla="*/ 1742032 w 1763457"/>
                <a:gd name="connsiteY2" fmla="*/ 730518 h 730518"/>
                <a:gd name="connsiteX3" fmla="*/ 310082 w 1763457"/>
                <a:gd name="connsiteY3" fmla="*/ 710339 h 730518"/>
                <a:gd name="connsiteX4" fmla="*/ 650 w 1763457"/>
                <a:gd name="connsiteY4" fmla="*/ 303865 h 730518"/>
                <a:gd name="connsiteX5" fmla="*/ 261731 w 1763457"/>
                <a:gd name="connsiteY5" fmla="*/ 0 h 730518"/>
                <a:gd name="connsiteX0" fmla="*/ 285752 w 1787478"/>
                <a:gd name="connsiteY0" fmla="*/ 0 h 730518"/>
                <a:gd name="connsiteX1" fmla="*/ 1250293 w 1787478"/>
                <a:gd name="connsiteY1" fmla="*/ 1904 h 730518"/>
                <a:gd name="connsiteX2" fmla="*/ 1766053 w 1787478"/>
                <a:gd name="connsiteY2" fmla="*/ 730518 h 730518"/>
                <a:gd name="connsiteX3" fmla="*/ 334103 w 1787478"/>
                <a:gd name="connsiteY3" fmla="*/ 710339 h 730518"/>
                <a:gd name="connsiteX4" fmla="*/ 496 w 1787478"/>
                <a:gd name="connsiteY4" fmla="*/ 303866 h 730518"/>
                <a:gd name="connsiteX5" fmla="*/ 285752 w 1787478"/>
                <a:gd name="connsiteY5" fmla="*/ 0 h 730518"/>
                <a:gd name="connsiteX0" fmla="*/ 297094 w 1798820"/>
                <a:gd name="connsiteY0" fmla="*/ 0 h 879094"/>
                <a:gd name="connsiteX1" fmla="*/ 1261635 w 1798820"/>
                <a:gd name="connsiteY1" fmla="*/ 1904 h 879094"/>
                <a:gd name="connsiteX2" fmla="*/ 1777395 w 1798820"/>
                <a:gd name="connsiteY2" fmla="*/ 730518 h 879094"/>
                <a:gd name="connsiteX3" fmla="*/ 619854 w 1798820"/>
                <a:gd name="connsiteY3" fmla="*/ 879094 h 879094"/>
                <a:gd name="connsiteX4" fmla="*/ 11838 w 1798820"/>
                <a:gd name="connsiteY4" fmla="*/ 303866 h 879094"/>
                <a:gd name="connsiteX5" fmla="*/ 297094 w 1798820"/>
                <a:gd name="connsiteY5" fmla="*/ 0 h 879094"/>
                <a:gd name="connsiteX0" fmla="*/ 352141 w 1853867"/>
                <a:gd name="connsiteY0" fmla="*/ 0 h 879094"/>
                <a:gd name="connsiteX1" fmla="*/ 1316682 w 1853867"/>
                <a:gd name="connsiteY1" fmla="*/ 1904 h 879094"/>
                <a:gd name="connsiteX2" fmla="*/ 1832442 w 1853867"/>
                <a:gd name="connsiteY2" fmla="*/ 730518 h 879094"/>
                <a:gd name="connsiteX3" fmla="*/ 674901 w 1853867"/>
                <a:gd name="connsiteY3" fmla="*/ 879094 h 879094"/>
                <a:gd name="connsiteX4" fmla="*/ 9114 w 1853867"/>
                <a:gd name="connsiteY4" fmla="*/ 285784 h 879094"/>
                <a:gd name="connsiteX5" fmla="*/ 352141 w 1853867"/>
                <a:gd name="connsiteY5" fmla="*/ 0 h 879094"/>
                <a:gd name="connsiteX0" fmla="*/ 352141 w 2193723"/>
                <a:gd name="connsiteY0" fmla="*/ 0 h 879094"/>
                <a:gd name="connsiteX1" fmla="*/ 1316682 w 2193723"/>
                <a:gd name="connsiteY1" fmla="*/ 1904 h 879094"/>
                <a:gd name="connsiteX2" fmla="*/ 2179063 w 2193723"/>
                <a:gd name="connsiteY2" fmla="*/ 851056 h 879094"/>
                <a:gd name="connsiteX3" fmla="*/ 674901 w 2193723"/>
                <a:gd name="connsiteY3" fmla="*/ 879094 h 879094"/>
                <a:gd name="connsiteX4" fmla="*/ 9114 w 2193723"/>
                <a:gd name="connsiteY4" fmla="*/ 285784 h 879094"/>
                <a:gd name="connsiteX5" fmla="*/ 352141 w 2193723"/>
                <a:gd name="connsiteY5" fmla="*/ 0 h 879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3723" h="879094">
                  <a:moveTo>
                    <a:pt x="352141" y="0"/>
                  </a:moveTo>
                  <a:lnTo>
                    <a:pt x="1316682" y="1904"/>
                  </a:lnTo>
                  <a:cubicBezTo>
                    <a:pt x="1327427" y="270558"/>
                    <a:pt x="2325463" y="619394"/>
                    <a:pt x="2179063" y="851056"/>
                  </a:cubicBezTo>
                  <a:lnTo>
                    <a:pt x="674901" y="879094"/>
                  </a:lnTo>
                  <a:cubicBezTo>
                    <a:pt x="471366" y="795114"/>
                    <a:pt x="62907" y="432300"/>
                    <a:pt x="9114" y="285784"/>
                  </a:cubicBezTo>
                  <a:cubicBezTo>
                    <a:pt x="-44679" y="139268"/>
                    <a:pt x="148606" y="22322"/>
                    <a:pt x="352141" y="0"/>
                  </a:cubicBezTo>
                  <a:close/>
                </a:path>
              </a:pathLst>
            </a:cu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j-lt"/>
              </a:endParaRPr>
            </a:p>
          </p:txBody>
        </p:sp>
        <p:cxnSp>
          <p:nvCxnSpPr>
            <p:cNvPr id="30" name="直線コネクタ 29">
              <a:extLst>
                <a:ext uri="{FF2B5EF4-FFF2-40B4-BE49-F238E27FC236}">
                  <a16:creationId xmlns:a16="http://schemas.microsoft.com/office/drawing/2014/main" id="{1925B219-7A08-5959-A77E-074D44AF4FDA}"/>
                </a:ext>
              </a:extLst>
            </p:cNvPr>
            <p:cNvCxnSpPr>
              <a:cxnSpLocks/>
            </p:cNvCxnSpPr>
            <p:nvPr/>
          </p:nvCxnSpPr>
          <p:spPr>
            <a:xfrm flipH="1">
              <a:off x="2393039" y="3087333"/>
              <a:ext cx="468000" cy="0"/>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sp>
          <p:nvSpPr>
            <p:cNvPr id="34" name="テキスト ボックス 33">
              <a:extLst>
                <a:ext uri="{FF2B5EF4-FFF2-40B4-BE49-F238E27FC236}">
                  <a16:creationId xmlns:a16="http://schemas.microsoft.com/office/drawing/2014/main" id="{483755AB-06D1-6D86-5185-50958F961BF1}"/>
                </a:ext>
              </a:extLst>
            </p:cNvPr>
            <p:cNvSpPr txBox="1"/>
            <p:nvPr/>
          </p:nvSpPr>
          <p:spPr>
            <a:xfrm>
              <a:off x="1606188" y="3126255"/>
              <a:ext cx="1111777"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1" u="sng"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357.06</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   -90(C</a:t>
              </a:r>
              <a:r>
                <a:rPr kumimoji="1" lang="en-US" altLang="ja-JP" sz="1000" b="0" i="0" u="none" strike="noStrike" kern="1200" cap="none" spc="0" normalizeH="0" baseline="-25000" noProof="0" dirty="0">
                  <a:ln>
                    <a:noFill/>
                  </a:ln>
                  <a:solidFill>
                    <a:prstClr val="black"/>
                  </a:solidFill>
                  <a:effectLst/>
                  <a:uLnTx/>
                  <a:uFillTx/>
                  <a:latin typeface="+mj-lt"/>
                  <a:ea typeface="游ゴシック" panose="020B0400000000000000" pitchFamily="50" charset="-128"/>
                  <a:cs typeface="Arial" panose="020B0604020202020204" pitchFamily="34" charset="0"/>
                </a:rPr>
                <a:t>3</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H</a:t>
              </a:r>
              <a:r>
                <a:rPr kumimoji="1" lang="en-US" altLang="ja-JP" sz="1000" b="0" i="0" u="none" strike="noStrike" kern="1200" cap="none" spc="0" normalizeH="0" baseline="-25000" noProof="0" dirty="0">
                  <a:ln>
                    <a:noFill/>
                  </a:ln>
                  <a:solidFill>
                    <a:prstClr val="black"/>
                  </a:solidFill>
                  <a:effectLst/>
                  <a:uLnTx/>
                  <a:uFillTx/>
                  <a:latin typeface="+mj-lt"/>
                  <a:ea typeface="游ゴシック" panose="020B0400000000000000" pitchFamily="50" charset="-128"/>
                  <a:cs typeface="Arial" panose="020B0604020202020204" pitchFamily="34" charset="0"/>
                </a:rPr>
                <a:t>6</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O</a:t>
              </a:r>
              <a:r>
                <a:rPr kumimoji="1" lang="en-US" altLang="ja-JP" sz="1000" b="0" i="0" u="none" strike="noStrike" kern="1200" cap="none" spc="0" normalizeH="0" baseline="-25000" noProof="0" dirty="0">
                  <a:ln>
                    <a:noFill/>
                  </a:ln>
                  <a:solidFill>
                    <a:prstClr val="black"/>
                  </a:solidFill>
                  <a:effectLst/>
                  <a:uLnTx/>
                  <a:uFillTx/>
                  <a:latin typeface="+mj-lt"/>
                  <a:ea typeface="游ゴシック" panose="020B0400000000000000" pitchFamily="50" charset="-128"/>
                  <a:cs typeface="Arial" panose="020B0604020202020204" pitchFamily="34" charset="0"/>
                </a:rPr>
                <a:t>3</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a:t>
              </a:r>
              <a:endParaRPr kumimoji="1" lang="ja-JP" altLang="en-US"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endParaRPr>
            </a:p>
          </p:txBody>
        </p:sp>
        <p:cxnSp>
          <p:nvCxnSpPr>
            <p:cNvPr id="33" name="直線コネクタ 32">
              <a:extLst>
                <a:ext uri="{FF2B5EF4-FFF2-40B4-BE49-F238E27FC236}">
                  <a16:creationId xmlns:a16="http://schemas.microsoft.com/office/drawing/2014/main" id="{41FD1321-BEA2-336E-F937-B1AF92542F29}"/>
                </a:ext>
              </a:extLst>
            </p:cNvPr>
            <p:cNvCxnSpPr>
              <a:cxnSpLocks/>
            </p:cNvCxnSpPr>
            <p:nvPr/>
          </p:nvCxnSpPr>
          <p:spPr>
            <a:xfrm flipH="1">
              <a:off x="2134604" y="3084735"/>
              <a:ext cx="275980" cy="77589"/>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36" name="グループ化 35">
              <a:extLst>
                <a:ext uri="{FF2B5EF4-FFF2-40B4-BE49-F238E27FC236}">
                  <a16:creationId xmlns:a16="http://schemas.microsoft.com/office/drawing/2014/main" id="{13FE83B3-B906-5527-18F6-0C9380C56A8B}"/>
                </a:ext>
              </a:extLst>
            </p:cNvPr>
            <p:cNvGrpSpPr/>
            <p:nvPr/>
          </p:nvGrpSpPr>
          <p:grpSpPr>
            <a:xfrm>
              <a:off x="2743850" y="2820885"/>
              <a:ext cx="533715" cy="214362"/>
              <a:chOff x="7585733" y="4597489"/>
              <a:chExt cx="565049" cy="278195"/>
            </a:xfrm>
          </p:grpSpPr>
          <p:cxnSp>
            <p:nvCxnSpPr>
              <p:cNvPr id="37" name="直線コネクタ 36">
                <a:extLst>
                  <a:ext uri="{FF2B5EF4-FFF2-40B4-BE49-F238E27FC236}">
                    <a16:creationId xmlns:a16="http://schemas.microsoft.com/office/drawing/2014/main" id="{BC4C23A8-F897-5C38-20E2-A07A57E9D61E}"/>
                  </a:ext>
                </a:extLst>
              </p:cNvPr>
              <p:cNvCxnSpPr>
                <a:cxnSpLocks/>
              </p:cNvCxnSpPr>
              <p:nvPr/>
            </p:nvCxnSpPr>
            <p:spPr>
              <a:xfrm>
                <a:off x="7585733" y="4597489"/>
                <a:ext cx="213182" cy="278195"/>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20F9B4A3-C75A-2E32-A473-6D61E49E3957}"/>
                  </a:ext>
                </a:extLst>
              </p:cNvPr>
              <p:cNvCxnSpPr>
                <a:cxnSpLocks/>
              </p:cNvCxnSpPr>
              <p:nvPr/>
            </p:nvCxnSpPr>
            <p:spPr>
              <a:xfrm>
                <a:off x="7790006" y="4872154"/>
                <a:ext cx="360776" cy="0"/>
              </a:xfrm>
              <a:prstGeom prst="line">
                <a:avLst/>
              </a:prstGeom>
              <a:ln w="28575"/>
            </p:spPr>
            <p:style>
              <a:lnRef idx="1">
                <a:schemeClr val="accent1"/>
              </a:lnRef>
              <a:fillRef idx="0">
                <a:schemeClr val="accent1"/>
              </a:fillRef>
              <a:effectRef idx="0">
                <a:schemeClr val="accent1"/>
              </a:effectRef>
              <a:fontRef idx="minor">
                <a:schemeClr val="tx1"/>
              </a:fontRef>
            </p:style>
          </p:cxnSp>
        </p:grpSp>
      </p:grpSp>
      <p:grpSp>
        <p:nvGrpSpPr>
          <p:cNvPr id="61" name="グループ化 60">
            <a:extLst>
              <a:ext uri="{FF2B5EF4-FFF2-40B4-BE49-F238E27FC236}">
                <a16:creationId xmlns:a16="http://schemas.microsoft.com/office/drawing/2014/main" id="{08FFB327-AE26-6A40-C323-09EE5F65CD0D}"/>
              </a:ext>
            </a:extLst>
          </p:cNvPr>
          <p:cNvGrpSpPr/>
          <p:nvPr/>
        </p:nvGrpSpPr>
        <p:grpSpPr>
          <a:xfrm>
            <a:off x="1528235" y="281331"/>
            <a:ext cx="2294088" cy="1490283"/>
            <a:chOff x="1534988" y="147776"/>
            <a:chExt cx="2294088" cy="1490283"/>
          </a:xfrm>
        </p:grpSpPr>
        <p:pic>
          <p:nvPicPr>
            <p:cNvPr id="3" name="図 2" descr="ダイアグラム&#10;&#10;自動的に生成された説明">
              <a:extLst>
                <a:ext uri="{FF2B5EF4-FFF2-40B4-BE49-F238E27FC236}">
                  <a16:creationId xmlns:a16="http://schemas.microsoft.com/office/drawing/2014/main" id="{29734534-7AC3-8567-B96C-1B769B165984}"/>
                </a:ext>
              </a:extLst>
            </p:cNvPr>
            <p:cNvPicPr>
              <a:picLocks noChangeAspect="1"/>
            </p:cNvPicPr>
            <p:nvPr/>
          </p:nvPicPr>
          <p:blipFill rotWithShape="1">
            <a:blip r:embed="rId3">
              <a:extLst>
                <a:ext uri="{28A0092B-C50C-407E-A947-70E740481C1C}">
                  <a14:useLocalDpi xmlns:a14="http://schemas.microsoft.com/office/drawing/2010/main" val="0"/>
                </a:ext>
              </a:extLst>
            </a:blip>
            <a:srcRect t="1" b="12541"/>
            <a:stretch/>
          </p:blipFill>
          <p:spPr>
            <a:xfrm>
              <a:off x="2308601" y="147776"/>
              <a:ext cx="1520475" cy="1433463"/>
            </a:xfrm>
            <a:prstGeom prst="rect">
              <a:avLst/>
            </a:prstGeom>
          </p:spPr>
        </p:pic>
        <p:sp>
          <p:nvSpPr>
            <p:cNvPr id="21" name="テキスト ボックス 20">
              <a:extLst>
                <a:ext uri="{FF2B5EF4-FFF2-40B4-BE49-F238E27FC236}">
                  <a16:creationId xmlns:a16="http://schemas.microsoft.com/office/drawing/2014/main" id="{34FFF764-5E85-692C-BB15-A068ABA5DA24}"/>
                </a:ext>
              </a:extLst>
            </p:cNvPr>
            <p:cNvSpPr txBox="1"/>
            <p:nvPr/>
          </p:nvSpPr>
          <p:spPr>
            <a:xfrm>
              <a:off x="1613385" y="609997"/>
              <a:ext cx="1203814"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1"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327.05</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  -120(C</a:t>
              </a:r>
              <a:r>
                <a:rPr kumimoji="1" lang="en-US" altLang="ja-JP" sz="1000" b="0" i="0" u="none" strike="noStrike" kern="1200" cap="none" spc="0" normalizeH="0" baseline="-25000" noProof="0" dirty="0">
                  <a:ln>
                    <a:noFill/>
                  </a:ln>
                  <a:solidFill>
                    <a:prstClr val="black"/>
                  </a:solidFill>
                  <a:effectLst/>
                  <a:uLnTx/>
                  <a:uFillTx/>
                  <a:latin typeface="+mj-lt"/>
                  <a:ea typeface="游ゴシック" panose="020B0400000000000000" pitchFamily="50" charset="-128"/>
                  <a:cs typeface="Arial" panose="020B0604020202020204" pitchFamily="34" charset="0"/>
                </a:rPr>
                <a:t>4</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H</a:t>
              </a:r>
              <a:r>
                <a:rPr kumimoji="1" lang="en-US" altLang="ja-JP" sz="1000" b="0" i="0" u="none" strike="noStrike" kern="1200" cap="none" spc="0" normalizeH="0" baseline="-25000" noProof="0" dirty="0">
                  <a:ln>
                    <a:noFill/>
                  </a:ln>
                  <a:solidFill>
                    <a:prstClr val="black"/>
                  </a:solidFill>
                  <a:effectLst/>
                  <a:uLnTx/>
                  <a:uFillTx/>
                  <a:latin typeface="+mj-lt"/>
                  <a:ea typeface="游ゴシック" panose="020B0400000000000000" pitchFamily="50" charset="-128"/>
                  <a:cs typeface="Arial" panose="020B0604020202020204" pitchFamily="34" charset="0"/>
                </a:rPr>
                <a:t>8</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O</a:t>
              </a:r>
              <a:r>
                <a:rPr kumimoji="1" lang="en-US" altLang="ja-JP" sz="1000" b="0" i="0" u="none" strike="noStrike" kern="1200" cap="none" spc="0" normalizeH="0" baseline="-25000" noProof="0" dirty="0">
                  <a:ln>
                    <a:noFill/>
                  </a:ln>
                  <a:solidFill>
                    <a:prstClr val="black"/>
                  </a:solidFill>
                  <a:effectLst/>
                  <a:uLnTx/>
                  <a:uFillTx/>
                  <a:latin typeface="+mj-lt"/>
                  <a:ea typeface="游ゴシック" panose="020B0400000000000000" pitchFamily="50" charset="-128"/>
                  <a:cs typeface="Arial" panose="020B0604020202020204" pitchFamily="34" charset="0"/>
                </a:rPr>
                <a:t>4</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a:t>
              </a:r>
              <a:endParaRPr kumimoji="1" lang="ja-JP" altLang="en-US"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endParaRPr>
            </a:p>
          </p:txBody>
        </p:sp>
        <p:grpSp>
          <p:nvGrpSpPr>
            <p:cNvPr id="59" name="グループ化 58">
              <a:extLst>
                <a:ext uri="{FF2B5EF4-FFF2-40B4-BE49-F238E27FC236}">
                  <a16:creationId xmlns:a16="http://schemas.microsoft.com/office/drawing/2014/main" id="{8C2DB1BB-D304-25F0-1543-D53E14795C6D}"/>
                </a:ext>
              </a:extLst>
            </p:cNvPr>
            <p:cNvGrpSpPr/>
            <p:nvPr/>
          </p:nvGrpSpPr>
          <p:grpSpPr>
            <a:xfrm>
              <a:off x="2474297" y="993608"/>
              <a:ext cx="396000" cy="396000"/>
              <a:chOff x="2474297" y="993608"/>
              <a:chExt cx="396000" cy="396000"/>
            </a:xfrm>
          </p:grpSpPr>
          <p:cxnSp>
            <p:nvCxnSpPr>
              <p:cNvPr id="18" name="直線コネクタ 17">
                <a:extLst>
                  <a:ext uri="{FF2B5EF4-FFF2-40B4-BE49-F238E27FC236}">
                    <a16:creationId xmlns:a16="http://schemas.microsoft.com/office/drawing/2014/main" id="{21B2D8EA-6B91-7C5E-997C-1A3834A7B884}"/>
                  </a:ext>
                </a:extLst>
              </p:cNvPr>
              <p:cNvCxnSpPr>
                <a:cxnSpLocks/>
              </p:cNvCxnSpPr>
              <p:nvPr/>
            </p:nvCxnSpPr>
            <p:spPr>
              <a:xfrm flipH="1" flipV="1">
                <a:off x="2849725" y="993608"/>
                <a:ext cx="3" cy="396000"/>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104895C0-6EAB-22CC-58B5-BDB43C0F2968}"/>
                  </a:ext>
                </a:extLst>
              </p:cNvPr>
              <p:cNvCxnSpPr/>
              <p:nvPr/>
            </p:nvCxnSpPr>
            <p:spPr>
              <a:xfrm flipH="1">
                <a:off x="2474297" y="993608"/>
                <a:ext cx="396000" cy="0"/>
              </a:xfrm>
              <a:prstGeom prst="line">
                <a:avLst/>
              </a:prstGeom>
              <a:ln w="28575"/>
            </p:spPr>
            <p:style>
              <a:lnRef idx="1">
                <a:schemeClr val="accent1"/>
              </a:lnRef>
              <a:fillRef idx="0">
                <a:schemeClr val="accent1"/>
              </a:fillRef>
              <a:effectRef idx="0">
                <a:schemeClr val="accent1"/>
              </a:effectRef>
              <a:fontRef idx="minor">
                <a:schemeClr val="tx1"/>
              </a:fontRef>
            </p:style>
          </p:cxnSp>
        </p:grpSp>
        <p:grpSp>
          <p:nvGrpSpPr>
            <p:cNvPr id="60" name="グループ化 59">
              <a:extLst>
                <a:ext uri="{FF2B5EF4-FFF2-40B4-BE49-F238E27FC236}">
                  <a16:creationId xmlns:a16="http://schemas.microsoft.com/office/drawing/2014/main" id="{7C3001F6-9559-749D-BC4F-B9F580D1D608}"/>
                </a:ext>
              </a:extLst>
            </p:cNvPr>
            <p:cNvGrpSpPr/>
            <p:nvPr/>
          </p:nvGrpSpPr>
          <p:grpSpPr>
            <a:xfrm>
              <a:off x="2086155" y="1210323"/>
              <a:ext cx="879965" cy="155755"/>
              <a:chOff x="2086155" y="1210323"/>
              <a:chExt cx="879965" cy="155755"/>
            </a:xfrm>
          </p:grpSpPr>
          <p:cxnSp>
            <p:nvCxnSpPr>
              <p:cNvPr id="22" name="直線コネクタ 21">
                <a:extLst>
                  <a:ext uri="{FF2B5EF4-FFF2-40B4-BE49-F238E27FC236}">
                    <a16:creationId xmlns:a16="http://schemas.microsoft.com/office/drawing/2014/main" id="{EE5A7E14-9C41-FE70-E0BE-3B365B746241}"/>
                  </a:ext>
                </a:extLst>
              </p:cNvPr>
              <p:cNvCxnSpPr>
                <a:cxnSpLocks/>
              </p:cNvCxnSpPr>
              <p:nvPr/>
            </p:nvCxnSpPr>
            <p:spPr>
              <a:xfrm flipH="1">
                <a:off x="2390120" y="1212465"/>
                <a:ext cx="576000" cy="0"/>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BB308BB7-A3E2-AEB8-CF70-D4997EB79A8D}"/>
                  </a:ext>
                </a:extLst>
              </p:cNvPr>
              <p:cNvCxnSpPr>
                <a:cxnSpLocks/>
              </p:cNvCxnSpPr>
              <p:nvPr/>
            </p:nvCxnSpPr>
            <p:spPr>
              <a:xfrm flipH="1">
                <a:off x="2086155" y="1210323"/>
                <a:ext cx="304746" cy="155755"/>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 name="テキスト ボックス 25">
              <a:extLst>
                <a:ext uri="{FF2B5EF4-FFF2-40B4-BE49-F238E27FC236}">
                  <a16:creationId xmlns:a16="http://schemas.microsoft.com/office/drawing/2014/main" id="{2D87236A-CEB0-4D24-7C53-850142ED8261}"/>
                </a:ext>
              </a:extLst>
            </p:cNvPr>
            <p:cNvSpPr txBox="1"/>
            <p:nvPr/>
          </p:nvSpPr>
          <p:spPr>
            <a:xfrm>
              <a:off x="1534988" y="1237949"/>
              <a:ext cx="1039537"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1"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357.06</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   -90(C</a:t>
              </a:r>
              <a:r>
                <a:rPr kumimoji="1" lang="en-US" altLang="ja-JP" sz="1000" b="0" i="0" u="none" strike="noStrike" kern="1200" cap="none" spc="0" normalizeH="0" baseline="-25000" noProof="0" dirty="0">
                  <a:ln>
                    <a:noFill/>
                  </a:ln>
                  <a:solidFill>
                    <a:prstClr val="black"/>
                  </a:solidFill>
                  <a:effectLst/>
                  <a:uLnTx/>
                  <a:uFillTx/>
                  <a:latin typeface="+mj-lt"/>
                  <a:ea typeface="游ゴシック" panose="020B0400000000000000" pitchFamily="50" charset="-128"/>
                  <a:cs typeface="Arial" panose="020B0604020202020204" pitchFamily="34" charset="0"/>
                </a:rPr>
                <a:t>3</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H</a:t>
              </a:r>
              <a:r>
                <a:rPr kumimoji="1" lang="en-US" altLang="ja-JP" sz="1000" b="0" i="0" u="none" strike="noStrike" kern="1200" cap="none" spc="0" normalizeH="0" baseline="-25000" noProof="0" dirty="0">
                  <a:ln>
                    <a:noFill/>
                  </a:ln>
                  <a:solidFill>
                    <a:prstClr val="black"/>
                  </a:solidFill>
                  <a:effectLst/>
                  <a:uLnTx/>
                  <a:uFillTx/>
                  <a:latin typeface="+mj-lt"/>
                  <a:ea typeface="游ゴシック" panose="020B0400000000000000" pitchFamily="50" charset="-128"/>
                  <a:cs typeface="Arial" panose="020B0604020202020204" pitchFamily="34" charset="0"/>
                </a:rPr>
                <a:t>6</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O</a:t>
              </a:r>
              <a:r>
                <a:rPr kumimoji="1" lang="en-US" altLang="ja-JP" sz="1000" b="0" i="0" u="none" strike="noStrike" kern="1200" cap="none" spc="0" normalizeH="0" baseline="-25000" noProof="0" dirty="0">
                  <a:ln>
                    <a:noFill/>
                  </a:ln>
                  <a:solidFill>
                    <a:prstClr val="black"/>
                  </a:solidFill>
                  <a:effectLst/>
                  <a:uLnTx/>
                  <a:uFillTx/>
                  <a:latin typeface="+mj-lt"/>
                  <a:ea typeface="游ゴシック" panose="020B0400000000000000" pitchFamily="50" charset="-128"/>
                  <a:cs typeface="Arial" panose="020B0604020202020204" pitchFamily="34" charset="0"/>
                </a:rPr>
                <a:t>3</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a:t>
              </a:r>
              <a:endParaRPr kumimoji="1" lang="ja-JP" altLang="en-US"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endParaRPr>
            </a:p>
          </p:txBody>
        </p:sp>
        <p:sp>
          <p:nvSpPr>
            <p:cNvPr id="11" name="テキスト ボックス 10">
              <a:extLst>
                <a:ext uri="{FF2B5EF4-FFF2-40B4-BE49-F238E27FC236}">
                  <a16:creationId xmlns:a16="http://schemas.microsoft.com/office/drawing/2014/main" id="{4E0AB1A2-B8F5-65E6-22BE-7FBBE5B597E0}"/>
                </a:ext>
              </a:extLst>
            </p:cNvPr>
            <p:cNvSpPr txBox="1"/>
            <p:nvPr/>
          </p:nvSpPr>
          <p:spPr>
            <a:xfrm>
              <a:off x="1748038" y="504703"/>
              <a:ext cx="387894" cy="276999"/>
            </a:xfrm>
            <a:prstGeom prst="rect">
              <a:avLst/>
            </a:prstGeom>
            <a:noFill/>
          </p:spPr>
          <p:txBody>
            <a:bodyPr wrap="square" rtlCol="0">
              <a:spAutoFit/>
            </a:bodyPr>
            <a:lstStyle/>
            <a:p>
              <a:r>
                <a:rPr kumimoji="1" lang="en-US" altLang="ja-JP" sz="1200" dirty="0">
                  <a:latin typeface="+mj-lt"/>
                </a:rPr>
                <a:t>**</a:t>
              </a:r>
              <a:endParaRPr kumimoji="1" lang="ja-JP" altLang="en-US" sz="1200" dirty="0">
                <a:latin typeface="+mj-lt"/>
              </a:endParaRPr>
            </a:p>
          </p:txBody>
        </p:sp>
        <p:sp>
          <p:nvSpPr>
            <p:cNvPr id="12" name="テキスト ボックス 11">
              <a:extLst>
                <a:ext uri="{FF2B5EF4-FFF2-40B4-BE49-F238E27FC236}">
                  <a16:creationId xmlns:a16="http://schemas.microsoft.com/office/drawing/2014/main" id="{317A9631-CE25-3FB4-02DC-ADEB5EA6A303}"/>
                </a:ext>
              </a:extLst>
            </p:cNvPr>
            <p:cNvSpPr txBox="1"/>
            <p:nvPr/>
          </p:nvSpPr>
          <p:spPr>
            <a:xfrm>
              <a:off x="1711489" y="1143423"/>
              <a:ext cx="387894" cy="276999"/>
            </a:xfrm>
            <a:prstGeom prst="rect">
              <a:avLst/>
            </a:prstGeom>
            <a:noFill/>
          </p:spPr>
          <p:txBody>
            <a:bodyPr wrap="square" rtlCol="0">
              <a:spAutoFit/>
            </a:bodyPr>
            <a:lstStyle/>
            <a:p>
              <a:r>
                <a:rPr kumimoji="1" lang="en-US" altLang="ja-JP" sz="1200" dirty="0">
                  <a:latin typeface="+mj-lt"/>
                </a:rPr>
                <a:t>*</a:t>
              </a:r>
              <a:endParaRPr kumimoji="1" lang="ja-JP" altLang="en-US" sz="1200" dirty="0">
                <a:latin typeface="+mj-lt"/>
              </a:endParaRPr>
            </a:p>
          </p:txBody>
        </p:sp>
      </p:grpSp>
      <p:sp>
        <p:nvSpPr>
          <p:cNvPr id="1904" name="Line 17">
            <a:extLst>
              <a:ext uri="{FF2B5EF4-FFF2-40B4-BE49-F238E27FC236}">
                <a16:creationId xmlns:a16="http://schemas.microsoft.com/office/drawing/2014/main" id="{0FC2ECC1-6C32-F838-A20A-505C8E647828}"/>
              </a:ext>
            </a:extLst>
          </p:cNvPr>
          <p:cNvSpPr>
            <a:spLocks noChangeShapeType="1"/>
          </p:cNvSpPr>
          <p:nvPr/>
        </p:nvSpPr>
        <p:spPr bwMode="auto">
          <a:xfrm>
            <a:off x="727172" y="3661241"/>
            <a:ext cx="807490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896" name="Freeform 296">
            <a:extLst>
              <a:ext uri="{FF2B5EF4-FFF2-40B4-BE49-F238E27FC236}">
                <a16:creationId xmlns:a16="http://schemas.microsoft.com/office/drawing/2014/main" id="{C2C935BA-193E-66FB-EBA5-823003ECA3AF}"/>
              </a:ext>
            </a:extLst>
          </p:cNvPr>
          <p:cNvSpPr>
            <a:spLocks/>
          </p:cNvSpPr>
          <p:nvPr/>
        </p:nvSpPr>
        <p:spPr bwMode="auto">
          <a:xfrm>
            <a:off x="727172" y="2198133"/>
            <a:ext cx="8074907" cy="1460245"/>
          </a:xfrm>
          <a:custGeom>
            <a:avLst/>
            <a:gdLst>
              <a:gd name="T0" fmla="*/ 2 w 1479"/>
              <a:gd name="T1" fmla="*/ 565 h 565"/>
              <a:gd name="T2" fmla="*/ 37 w 1479"/>
              <a:gd name="T3" fmla="*/ 565 h 565"/>
              <a:gd name="T4" fmla="*/ 52 w 1479"/>
              <a:gd name="T5" fmla="*/ 565 h 565"/>
              <a:gd name="T6" fmla="*/ 98 w 1479"/>
              <a:gd name="T7" fmla="*/ 565 h 565"/>
              <a:gd name="T8" fmla="*/ 158 w 1479"/>
              <a:gd name="T9" fmla="*/ 565 h 565"/>
              <a:gd name="T10" fmla="*/ 162 w 1479"/>
              <a:gd name="T11" fmla="*/ 565 h 565"/>
              <a:gd name="T12" fmla="*/ 243 w 1479"/>
              <a:gd name="T13" fmla="*/ 565 h 565"/>
              <a:gd name="T14" fmla="*/ 279 w 1479"/>
              <a:gd name="T15" fmla="*/ 565 h 565"/>
              <a:gd name="T16" fmla="*/ 283 w 1479"/>
              <a:gd name="T17" fmla="*/ 565 h 565"/>
              <a:gd name="T18" fmla="*/ 284 w 1479"/>
              <a:gd name="T19" fmla="*/ 559 h 565"/>
              <a:gd name="T20" fmla="*/ 286 w 1479"/>
              <a:gd name="T21" fmla="*/ 559 h 565"/>
              <a:gd name="T22" fmla="*/ 327 w 1479"/>
              <a:gd name="T23" fmla="*/ 558 h 565"/>
              <a:gd name="T24" fmla="*/ 409 w 1479"/>
              <a:gd name="T25" fmla="*/ 557 h 565"/>
              <a:gd name="T26" fmla="*/ 423 w 1479"/>
              <a:gd name="T27" fmla="*/ 559 h 565"/>
              <a:gd name="T28" fmla="*/ 470 w 1479"/>
              <a:gd name="T29" fmla="*/ 559 h 565"/>
              <a:gd name="T30" fmla="*/ 506 w 1479"/>
              <a:gd name="T31" fmla="*/ 559 h 565"/>
              <a:gd name="T32" fmla="*/ 507 w 1479"/>
              <a:gd name="T33" fmla="*/ 565 h 565"/>
              <a:gd name="T34" fmla="*/ 517 w 1479"/>
              <a:gd name="T35" fmla="*/ 565 h 565"/>
              <a:gd name="T36" fmla="*/ 569 w 1479"/>
              <a:gd name="T37" fmla="*/ 565 h 565"/>
              <a:gd name="T38" fmla="*/ 686 w 1479"/>
              <a:gd name="T39" fmla="*/ 565 h 565"/>
              <a:gd name="T40" fmla="*/ 693 w 1479"/>
              <a:gd name="T41" fmla="*/ 389 h 565"/>
              <a:gd name="T42" fmla="*/ 737 w 1479"/>
              <a:gd name="T43" fmla="*/ 565 h 565"/>
              <a:gd name="T44" fmla="*/ 741 w 1479"/>
              <a:gd name="T45" fmla="*/ 565 h 565"/>
              <a:gd name="T46" fmla="*/ 745 w 1479"/>
              <a:gd name="T47" fmla="*/ 565 h 565"/>
              <a:gd name="T48" fmla="*/ 781 w 1479"/>
              <a:gd name="T49" fmla="*/ 565 h 565"/>
              <a:gd name="T50" fmla="*/ 786 w 1479"/>
              <a:gd name="T51" fmla="*/ 565 h 565"/>
              <a:gd name="T52" fmla="*/ 788 w 1479"/>
              <a:gd name="T53" fmla="*/ 565 h 565"/>
              <a:gd name="T54" fmla="*/ 789 w 1479"/>
              <a:gd name="T55" fmla="*/ 487 h 565"/>
              <a:gd name="T56" fmla="*/ 823 w 1479"/>
              <a:gd name="T57" fmla="*/ 559 h 565"/>
              <a:gd name="T58" fmla="*/ 836 w 1479"/>
              <a:gd name="T59" fmla="*/ 558 h 565"/>
              <a:gd name="T60" fmla="*/ 847 w 1479"/>
              <a:gd name="T61" fmla="*/ 516 h 565"/>
              <a:gd name="T62" fmla="*/ 891 w 1479"/>
              <a:gd name="T63" fmla="*/ 0 h 565"/>
              <a:gd name="T64" fmla="*/ 907 w 1479"/>
              <a:gd name="T65" fmla="*/ 558 h 565"/>
              <a:gd name="T66" fmla="*/ 958 w 1479"/>
              <a:gd name="T67" fmla="*/ 559 h 565"/>
              <a:gd name="T68" fmla="*/ 989 w 1479"/>
              <a:gd name="T69" fmla="*/ 559 h 565"/>
              <a:gd name="T70" fmla="*/ 1006 w 1479"/>
              <a:gd name="T71" fmla="*/ 559 h 565"/>
              <a:gd name="T72" fmla="*/ 1064 w 1479"/>
              <a:gd name="T73" fmla="*/ 558 h 565"/>
              <a:gd name="T74" fmla="*/ 1111 w 1479"/>
              <a:gd name="T75" fmla="*/ 558 h 565"/>
              <a:gd name="T76" fmla="*/ 1212 w 1479"/>
              <a:gd name="T77" fmla="*/ 558 h 565"/>
              <a:gd name="T78" fmla="*/ 1359 w 1479"/>
              <a:gd name="T79" fmla="*/ 559 h 565"/>
              <a:gd name="T80" fmla="*/ 1419 w 1479"/>
              <a:gd name="T81" fmla="*/ 558 h 565"/>
              <a:gd name="T82" fmla="*/ 1423 w 1479"/>
              <a:gd name="T83" fmla="*/ 565 h 565"/>
              <a:gd name="T84" fmla="*/ 1424 w 1479"/>
              <a:gd name="T85" fmla="*/ 565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79" h="565">
                <a:moveTo>
                  <a:pt x="0" y="565"/>
                </a:moveTo>
                <a:lnTo>
                  <a:pt x="0" y="565"/>
                </a:lnTo>
                <a:lnTo>
                  <a:pt x="2" y="565"/>
                </a:lnTo>
                <a:lnTo>
                  <a:pt x="2" y="559"/>
                </a:lnTo>
                <a:lnTo>
                  <a:pt x="2" y="565"/>
                </a:lnTo>
                <a:lnTo>
                  <a:pt x="37" y="565"/>
                </a:lnTo>
                <a:lnTo>
                  <a:pt x="37" y="560"/>
                </a:lnTo>
                <a:lnTo>
                  <a:pt x="37" y="565"/>
                </a:lnTo>
                <a:lnTo>
                  <a:pt x="52" y="565"/>
                </a:lnTo>
                <a:lnTo>
                  <a:pt x="52" y="559"/>
                </a:lnTo>
                <a:lnTo>
                  <a:pt x="52" y="565"/>
                </a:lnTo>
                <a:lnTo>
                  <a:pt x="98" y="565"/>
                </a:lnTo>
                <a:lnTo>
                  <a:pt x="98" y="558"/>
                </a:lnTo>
                <a:lnTo>
                  <a:pt x="98" y="565"/>
                </a:lnTo>
                <a:lnTo>
                  <a:pt x="158" y="565"/>
                </a:lnTo>
                <a:lnTo>
                  <a:pt x="158" y="557"/>
                </a:lnTo>
                <a:lnTo>
                  <a:pt x="158" y="565"/>
                </a:lnTo>
                <a:lnTo>
                  <a:pt x="162" y="565"/>
                </a:lnTo>
                <a:lnTo>
                  <a:pt x="162" y="559"/>
                </a:lnTo>
                <a:lnTo>
                  <a:pt x="162" y="565"/>
                </a:lnTo>
                <a:lnTo>
                  <a:pt x="243" y="565"/>
                </a:lnTo>
                <a:lnTo>
                  <a:pt x="243" y="559"/>
                </a:lnTo>
                <a:lnTo>
                  <a:pt x="243" y="565"/>
                </a:lnTo>
                <a:lnTo>
                  <a:pt x="279" y="565"/>
                </a:lnTo>
                <a:lnTo>
                  <a:pt x="279" y="559"/>
                </a:lnTo>
                <a:lnTo>
                  <a:pt x="279" y="565"/>
                </a:lnTo>
                <a:lnTo>
                  <a:pt x="283" y="565"/>
                </a:lnTo>
                <a:lnTo>
                  <a:pt x="283" y="565"/>
                </a:lnTo>
                <a:lnTo>
                  <a:pt x="283" y="558"/>
                </a:lnTo>
                <a:lnTo>
                  <a:pt x="284" y="559"/>
                </a:lnTo>
                <a:lnTo>
                  <a:pt x="284" y="565"/>
                </a:lnTo>
                <a:lnTo>
                  <a:pt x="286" y="565"/>
                </a:lnTo>
                <a:lnTo>
                  <a:pt x="286" y="559"/>
                </a:lnTo>
                <a:lnTo>
                  <a:pt x="286" y="565"/>
                </a:lnTo>
                <a:lnTo>
                  <a:pt x="327" y="565"/>
                </a:lnTo>
                <a:lnTo>
                  <a:pt x="327" y="558"/>
                </a:lnTo>
                <a:lnTo>
                  <a:pt x="327" y="565"/>
                </a:lnTo>
                <a:lnTo>
                  <a:pt x="409" y="565"/>
                </a:lnTo>
                <a:lnTo>
                  <a:pt x="409" y="557"/>
                </a:lnTo>
                <a:lnTo>
                  <a:pt x="409" y="565"/>
                </a:lnTo>
                <a:lnTo>
                  <a:pt x="423" y="565"/>
                </a:lnTo>
                <a:lnTo>
                  <a:pt x="423" y="559"/>
                </a:lnTo>
                <a:lnTo>
                  <a:pt x="423" y="565"/>
                </a:lnTo>
                <a:lnTo>
                  <a:pt x="470" y="565"/>
                </a:lnTo>
                <a:lnTo>
                  <a:pt x="470" y="559"/>
                </a:lnTo>
                <a:lnTo>
                  <a:pt x="470" y="565"/>
                </a:lnTo>
                <a:lnTo>
                  <a:pt x="506" y="565"/>
                </a:lnTo>
                <a:lnTo>
                  <a:pt x="506" y="559"/>
                </a:lnTo>
                <a:lnTo>
                  <a:pt x="506" y="565"/>
                </a:lnTo>
                <a:lnTo>
                  <a:pt x="507" y="559"/>
                </a:lnTo>
                <a:lnTo>
                  <a:pt x="507" y="565"/>
                </a:lnTo>
                <a:lnTo>
                  <a:pt x="517" y="565"/>
                </a:lnTo>
                <a:lnTo>
                  <a:pt x="517" y="559"/>
                </a:lnTo>
                <a:lnTo>
                  <a:pt x="517" y="565"/>
                </a:lnTo>
                <a:lnTo>
                  <a:pt x="569" y="565"/>
                </a:lnTo>
                <a:lnTo>
                  <a:pt x="569" y="558"/>
                </a:lnTo>
                <a:lnTo>
                  <a:pt x="569" y="565"/>
                </a:lnTo>
                <a:lnTo>
                  <a:pt x="686" y="565"/>
                </a:lnTo>
                <a:lnTo>
                  <a:pt x="686" y="557"/>
                </a:lnTo>
                <a:lnTo>
                  <a:pt x="686" y="565"/>
                </a:lnTo>
                <a:lnTo>
                  <a:pt x="693" y="565"/>
                </a:lnTo>
                <a:lnTo>
                  <a:pt x="693" y="565"/>
                </a:lnTo>
                <a:lnTo>
                  <a:pt x="693" y="389"/>
                </a:lnTo>
                <a:lnTo>
                  <a:pt x="694" y="432"/>
                </a:lnTo>
                <a:lnTo>
                  <a:pt x="694" y="565"/>
                </a:lnTo>
                <a:lnTo>
                  <a:pt x="737" y="565"/>
                </a:lnTo>
                <a:lnTo>
                  <a:pt x="737" y="293"/>
                </a:lnTo>
                <a:lnTo>
                  <a:pt x="737" y="565"/>
                </a:lnTo>
                <a:lnTo>
                  <a:pt x="741" y="565"/>
                </a:lnTo>
                <a:lnTo>
                  <a:pt x="741" y="477"/>
                </a:lnTo>
                <a:lnTo>
                  <a:pt x="741" y="565"/>
                </a:lnTo>
                <a:lnTo>
                  <a:pt x="745" y="565"/>
                </a:lnTo>
                <a:lnTo>
                  <a:pt x="745" y="485"/>
                </a:lnTo>
                <a:lnTo>
                  <a:pt x="745" y="565"/>
                </a:lnTo>
                <a:lnTo>
                  <a:pt x="781" y="565"/>
                </a:lnTo>
                <a:lnTo>
                  <a:pt x="781" y="543"/>
                </a:lnTo>
                <a:lnTo>
                  <a:pt x="781" y="565"/>
                </a:lnTo>
                <a:lnTo>
                  <a:pt x="786" y="565"/>
                </a:lnTo>
                <a:lnTo>
                  <a:pt x="786" y="559"/>
                </a:lnTo>
                <a:lnTo>
                  <a:pt x="786" y="565"/>
                </a:lnTo>
                <a:lnTo>
                  <a:pt x="788" y="565"/>
                </a:lnTo>
                <a:lnTo>
                  <a:pt x="788" y="565"/>
                </a:lnTo>
                <a:lnTo>
                  <a:pt x="788" y="501"/>
                </a:lnTo>
                <a:lnTo>
                  <a:pt x="789" y="487"/>
                </a:lnTo>
                <a:lnTo>
                  <a:pt x="789" y="565"/>
                </a:lnTo>
                <a:lnTo>
                  <a:pt x="823" y="565"/>
                </a:lnTo>
                <a:lnTo>
                  <a:pt x="823" y="559"/>
                </a:lnTo>
                <a:lnTo>
                  <a:pt x="823" y="565"/>
                </a:lnTo>
                <a:lnTo>
                  <a:pt x="836" y="565"/>
                </a:lnTo>
                <a:lnTo>
                  <a:pt x="836" y="558"/>
                </a:lnTo>
                <a:lnTo>
                  <a:pt x="836" y="565"/>
                </a:lnTo>
                <a:lnTo>
                  <a:pt x="847" y="565"/>
                </a:lnTo>
                <a:lnTo>
                  <a:pt x="847" y="516"/>
                </a:lnTo>
                <a:lnTo>
                  <a:pt x="847" y="565"/>
                </a:lnTo>
                <a:lnTo>
                  <a:pt x="891" y="565"/>
                </a:lnTo>
                <a:lnTo>
                  <a:pt x="891" y="0"/>
                </a:lnTo>
                <a:lnTo>
                  <a:pt x="891" y="565"/>
                </a:lnTo>
                <a:lnTo>
                  <a:pt x="907" y="565"/>
                </a:lnTo>
                <a:lnTo>
                  <a:pt x="907" y="558"/>
                </a:lnTo>
                <a:lnTo>
                  <a:pt x="907" y="565"/>
                </a:lnTo>
                <a:lnTo>
                  <a:pt x="958" y="565"/>
                </a:lnTo>
                <a:lnTo>
                  <a:pt x="958" y="559"/>
                </a:lnTo>
                <a:lnTo>
                  <a:pt x="958" y="565"/>
                </a:lnTo>
                <a:lnTo>
                  <a:pt x="989" y="565"/>
                </a:lnTo>
                <a:lnTo>
                  <a:pt x="989" y="559"/>
                </a:lnTo>
                <a:lnTo>
                  <a:pt x="989" y="565"/>
                </a:lnTo>
                <a:lnTo>
                  <a:pt x="1006" y="565"/>
                </a:lnTo>
                <a:lnTo>
                  <a:pt x="1006" y="559"/>
                </a:lnTo>
                <a:lnTo>
                  <a:pt x="1006" y="565"/>
                </a:lnTo>
                <a:lnTo>
                  <a:pt x="1064" y="565"/>
                </a:lnTo>
                <a:lnTo>
                  <a:pt x="1064" y="558"/>
                </a:lnTo>
                <a:lnTo>
                  <a:pt x="1064" y="565"/>
                </a:lnTo>
                <a:lnTo>
                  <a:pt x="1111" y="565"/>
                </a:lnTo>
                <a:lnTo>
                  <a:pt x="1111" y="558"/>
                </a:lnTo>
                <a:lnTo>
                  <a:pt x="1111" y="565"/>
                </a:lnTo>
                <a:lnTo>
                  <a:pt x="1212" y="565"/>
                </a:lnTo>
                <a:lnTo>
                  <a:pt x="1212" y="558"/>
                </a:lnTo>
                <a:lnTo>
                  <a:pt x="1212" y="565"/>
                </a:lnTo>
                <a:lnTo>
                  <a:pt x="1359" y="565"/>
                </a:lnTo>
                <a:lnTo>
                  <a:pt x="1359" y="559"/>
                </a:lnTo>
                <a:lnTo>
                  <a:pt x="1359" y="565"/>
                </a:lnTo>
                <a:lnTo>
                  <a:pt x="1419" y="565"/>
                </a:lnTo>
                <a:lnTo>
                  <a:pt x="1419" y="558"/>
                </a:lnTo>
                <a:lnTo>
                  <a:pt x="1419" y="565"/>
                </a:lnTo>
                <a:lnTo>
                  <a:pt x="1423" y="565"/>
                </a:lnTo>
                <a:lnTo>
                  <a:pt x="1423" y="565"/>
                </a:lnTo>
                <a:lnTo>
                  <a:pt x="1423" y="565"/>
                </a:lnTo>
                <a:lnTo>
                  <a:pt x="1424" y="558"/>
                </a:lnTo>
                <a:lnTo>
                  <a:pt x="1424" y="565"/>
                </a:lnTo>
                <a:lnTo>
                  <a:pt x="1479" y="565"/>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dirty="0">
              <a:latin typeface="+mj-lt"/>
              <a:cs typeface="Arial" panose="020B0604020202020204" pitchFamily="34" charset="0"/>
            </a:endParaRPr>
          </a:p>
        </p:txBody>
      </p:sp>
      <p:sp>
        <p:nvSpPr>
          <p:cNvPr id="51" name="正方形/長方形 50">
            <a:extLst>
              <a:ext uri="{FF2B5EF4-FFF2-40B4-BE49-F238E27FC236}">
                <a16:creationId xmlns:a16="http://schemas.microsoft.com/office/drawing/2014/main" id="{E75D0F34-D96C-3CED-CDE5-06FFD3973FAD}"/>
              </a:ext>
            </a:extLst>
          </p:cNvPr>
          <p:cNvSpPr/>
          <p:nvPr/>
        </p:nvSpPr>
        <p:spPr>
          <a:xfrm>
            <a:off x="721148" y="3626719"/>
            <a:ext cx="500384"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00">
              <a:latin typeface="+mj-lt"/>
            </a:endParaRPr>
          </a:p>
        </p:txBody>
      </p:sp>
      <p:sp>
        <p:nvSpPr>
          <p:cNvPr id="1800" name="テキスト ボックス 1799">
            <a:extLst>
              <a:ext uri="{FF2B5EF4-FFF2-40B4-BE49-F238E27FC236}">
                <a16:creationId xmlns:a16="http://schemas.microsoft.com/office/drawing/2014/main" id="{27E58FA7-821A-5414-CD8E-2B92942438B3}"/>
              </a:ext>
            </a:extLst>
          </p:cNvPr>
          <p:cNvSpPr txBox="1"/>
          <p:nvPr/>
        </p:nvSpPr>
        <p:spPr>
          <a:xfrm>
            <a:off x="4845510" y="4419323"/>
            <a:ext cx="508852" cy="200055"/>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-28(CO)</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sp>
        <p:nvSpPr>
          <p:cNvPr id="1803" name="テキスト ボックス 1802">
            <a:extLst>
              <a:ext uri="{FF2B5EF4-FFF2-40B4-BE49-F238E27FC236}">
                <a16:creationId xmlns:a16="http://schemas.microsoft.com/office/drawing/2014/main" id="{99C00C21-61E9-4B80-D9C2-648330FBB302}"/>
              </a:ext>
            </a:extLst>
          </p:cNvPr>
          <p:cNvSpPr txBox="1"/>
          <p:nvPr/>
        </p:nvSpPr>
        <p:spPr>
          <a:xfrm>
            <a:off x="4553292" y="4257623"/>
            <a:ext cx="794596" cy="200055"/>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-43 (C</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H</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3</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O)</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sp>
        <p:nvSpPr>
          <p:cNvPr id="5" name="テキスト ボックス 4">
            <a:extLst>
              <a:ext uri="{FF2B5EF4-FFF2-40B4-BE49-F238E27FC236}">
                <a16:creationId xmlns:a16="http://schemas.microsoft.com/office/drawing/2014/main" id="{7D03A299-558F-4A4B-D909-83D3702F4957}"/>
              </a:ext>
            </a:extLst>
          </p:cNvPr>
          <p:cNvSpPr txBox="1"/>
          <p:nvPr/>
        </p:nvSpPr>
        <p:spPr>
          <a:xfrm>
            <a:off x="468991" y="-41404"/>
            <a:ext cx="355206"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4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A</a:t>
            </a:r>
            <a:endParaRPr kumimoji="0" lang="ja-JP" altLang="en-US" sz="14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endParaRPr>
          </a:p>
        </p:txBody>
      </p:sp>
      <p:sp>
        <p:nvSpPr>
          <p:cNvPr id="7" name="テキスト ボックス 6">
            <a:extLst>
              <a:ext uri="{FF2B5EF4-FFF2-40B4-BE49-F238E27FC236}">
                <a16:creationId xmlns:a16="http://schemas.microsoft.com/office/drawing/2014/main" id="{CAD95604-E8BA-5695-D67B-D427DE587D09}"/>
              </a:ext>
            </a:extLst>
          </p:cNvPr>
          <p:cNvSpPr txBox="1"/>
          <p:nvPr/>
        </p:nvSpPr>
        <p:spPr>
          <a:xfrm>
            <a:off x="468991" y="1750884"/>
            <a:ext cx="346386"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4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B</a:t>
            </a:r>
            <a:endParaRPr kumimoji="0" lang="ja-JP" altLang="en-US" sz="14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endParaRPr>
          </a:p>
        </p:txBody>
      </p:sp>
      <p:sp>
        <p:nvSpPr>
          <p:cNvPr id="256" name="テキスト ボックス 255">
            <a:extLst>
              <a:ext uri="{FF2B5EF4-FFF2-40B4-BE49-F238E27FC236}">
                <a16:creationId xmlns:a16="http://schemas.microsoft.com/office/drawing/2014/main" id="{E9DD8197-ADEF-DD0B-8E2B-0A96289EEEAE}"/>
              </a:ext>
            </a:extLst>
          </p:cNvPr>
          <p:cNvSpPr txBox="1"/>
          <p:nvPr/>
        </p:nvSpPr>
        <p:spPr>
          <a:xfrm>
            <a:off x="468991" y="3621664"/>
            <a:ext cx="268936"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4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C</a:t>
            </a:r>
            <a:endParaRPr kumimoji="0" lang="ja-JP" altLang="en-US" sz="14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endParaRPr>
          </a:p>
        </p:txBody>
      </p:sp>
      <p:sp>
        <p:nvSpPr>
          <p:cNvPr id="19" name="テキスト ボックス 18">
            <a:extLst>
              <a:ext uri="{FF2B5EF4-FFF2-40B4-BE49-F238E27FC236}">
                <a16:creationId xmlns:a16="http://schemas.microsoft.com/office/drawing/2014/main" id="{0C58726E-68A0-D7C6-1190-DFC81C86FF93}"/>
              </a:ext>
            </a:extLst>
          </p:cNvPr>
          <p:cNvSpPr txBox="1"/>
          <p:nvPr/>
        </p:nvSpPr>
        <p:spPr>
          <a:xfrm>
            <a:off x="178560" y="5799337"/>
            <a:ext cx="8707638" cy="1015663"/>
          </a:xfrm>
          <a:prstGeom prst="rect">
            <a:avLst/>
          </a:prstGeom>
          <a:noFill/>
        </p:spPr>
        <p:txBody>
          <a:bodyPr wrap="square">
            <a:spAutoFit/>
          </a:bodyPr>
          <a:lstStyle/>
          <a:p>
            <a:pPr algn="just"/>
            <a:r>
              <a:rPr lang="en-US" altLang="ja-JP" sz="1000" dirty="0">
                <a:latin typeface="+mj-lt"/>
                <a:cs typeface="Arial" panose="020B0604020202020204" pitchFamily="34" charset="0"/>
              </a:rPr>
              <a:t>Figure S3.2. (A) PicoPPESI-MS/MS </a:t>
            </a:r>
            <a:r>
              <a:rPr kumimoji="0"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negative ion mode </a:t>
            </a:r>
            <a:r>
              <a:rPr lang="en-US" altLang="ja-JP" sz="1000" dirty="0">
                <a:latin typeface="+mj-lt"/>
                <a:cs typeface="Arial" panose="020B0604020202020204" pitchFamily="34" charset="0"/>
              </a:rPr>
              <a:t>spectrum of a putative Astragalin-related peak ([M-H]</a:t>
            </a:r>
            <a:r>
              <a:rPr lang="en-US" altLang="ja-JP" sz="1000" baseline="30000" dirty="0">
                <a:latin typeface="+mj-lt"/>
                <a:cs typeface="Arial" panose="020B0604020202020204" pitchFamily="34" charset="0"/>
              </a:rPr>
              <a:t>-</a:t>
            </a:r>
            <a:r>
              <a:rPr lang="en-US" altLang="ja-JP" sz="1000" dirty="0">
                <a:latin typeface="+mj-lt"/>
                <a:cs typeface="Arial" panose="020B0604020202020204" pitchFamily="34" charset="0"/>
              </a:rPr>
              <a:t>, </a:t>
            </a:r>
            <a:r>
              <a:rPr lang="en-US" altLang="ja-JP" sz="1000" i="1" dirty="0">
                <a:latin typeface="+mj-lt"/>
                <a:cs typeface="Arial" panose="020B0604020202020204" pitchFamily="34" charset="0"/>
              </a:rPr>
              <a:t>m/z </a:t>
            </a:r>
            <a:r>
              <a:rPr lang="en-US" altLang="ja-JP" sz="1000" dirty="0">
                <a:latin typeface="+mj-lt"/>
                <a:cs typeface="Arial" panose="020B0604020202020204" pitchFamily="34" charset="0"/>
              </a:rPr>
              <a:t>447.09) obtained from the rice stigma tissue extracts (see</a:t>
            </a:r>
            <a:r>
              <a:rPr lang="ja-JP" altLang="en-US" sz="1000" dirty="0">
                <a:latin typeface="+mj-lt"/>
                <a:cs typeface="Arial" panose="020B0604020202020204" pitchFamily="34" charset="0"/>
              </a:rPr>
              <a:t> </a:t>
            </a:r>
            <a:r>
              <a:rPr lang="en-US" altLang="ja-JP" sz="1000" dirty="0">
                <a:latin typeface="+mj-lt"/>
                <a:cs typeface="Arial" panose="020B0604020202020204" pitchFamily="34" charset="0"/>
              </a:rPr>
              <a:t>Materials and Methods). Fragmentation was induced with a 25 % normalized collision energy. (B) picoPPESI-MS/MS/MS </a:t>
            </a:r>
            <a:r>
              <a:rPr kumimoji="0" lang="en-US" altLang="ja-JP" sz="1000" b="0" i="0" u="none" strike="noStrike" kern="1200" cap="none" spc="0" normalizeH="0" baseline="0" noProof="0" dirty="0">
                <a:ln>
                  <a:noFill/>
                </a:ln>
                <a:effectLst/>
                <a:uLnTx/>
                <a:uFillTx/>
                <a:latin typeface="+mj-lt"/>
                <a:ea typeface="游ゴシック" panose="020B0400000000000000" pitchFamily="50" charset="-128"/>
                <a:cs typeface="Arial" panose="020B0604020202020204" pitchFamily="34" charset="0"/>
              </a:rPr>
              <a:t>negative ion mode </a:t>
            </a:r>
            <a:r>
              <a:rPr lang="en-US" altLang="ja-JP" sz="1000" dirty="0">
                <a:latin typeface="+mj-lt"/>
                <a:cs typeface="Arial" panose="020B0604020202020204" pitchFamily="34" charset="0"/>
              </a:rPr>
              <a:t>spectrum of </a:t>
            </a:r>
            <a:r>
              <a:rPr lang="en-US" altLang="ja-JP" sz="1000" i="1" dirty="0">
                <a:latin typeface="+mj-lt"/>
                <a:cs typeface="Arial" panose="020B0604020202020204" pitchFamily="34" charset="0"/>
              </a:rPr>
              <a:t>m/z</a:t>
            </a:r>
            <a:r>
              <a:rPr lang="en-US" altLang="ja-JP" sz="1000" dirty="0">
                <a:latin typeface="+mj-lt"/>
                <a:cs typeface="Arial" panose="020B0604020202020204" pitchFamily="34" charset="0"/>
              </a:rPr>
              <a:t> 357.06 (*) generated from fragmentation of a putative Astragalin-associated </a:t>
            </a:r>
            <a:r>
              <a:rPr lang="en-US" altLang="ja-JP" sz="1000" i="1" dirty="0">
                <a:latin typeface="+mj-lt"/>
                <a:cs typeface="Arial" panose="020B0604020202020204" pitchFamily="34" charset="0"/>
              </a:rPr>
              <a:t>m/z </a:t>
            </a:r>
            <a:r>
              <a:rPr lang="en-US" altLang="ja-JP" sz="1000" dirty="0">
                <a:latin typeface="+mj-lt"/>
                <a:cs typeface="Arial" panose="020B0604020202020204" pitchFamily="34" charset="0"/>
              </a:rPr>
              <a:t>447.09 signal.</a:t>
            </a:r>
            <a:r>
              <a:rPr lang="en-US" altLang="ja-JP" sz="1000" i="0" dirty="0">
                <a:latin typeface="+mj-lt"/>
                <a:ea typeface="游ゴシック" panose="020B0400000000000000" pitchFamily="50" charset="-128"/>
                <a:cs typeface="Arial" panose="020B0604020202020204" pitchFamily="34" charset="0"/>
              </a:rPr>
              <a:t> </a:t>
            </a:r>
            <a:r>
              <a:rPr kumimoji="0" lang="en-US" altLang="ja-JP" sz="1000" b="0" i="0" u="none" strike="noStrike" kern="1200" cap="none" spc="0" normalizeH="0" baseline="0" noProof="0" dirty="0">
                <a:ln>
                  <a:noFill/>
                </a:ln>
                <a:effectLst/>
                <a:uLnTx/>
                <a:uFillTx/>
                <a:latin typeface="+mj-lt"/>
                <a:ea typeface="游ゴシック" panose="020B0400000000000000" pitchFamily="50" charset="-128"/>
                <a:cs typeface="Arial" panose="020B0604020202020204" pitchFamily="34" charset="0"/>
              </a:rPr>
              <a:t>Rearrangement possibilities of H from –HO group is indicated in red.</a:t>
            </a:r>
            <a:r>
              <a:rPr lang="ja-JP" altLang="en-US" sz="1000" dirty="0">
                <a:latin typeface="+mj-lt"/>
                <a:ea typeface="游ゴシック" panose="020B0400000000000000" pitchFamily="50" charset="-128"/>
                <a:cs typeface="Arial" panose="020B0604020202020204" pitchFamily="34" charset="0"/>
              </a:rPr>
              <a:t> </a:t>
            </a:r>
            <a:r>
              <a:rPr lang="en-US" altLang="ja-JP" sz="1000" dirty="0">
                <a:latin typeface="+mj-lt"/>
                <a:cs typeface="Arial" panose="020B0604020202020204" pitchFamily="34" charset="0"/>
              </a:rPr>
              <a:t>(C) picoPPESI-MS/MS/MS</a:t>
            </a:r>
            <a:r>
              <a:rPr lang="en-US" altLang="ja-JP" sz="1000" baseline="30000" dirty="0">
                <a:latin typeface="+mj-lt"/>
                <a:cs typeface="Arial" panose="020B0604020202020204" pitchFamily="34" charset="0"/>
              </a:rPr>
              <a:t> </a:t>
            </a:r>
            <a:r>
              <a:rPr kumimoji="0" lang="en-US" altLang="ja-JP" sz="1000" b="0" i="0" u="none" strike="noStrike" kern="1200" cap="none" spc="0" normalizeH="0" baseline="0" noProof="0" dirty="0">
                <a:ln>
                  <a:noFill/>
                </a:ln>
                <a:effectLst/>
                <a:uLnTx/>
                <a:uFillTx/>
                <a:latin typeface="+mj-lt"/>
                <a:ea typeface="游ゴシック" panose="020B0400000000000000" pitchFamily="50" charset="-128"/>
                <a:cs typeface="Arial" panose="020B0604020202020204" pitchFamily="34" charset="0"/>
              </a:rPr>
              <a:t>negative ion mode </a:t>
            </a:r>
            <a:r>
              <a:rPr lang="en-US" altLang="ja-JP" sz="1000" dirty="0">
                <a:latin typeface="+mj-lt"/>
                <a:cs typeface="Arial" panose="020B0604020202020204" pitchFamily="34" charset="0"/>
              </a:rPr>
              <a:t>spectrum of </a:t>
            </a:r>
            <a:r>
              <a:rPr lang="en-US" altLang="ja-JP" sz="1000" i="1" dirty="0">
                <a:latin typeface="+mj-lt"/>
                <a:cs typeface="Arial" panose="020B0604020202020204" pitchFamily="34" charset="0"/>
              </a:rPr>
              <a:t>m/z</a:t>
            </a:r>
            <a:r>
              <a:rPr lang="en-US" altLang="ja-JP" sz="1000" dirty="0">
                <a:latin typeface="+mj-lt"/>
                <a:cs typeface="Arial" panose="020B0604020202020204" pitchFamily="34" charset="0"/>
              </a:rPr>
              <a:t> 327.05 (**) generated from fragmentation of another putative Astragalin-associated </a:t>
            </a:r>
            <a:r>
              <a:rPr lang="en-US" altLang="ja-JP" sz="1000" i="1" dirty="0">
                <a:latin typeface="+mj-lt"/>
                <a:cs typeface="Arial" panose="020B0604020202020204" pitchFamily="34" charset="0"/>
              </a:rPr>
              <a:t>m/z </a:t>
            </a:r>
            <a:r>
              <a:rPr lang="en-US" altLang="ja-JP" sz="1000" dirty="0">
                <a:latin typeface="+mj-lt"/>
                <a:cs typeface="Arial" panose="020B0604020202020204" pitchFamily="34" charset="0"/>
              </a:rPr>
              <a:t>447.09 signal. Fragmentation in (B) and (C) was both induced with a 40% collision energy. </a:t>
            </a:r>
            <a:r>
              <a:rPr kumimoji="0"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According to the MS/MS and MS/MS/MS spectra in A-C, together with Fig. S3.1, the precursor ion observed at </a:t>
            </a:r>
            <a:r>
              <a:rPr kumimoji="0" lang="en-US" altLang="ja-JP" sz="1000" b="0" i="1"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m/z </a:t>
            </a:r>
            <a:r>
              <a:rPr kumimoji="0"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447.09 was identified as [Astragalin-H]</a:t>
            </a:r>
            <a:r>
              <a:rPr kumimoji="0" lang="en-US" altLang="ja-JP" sz="1000" b="0" i="0" u="none" strike="noStrike" kern="1200" cap="none" spc="0" normalizeH="0" baseline="30000" noProof="0" dirty="0">
                <a:ln>
                  <a:noFill/>
                </a:ln>
                <a:solidFill>
                  <a:prstClr val="black"/>
                </a:solidFill>
                <a:effectLst/>
                <a:uLnTx/>
                <a:uFillTx/>
                <a:latin typeface="+mj-lt"/>
                <a:ea typeface="游ゴシック" panose="020B0400000000000000" pitchFamily="50" charset="-128"/>
                <a:cs typeface="Arial" panose="020B0604020202020204" pitchFamily="34" charset="0"/>
              </a:rPr>
              <a:t>-</a:t>
            </a:r>
            <a:r>
              <a:rPr kumimoji="0"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 </a:t>
            </a:r>
            <a:endParaRPr lang="en-US" altLang="ja-JP" sz="1000" dirty="0">
              <a:latin typeface="+mj-lt"/>
              <a:cs typeface="Arial" panose="020B0604020202020204" pitchFamily="34" charset="0"/>
            </a:endParaRPr>
          </a:p>
        </p:txBody>
      </p:sp>
      <p:sp>
        <p:nvSpPr>
          <p:cNvPr id="25" name="AutoShape 3">
            <a:extLst>
              <a:ext uri="{FF2B5EF4-FFF2-40B4-BE49-F238E27FC236}">
                <a16:creationId xmlns:a16="http://schemas.microsoft.com/office/drawing/2014/main" id="{EF3B6577-5B94-D9A2-399C-6620A413C1C0}"/>
              </a:ext>
            </a:extLst>
          </p:cNvPr>
          <p:cNvSpPr>
            <a:spLocks noChangeAspect="1" noChangeArrowheads="1" noTextEdit="1"/>
          </p:cNvSpPr>
          <p:nvPr/>
        </p:nvSpPr>
        <p:spPr bwMode="auto">
          <a:xfrm>
            <a:off x="231228" y="3850001"/>
            <a:ext cx="8872119" cy="1825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69" name="Rectangle 6">
            <a:extLst>
              <a:ext uri="{FF2B5EF4-FFF2-40B4-BE49-F238E27FC236}">
                <a16:creationId xmlns:a16="http://schemas.microsoft.com/office/drawing/2014/main" id="{C84CCA91-D14D-F5C0-720D-4DF2CA204F68}"/>
              </a:ext>
            </a:extLst>
          </p:cNvPr>
          <p:cNvSpPr>
            <a:spLocks noChangeArrowheads="1"/>
          </p:cNvSpPr>
          <p:nvPr/>
        </p:nvSpPr>
        <p:spPr bwMode="auto">
          <a:xfrm>
            <a:off x="2249889" y="3873472"/>
            <a:ext cx="3206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mj-lt"/>
              </a:rPr>
              <a:t> </a:t>
            </a:r>
            <a:endParaRPr kumimoji="0" lang="ja-JP" altLang="ja-JP" sz="1800" b="0" i="0" u="none" strike="noStrike" cap="none" normalizeH="0" baseline="0">
              <a:ln>
                <a:noFill/>
              </a:ln>
              <a:solidFill>
                <a:schemeClr val="tx1"/>
              </a:solidFill>
              <a:effectLst/>
              <a:latin typeface="+mj-lt"/>
            </a:endParaRPr>
          </a:p>
        </p:txBody>
      </p:sp>
      <p:sp>
        <p:nvSpPr>
          <p:cNvPr id="870" name="Rectangle 14">
            <a:extLst>
              <a:ext uri="{FF2B5EF4-FFF2-40B4-BE49-F238E27FC236}">
                <a16:creationId xmlns:a16="http://schemas.microsoft.com/office/drawing/2014/main" id="{A1606B90-AFBE-7976-6B44-8DC247E3A71F}"/>
              </a:ext>
            </a:extLst>
          </p:cNvPr>
          <p:cNvSpPr>
            <a:spLocks noChangeArrowheads="1"/>
          </p:cNvSpPr>
          <p:nvPr/>
        </p:nvSpPr>
        <p:spPr bwMode="auto">
          <a:xfrm>
            <a:off x="727716" y="3854956"/>
            <a:ext cx="56425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000" b="0" i="0" u="none" strike="noStrike" cap="none" normalizeH="0" baseline="0" dirty="0">
                <a:ln>
                  <a:noFill/>
                </a:ln>
                <a:solidFill>
                  <a:sysClr val="windowText" lastClr="000000"/>
                </a:solidFill>
                <a:effectLst/>
                <a:latin typeface="+mj-lt"/>
                <a:cs typeface="Arial" panose="020B0604020202020204" pitchFamily="34" charset="0"/>
              </a:rPr>
              <a:t>(</a:t>
            </a:r>
            <a:r>
              <a:rPr kumimoji="0" lang="ja-JP" altLang="ja-JP" sz="1000" b="0" i="0" u="none" strike="noStrike" cap="none" normalizeH="0" baseline="0" dirty="0">
                <a:ln>
                  <a:noFill/>
                </a:ln>
                <a:solidFill>
                  <a:sysClr val="windowText" lastClr="000000"/>
                </a:solidFill>
                <a:effectLst/>
                <a:latin typeface="+mj-lt"/>
                <a:cs typeface="Arial" panose="020B0604020202020204" pitchFamily="34" charset="0"/>
              </a:rPr>
              <a:t>6.40E</a:t>
            </a:r>
            <a:r>
              <a:rPr kumimoji="0" lang="en-US" altLang="ja-JP" sz="1000" b="0" i="0" u="none" strike="noStrike" cap="none" normalizeH="0" baseline="0" dirty="0">
                <a:ln>
                  <a:noFill/>
                </a:ln>
                <a:solidFill>
                  <a:sysClr val="windowText" lastClr="000000"/>
                </a:solidFill>
                <a:effectLst/>
                <a:latin typeface="+mj-lt"/>
                <a:cs typeface="Arial" panose="020B0604020202020204" pitchFamily="34" charset="0"/>
              </a:rPr>
              <a:t>+</a:t>
            </a:r>
            <a:r>
              <a:rPr kumimoji="0" lang="ja-JP" altLang="ja-JP" sz="1000" b="0" i="0" u="none" strike="noStrike" cap="none" normalizeH="0" baseline="0" dirty="0">
                <a:ln>
                  <a:noFill/>
                </a:ln>
                <a:solidFill>
                  <a:sysClr val="windowText" lastClr="000000"/>
                </a:solidFill>
                <a:effectLst/>
                <a:latin typeface="+mj-lt"/>
                <a:cs typeface="Arial" panose="020B0604020202020204" pitchFamily="34" charset="0"/>
              </a:rPr>
              <a:t>3</a:t>
            </a:r>
            <a:r>
              <a:rPr kumimoji="0" lang="en-US" altLang="ja-JP" sz="1000" b="0" i="0" u="none" strike="noStrike" cap="none" normalizeH="0" baseline="0" dirty="0">
                <a:ln>
                  <a:noFill/>
                </a:ln>
                <a:solidFill>
                  <a:sysClr val="windowText" lastClr="000000"/>
                </a:solidFill>
                <a:effectLst/>
                <a:latin typeface="+mj-lt"/>
                <a:cs typeface="Arial" panose="020B0604020202020204" pitchFamily="34" charset="0"/>
              </a:rPr>
              <a:t>)</a:t>
            </a:r>
            <a:endParaRPr kumimoji="0" lang="ja-JP" altLang="ja-JP" sz="1000" b="0" i="0" u="none" strike="noStrike" cap="none" normalizeH="0" baseline="0" dirty="0">
              <a:ln>
                <a:noFill/>
              </a:ln>
              <a:solidFill>
                <a:sysClr val="windowText" lastClr="000000"/>
              </a:solidFill>
              <a:effectLst/>
              <a:latin typeface="+mj-lt"/>
              <a:cs typeface="Arial" panose="020B0604020202020204" pitchFamily="34" charset="0"/>
            </a:endParaRPr>
          </a:p>
        </p:txBody>
      </p:sp>
      <p:sp>
        <p:nvSpPr>
          <p:cNvPr id="871" name="Line 17">
            <a:extLst>
              <a:ext uri="{FF2B5EF4-FFF2-40B4-BE49-F238E27FC236}">
                <a16:creationId xmlns:a16="http://schemas.microsoft.com/office/drawing/2014/main" id="{A386392A-41C6-A949-06BD-18BBEDBA74B2}"/>
              </a:ext>
            </a:extLst>
          </p:cNvPr>
          <p:cNvSpPr>
            <a:spLocks noChangeShapeType="1"/>
          </p:cNvSpPr>
          <p:nvPr/>
        </p:nvSpPr>
        <p:spPr bwMode="auto">
          <a:xfrm>
            <a:off x="627955" y="5512165"/>
            <a:ext cx="822057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874" name="Line 19">
            <a:extLst>
              <a:ext uri="{FF2B5EF4-FFF2-40B4-BE49-F238E27FC236}">
                <a16:creationId xmlns:a16="http://schemas.microsoft.com/office/drawing/2014/main" id="{74F5C3BB-8AE8-9DF7-CD57-A642DACC770B}"/>
              </a:ext>
            </a:extLst>
          </p:cNvPr>
          <p:cNvSpPr>
            <a:spLocks noChangeShapeType="1"/>
          </p:cNvSpPr>
          <p:nvPr/>
        </p:nvSpPr>
        <p:spPr bwMode="auto">
          <a:xfrm>
            <a:off x="1222510"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75" name="Line 20">
            <a:extLst>
              <a:ext uri="{FF2B5EF4-FFF2-40B4-BE49-F238E27FC236}">
                <a16:creationId xmlns:a16="http://schemas.microsoft.com/office/drawing/2014/main" id="{1346239E-EBE0-E27B-7CED-238A9987B3F2}"/>
              </a:ext>
            </a:extLst>
          </p:cNvPr>
          <p:cNvSpPr>
            <a:spLocks noChangeShapeType="1"/>
          </p:cNvSpPr>
          <p:nvPr/>
        </p:nvSpPr>
        <p:spPr bwMode="auto">
          <a:xfrm>
            <a:off x="1422749"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76" name="Line 21">
            <a:extLst>
              <a:ext uri="{FF2B5EF4-FFF2-40B4-BE49-F238E27FC236}">
                <a16:creationId xmlns:a16="http://schemas.microsoft.com/office/drawing/2014/main" id="{B7A6B0B3-E57D-353B-EE81-C547ABCA5CA7}"/>
              </a:ext>
            </a:extLst>
          </p:cNvPr>
          <p:cNvSpPr>
            <a:spLocks noChangeShapeType="1"/>
          </p:cNvSpPr>
          <p:nvPr/>
        </p:nvSpPr>
        <p:spPr bwMode="auto">
          <a:xfrm>
            <a:off x="1622988"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77" name="Line 22">
            <a:extLst>
              <a:ext uri="{FF2B5EF4-FFF2-40B4-BE49-F238E27FC236}">
                <a16:creationId xmlns:a16="http://schemas.microsoft.com/office/drawing/2014/main" id="{87FBFF40-2B1B-2978-B328-DBE007BFD653}"/>
              </a:ext>
            </a:extLst>
          </p:cNvPr>
          <p:cNvSpPr>
            <a:spLocks noChangeShapeType="1"/>
          </p:cNvSpPr>
          <p:nvPr/>
        </p:nvSpPr>
        <p:spPr bwMode="auto">
          <a:xfrm>
            <a:off x="2021925"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78" name="Line 23">
            <a:extLst>
              <a:ext uri="{FF2B5EF4-FFF2-40B4-BE49-F238E27FC236}">
                <a16:creationId xmlns:a16="http://schemas.microsoft.com/office/drawing/2014/main" id="{1AC9412F-9EEC-127F-B9B6-6E897AD87D1A}"/>
              </a:ext>
            </a:extLst>
          </p:cNvPr>
          <p:cNvSpPr>
            <a:spLocks noChangeShapeType="1"/>
          </p:cNvSpPr>
          <p:nvPr/>
        </p:nvSpPr>
        <p:spPr bwMode="auto">
          <a:xfrm>
            <a:off x="2217543"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79" name="Line 24">
            <a:extLst>
              <a:ext uri="{FF2B5EF4-FFF2-40B4-BE49-F238E27FC236}">
                <a16:creationId xmlns:a16="http://schemas.microsoft.com/office/drawing/2014/main" id="{79BBB3AB-9F0A-7CFC-9204-63042BA25306}"/>
              </a:ext>
            </a:extLst>
          </p:cNvPr>
          <p:cNvSpPr>
            <a:spLocks noChangeShapeType="1"/>
          </p:cNvSpPr>
          <p:nvPr/>
        </p:nvSpPr>
        <p:spPr bwMode="auto">
          <a:xfrm>
            <a:off x="2417782"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80" name="Line 25">
            <a:extLst>
              <a:ext uri="{FF2B5EF4-FFF2-40B4-BE49-F238E27FC236}">
                <a16:creationId xmlns:a16="http://schemas.microsoft.com/office/drawing/2014/main" id="{26B20E2C-1632-AFA7-6EDB-F548CACE9401}"/>
              </a:ext>
            </a:extLst>
          </p:cNvPr>
          <p:cNvSpPr>
            <a:spLocks noChangeShapeType="1"/>
          </p:cNvSpPr>
          <p:nvPr/>
        </p:nvSpPr>
        <p:spPr bwMode="auto">
          <a:xfrm>
            <a:off x="2618020"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81" name="Line 26">
            <a:extLst>
              <a:ext uri="{FF2B5EF4-FFF2-40B4-BE49-F238E27FC236}">
                <a16:creationId xmlns:a16="http://schemas.microsoft.com/office/drawing/2014/main" id="{5A903794-59C3-F653-A627-19071F774126}"/>
              </a:ext>
            </a:extLst>
          </p:cNvPr>
          <p:cNvSpPr>
            <a:spLocks noChangeShapeType="1"/>
          </p:cNvSpPr>
          <p:nvPr/>
        </p:nvSpPr>
        <p:spPr bwMode="auto">
          <a:xfrm>
            <a:off x="3016958"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82" name="Line 27">
            <a:extLst>
              <a:ext uri="{FF2B5EF4-FFF2-40B4-BE49-F238E27FC236}">
                <a16:creationId xmlns:a16="http://schemas.microsoft.com/office/drawing/2014/main" id="{27FFC595-FD9E-9798-2892-6E9F290494D4}"/>
              </a:ext>
            </a:extLst>
          </p:cNvPr>
          <p:cNvSpPr>
            <a:spLocks noChangeShapeType="1"/>
          </p:cNvSpPr>
          <p:nvPr/>
        </p:nvSpPr>
        <p:spPr bwMode="auto">
          <a:xfrm>
            <a:off x="3217197"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83" name="Line 28">
            <a:extLst>
              <a:ext uri="{FF2B5EF4-FFF2-40B4-BE49-F238E27FC236}">
                <a16:creationId xmlns:a16="http://schemas.microsoft.com/office/drawing/2014/main" id="{C1F35859-9885-9DE5-4F7F-D01CA0058AFD}"/>
              </a:ext>
            </a:extLst>
          </p:cNvPr>
          <p:cNvSpPr>
            <a:spLocks noChangeShapeType="1"/>
          </p:cNvSpPr>
          <p:nvPr/>
        </p:nvSpPr>
        <p:spPr bwMode="auto">
          <a:xfrm>
            <a:off x="3417435"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84" name="Line 29">
            <a:extLst>
              <a:ext uri="{FF2B5EF4-FFF2-40B4-BE49-F238E27FC236}">
                <a16:creationId xmlns:a16="http://schemas.microsoft.com/office/drawing/2014/main" id="{138440D3-0508-9D44-6EEF-0DA997B6FD44}"/>
              </a:ext>
            </a:extLst>
          </p:cNvPr>
          <p:cNvSpPr>
            <a:spLocks noChangeShapeType="1"/>
          </p:cNvSpPr>
          <p:nvPr/>
        </p:nvSpPr>
        <p:spPr bwMode="auto">
          <a:xfrm>
            <a:off x="3613053"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85" name="Line 30">
            <a:extLst>
              <a:ext uri="{FF2B5EF4-FFF2-40B4-BE49-F238E27FC236}">
                <a16:creationId xmlns:a16="http://schemas.microsoft.com/office/drawing/2014/main" id="{306C48BC-DAEE-CCCA-FC69-FBE9057D2DD9}"/>
              </a:ext>
            </a:extLst>
          </p:cNvPr>
          <p:cNvSpPr>
            <a:spLocks noChangeShapeType="1"/>
          </p:cNvSpPr>
          <p:nvPr/>
        </p:nvSpPr>
        <p:spPr bwMode="auto">
          <a:xfrm>
            <a:off x="4013531"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86" name="Line 31">
            <a:extLst>
              <a:ext uri="{FF2B5EF4-FFF2-40B4-BE49-F238E27FC236}">
                <a16:creationId xmlns:a16="http://schemas.microsoft.com/office/drawing/2014/main" id="{F1AABB0F-5663-0C3B-875B-CB15528E86C7}"/>
              </a:ext>
            </a:extLst>
          </p:cNvPr>
          <p:cNvSpPr>
            <a:spLocks noChangeShapeType="1"/>
          </p:cNvSpPr>
          <p:nvPr/>
        </p:nvSpPr>
        <p:spPr bwMode="auto">
          <a:xfrm>
            <a:off x="4212229"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87" name="Line 32">
            <a:extLst>
              <a:ext uri="{FF2B5EF4-FFF2-40B4-BE49-F238E27FC236}">
                <a16:creationId xmlns:a16="http://schemas.microsoft.com/office/drawing/2014/main" id="{981D1A24-59D7-3831-6E12-B6641A3F7C3C}"/>
              </a:ext>
            </a:extLst>
          </p:cNvPr>
          <p:cNvSpPr>
            <a:spLocks noChangeShapeType="1"/>
          </p:cNvSpPr>
          <p:nvPr/>
        </p:nvSpPr>
        <p:spPr bwMode="auto">
          <a:xfrm>
            <a:off x="4412468"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88" name="Line 33">
            <a:extLst>
              <a:ext uri="{FF2B5EF4-FFF2-40B4-BE49-F238E27FC236}">
                <a16:creationId xmlns:a16="http://schemas.microsoft.com/office/drawing/2014/main" id="{7D2CCEE4-2888-7FDB-23B4-624472A5C129}"/>
              </a:ext>
            </a:extLst>
          </p:cNvPr>
          <p:cNvSpPr>
            <a:spLocks noChangeShapeType="1"/>
          </p:cNvSpPr>
          <p:nvPr/>
        </p:nvSpPr>
        <p:spPr bwMode="auto">
          <a:xfrm>
            <a:off x="4612707"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89" name="Line 34">
            <a:extLst>
              <a:ext uri="{FF2B5EF4-FFF2-40B4-BE49-F238E27FC236}">
                <a16:creationId xmlns:a16="http://schemas.microsoft.com/office/drawing/2014/main" id="{5ABD0288-C8AD-1844-0F68-8D0C8BEDC698}"/>
              </a:ext>
            </a:extLst>
          </p:cNvPr>
          <p:cNvSpPr>
            <a:spLocks noChangeShapeType="1"/>
          </p:cNvSpPr>
          <p:nvPr/>
        </p:nvSpPr>
        <p:spPr bwMode="auto">
          <a:xfrm>
            <a:off x="5008564"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90" name="Line 35">
            <a:extLst>
              <a:ext uri="{FF2B5EF4-FFF2-40B4-BE49-F238E27FC236}">
                <a16:creationId xmlns:a16="http://schemas.microsoft.com/office/drawing/2014/main" id="{034271CA-B521-C54D-47DA-C17E236756ED}"/>
              </a:ext>
            </a:extLst>
          </p:cNvPr>
          <p:cNvSpPr>
            <a:spLocks noChangeShapeType="1"/>
          </p:cNvSpPr>
          <p:nvPr/>
        </p:nvSpPr>
        <p:spPr bwMode="auto">
          <a:xfrm>
            <a:off x="5207262"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91" name="Line 36">
            <a:extLst>
              <a:ext uri="{FF2B5EF4-FFF2-40B4-BE49-F238E27FC236}">
                <a16:creationId xmlns:a16="http://schemas.microsoft.com/office/drawing/2014/main" id="{E475753F-7D2A-83A9-68CA-7A891F601019}"/>
              </a:ext>
            </a:extLst>
          </p:cNvPr>
          <p:cNvSpPr>
            <a:spLocks noChangeShapeType="1"/>
          </p:cNvSpPr>
          <p:nvPr/>
        </p:nvSpPr>
        <p:spPr bwMode="auto">
          <a:xfrm>
            <a:off x="5407501"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92" name="Line 37">
            <a:extLst>
              <a:ext uri="{FF2B5EF4-FFF2-40B4-BE49-F238E27FC236}">
                <a16:creationId xmlns:a16="http://schemas.microsoft.com/office/drawing/2014/main" id="{5E35ECEC-FE81-3066-B027-E51CF56DF375}"/>
              </a:ext>
            </a:extLst>
          </p:cNvPr>
          <p:cNvSpPr>
            <a:spLocks noChangeShapeType="1"/>
          </p:cNvSpPr>
          <p:nvPr/>
        </p:nvSpPr>
        <p:spPr bwMode="auto">
          <a:xfrm>
            <a:off x="5607740"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93" name="Line 38">
            <a:extLst>
              <a:ext uri="{FF2B5EF4-FFF2-40B4-BE49-F238E27FC236}">
                <a16:creationId xmlns:a16="http://schemas.microsoft.com/office/drawing/2014/main" id="{C86EE2F9-531A-249C-9411-F80A98DB1E7E}"/>
              </a:ext>
            </a:extLst>
          </p:cNvPr>
          <p:cNvSpPr>
            <a:spLocks noChangeShapeType="1"/>
          </p:cNvSpPr>
          <p:nvPr/>
        </p:nvSpPr>
        <p:spPr bwMode="auto">
          <a:xfrm>
            <a:off x="6008218"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94" name="Line 39">
            <a:extLst>
              <a:ext uri="{FF2B5EF4-FFF2-40B4-BE49-F238E27FC236}">
                <a16:creationId xmlns:a16="http://schemas.microsoft.com/office/drawing/2014/main" id="{11CA8EB0-7A05-B4E7-2EE6-A4D109BC231F}"/>
              </a:ext>
            </a:extLst>
          </p:cNvPr>
          <p:cNvSpPr>
            <a:spLocks noChangeShapeType="1"/>
          </p:cNvSpPr>
          <p:nvPr/>
        </p:nvSpPr>
        <p:spPr bwMode="auto">
          <a:xfrm>
            <a:off x="6208456"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95" name="Line 40">
            <a:extLst>
              <a:ext uri="{FF2B5EF4-FFF2-40B4-BE49-F238E27FC236}">
                <a16:creationId xmlns:a16="http://schemas.microsoft.com/office/drawing/2014/main" id="{4815BC79-6101-0FB8-F2F6-890E16E8109A}"/>
              </a:ext>
            </a:extLst>
          </p:cNvPr>
          <p:cNvSpPr>
            <a:spLocks noChangeShapeType="1"/>
          </p:cNvSpPr>
          <p:nvPr/>
        </p:nvSpPr>
        <p:spPr bwMode="auto">
          <a:xfrm>
            <a:off x="6408695"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088" name="Line 41">
            <a:extLst>
              <a:ext uri="{FF2B5EF4-FFF2-40B4-BE49-F238E27FC236}">
                <a16:creationId xmlns:a16="http://schemas.microsoft.com/office/drawing/2014/main" id="{AA0C0049-2B3E-B7BF-0103-D6560351CFEA}"/>
              </a:ext>
            </a:extLst>
          </p:cNvPr>
          <p:cNvSpPr>
            <a:spLocks noChangeShapeType="1"/>
          </p:cNvSpPr>
          <p:nvPr/>
        </p:nvSpPr>
        <p:spPr bwMode="auto">
          <a:xfrm>
            <a:off x="6602773"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089" name="Line 42">
            <a:extLst>
              <a:ext uri="{FF2B5EF4-FFF2-40B4-BE49-F238E27FC236}">
                <a16:creationId xmlns:a16="http://schemas.microsoft.com/office/drawing/2014/main" id="{20F9B695-392F-62D8-4C51-9AFD78414710}"/>
              </a:ext>
            </a:extLst>
          </p:cNvPr>
          <p:cNvSpPr>
            <a:spLocks noChangeShapeType="1"/>
          </p:cNvSpPr>
          <p:nvPr/>
        </p:nvSpPr>
        <p:spPr bwMode="auto">
          <a:xfrm>
            <a:off x="7003250"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090" name="Line 43">
            <a:extLst>
              <a:ext uri="{FF2B5EF4-FFF2-40B4-BE49-F238E27FC236}">
                <a16:creationId xmlns:a16="http://schemas.microsoft.com/office/drawing/2014/main" id="{6E0DDF72-661C-9D98-3139-5D72F80E19EC}"/>
              </a:ext>
            </a:extLst>
          </p:cNvPr>
          <p:cNvSpPr>
            <a:spLocks noChangeShapeType="1"/>
          </p:cNvSpPr>
          <p:nvPr/>
        </p:nvSpPr>
        <p:spPr bwMode="auto">
          <a:xfrm>
            <a:off x="7203489"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091" name="Line 44">
            <a:extLst>
              <a:ext uri="{FF2B5EF4-FFF2-40B4-BE49-F238E27FC236}">
                <a16:creationId xmlns:a16="http://schemas.microsoft.com/office/drawing/2014/main" id="{21C0B871-17DC-4034-FC87-574E4978509F}"/>
              </a:ext>
            </a:extLst>
          </p:cNvPr>
          <p:cNvSpPr>
            <a:spLocks noChangeShapeType="1"/>
          </p:cNvSpPr>
          <p:nvPr/>
        </p:nvSpPr>
        <p:spPr bwMode="auto">
          <a:xfrm>
            <a:off x="7403728"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092" name="Line 45">
            <a:extLst>
              <a:ext uri="{FF2B5EF4-FFF2-40B4-BE49-F238E27FC236}">
                <a16:creationId xmlns:a16="http://schemas.microsoft.com/office/drawing/2014/main" id="{5A5B6FBF-A06A-CEA2-E97A-65C70BBDB12F}"/>
              </a:ext>
            </a:extLst>
          </p:cNvPr>
          <p:cNvSpPr>
            <a:spLocks noChangeShapeType="1"/>
          </p:cNvSpPr>
          <p:nvPr/>
        </p:nvSpPr>
        <p:spPr bwMode="auto">
          <a:xfrm>
            <a:off x="7603967"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093" name="Line 46">
            <a:extLst>
              <a:ext uri="{FF2B5EF4-FFF2-40B4-BE49-F238E27FC236}">
                <a16:creationId xmlns:a16="http://schemas.microsoft.com/office/drawing/2014/main" id="{CBF21D2F-4F39-95E1-4A95-76C0208EE9C9}"/>
              </a:ext>
            </a:extLst>
          </p:cNvPr>
          <p:cNvSpPr>
            <a:spLocks noChangeShapeType="1"/>
          </p:cNvSpPr>
          <p:nvPr/>
        </p:nvSpPr>
        <p:spPr bwMode="auto">
          <a:xfrm>
            <a:off x="7998283"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094" name="Line 47">
            <a:extLst>
              <a:ext uri="{FF2B5EF4-FFF2-40B4-BE49-F238E27FC236}">
                <a16:creationId xmlns:a16="http://schemas.microsoft.com/office/drawing/2014/main" id="{758939B4-32F6-A68C-ED2A-7A35560F98CA}"/>
              </a:ext>
            </a:extLst>
          </p:cNvPr>
          <p:cNvSpPr>
            <a:spLocks noChangeShapeType="1"/>
          </p:cNvSpPr>
          <p:nvPr/>
        </p:nvSpPr>
        <p:spPr bwMode="auto">
          <a:xfrm>
            <a:off x="8198522"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095" name="Line 48">
            <a:extLst>
              <a:ext uri="{FF2B5EF4-FFF2-40B4-BE49-F238E27FC236}">
                <a16:creationId xmlns:a16="http://schemas.microsoft.com/office/drawing/2014/main" id="{F9F62A00-0B6F-77AB-70B1-1D58FAB61ECA}"/>
              </a:ext>
            </a:extLst>
          </p:cNvPr>
          <p:cNvSpPr>
            <a:spLocks noChangeShapeType="1"/>
          </p:cNvSpPr>
          <p:nvPr/>
        </p:nvSpPr>
        <p:spPr bwMode="auto">
          <a:xfrm>
            <a:off x="8398761"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096" name="Line 49">
            <a:extLst>
              <a:ext uri="{FF2B5EF4-FFF2-40B4-BE49-F238E27FC236}">
                <a16:creationId xmlns:a16="http://schemas.microsoft.com/office/drawing/2014/main" id="{C8CBF6C9-2CF8-3B4A-BD97-312AF69A25D9}"/>
              </a:ext>
            </a:extLst>
          </p:cNvPr>
          <p:cNvSpPr>
            <a:spLocks noChangeShapeType="1"/>
          </p:cNvSpPr>
          <p:nvPr/>
        </p:nvSpPr>
        <p:spPr bwMode="auto">
          <a:xfrm>
            <a:off x="8599000" y="5512165"/>
            <a:ext cx="0" cy="227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109" name="Line 62">
            <a:extLst>
              <a:ext uri="{FF2B5EF4-FFF2-40B4-BE49-F238E27FC236}">
                <a16:creationId xmlns:a16="http://schemas.microsoft.com/office/drawing/2014/main" id="{A6C065C8-B879-3EF4-5A83-CB6E95348ABC}"/>
              </a:ext>
            </a:extLst>
          </p:cNvPr>
          <p:cNvSpPr>
            <a:spLocks noChangeShapeType="1"/>
          </p:cNvSpPr>
          <p:nvPr/>
        </p:nvSpPr>
        <p:spPr bwMode="auto">
          <a:xfrm>
            <a:off x="1261018"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110" name="Line 63">
            <a:extLst>
              <a:ext uri="{FF2B5EF4-FFF2-40B4-BE49-F238E27FC236}">
                <a16:creationId xmlns:a16="http://schemas.microsoft.com/office/drawing/2014/main" id="{D92FF332-A9D2-E29C-07CE-C523FE48E04C}"/>
              </a:ext>
            </a:extLst>
          </p:cNvPr>
          <p:cNvSpPr>
            <a:spLocks noChangeShapeType="1"/>
          </p:cNvSpPr>
          <p:nvPr/>
        </p:nvSpPr>
        <p:spPr bwMode="auto">
          <a:xfrm>
            <a:off x="1299525"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111" name="Line 64">
            <a:extLst>
              <a:ext uri="{FF2B5EF4-FFF2-40B4-BE49-F238E27FC236}">
                <a16:creationId xmlns:a16="http://schemas.microsoft.com/office/drawing/2014/main" id="{B651C439-F1BA-0E4A-805A-03DEF550A8D2}"/>
              </a:ext>
            </a:extLst>
          </p:cNvPr>
          <p:cNvSpPr>
            <a:spLocks noChangeShapeType="1"/>
          </p:cNvSpPr>
          <p:nvPr/>
        </p:nvSpPr>
        <p:spPr bwMode="auto">
          <a:xfrm>
            <a:off x="1344194"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1112" name="Line 65">
            <a:extLst>
              <a:ext uri="{FF2B5EF4-FFF2-40B4-BE49-F238E27FC236}">
                <a16:creationId xmlns:a16="http://schemas.microsoft.com/office/drawing/2014/main" id="{CE5A9CB3-C52E-1F81-D01B-2F5D10287B99}"/>
              </a:ext>
            </a:extLst>
          </p:cNvPr>
          <p:cNvSpPr>
            <a:spLocks noChangeShapeType="1"/>
          </p:cNvSpPr>
          <p:nvPr/>
        </p:nvSpPr>
        <p:spPr bwMode="auto">
          <a:xfrm>
            <a:off x="1382701"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1113" name="Line 66">
            <a:extLst>
              <a:ext uri="{FF2B5EF4-FFF2-40B4-BE49-F238E27FC236}">
                <a16:creationId xmlns:a16="http://schemas.microsoft.com/office/drawing/2014/main" id="{73F38654-D925-EF18-52D3-FF72E71D11CA}"/>
              </a:ext>
            </a:extLst>
          </p:cNvPr>
          <p:cNvSpPr>
            <a:spLocks noChangeShapeType="1"/>
          </p:cNvSpPr>
          <p:nvPr/>
        </p:nvSpPr>
        <p:spPr bwMode="auto">
          <a:xfrm>
            <a:off x="1461256"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116" name="Line 67">
            <a:extLst>
              <a:ext uri="{FF2B5EF4-FFF2-40B4-BE49-F238E27FC236}">
                <a16:creationId xmlns:a16="http://schemas.microsoft.com/office/drawing/2014/main" id="{7001230B-14B6-5C72-C07E-ED2A34BD534D}"/>
              </a:ext>
            </a:extLst>
          </p:cNvPr>
          <p:cNvSpPr>
            <a:spLocks noChangeShapeType="1"/>
          </p:cNvSpPr>
          <p:nvPr/>
        </p:nvSpPr>
        <p:spPr bwMode="auto">
          <a:xfrm>
            <a:off x="1499764"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398" name="Line 68">
            <a:extLst>
              <a:ext uri="{FF2B5EF4-FFF2-40B4-BE49-F238E27FC236}">
                <a16:creationId xmlns:a16="http://schemas.microsoft.com/office/drawing/2014/main" id="{0F0B0FBA-690E-DADB-83B1-999DEF636702}"/>
              </a:ext>
            </a:extLst>
          </p:cNvPr>
          <p:cNvSpPr>
            <a:spLocks noChangeShapeType="1"/>
          </p:cNvSpPr>
          <p:nvPr/>
        </p:nvSpPr>
        <p:spPr bwMode="auto">
          <a:xfrm>
            <a:off x="1538271"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399" name="Line 69">
            <a:extLst>
              <a:ext uri="{FF2B5EF4-FFF2-40B4-BE49-F238E27FC236}">
                <a16:creationId xmlns:a16="http://schemas.microsoft.com/office/drawing/2014/main" id="{6ADEC677-8E80-7C96-5A8F-BAD47916F8F7}"/>
              </a:ext>
            </a:extLst>
          </p:cNvPr>
          <p:cNvSpPr>
            <a:spLocks noChangeShapeType="1"/>
          </p:cNvSpPr>
          <p:nvPr/>
        </p:nvSpPr>
        <p:spPr bwMode="auto">
          <a:xfrm>
            <a:off x="1582940"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400" name="Line 70">
            <a:extLst>
              <a:ext uri="{FF2B5EF4-FFF2-40B4-BE49-F238E27FC236}">
                <a16:creationId xmlns:a16="http://schemas.microsoft.com/office/drawing/2014/main" id="{82CF5DE7-E631-D5F2-D0AF-B4F1135B342E}"/>
              </a:ext>
            </a:extLst>
          </p:cNvPr>
          <p:cNvSpPr>
            <a:spLocks noChangeShapeType="1"/>
          </p:cNvSpPr>
          <p:nvPr/>
        </p:nvSpPr>
        <p:spPr bwMode="auto">
          <a:xfrm>
            <a:off x="1661495"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401" name="Line 71">
            <a:extLst>
              <a:ext uri="{FF2B5EF4-FFF2-40B4-BE49-F238E27FC236}">
                <a16:creationId xmlns:a16="http://schemas.microsoft.com/office/drawing/2014/main" id="{249EA0B4-4C47-BC3A-6066-F7AA2115B7BB}"/>
              </a:ext>
            </a:extLst>
          </p:cNvPr>
          <p:cNvSpPr>
            <a:spLocks noChangeShapeType="1"/>
          </p:cNvSpPr>
          <p:nvPr/>
        </p:nvSpPr>
        <p:spPr bwMode="auto">
          <a:xfrm>
            <a:off x="1700003"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402" name="Line 72">
            <a:extLst>
              <a:ext uri="{FF2B5EF4-FFF2-40B4-BE49-F238E27FC236}">
                <a16:creationId xmlns:a16="http://schemas.microsoft.com/office/drawing/2014/main" id="{2592A2C5-18EA-ED6A-831D-36F36CF6C807}"/>
              </a:ext>
            </a:extLst>
          </p:cNvPr>
          <p:cNvSpPr>
            <a:spLocks noChangeShapeType="1"/>
          </p:cNvSpPr>
          <p:nvPr/>
        </p:nvSpPr>
        <p:spPr bwMode="auto">
          <a:xfrm>
            <a:off x="1738510"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403" name="Line 73">
            <a:extLst>
              <a:ext uri="{FF2B5EF4-FFF2-40B4-BE49-F238E27FC236}">
                <a16:creationId xmlns:a16="http://schemas.microsoft.com/office/drawing/2014/main" id="{600B7904-BAE2-5A4F-3E0A-F2454F65C61A}"/>
              </a:ext>
            </a:extLst>
          </p:cNvPr>
          <p:cNvSpPr>
            <a:spLocks noChangeShapeType="1"/>
          </p:cNvSpPr>
          <p:nvPr/>
        </p:nvSpPr>
        <p:spPr bwMode="auto">
          <a:xfrm>
            <a:off x="1783179"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404" name="Line 74">
            <a:extLst>
              <a:ext uri="{FF2B5EF4-FFF2-40B4-BE49-F238E27FC236}">
                <a16:creationId xmlns:a16="http://schemas.microsoft.com/office/drawing/2014/main" id="{2BC3E503-9E63-E81A-7C38-BBCD03D37C61}"/>
              </a:ext>
            </a:extLst>
          </p:cNvPr>
          <p:cNvSpPr>
            <a:spLocks noChangeShapeType="1"/>
          </p:cNvSpPr>
          <p:nvPr/>
        </p:nvSpPr>
        <p:spPr bwMode="auto">
          <a:xfrm>
            <a:off x="1861734"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405" name="Line 75">
            <a:extLst>
              <a:ext uri="{FF2B5EF4-FFF2-40B4-BE49-F238E27FC236}">
                <a16:creationId xmlns:a16="http://schemas.microsoft.com/office/drawing/2014/main" id="{C0FECCC7-3EC0-C9B7-40A4-3BCC2E3DC6E8}"/>
              </a:ext>
            </a:extLst>
          </p:cNvPr>
          <p:cNvSpPr>
            <a:spLocks noChangeShapeType="1"/>
          </p:cNvSpPr>
          <p:nvPr/>
        </p:nvSpPr>
        <p:spPr bwMode="auto">
          <a:xfrm>
            <a:off x="1900241"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406" name="Line 76">
            <a:extLst>
              <a:ext uri="{FF2B5EF4-FFF2-40B4-BE49-F238E27FC236}">
                <a16:creationId xmlns:a16="http://schemas.microsoft.com/office/drawing/2014/main" id="{6F2A3CFE-B92E-BAD7-0B19-BB144070683D}"/>
              </a:ext>
            </a:extLst>
          </p:cNvPr>
          <p:cNvSpPr>
            <a:spLocks noChangeShapeType="1"/>
          </p:cNvSpPr>
          <p:nvPr/>
        </p:nvSpPr>
        <p:spPr bwMode="auto">
          <a:xfrm>
            <a:off x="1938749"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407" name="Line 77">
            <a:extLst>
              <a:ext uri="{FF2B5EF4-FFF2-40B4-BE49-F238E27FC236}">
                <a16:creationId xmlns:a16="http://schemas.microsoft.com/office/drawing/2014/main" id="{B893B9F9-F4C4-67E8-75E0-87B587A8FD30}"/>
              </a:ext>
            </a:extLst>
          </p:cNvPr>
          <p:cNvSpPr>
            <a:spLocks noChangeShapeType="1"/>
          </p:cNvSpPr>
          <p:nvPr/>
        </p:nvSpPr>
        <p:spPr bwMode="auto">
          <a:xfrm>
            <a:off x="1978797"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64" name="Line 78">
            <a:extLst>
              <a:ext uri="{FF2B5EF4-FFF2-40B4-BE49-F238E27FC236}">
                <a16:creationId xmlns:a16="http://schemas.microsoft.com/office/drawing/2014/main" id="{BD122098-686D-A4F3-46CD-F0194C39A6DE}"/>
              </a:ext>
            </a:extLst>
          </p:cNvPr>
          <p:cNvSpPr>
            <a:spLocks noChangeShapeType="1"/>
          </p:cNvSpPr>
          <p:nvPr/>
        </p:nvSpPr>
        <p:spPr bwMode="auto">
          <a:xfrm>
            <a:off x="2061973"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65" name="Line 79">
            <a:extLst>
              <a:ext uri="{FF2B5EF4-FFF2-40B4-BE49-F238E27FC236}">
                <a16:creationId xmlns:a16="http://schemas.microsoft.com/office/drawing/2014/main" id="{F40435CB-0E81-0086-78F8-AC672C890A4E}"/>
              </a:ext>
            </a:extLst>
          </p:cNvPr>
          <p:cNvSpPr>
            <a:spLocks noChangeShapeType="1"/>
          </p:cNvSpPr>
          <p:nvPr/>
        </p:nvSpPr>
        <p:spPr bwMode="auto">
          <a:xfrm>
            <a:off x="2100480"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66" name="Line 80">
            <a:extLst>
              <a:ext uri="{FF2B5EF4-FFF2-40B4-BE49-F238E27FC236}">
                <a16:creationId xmlns:a16="http://schemas.microsoft.com/office/drawing/2014/main" id="{A0E2E6FA-51AC-875F-1BD2-17CB37D41381}"/>
              </a:ext>
            </a:extLst>
          </p:cNvPr>
          <p:cNvSpPr>
            <a:spLocks noChangeShapeType="1"/>
          </p:cNvSpPr>
          <p:nvPr/>
        </p:nvSpPr>
        <p:spPr bwMode="auto">
          <a:xfrm>
            <a:off x="2138988"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67" name="Line 81">
            <a:extLst>
              <a:ext uri="{FF2B5EF4-FFF2-40B4-BE49-F238E27FC236}">
                <a16:creationId xmlns:a16="http://schemas.microsoft.com/office/drawing/2014/main" id="{49C1F303-E520-AE58-D76E-992A3E349EF6}"/>
              </a:ext>
            </a:extLst>
          </p:cNvPr>
          <p:cNvSpPr>
            <a:spLocks noChangeShapeType="1"/>
          </p:cNvSpPr>
          <p:nvPr/>
        </p:nvSpPr>
        <p:spPr bwMode="auto">
          <a:xfrm>
            <a:off x="2179035"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68" name="Line 82">
            <a:extLst>
              <a:ext uri="{FF2B5EF4-FFF2-40B4-BE49-F238E27FC236}">
                <a16:creationId xmlns:a16="http://schemas.microsoft.com/office/drawing/2014/main" id="{F464AFFC-EB37-C578-7786-1EDA24DF8415}"/>
              </a:ext>
            </a:extLst>
          </p:cNvPr>
          <p:cNvSpPr>
            <a:spLocks noChangeShapeType="1"/>
          </p:cNvSpPr>
          <p:nvPr/>
        </p:nvSpPr>
        <p:spPr bwMode="auto">
          <a:xfrm>
            <a:off x="2262212"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69" name="Line 83">
            <a:extLst>
              <a:ext uri="{FF2B5EF4-FFF2-40B4-BE49-F238E27FC236}">
                <a16:creationId xmlns:a16="http://schemas.microsoft.com/office/drawing/2014/main" id="{F70F3659-8525-B607-C392-B5C63786B5D9}"/>
              </a:ext>
            </a:extLst>
          </p:cNvPr>
          <p:cNvSpPr>
            <a:spLocks noChangeShapeType="1"/>
          </p:cNvSpPr>
          <p:nvPr/>
        </p:nvSpPr>
        <p:spPr bwMode="auto">
          <a:xfrm>
            <a:off x="2300719"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70" name="Line 84">
            <a:extLst>
              <a:ext uri="{FF2B5EF4-FFF2-40B4-BE49-F238E27FC236}">
                <a16:creationId xmlns:a16="http://schemas.microsoft.com/office/drawing/2014/main" id="{EE47571A-D375-D577-F5DE-D1106735357E}"/>
              </a:ext>
            </a:extLst>
          </p:cNvPr>
          <p:cNvSpPr>
            <a:spLocks noChangeShapeType="1"/>
          </p:cNvSpPr>
          <p:nvPr/>
        </p:nvSpPr>
        <p:spPr bwMode="auto">
          <a:xfrm>
            <a:off x="2339226"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71" name="Line 85">
            <a:extLst>
              <a:ext uri="{FF2B5EF4-FFF2-40B4-BE49-F238E27FC236}">
                <a16:creationId xmlns:a16="http://schemas.microsoft.com/office/drawing/2014/main" id="{F3125240-7A3E-50DE-7FA1-404D628FB4D3}"/>
              </a:ext>
            </a:extLst>
          </p:cNvPr>
          <p:cNvSpPr>
            <a:spLocks noChangeShapeType="1"/>
          </p:cNvSpPr>
          <p:nvPr/>
        </p:nvSpPr>
        <p:spPr bwMode="auto">
          <a:xfrm>
            <a:off x="2377734"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72" name="Line 86">
            <a:extLst>
              <a:ext uri="{FF2B5EF4-FFF2-40B4-BE49-F238E27FC236}">
                <a16:creationId xmlns:a16="http://schemas.microsoft.com/office/drawing/2014/main" id="{6511762F-02B9-3528-2907-FB90777D71C5}"/>
              </a:ext>
            </a:extLst>
          </p:cNvPr>
          <p:cNvSpPr>
            <a:spLocks noChangeShapeType="1"/>
          </p:cNvSpPr>
          <p:nvPr/>
        </p:nvSpPr>
        <p:spPr bwMode="auto">
          <a:xfrm>
            <a:off x="2456289"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73" name="Line 87">
            <a:extLst>
              <a:ext uri="{FF2B5EF4-FFF2-40B4-BE49-F238E27FC236}">
                <a16:creationId xmlns:a16="http://schemas.microsoft.com/office/drawing/2014/main" id="{56D98E04-3646-DBD0-C35F-17C677368504}"/>
              </a:ext>
            </a:extLst>
          </p:cNvPr>
          <p:cNvSpPr>
            <a:spLocks noChangeShapeType="1"/>
          </p:cNvSpPr>
          <p:nvPr/>
        </p:nvSpPr>
        <p:spPr bwMode="auto">
          <a:xfrm>
            <a:off x="2500958"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74" name="Line 88">
            <a:extLst>
              <a:ext uri="{FF2B5EF4-FFF2-40B4-BE49-F238E27FC236}">
                <a16:creationId xmlns:a16="http://schemas.microsoft.com/office/drawing/2014/main" id="{F0847F47-3A98-E86F-4BF7-2EAA99D69928}"/>
              </a:ext>
            </a:extLst>
          </p:cNvPr>
          <p:cNvSpPr>
            <a:spLocks noChangeShapeType="1"/>
          </p:cNvSpPr>
          <p:nvPr/>
        </p:nvSpPr>
        <p:spPr bwMode="auto">
          <a:xfrm>
            <a:off x="2539465"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75" name="Line 89">
            <a:extLst>
              <a:ext uri="{FF2B5EF4-FFF2-40B4-BE49-F238E27FC236}">
                <a16:creationId xmlns:a16="http://schemas.microsoft.com/office/drawing/2014/main" id="{E02F81D1-C95B-7919-243E-03BD07C53035}"/>
              </a:ext>
            </a:extLst>
          </p:cNvPr>
          <p:cNvSpPr>
            <a:spLocks noChangeShapeType="1"/>
          </p:cNvSpPr>
          <p:nvPr/>
        </p:nvSpPr>
        <p:spPr bwMode="auto">
          <a:xfrm>
            <a:off x="2577973"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76" name="Line 90">
            <a:extLst>
              <a:ext uri="{FF2B5EF4-FFF2-40B4-BE49-F238E27FC236}">
                <a16:creationId xmlns:a16="http://schemas.microsoft.com/office/drawing/2014/main" id="{BEB23EB9-0527-3D28-397C-B5FC43C0485B}"/>
              </a:ext>
            </a:extLst>
          </p:cNvPr>
          <p:cNvSpPr>
            <a:spLocks noChangeShapeType="1"/>
          </p:cNvSpPr>
          <p:nvPr/>
        </p:nvSpPr>
        <p:spPr bwMode="auto">
          <a:xfrm>
            <a:off x="2656528"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77" name="Line 91">
            <a:extLst>
              <a:ext uri="{FF2B5EF4-FFF2-40B4-BE49-F238E27FC236}">
                <a16:creationId xmlns:a16="http://schemas.microsoft.com/office/drawing/2014/main" id="{5511C1CA-A374-861A-4858-629643724700}"/>
              </a:ext>
            </a:extLst>
          </p:cNvPr>
          <p:cNvSpPr>
            <a:spLocks noChangeShapeType="1"/>
          </p:cNvSpPr>
          <p:nvPr/>
        </p:nvSpPr>
        <p:spPr bwMode="auto">
          <a:xfrm>
            <a:off x="2695035"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78" name="Line 92">
            <a:extLst>
              <a:ext uri="{FF2B5EF4-FFF2-40B4-BE49-F238E27FC236}">
                <a16:creationId xmlns:a16="http://schemas.microsoft.com/office/drawing/2014/main" id="{21CADE93-0B22-EC0A-DA7C-392793497E18}"/>
              </a:ext>
            </a:extLst>
          </p:cNvPr>
          <p:cNvSpPr>
            <a:spLocks noChangeShapeType="1"/>
          </p:cNvSpPr>
          <p:nvPr/>
        </p:nvSpPr>
        <p:spPr bwMode="auto">
          <a:xfrm>
            <a:off x="2739704"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79" name="Line 93">
            <a:extLst>
              <a:ext uri="{FF2B5EF4-FFF2-40B4-BE49-F238E27FC236}">
                <a16:creationId xmlns:a16="http://schemas.microsoft.com/office/drawing/2014/main" id="{486BC118-AEF0-422F-7906-C835CE6A5DEB}"/>
              </a:ext>
            </a:extLst>
          </p:cNvPr>
          <p:cNvSpPr>
            <a:spLocks noChangeShapeType="1"/>
          </p:cNvSpPr>
          <p:nvPr/>
        </p:nvSpPr>
        <p:spPr bwMode="auto">
          <a:xfrm>
            <a:off x="2778212"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80" name="Line 94">
            <a:extLst>
              <a:ext uri="{FF2B5EF4-FFF2-40B4-BE49-F238E27FC236}">
                <a16:creationId xmlns:a16="http://schemas.microsoft.com/office/drawing/2014/main" id="{94B362C9-1026-ADBD-852D-AFF5DA8AA222}"/>
              </a:ext>
            </a:extLst>
          </p:cNvPr>
          <p:cNvSpPr>
            <a:spLocks noChangeShapeType="1"/>
          </p:cNvSpPr>
          <p:nvPr/>
        </p:nvSpPr>
        <p:spPr bwMode="auto">
          <a:xfrm>
            <a:off x="2856767"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81" name="Line 95">
            <a:extLst>
              <a:ext uri="{FF2B5EF4-FFF2-40B4-BE49-F238E27FC236}">
                <a16:creationId xmlns:a16="http://schemas.microsoft.com/office/drawing/2014/main" id="{A17CFE32-96C8-79EE-A834-D2120757E173}"/>
              </a:ext>
            </a:extLst>
          </p:cNvPr>
          <p:cNvSpPr>
            <a:spLocks noChangeShapeType="1"/>
          </p:cNvSpPr>
          <p:nvPr/>
        </p:nvSpPr>
        <p:spPr bwMode="auto">
          <a:xfrm>
            <a:off x="2895274"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82" name="Line 96">
            <a:extLst>
              <a:ext uri="{FF2B5EF4-FFF2-40B4-BE49-F238E27FC236}">
                <a16:creationId xmlns:a16="http://schemas.microsoft.com/office/drawing/2014/main" id="{98C04C45-0345-A47A-4ED2-1B7950E50406}"/>
              </a:ext>
            </a:extLst>
          </p:cNvPr>
          <p:cNvSpPr>
            <a:spLocks noChangeShapeType="1"/>
          </p:cNvSpPr>
          <p:nvPr/>
        </p:nvSpPr>
        <p:spPr bwMode="auto">
          <a:xfrm>
            <a:off x="2939943"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83" name="Line 97">
            <a:extLst>
              <a:ext uri="{FF2B5EF4-FFF2-40B4-BE49-F238E27FC236}">
                <a16:creationId xmlns:a16="http://schemas.microsoft.com/office/drawing/2014/main" id="{0305F3BC-1046-99B9-F9A0-3EF33B03EE4D}"/>
              </a:ext>
            </a:extLst>
          </p:cNvPr>
          <p:cNvSpPr>
            <a:spLocks noChangeShapeType="1"/>
          </p:cNvSpPr>
          <p:nvPr/>
        </p:nvSpPr>
        <p:spPr bwMode="auto">
          <a:xfrm>
            <a:off x="2978450"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84" name="Line 98">
            <a:extLst>
              <a:ext uri="{FF2B5EF4-FFF2-40B4-BE49-F238E27FC236}">
                <a16:creationId xmlns:a16="http://schemas.microsoft.com/office/drawing/2014/main" id="{95D663F6-7B34-4DF3-97E9-CE3364B471A4}"/>
              </a:ext>
            </a:extLst>
          </p:cNvPr>
          <p:cNvSpPr>
            <a:spLocks noChangeShapeType="1"/>
          </p:cNvSpPr>
          <p:nvPr/>
        </p:nvSpPr>
        <p:spPr bwMode="auto">
          <a:xfrm>
            <a:off x="3057006"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85" name="Line 99">
            <a:extLst>
              <a:ext uri="{FF2B5EF4-FFF2-40B4-BE49-F238E27FC236}">
                <a16:creationId xmlns:a16="http://schemas.microsoft.com/office/drawing/2014/main" id="{A78E62B3-5A19-3344-4231-00298EBC5957}"/>
              </a:ext>
            </a:extLst>
          </p:cNvPr>
          <p:cNvSpPr>
            <a:spLocks noChangeShapeType="1"/>
          </p:cNvSpPr>
          <p:nvPr/>
        </p:nvSpPr>
        <p:spPr bwMode="auto">
          <a:xfrm>
            <a:off x="3095513"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86" name="Line 100">
            <a:extLst>
              <a:ext uri="{FF2B5EF4-FFF2-40B4-BE49-F238E27FC236}">
                <a16:creationId xmlns:a16="http://schemas.microsoft.com/office/drawing/2014/main" id="{4EEBC8C0-554C-5A02-F981-4E5CFE295A70}"/>
              </a:ext>
            </a:extLst>
          </p:cNvPr>
          <p:cNvSpPr>
            <a:spLocks noChangeShapeType="1"/>
          </p:cNvSpPr>
          <p:nvPr/>
        </p:nvSpPr>
        <p:spPr bwMode="auto">
          <a:xfrm>
            <a:off x="3134020"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87" name="Line 101">
            <a:extLst>
              <a:ext uri="{FF2B5EF4-FFF2-40B4-BE49-F238E27FC236}">
                <a16:creationId xmlns:a16="http://schemas.microsoft.com/office/drawing/2014/main" id="{C0170319-A8CE-9F3E-1C20-04EFE7BFB0EA}"/>
              </a:ext>
            </a:extLst>
          </p:cNvPr>
          <p:cNvSpPr>
            <a:spLocks noChangeShapeType="1"/>
          </p:cNvSpPr>
          <p:nvPr/>
        </p:nvSpPr>
        <p:spPr bwMode="auto">
          <a:xfrm>
            <a:off x="3178689"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88" name="Line 102">
            <a:extLst>
              <a:ext uri="{FF2B5EF4-FFF2-40B4-BE49-F238E27FC236}">
                <a16:creationId xmlns:a16="http://schemas.microsoft.com/office/drawing/2014/main" id="{AE3777F8-93A8-65CD-CE53-21DF6407BE73}"/>
              </a:ext>
            </a:extLst>
          </p:cNvPr>
          <p:cNvSpPr>
            <a:spLocks noChangeShapeType="1"/>
          </p:cNvSpPr>
          <p:nvPr/>
        </p:nvSpPr>
        <p:spPr bwMode="auto">
          <a:xfrm>
            <a:off x="3257244"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89" name="Line 103">
            <a:extLst>
              <a:ext uri="{FF2B5EF4-FFF2-40B4-BE49-F238E27FC236}">
                <a16:creationId xmlns:a16="http://schemas.microsoft.com/office/drawing/2014/main" id="{CA98877E-F429-0423-C377-73EFE068620E}"/>
              </a:ext>
            </a:extLst>
          </p:cNvPr>
          <p:cNvSpPr>
            <a:spLocks noChangeShapeType="1"/>
          </p:cNvSpPr>
          <p:nvPr/>
        </p:nvSpPr>
        <p:spPr bwMode="auto">
          <a:xfrm>
            <a:off x="3295752"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90" name="Line 104">
            <a:extLst>
              <a:ext uri="{FF2B5EF4-FFF2-40B4-BE49-F238E27FC236}">
                <a16:creationId xmlns:a16="http://schemas.microsoft.com/office/drawing/2014/main" id="{E87F0FA8-3D5B-3A03-E9F5-9A83492E409B}"/>
              </a:ext>
            </a:extLst>
          </p:cNvPr>
          <p:cNvSpPr>
            <a:spLocks noChangeShapeType="1"/>
          </p:cNvSpPr>
          <p:nvPr/>
        </p:nvSpPr>
        <p:spPr bwMode="auto">
          <a:xfrm>
            <a:off x="3334259"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91" name="Line 105">
            <a:extLst>
              <a:ext uri="{FF2B5EF4-FFF2-40B4-BE49-F238E27FC236}">
                <a16:creationId xmlns:a16="http://schemas.microsoft.com/office/drawing/2014/main" id="{7741A0A3-16FF-CBFE-4840-711501A683CA}"/>
              </a:ext>
            </a:extLst>
          </p:cNvPr>
          <p:cNvSpPr>
            <a:spLocks noChangeShapeType="1"/>
          </p:cNvSpPr>
          <p:nvPr/>
        </p:nvSpPr>
        <p:spPr bwMode="auto">
          <a:xfrm>
            <a:off x="3372767"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92" name="Line 106">
            <a:extLst>
              <a:ext uri="{FF2B5EF4-FFF2-40B4-BE49-F238E27FC236}">
                <a16:creationId xmlns:a16="http://schemas.microsoft.com/office/drawing/2014/main" id="{6BF2B433-60DD-54BF-5B56-C728250E3066}"/>
              </a:ext>
            </a:extLst>
          </p:cNvPr>
          <p:cNvSpPr>
            <a:spLocks noChangeShapeType="1"/>
          </p:cNvSpPr>
          <p:nvPr/>
        </p:nvSpPr>
        <p:spPr bwMode="auto">
          <a:xfrm>
            <a:off x="3457483"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93" name="Line 107">
            <a:extLst>
              <a:ext uri="{FF2B5EF4-FFF2-40B4-BE49-F238E27FC236}">
                <a16:creationId xmlns:a16="http://schemas.microsoft.com/office/drawing/2014/main" id="{7D1C6971-091C-C898-3657-ECCE4F590B4D}"/>
              </a:ext>
            </a:extLst>
          </p:cNvPr>
          <p:cNvSpPr>
            <a:spLocks noChangeShapeType="1"/>
          </p:cNvSpPr>
          <p:nvPr/>
        </p:nvSpPr>
        <p:spPr bwMode="auto">
          <a:xfrm>
            <a:off x="3495991"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94" name="Line 108">
            <a:extLst>
              <a:ext uri="{FF2B5EF4-FFF2-40B4-BE49-F238E27FC236}">
                <a16:creationId xmlns:a16="http://schemas.microsoft.com/office/drawing/2014/main" id="{93B84CEE-D870-5871-9667-7C69CE2A87B4}"/>
              </a:ext>
            </a:extLst>
          </p:cNvPr>
          <p:cNvSpPr>
            <a:spLocks noChangeShapeType="1"/>
          </p:cNvSpPr>
          <p:nvPr/>
        </p:nvSpPr>
        <p:spPr bwMode="auto">
          <a:xfrm>
            <a:off x="3534498"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95" name="Line 109">
            <a:extLst>
              <a:ext uri="{FF2B5EF4-FFF2-40B4-BE49-F238E27FC236}">
                <a16:creationId xmlns:a16="http://schemas.microsoft.com/office/drawing/2014/main" id="{DEFEF399-BBDC-9BF3-5C2B-45B313C388F0}"/>
              </a:ext>
            </a:extLst>
          </p:cNvPr>
          <p:cNvSpPr>
            <a:spLocks noChangeShapeType="1"/>
          </p:cNvSpPr>
          <p:nvPr/>
        </p:nvSpPr>
        <p:spPr bwMode="auto">
          <a:xfrm>
            <a:off x="3573006"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96" name="Line 110">
            <a:extLst>
              <a:ext uri="{FF2B5EF4-FFF2-40B4-BE49-F238E27FC236}">
                <a16:creationId xmlns:a16="http://schemas.microsoft.com/office/drawing/2014/main" id="{75055810-9046-872D-5ABD-6E5B80471DDA}"/>
              </a:ext>
            </a:extLst>
          </p:cNvPr>
          <p:cNvSpPr>
            <a:spLocks noChangeShapeType="1"/>
          </p:cNvSpPr>
          <p:nvPr/>
        </p:nvSpPr>
        <p:spPr bwMode="auto">
          <a:xfrm>
            <a:off x="3657722"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98" name="Line 111">
            <a:extLst>
              <a:ext uri="{FF2B5EF4-FFF2-40B4-BE49-F238E27FC236}">
                <a16:creationId xmlns:a16="http://schemas.microsoft.com/office/drawing/2014/main" id="{DF9C32CB-CFCF-B897-F330-8DA060A95A8D}"/>
              </a:ext>
            </a:extLst>
          </p:cNvPr>
          <p:cNvSpPr>
            <a:spLocks noChangeShapeType="1"/>
          </p:cNvSpPr>
          <p:nvPr/>
        </p:nvSpPr>
        <p:spPr bwMode="auto">
          <a:xfrm>
            <a:off x="3696229"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699" name="Line 112">
            <a:extLst>
              <a:ext uri="{FF2B5EF4-FFF2-40B4-BE49-F238E27FC236}">
                <a16:creationId xmlns:a16="http://schemas.microsoft.com/office/drawing/2014/main" id="{0249E5AD-92C5-0518-8D9E-423ACC9134BC}"/>
              </a:ext>
            </a:extLst>
          </p:cNvPr>
          <p:cNvSpPr>
            <a:spLocks noChangeShapeType="1"/>
          </p:cNvSpPr>
          <p:nvPr/>
        </p:nvSpPr>
        <p:spPr bwMode="auto">
          <a:xfrm>
            <a:off x="3734737"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00" name="Line 113">
            <a:extLst>
              <a:ext uri="{FF2B5EF4-FFF2-40B4-BE49-F238E27FC236}">
                <a16:creationId xmlns:a16="http://schemas.microsoft.com/office/drawing/2014/main" id="{A67D4645-C0C0-AF5C-DAD7-03C5075F5282}"/>
              </a:ext>
            </a:extLst>
          </p:cNvPr>
          <p:cNvSpPr>
            <a:spLocks noChangeShapeType="1"/>
          </p:cNvSpPr>
          <p:nvPr/>
        </p:nvSpPr>
        <p:spPr bwMode="auto">
          <a:xfrm>
            <a:off x="3773244"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01" name="Line 114">
            <a:extLst>
              <a:ext uri="{FF2B5EF4-FFF2-40B4-BE49-F238E27FC236}">
                <a16:creationId xmlns:a16="http://schemas.microsoft.com/office/drawing/2014/main" id="{3F54C2C8-DE80-7492-918F-6D70130965E6}"/>
              </a:ext>
            </a:extLst>
          </p:cNvPr>
          <p:cNvSpPr>
            <a:spLocks noChangeShapeType="1"/>
          </p:cNvSpPr>
          <p:nvPr/>
        </p:nvSpPr>
        <p:spPr bwMode="auto">
          <a:xfrm>
            <a:off x="3851800"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02" name="Line 115">
            <a:extLst>
              <a:ext uri="{FF2B5EF4-FFF2-40B4-BE49-F238E27FC236}">
                <a16:creationId xmlns:a16="http://schemas.microsoft.com/office/drawing/2014/main" id="{32B3FA44-2A7A-044B-854F-1728D765D7E9}"/>
              </a:ext>
            </a:extLst>
          </p:cNvPr>
          <p:cNvSpPr>
            <a:spLocks noChangeShapeType="1"/>
          </p:cNvSpPr>
          <p:nvPr/>
        </p:nvSpPr>
        <p:spPr bwMode="auto">
          <a:xfrm>
            <a:off x="3896468"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03" name="Line 116">
            <a:extLst>
              <a:ext uri="{FF2B5EF4-FFF2-40B4-BE49-F238E27FC236}">
                <a16:creationId xmlns:a16="http://schemas.microsoft.com/office/drawing/2014/main" id="{893D6962-669A-E97F-9763-39D29CB76071}"/>
              </a:ext>
            </a:extLst>
          </p:cNvPr>
          <p:cNvSpPr>
            <a:spLocks noChangeShapeType="1"/>
          </p:cNvSpPr>
          <p:nvPr/>
        </p:nvSpPr>
        <p:spPr bwMode="auto">
          <a:xfrm>
            <a:off x="3934976"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04" name="Line 117">
            <a:extLst>
              <a:ext uri="{FF2B5EF4-FFF2-40B4-BE49-F238E27FC236}">
                <a16:creationId xmlns:a16="http://schemas.microsoft.com/office/drawing/2014/main" id="{6CD730B0-5411-A555-71A9-826FDD72216F}"/>
              </a:ext>
            </a:extLst>
          </p:cNvPr>
          <p:cNvSpPr>
            <a:spLocks noChangeShapeType="1"/>
          </p:cNvSpPr>
          <p:nvPr/>
        </p:nvSpPr>
        <p:spPr bwMode="auto">
          <a:xfrm>
            <a:off x="3973483"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06" name="Line 118">
            <a:extLst>
              <a:ext uri="{FF2B5EF4-FFF2-40B4-BE49-F238E27FC236}">
                <a16:creationId xmlns:a16="http://schemas.microsoft.com/office/drawing/2014/main" id="{13CA2DD7-541D-A9AD-3246-AE1CF093230F}"/>
              </a:ext>
            </a:extLst>
          </p:cNvPr>
          <p:cNvSpPr>
            <a:spLocks noChangeShapeType="1"/>
          </p:cNvSpPr>
          <p:nvPr/>
        </p:nvSpPr>
        <p:spPr bwMode="auto">
          <a:xfrm>
            <a:off x="4052038"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08" name="Line 119">
            <a:extLst>
              <a:ext uri="{FF2B5EF4-FFF2-40B4-BE49-F238E27FC236}">
                <a16:creationId xmlns:a16="http://schemas.microsoft.com/office/drawing/2014/main" id="{CAB3E755-E144-3C43-3F48-AC79110E0F6C}"/>
              </a:ext>
            </a:extLst>
          </p:cNvPr>
          <p:cNvSpPr>
            <a:spLocks noChangeShapeType="1"/>
          </p:cNvSpPr>
          <p:nvPr/>
        </p:nvSpPr>
        <p:spPr bwMode="auto">
          <a:xfrm>
            <a:off x="4096707"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09" name="Line 120">
            <a:extLst>
              <a:ext uri="{FF2B5EF4-FFF2-40B4-BE49-F238E27FC236}">
                <a16:creationId xmlns:a16="http://schemas.microsoft.com/office/drawing/2014/main" id="{2DFB8CC9-6032-B58D-D0B3-E172F4AC63F7}"/>
              </a:ext>
            </a:extLst>
          </p:cNvPr>
          <p:cNvSpPr>
            <a:spLocks noChangeShapeType="1"/>
          </p:cNvSpPr>
          <p:nvPr/>
        </p:nvSpPr>
        <p:spPr bwMode="auto">
          <a:xfrm>
            <a:off x="4135215"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10" name="Line 121">
            <a:extLst>
              <a:ext uri="{FF2B5EF4-FFF2-40B4-BE49-F238E27FC236}">
                <a16:creationId xmlns:a16="http://schemas.microsoft.com/office/drawing/2014/main" id="{A1A8E0C5-D494-9244-7C8C-AC479DDBEAB9}"/>
              </a:ext>
            </a:extLst>
          </p:cNvPr>
          <p:cNvSpPr>
            <a:spLocks noChangeShapeType="1"/>
          </p:cNvSpPr>
          <p:nvPr/>
        </p:nvSpPr>
        <p:spPr bwMode="auto">
          <a:xfrm>
            <a:off x="4173722"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11" name="Line 122">
            <a:extLst>
              <a:ext uri="{FF2B5EF4-FFF2-40B4-BE49-F238E27FC236}">
                <a16:creationId xmlns:a16="http://schemas.microsoft.com/office/drawing/2014/main" id="{1678946B-9397-307E-A6FE-BBD44C0ACB65}"/>
              </a:ext>
            </a:extLst>
          </p:cNvPr>
          <p:cNvSpPr>
            <a:spLocks noChangeShapeType="1"/>
          </p:cNvSpPr>
          <p:nvPr/>
        </p:nvSpPr>
        <p:spPr bwMode="auto">
          <a:xfrm>
            <a:off x="4252277"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12" name="Line 123">
            <a:extLst>
              <a:ext uri="{FF2B5EF4-FFF2-40B4-BE49-F238E27FC236}">
                <a16:creationId xmlns:a16="http://schemas.microsoft.com/office/drawing/2014/main" id="{65B8A85E-919F-56CC-6491-0CEE9EA0EF3F}"/>
              </a:ext>
            </a:extLst>
          </p:cNvPr>
          <p:cNvSpPr>
            <a:spLocks noChangeShapeType="1"/>
          </p:cNvSpPr>
          <p:nvPr/>
        </p:nvSpPr>
        <p:spPr bwMode="auto">
          <a:xfrm>
            <a:off x="4290785"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16" name="Line 124">
            <a:extLst>
              <a:ext uri="{FF2B5EF4-FFF2-40B4-BE49-F238E27FC236}">
                <a16:creationId xmlns:a16="http://schemas.microsoft.com/office/drawing/2014/main" id="{B5DFC469-6234-8F92-B9AA-664F2D0EA989}"/>
              </a:ext>
            </a:extLst>
          </p:cNvPr>
          <p:cNvSpPr>
            <a:spLocks noChangeShapeType="1"/>
          </p:cNvSpPr>
          <p:nvPr/>
        </p:nvSpPr>
        <p:spPr bwMode="auto">
          <a:xfrm>
            <a:off x="4335453"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17" name="Line 125">
            <a:extLst>
              <a:ext uri="{FF2B5EF4-FFF2-40B4-BE49-F238E27FC236}">
                <a16:creationId xmlns:a16="http://schemas.microsoft.com/office/drawing/2014/main" id="{DF67EC96-D384-84F3-AEB5-FE42861FA045}"/>
              </a:ext>
            </a:extLst>
          </p:cNvPr>
          <p:cNvSpPr>
            <a:spLocks noChangeShapeType="1"/>
          </p:cNvSpPr>
          <p:nvPr/>
        </p:nvSpPr>
        <p:spPr bwMode="auto">
          <a:xfrm>
            <a:off x="4373961"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18" name="Line 126">
            <a:extLst>
              <a:ext uri="{FF2B5EF4-FFF2-40B4-BE49-F238E27FC236}">
                <a16:creationId xmlns:a16="http://schemas.microsoft.com/office/drawing/2014/main" id="{B21A311D-0435-0C8A-704F-91CB13614306}"/>
              </a:ext>
            </a:extLst>
          </p:cNvPr>
          <p:cNvSpPr>
            <a:spLocks noChangeShapeType="1"/>
          </p:cNvSpPr>
          <p:nvPr/>
        </p:nvSpPr>
        <p:spPr bwMode="auto">
          <a:xfrm>
            <a:off x="4452516"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19" name="Line 127">
            <a:extLst>
              <a:ext uri="{FF2B5EF4-FFF2-40B4-BE49-F238E27FC236}">
                <a16:creationId xmlns:a16="http://schemas.microsoft.com/office/drawing/2014/main" id="{F112951C-7611-4B4A-6B9E-A77682858FFF}"/>
              </a:ext>
            </a:extLst>
          </p:cNvPr>
          <p:cNvSpPr>
            <a:spLocks noChangeShapeType="1"/>
          </p:cNvSpPr>
          <p:nvPr/>
        </p:nvSpPr>
        <p:spPr bwMode="auto">
          <a:xfrm>
            <a:off x="4491023"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20" name="Line 128">
            <a:extLst>
              <a:ext uri="{FF2B5EF4-FFF2-40B4-BE49-F238E27FC236}">
                <a16:creationId xmlns:a16="http://schemas.microsoft.com/office/drawing/2014/main" id="{DBDD2405-EF73-A0A8-163C-93D3ED4E22B4}"/>
              </a:ext>
            </a:extLst>
          </p:cNvPr>
          <p:cNvSpPr>
            <a:spLocks noChangeShapeType="1"/>
          </p:cNvSpPr>
          <p:nvPr/>
        </p:nvSpPr>
        <p:spPr bwMode="auto">
          <a:xfrm>
            <a:off x="4529531"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21" name="Line 129">
            <a:extLst>
              <a:ext uri="{FF2B5EF4-FFF2-40B4-BE49-F238E27FC236}">
                <a16:creationId xmlns:a16="http://schemas.microsoft.com/office/drawing/2014/main" id="{7067D2B8-6502-D55B-7907-F574F902FA2F}"/>
              </a:ext>
            </a:extLst>
          </p:cNvPr>
          <p:cNvSpPr>
            <a:spLocks noChangeShapeType="1"/>
          </p:cNvSpPr>
          <p:nvPr/>
        </p:nvSpPr>
        <p:spPr bwMode="auto">
          <a:xfrm>
            <a:off x="4574200"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22" name="Line 130">
            <a:extLst>
              <a:ext uri="{FF2B5EF4-FFF2-40B4-BE49-F238E27FC236}">
                <a16:creationId xmlns:a16="http://schemas.microsoft.com/office/drawing/2014/main" id="{2BEBA39F-7E4A-B815-9DBB-292E6A3DEF41}"/>
              </a:ext>
            </a:extLst>
          </p:cNvPr>
          <p:cNvSpPr>
            <a:spLocks noChangeShapeType="1"/>
          </p:cNvSpPr>
          <p:nvPr/>
        </p:nvSpPr>
        <p:spPr bwMode="auto">
          <a:xfrm>
            <a:off x="4652755"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23" name="Line 131">
            <a:extLst>
              <a:ext uri="{FF2B5EF4-FFF2-40B4-BE49-F238E27FC236}">
                <a16:creationId xmlns:a16="http://schemas.microsoft.com/office/drawing/2014/main" id="{35889EB2-FE61-FEE2-6030-F8E0D60EE7E8}"/>
              </a:ext>
            </a:extLst>
          </p:cNvPr>
          <p:cNvSpPr>
            <a:spLocks noChangeShapeType="1"/>
          </p:cNvSpPr>
          <p:nvPr/>
        </p:nvSpPr>
        <p:spPr bwMode="auto">
          <a:xfrm>
            <a:off x="4691262"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24" name="Line 132">
            <a:extLst>
              <a:ext uri="{FF2B5EF4-FFF2-40B4-BE49-F238E27FC236}">
                <a16:creationId xmlns:a16="http://schemas.microsoft.com/office/drawing/2014/main" id="{07779E52-7044-BE0E-31C2-7E0B02F07C56}"/>
              </a:ext>
            </a:extLst>
          </p:cNvPr>
          <p:cNvSpPr>
            <a:spLocks noChangeShapeType="1"/>
          </p:cNvSpPr>
          <p:nvPr/>
        </p:nvSpPr>
        <p:spPr bwMode="auto">
          <a:xfrm>
            <a:off x="4729770"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25" name="Line 133">
            <a:extLst>
              <a:ext uri="{FF2B5EF4-FFF2-40B4-BE49-F238E27FC236}">
                <a16:creationId xmlns:a16="http://schemas.microsoft.com/office/drawing/2014/main" id="{ED844028-00A0-7A44-747F-30293ECE3257}"/>
              </a:ext>
            </a:extLst>
          </p:cNvPr>
          <p:cNvSpPr>
            <a:spLocks noChangeShapeType="1"/>
          </p:cNvSpPr>
          <p:nvPr/>
        </p:nvSpPr>
        <p:spPr bwMode="auto">
          <a:xfrm>
            <a:off x="4768277"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26" name="Line 134">
            <a:extLst>
              <a:ext uri="{FF2B5EF4-FFF2-40B4-BE49-F238E27FC236}">
                <a16:creationId xmlns:a16="http://schemas.microsoft.com/office/drawing/2014/main" id="{3219B0EB-C47B-7E27-EFFE-EA43FE493BF4}"/>
              </a:ext>
            </a:extLst>
          </p:cNvPr>
          <p:cNvSpPr>
            <a:spLocks noChangeShapeType="1"/>
          </p:cNvSpPr>
          <p:nvPr/>
        </p:nvSpPr>
        <p:spPr bwMode="auto">
          <a:xfrm>
            <a:off x="4851453"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27" name="Line 135">
            <a:extLst>
              <a:ext uri="{FF2B5EF4-FFF2-40B4-BE49-F238E27FC236}">
                <a16:creationId xmlns:a16="http://schemas.microsoft.com/office/drawing/2014/main" id="{DE5A707E-578A-C24D-5960-61A89BC1D61A}"/>
              </a:ext>
            </a:extLst>
          </p:cNvPr>
          <p:cNvSpPr>
            <a:spLocks noChangeShapeType="1"/>
          </p:cNvSpPr>
          <p:nvPr/>
        </p:nvSpPr>
        <p:spPr bwMode="auto">
          <a:xfrm>
            <a:off x="4891501"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28" name="Line 136">
            <a:extLst>
              <a:ext uri="{FF2B5EF4-FFF2-40B4-BE49-F238E27FC236}">
                <a16:creationId xmlns:a16="http://schemas.microsoft.com/office/drawing/2014/main" id="{0AB2E536-8950-3911-F546-86A625CB9A39}"/>
              </a:ext>
            </a:extLst>
          </p:cNvPr>
          <p:cNvSpPr>
            <a:spLocks noChangeShapeType="1"/>
          </p:cNvSpPr>
          <p:nvPr/>
        </p:nvSpPr>
        <p:spPr bwMode="auto">
          <a:xfrm>
            <a:off x="4930009"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29" name="Line 137">
            <a:extLst>
              <a:ext uri="{FF2B5EF4-FFF2-40B4-BE49-F238E27FC236}">
                <a16:creationId xmlns:a16="http://schemas.microsoft.com/office/drawing/2014/main" id="{EFB6EA89-7628-894D-850C-A2755FCCB33B}"/>
              </a:ext>
            </a:extLst>
          </p:cNvPr>
          <p:cNvSpPr>
            <a:spLocks noChangeShapeType="1"/>
          </p:cNvSpPr>
          <p:nvPr/>
        </p:nvSpPr>
        <p:spPr bwMode="auto">
          <a:xfrm>
            <a:off x="4968516"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30" name="Line 138">
            <a:extLst>
              <a:ext uri="{FF2B5EF4-FFF2-40B4-BE49-F238E27FC236}">
                <a16:creationId xmlns:a16="http://schemas.microsoft.com/office/drawing/2014/main" id="{AB173EEF-E1B1-74EE-1824-618F404F03E3}"/>
              </a:ext>
            </a:extLst>
          </p:cNvPr>
          <p:cNvSpPr>
            <a:spLocks noChangeShapeType="1"/>
          </p:cNvSpPr>
          <p:nvPr/>
        </p:nvSpPr>
        <p:spPr bwMode="auto">
          <a:xfrm>
            <a:off x="5051692"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31" name="Line 139">
            <a:extLst>
              <a:ext uri="{FF2B5EF4-FFF2-40B4-BE49-F238E27FC236}">
                <a16:creationId xmlns:a16="http://schemas.microsoft.com/office/drawing/2014/main" id="{D4E2152B-A429-F153-FD4F-5CF99FC49932}"/>
              </a:ext>
            </a:extLst>
          </p:cNvPr>
          <p:cNvSpPr>
            <a:spLocks noChangeShapeType="1"/>
          </p:cNvSpPr>
          <p:nvPr/>
        </p:nvSpPr>
        <p:spPr bwMode="auto">
          <a:xfrm>
            <a:off x="5091740"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32" name="Line 140">
            <a:extLst>
              <a:ext uri="{FF2B5EF4-FFF2-40B4-BE49-F238E27FC236}">
                <a16:creationId xmlns:a16="http://schemas.microsoft.com/office/drawing/2014/main" id="{B42B98B0-1B3A-04C4-6731-940A60C889BD}"/>
              </a:ext>
            </a:extLst>
          </p:cNvPr>
          <p:cNvSpPr>
            <a:spLocks noChangeShapeType="1"/>
          </p:cNvSpPr>
          <p:nvPr/>
        </p:nvSpPr>
        <p:spPr bwMode="auto">
          <a:xfrm>
            <a:off x="5130247"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33" name="Line 141">
            <a:extLst>
              <a:ext uri="{FF2B5EF4-FFF2-40B4-BE49-F238E27FC236}">
                <a16:creationId xmlns:a16="http://schemas.microsoft.com/office/drawing/2014/main" id="{3362E8AE-EFC1-584B-B376-F298C6C250FA}"/>
              </a:ext>
            </a:extLst>
          </p:cNvPr>
          <p:cNvSpPr>
            <a:spLocks noChangeShapeType="1"/>
          </p:cNvSpPr>
          <p:nvPr/>
        </p:nvSpPr>
        <p:spPr bwMode="auto">
          <a:xfrm>
            <a:off x="5168755"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34" name="Line 142">
            <a:extLst>
              <a:ext uri="{FF2B5EF4-FFF2-40B4-BE49-F238E27FC236}">
                <a16:creationId xmlns:a16="http://schemas.microsoft.com/office/drawing/2014/main" id="{AD28F535-C049-FB13-4E73-8A53C4288279}"/>
              </a:ext>
            </a:extLst>
          </p:cNvPr>
          <p:cNvSpPr>
            <a:spLocks noChangeShapeType="1"/>
          </p:cNvSpPr>
          <p:nvPr/>
        </p:nvSpPr>
        <p:spPr bwMode="auto">
          <a:xfrm>
            <a:off x="5251931"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35" name="Line 143">
            <a:extLst>
              <a:ext uri="{FF2B5EF4-FFF2-40B4-BE49-F238E27FC236}">
                <a16:creationId xmlns:a16="http://schemas.microsoft.com/office/drawing/2014/main" id="{896B86E5-ED1C-26BF-69FC-ACB6F5399CFF}"/>
              </a:ext>
            </a:extLst>
          </p:cNvPr>
          <p:cNvSpPr>
            <a:spLocks noChangeShapeType="1"/>
          </p:cNvSpPr>
          <p:nvPr/>
        </p:nvSpPr>
        <p:spPr bwMode="auto">
          <a:xfrm>
            <a:off x="5291979"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36" name="Line 144">
            <a:extLst>
              <a:ext uri="{FF2B5EF4-FFF2-40B4-BE49-F238E27FC236}">
                <a16:creationId xmlns:a16="http://schemas.microsoft.com/office/drawing/2014/main" id="{16C37A01-98FA-C0F8-1AA0-0379B247BF3E}"/>
              </a:ext>
            </a:extLst>
          </p:cNvPr>
          <p:cNvSpPr>
            <a:spLocks noChangeShapeType="1"/>
          </p:cNvSpPr>
          <p:nvPr/>
        </p:nvSpPr>
        <p:spPr bwMode="auto">
          <a:xfrm>
            <a:off x="5330486"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37" name="Line 145">
            <a:extLst>
              <a:ext uri="{FF2B5EF4-FFF2-40B4-BE49-F238E27FC236}">
                <a16:creationId xmlns:a16="http://schemas.microsoft.com/office/drawing/2014/main" id="{1D7883BC-331A-3E5F-9D10-BD12812112C8}"/>
              </a:ext>
            </a:extLst>
          </p:cNvPr>
          <p:cNvSpPr>
            <a:spLocks noChangeShapeType="1"/>
          </p:cNvSpPr>
          <p:nvPr/>
        </p:nvSpPr>
        <p:spPr bwMode="auto">
          <a:xfrm>
            <a:off x="5368994"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38" name="Line 146">
            <a:extLst>
              <a:ext uri="{FF2B5EF4-FFF2-40B4-BE49-F238E27FC236}">
                <a16:creationId xmlns:a16="http://schemas.microsoft.com/office/drawing/2014/main" id="{E27EB642-E02E-FD53-ED4F-416F5C539939}"/>
              </a:ext>
            </a:extLst>
          </p:cNvPr>
          <p:cNvSpPr>
            <a:spLocks noChangeShapeType="1"/>
          </p:cNvSpPr>
          <p:nvPr/>
        </p:nvSpPr>
        <p:spPr bwMode="auto">
          <a:xfrm>
            <a:off x="5447549"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39" name="Line 147">
            <a:extLst>
              <a:ext uri="{FF2B5EF4-FFF2-40B4-BE49-F238E27FC236}">
                <a16:creationId xmlns:a16="http://schemas.microsoft.com/office/drawing/2014/main" id="{03BAA4AB-1B0E-D457-C19E-B8B36B7F1987}"/>
              </a:ext>
            </a:extLst>
          </p:cNvPr>
          <p:cNvSpPr>
            <a:spLocks noChangeShapeType="1"/>
          </p:cNvSpPr>
          <p:nvPr/>
        </p:nvSpPr>
        <p:spPr bwMode="auto">
          <a:xfrm>
            <a:off x="5492218"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40" name="Line 148">
            <a:extLst>
              <a:ext uri="{FF2B5EF4-FFF2-40B4-BE49-F238E27FC236}">
                <a16:creationId xmlns:a16="http://schemas.microsoft.com/office/drawing/2014/main" id="{9360F7B6-8C81-CD92-47B0-4DFD1BE0F1C2}"/>
              </a:ext>
            </a:extLst>
          </p:cNvPr>
          <p:cNvSpPr>
            <a:spLocks noChangeShapeType="1"/>
          </p:cNvSpPr>
          <p:nvPr/>
        </p:nvSpPr>
        <p:spPr bwMode="auto">
          <a:xfrm>
            <a:off x="5530725"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41" name="Line 149">
            <a:extLst>
              <a:ext uri="{FF2B5EF4-FFF2-40B4-BE49-F238E27FC236}">
                <a16:creationId xmlns:a16="http://schemas.microsoft.com/office/drawing/2014/main" id="{E5B941E4-FE30-D2FA-6FAC-4C061BCB28BB}"/>
              </a:ext>
            </a:extLst>
          </p:cNvPr>
          <p:cNvSpPr>
            <a:spLocks noChangeShapeType="1"/>
          </p:cNvSpPr>
          <p:nvPr/>
        </p:nvSpPr>
        <p:spPr bwMode="auto">
          <a:xfrm>
            <a:off x="5569232"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42" name="Line 150">
            <a:extLst>
              <a:ext uri="{FF2B5EF4-FFF2-40B4-BE49-F238E27FC236}">
                <a16:creationId xmlns:a16="http://schemas.microsoft.com/office/drawing/2014/main" id="{F67B3F77-586D-D227-CCE6-98029777CDA5}"/>
              </a:ext>
            </a:extLst>
          </p:cNvPr>
          <p:cNvSpPr>
            <a:spLocks noChangeShapeType="1"/>
          </p:cNvSpPr>
          <p:nvPr/>
        </p:nvSpPr>
        <p:spPr bwMode="auto">
          <a:xfrm>
            <a:off x="5647788"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43" name="Line 151">
            <a:extLst>
              <a:ext uri="{FF2B5EF4-FFF2-40B4-BE49-F238E27FC236}">
                <a16:creationId xmlns:a16="http://schemas.microsoft.com/office/drawing/2014/main" id="{6E66A64A-1A28-C46A-32D9-E3A8656E83DC}"/>
              </a:ext>
            </a:extLst>
          </p:cNvPr>
          <p:cNvSpPr>
            <a:spLocks noChangeShapeType="1"/>
          </p:cNvSpPr>
          <p:nvPr/>
        </p:nvSpPr>
        <p:spPr bwMode="auto">
          <a:xfrm>
            <a:off x="5686295"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44" name="Line 152">
            <a:extLst>
              <a:ext uri="{FF2B5EF4-FFF2-40B4-BE49-F238E27FC236}">
                <a16:creationId xmlns:a16="http://schemas.microsoft.com/office/drawing/2014/main" id="{C9AC151C-0802-8C54-086D-E489EB93950A}"/>
              </a:ext>
            </a:extLst>
          </p:cNvPr>
          <p:cNvSpPr>
            <a:spLocks noChangeShapeType="1"/>
          </p:cNvSpPr>
          <p:nvPr/>
        </p:nvSpPr>
        <p:spPr bwMode="auto">
          <a:xfrm>
            <a:off x="5730964"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45" name="Line 153">
            <a:extLst>
              <a:ext uri="{FF2B5EF4-FFF2-40B4-BE49-F238E27FC236}">
                <a16:creationId xmlns:a16="http://schemas.microsoft.com/office/drawing/2014/main" id="{E2329D5E-FA76-F6A3-BCFE-1A2BAF6C8559}"/>
              </a:ext>
            </a:extLst>
          </p:cNvPr>
          <p:cNvSpPr>
            <a:spLocks noChangeShapeType="1"/>
          </p:cNvSpPr>
          <p:nvPr/>
        </p:nvSpPr>
        <p:spPr bwMode="auto">
          <a:xfrm>
            <a:off x="5769471"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46" name="Line 154">
            <a:extLst>
              <a:ext uri="{FF2B5EF4-FFF2-40B4-BE49-F238E27FC236}">
                <a16:creationId xmlns:a16="http://schemas.microsoft.com/office/drawing/2014/main" id="{8A03CE02-6A35-F056-574A-77693B4E876C}"/>
              </a:ext>
            </a:extLst>
          </p:cNvPr>
          <p:cNvSpPr>
            <a:spLocks noChangeShapeType="1"/>
          </p:cNvSpPr>
          <p:nvPr/>
        </p:nvSpPr>
        <p:spPr bwMode="auto">
          <a:xfrm>
            <a:off x="5848026"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47" name="Line 155">
            <a:extLst>
              <a:ext uri="{FF2B5EF4-FFF2-40B4-BE49-F238E27FC236}">
                <a16:creationId xmlns:a16="http://schemas.microsoft.com/office/drawing/2014/main" id="{1BBADAE5-EC5B-2D8D-8241-8879F6542DE1}"/>
              </a:ext>
            </a:extLst>
          </p:cNvPr>
          <p:cNvSpPr>
            <a:spLocks noChangeShapeType="1"/>
          </p:cNvSpPr>
          <p:nvPr/>
        </p:nvSpPr>
        <p:spPr bwMode="auto">
          <a:xfrm>
            <a:off x="5886534"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48" name="Line 156">
            <a:extLst>
              <a:ext uri="{FF2B5EF4-FFF2-40B4-BE49-F238E27FC236}">
                <a16:creationId xmlns:a16="http://schemas.microsoft.com/office/drawing/2014/main" id="{6410AA64-2165-8D3C-E71B-AB4F37FED6A2}"/>
              </a:ext>
            </a:extLst>
          </p:cNvPr>
          <p:cNvSpPr>
            <a:spLocks noChangeShapeType="1"/>
          </p:cNvSpPr>
          <p:nvPr/>
        </p:nvSpPr>
        <p:spPr bwMode="auto">
          <a:xfrm>
            <a:off x="5925041"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49" name="Line 157">
            <a:extLst>
              <a:ext uri="{FF2B5EF4-FFF2-40B4-BE49-F238E27FC236}">
                <a16:creationId xmlns:a16="http://schemas.microsoft.com/office/drawing/2014/main" id="{13FD73D7-8F0A-60FC-D4BE-3661773A4BFC}"/>
              </a:ext>
            </a:extLst>
          </p:cNvPr>
          <p:cNvSpPr>
            <a:spLocks noChangeShapeType="1"/>
          </p:cNvSpPr>
          <p:nvPr/>
        </p:nvSpPr>
        <p:spPr bwMode="auto">
          <a:xfrm>
            <a:off x="5969710"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50" name="Line 158">
            <a:extLst>
              <a:ext uri="{FF2B5EF4-FFF2-40B4-BE49-F238E27FC236}">
                <a16:creationId xmlns:a16="http://schemas.microsoft.com/office/drawing/2014/main" id="{22E7BCBE-CDC2-45E4-B8F1-736362FF3C2D}"/>
              </a:ext>
            </a:extLst>
          </p:cNvPr>
          <p:cNvSpPr>
            <a:spLocks noChangeShapeType="1"/>
          </p:cNvSpPr>
          <p:nvPr/>
        </p:nvSpPr>
        <p:spPr bwMode="auto">
          <a:xfrm>
            <a:off x="6046725"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51" name="Line 159">
            <a:extLst>
              <a:ext uri="{FF2B5EF4-FFF2-40B4-BE49-F238E27FC236}">
                <a16:creationId xmlns:a16="http://schemas.microsoft.com/office/drawing/2014/main" id="{BAE6047E-920C-3C97-B9CB-544D5C60902A}"/>
              </a:ext>
            </a:extLst>
          </p:cNvPr>
          <p:cNvSpPr>
            <a:spLocks noChangeShapeType="1"/>
          </p:cNvSpPr>
          <p:nvPr/>
        </p:nvSpPr>
        <p:spPr bwMode="auto">
          <a:xfrm>
            <a:off x="6086773"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52" name="Line 160">
            <a:extLst>
              <a:ext uri="{FF2B5EF4-FFF2-40B4-BE49-F238E27FC236}">
                <a16:creationId xmlns:a16="http://schemas.microsoft.com/office/drawing/2014/main" id="{74146F45-699F-1E1C-E719-154273151AE1}"/>
              </a:ext>
            </a:extLst>
          </p:cNvPr>
          <p:cNvSpPr>
            <a:spLocks noChangeShapeType="1"/>
          </p:cNvSpPr>
          <p:nvPr/>
        </p:nvSpPr>
        <p:spPr bwMode="auto">
          <a:xfrm>
            <a:off x="6125280"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53" name="Line 161">
            <a:extLst>
              <a:ext uri="{FF2B5EF4-FFF2-40B4-BE49-F238E27FC236}">
                <a16:creationId xmlns:a16="http://schemas.microsoft.com/office/drawing/2014/main" id="{E4C16979-B364-0375-55E5-58649E0ED1C1}"/>
              </a:ext>
            </a:extLst>
          </p:cNvPr>
          <p:cNvSpPr>
            <a:spLocks noChangeShapeType="1"/>
          </p:cNvSpPr>
          <p:nvPr/>
        </p:nvSpPr>
        <p:spPr bwMode="auto">
          <a:xfrm>
            <a:off x="6169949"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54" name="Line 162">
            <a:extLst>
              <a:ext uri="{FF2B5EF4-FFF2-40B4-BE49-F238E27FC236}">
                <a16:creationId xmlns:a16="http://schemas.microsoft.com/office/drawing/2014/main" id="{53B5ACCB-9235-DE83-EBBA-A563BE857BC4}"/>
              </a:ext>
            </a:extLst>
          </p:cNvPr>
          <p:cNvSpPr>
            <a:spLocks noChangeShapeType="1"/>
          </p:cNvSpPr>
          <p:nvPr/>
        </p:nvSpPr>
        <p:spPr bwMode="auto">
          <a:xfrm>
            <a:off x="6246964"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55" name="Line 163">
            <a:extLst>
              <a:ext uri="{FF2B5EF4-FFF2-40B4-BE49-F238E27FC236}">
                <a16:creationId xmlns:a16="http://schemas.microsoft.com/office/drawing/2014/main" id="{7D3332B1-335E-178A-AB3E-9022BE16844F}"/>
              </a:ext>
            </a:extLst>
          </p:cNvPr>
          <p:cNvSpPr>
            <a:spLocks noChangeShapeType="1"/>
          </p:cNvSpPr>
          <p:nvPr/>
        </p:nvSpPr>
        <p:spPr bwMode="auto">
          <a:xfrm>
            <a:off x="6287012"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56" name="Line 164">
            <a:extLst>
              <a:ext uri="{FF2B5EF4-FFF2-40B4-BE49-F238E27FC236}">
                <a16:creationId xmlns:a16="http://schemas.microsoft.com/office/drawing/2014/main" id="{BD3D4EC8-A489-18C9-4CC7-DC36A7F537F5}"/>
              </a:ext>
            </a:extLst>
          </p:cNvPr>
          <p:cNvSpPr>
            <a:spLocks noChangeShapeType="1"/>
          </p:cNvSpPr>
          <p:nvPr/>
        </p:nvSpPr>
        <p:spPr bwMode="auto">
          <a:xfrm>
            <a:off x="6325519"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57" name="Line 165">
            <a:extLst>
              <a:ext uri="{FF2B5EF4-FFF2-40B4-BE49-F238E27FC236}">
                <a16:creationId xmlns:a16="http://schemas.microsoft.com/office/drawing/2014/main" id="{CD443B45-7DF8-12AD-2E4B-516F9D457AF3}"/>
              </a:ext>
            </a:extLst>
          </p:cNvPr>
          <p:cNvSpPr>
            <a:spLocks noChangeShapeType="1"/>
          </p:cNvSpPr>
          <p:nvPr/>
        </p:nvSpPr>
        <p:spPr bwMode="auto">
          <a:xfrm>
            <a:off x="6364026"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58" name="Line 166">
            <a:extLst>
              <a:ext uri="{FF2B5EF4-FFF2-40B4-BE49-F238E27FC236}">
                <a16:creationId xmlns:a16="http://schemas.microsoft.com/office/drawing/2014/main" id="{5BABBFD1-A51C-B1B8-344A-93BAABC53BAA}"/>
              </a:ext>
            </a:extLst>
          </p:cNvPr>
          <p:cNvSpPr>
            <a:spLocks noChangeShapeType="1"/>
          </p:cNvSpPr>
          <p:nvPr/>
        </p:nvSpPr>
        <p:spPr bwMode="auto">
          <a:xfrm>
            <a:off x="6447203"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59" name="Line 167">
            <a:extLst>
              <a:ext uri="{FF2B5EF4-FFF2-40B4-BE49-F238E27FC236}">
                <a16:creationId xmlns:a16="http://schemas.microsoft.com/office/drawing/2014/main" id="{9B3F47CF-EF48-4846-7F3C-EF85C4012035}"/>
              </a:ext>
            </a:extLst>
          </p:cNvPr>
          <p:cNvSpPr>
            <a:spLocks noChangeShapeType="1"/>
          </p:cNvSpPr>
          <p:nvPr/>
        </p:nvSpPr>
        <p:spPr bwMode="auto">
          <a:xfrm>
            <a:off x="6487250"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60" name="Line 168">
            <a:extLst>
              <a:ext uri="{FF2B5EF4-FFF2-40B4-BE49-F238E27FC236}">
                <a16:creationId xmlns:a16="http://schemas.microsoft.com/office/drawing/2014/main" id="{D4968CC1-F82D-931E-BE5E-80261E589F20}"/>
              </a:ext>
            </a:extLst>
          </p:cNvPr>
          <p:cNvSpPr>
            <a:spLocks noChangeShapeType="1"/>
          </p:cNvSpPr>
          <p:nvPr/>
        </p:nvSpPr>
        <p:spPr bwMode="auto">
          <a:xfrm>
            <a:off x="6525758"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61" name="Line 169">
            <a:extLst>
              <a:ext uri="{FF2B5EF4-FFF2-40B4-BE49-F238E27FC236}">
                <a16:creationId xmlns:a16="http://schemas.microsoft.com/office/drawing/2014/main" id="{C5B3988F-5AD7-478E-6225-1A54BAEDFDC9}"/>
              </a:ext>
            </a:extLst>
          </p:cNvPr>
          <p:cNvSpPr>
            <a:spLocks noChangeShapeType="1"/>
          </p:cNvSpPr>
          <p:nvPr/>
        </p:nvSpPr>
        <p:spPr bwMode="auto">
          <a:xfrm>
            <a:off x="6564265"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62" name="Line 170">
            <a:extLst>
              <a:ext uri="{FF2B5EF4-FFF2-40B4-BE49-F238E27FC236}">
                <a16:creationId xmlns:a16="http://schemas.microsoft.com/office/drawing/2014/main" id="{7D2A8150-8C6F-98B3-FA18-5CC49A6DB7A5}"/>
              </a:ext>
            </a:extLst>
          </p:cNvPr>
          <p:cNvSpPr>
            <a:spLocks noChangeShapeType="1"/>
          </p:cNvSpPr>
          <p:nvPr/>
        </p:nvSpPr>
        <p:spPr bwMode="auto">
          <a:xfrm>
            <a:off x="6647441"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63" name="Line 171">
            <a:extLst>
              <a:ext uri="{FF2B5EF4-FFF2-40B4-BE49-F238E27FC236}">
                <a16:creationId xmlns:a16="http://schemas.microsoft.com/office/drawing/2014/main" id="{C4585CBF-025B-F2D4-F93C-8C14EEB0AE86}"/>
              </a:ext>
            </a:extLst>
          </p:cNvPr>
          <p:cNvSpPr>
            <a:spLocks noChangeShapeType="1"/>
          </p:cNvSpPr>
          <p:nvPr/>
        </p:nvSpPr>
        <p:spPr bwMode="auto">
          <a:xfrm>
            <a:off x="6685949"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64" name="Line 172">
            <a:extLst>
              <a:ext uri="{FF2B5EF4-FFF2-40B4-BE49-F238E27FC236}">
                <a16:creationId xmlns:a16="http://schemas.microsoft.com/office/drawing/2014/main" id="{6CDED52D-AD6F-3922-0A67-56632DC9B75D}"/>
              </a:ext>
            </a:extLst>
          </p:cNvPr>
          <p:cNvSpPr>
            <a:spLocks noChangeShapeType="1"/>
          </p:cNvSpPr>
          <p:nvPr/>
        </p:nvSpPr>
        <p:spPr bwMode="auto">
          <a:xfrm>
            <a:off x="6725997"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65" name="Line 173">
            <a:extLst>
              <a:ext uri="{FF2B5EF4-FFF2-40B4-BE49-F238E27FC236}">
                <a16:creationId xmlns:a16="http://schemas.microsoft.com/office/drawing/2014/main" id="{7A56656C-DCC8-B2C1-BE41-9F110EEEC282}"/>
              </a:ext>
            </a:extLst>
          </p:cNvPr>
          <p:cNvSpPr>
            <a:spLocks noChangeShapeType="1"/>
          </p:cNvSpPr>
          <p:nvPr/>
        </p:nvSpPr>
        <p:spPr bwMode="auto">
          <a:xfrm>
            <a:off x="6764504"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66" name="Line 174">
            <a:extLst>
              <a:ext uri="{FF2B5EF4-FFF2-40B4-BE49-F238E27FC236}">
                <a16:creationId xmlns:a16="http://schemas.microsoft.com/office/drawing/2014/main" id="{642CEC4F-202F-A429-15AB-22C267D0475D}"/>
              </a:ext>
            </a:extLst>
          </p:cNvPr>
          <p:cNvSpPr>
            <a:spLocks noChangeShapeType="1"/>
          </p:cNvSpPr>
          <p:nvPr/>
        </p:nvSpPr>
        <p:spPr bwMode="auto">
          <a:xfrm>
            <a:off x="6843059"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67" name="Line 175">
            <a:extLst>
              <a:ext uri="{FF2B5EF4-FFF2-40B4-BE49-F238E27FC236}">
                <a16:creationId xmlns:a16="http://schemas.microsoft.com/office/drawing/2014/main" id="{62A54010-9A0F-3B0E-0935-3501A205FB9B}"/>
              </a:ext>
            </a:extLst>
          </p:cNvPr>
          <p:cNvSpPr>
            <a:spLocks noChangeShapeType="1"/>
          </p:cNvSpPr>
          <p:nvPr/>
        </p:nvSpPr>
        <p:spPr bwMode="auto">
          <a:xfrm>
            <a:off x="6886188"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68" name="Line 176">
            <a:extLst>
              <a:ext uri="{FF2B5EF4-FFF2-40B4-BE49-F238E27FC236}">
                <a16:creationId xmlns:a16="http://schemas.microsoft.com/office/drawing/2014/main" id="{0CD4ED4E-3E34-9E8A-5992-1D49930949BD}"/>
              </a:ext>
            </a:extLst>
          </p:cNvPr>
          <p:cNvSpPr>
            <a:spLocks noChangeShapeType="1"/>
          </p:cNvSpPr>
          <p:nvPr/>
        </p:nvSpPr>
        <p:spPr bwMode="auto">
          <a:xfrm>
            <a:off x="6926235"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69" name="Line 177">
            <a:extLst>
              <a:ext uri="{FF2B5EF4-FFF2-40B4-BE49-F238E27FC236}">
                <a16:creationId xmlns:a16="http://schemas.microsoft.com/office/drawing/2014/main" id="{83FDAE0A-6CE6-CAB4-2D56-5A02960D5E2C}"/>
              </a:ext>
            </a:extLst>
          </p:cNvPr>
          <p:cNvSpPr>
            <a:spLocks noChangeShapeType="1"/>
          </p:cNvSpPr>
          <p:nvPr/>
        </p:nvSpPr>
        <p:spPr bwMode="auto">
          <a:xfrm>
            <a:off x="6964743"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70" name="Line 178">
            <a:extLst>
              <a:ext uri="{FF2B5EF4-FFF2-40B4-BE49-F238E27FC236}">
                <a16:creationId xmlns:a16="http://schemas.microsoft.com/office/drawing/2014/main" id="{2EA0BF2A-8936-A0BB-2BD5-61D73A3DAAB4}"/>
              </a:ext>
            </a:extLst>
          </p:cNvPr>
          <p:cNvSpPr>
            <a:spLocks noChangeShapeType="1"/>
          </p:cNvSpPr>
          <p:nvPr/>
        </p:nvSpPr>
        <p:spPr bwMode="auto">
          <a:xfrm>
            <a:off x="7041758"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71" name="Line 179">
            <a:extLst>
              <a:ext uri="{FF2B5EF4-FFF2-40B4-BE49-F238E27FC236}">
                <a16:creationId xmlns:a16="http://schemas.microsoft.com/office/drawing/2014/main" id="{B0A73801-90F5-0B45-D186-5E711BA687AD}"/>
              </a:ext>
            </a:extLst>
          </p:cNvPr>
          <p:cNvSpPr>
            <a:spLocks noChangeShapeType="1"/>
          </p:cNvSpPr>
          <p:nvPr/>
        </p:nvSpPr>
        <p:spPr bwMode="auto">
          <a:xfrm>
            <a:off x="7081806"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72" name="Line 180">
            <a:extLst>
              <a:ext uri="{FF2B5EF4-FFF2-40B4-BE49-F238E27FC236}">
                <a16:creationId xmlns:a16="http://schemas.microsoft.com/office/drawing/2014/main" id="{3595173A-F215-E1E6-F97E-327BBC3F4CC2}"/>
              </a:ext>
            </a:extLst>
          </p:cNvPr>
          <p:cNvSpPr>
            <a:spLocks noChangeShapeType="1"/>
          </p:cNvSpPr>
          <p:nvPr/>
        </p:nvSpPr>
        <p:spPr bwMode="auto">
          <a:xfrm>
            <a:off x="7126474"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73" name="Line 181">
            <a:extLst>
              <a:ext uri="{FF2B5EF4-FFF2-40B4-BE49-F238E27FC236}">
                <a16:creationId xmlns:a16="http://schemas.microsoft.com/office/drawing/2014/main" id="{41FF07C5-6775-9DF2-834C-56E317E71D94}"/>
              </a:ext>
            </a:extLst>
          </p:cNvPr>
          <p:cNvSpPr>
            <a:spLocks noChangeShapeType="1"/>
          </p:cNvSpPr>
          <p:nvPr/>
        </p:nvSpPr>
        <p:spPr bwMode="auto">
          <a:xfrm>
            <a:off x="7164982"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74" name="Line 182">
            <a:extLst>
              <a:ext uri="{FF2B5EF4-FFF2-40B4-BE49-F238E27FC236}">
                <a16:creationId xmlns:a16="http://schemas.microsoft.com/office/drawing/2014/main" id="{2D8E48E8-893C-99D0-7556-3F64B6CFE997}"/>
              </a:ext>
            </a:extLst>
          </p:cNvPr>
          <p:cNvSpPr>
            <a:spLocks noChangeShapeType="1"/>
          </p:cNvSpPr>
          <p:nvPr/>
        </p:nvSpPr>
        <p:spPr bwMode="auto">
          <a:xfrm>
            <a:off x="7241997"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75" name="Line 183">
            <a:extLst>
              <a:ext uri="{FF2B5EF4-FFF2-40B4-BE49-F238E27FC236}">
                <a16:creationId xmlns:a16="http://schemas.microsoft.com/office/drawing/2014/main" id="{84827ACB-FDFD-EA00-961E-7264320FD408}"/>
              </a:ext>
            </a:extLst>
          </p:cNvPr>
          <p:cNvSpPr>
            <a:spLocks noChangeShapeType="1"/>
          </p:cNvSpPr>
          <p:nvPr/>
        </p:nvSpPr>
        <p:spPr bwMode="auto">
          <a:xfrm>
            <a:off x="7282044"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76" name="Line 184">
            <a:extLst>
              <a:ext uri="{FF2B5EF4-FFF2-40B4-BE49-F238E27FC236}">
                <a16:creationId xmlns:a16="http://schemas.microsoft.com/office/drawing/2014/main" id="{01B91769-0DCB-3357-3D31-9013CBB19DE2}"/>
              </a:ext>
            </a:extLst>
          </p:cNvPr>
          <p:cNvSpPr>
            <a:spLocks noChangeShapeType="1"/>
          </p:cNvSpPr>
          <p:nvPr/>
        </p:nvSpPr>
        <p:spPr bwMode="auto">
          <a:xfrm>
            <a:off x="7326713"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77" name="Line 185">
            <a:extLst>
              <a:ext uri="{FF2B5EF4-FFF2-40B4-BE49-F238E27FC236}">
                <a16:creationId xmlns:a16="http://schemas.microsoft.com/office/drawing/2014/main" id="{F8D6847E-59D8-79AA-39BA-F24B930C3E26}"/>
              </a:ext>
            </a:extLst>
          </p:cNvPr>
          <p:cNvSpPr>
            <a:spLocks noChangeShapeType="1"/>
          </p:cNvSpPr>
          <p:nvPr/>
        </p:nvSpPr>
        <p:spPr bwMode="auto">
          <a:xfrm>
            <a:off x="7365221"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78" name="Line 186">
            <a:extLst>
              <a:ext uri="{FF2B5EF4-FFF2-40B4-BE49-F238E27FC236}">
                <a16:creationId xmlns:a16="http://schemas.microsoft.com/office/drawing/2014/main" id="{C269371E-70B4-9BC8-1F6B-6D95D914DC7E}"/>
              </a:ext>
            </a:extLst>
          </p:cNvPr>
          <p:cNvSpPr>
            <a:spLocks noChangeShapeType="1"/>
          </p:cNvSpPr>
          <p:nvPr/>
        </p:nvSpPr>
        <p:spPr bwMode="auto">
          <a:xfrm>
            <a:off x="7442235"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79" name="Line 187">
            <a:extLst>
              <a:ext uri="{FF2B5EF4-FFF2-40B4-BE49-F238E27FC236}">
                <a16:creationId xmlns:a16="http://schemas.microsoft.com/office/drawing/2014/main" id="{F0CF5AAF-F776-C1E3-B665-063CB9C66104}"/>
              </a:ext>
            </a:extLst>
          </p:cNvPr>
          <p:cNvSpPr>
            <a:spLocks noChangeShapeType="1"/>
          </p:cNvSpPr>
          <p:nvPr/>
        </p:nvSpPr>
        <p:spPr bwMode="auto">
          <a:xfrm>
            <a:off x="7482283"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80" name="Line 188">
            <a:extLst>
              <a:ext uri="{FF2B5EF4-FFF2-40B4-BE49-F238E27FC236}">
                <a16:creationId xmlns:a16="http://schemas.microsoft.com/office/drawing/2014/main" id="{048B6FEC-5B3C-CE1A-F9FF-68628B15C88E}"/>
              </a:ext>
            </a:extLst>
          </p:cNvPr>
          <p:cNvSpPr>
            <a:spLocks noChangeShapeType="1"/>
          </p:cNvSpPr>
          <p:nvPr/>
        </p:nvSpPr>
        <p:spPr bwMode="auto">
          <a:xfrm>
            <a:off x="7520791"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81" name="Line 189">
            <a:extLst>
              <a:ext uri="{FF2B5EF4-FFF2-40B4-BE49-F238E27FC236}">
                <a16:creationId xmlns:a16="http://schemas.microsoft.com/office/drawing/2014/main" id="{E05CD292-4382-BA0B-650A-B879111C7B91}"/>
              </a:ext>
            </a:extLst>
          </p:cNvPr>
          <p:cNvSpPr>
            <a:spLocks noChangeShapeType="1"/>
          </p:cNvSpPr>
          <p:nvPr/>
        </p:nvSpPr>
        <p:spPr bwMode="auto">
          <a:xfrm>
            <a:off x="7565459"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82" name="Line 190">
            <a:extLst>
              <a:ext uri="{FF2B5EF4-FFF2-40B4-BE49-F238E27FC236}">
                <a16:creationId xmlns:a16="http://schemas.microsoft.com/office/drawing/2014/main" id="{01497EAB-5509-ECC1-5946-1478F1068512}"/>
              </a:ext>
            </a:extLst>
          </p:cNvPr>
          <p:cNvSpPr>
            <a:spLocks noChangeShapeType="1"/>
          </p:cNvSpPr>
          <p:nvPr/>
        </p:nvSpPr>
        <p:spPr bwMode="auto">
          <a:xfrm>
            <a:off x="7642474"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83" name="Line 191">
            <a:extLst>
              <a:ext uri="{FF2B5EF4-FFF2-40B4-BE49-F238E27FC236}">
                <a16:creationId xmlns:a16="http://schemas.microsoft.com/office/drawing/2014/main" id="{1338A872-0E49-A4EF-8E50-4BAFAF6265A5}"/>
              </a:ext>
            </a:extLst>
          </p:cNvPr>
          <p:cNvSpPr>
            <a:spLocks noChangeShapeType="1"/>
          </p:cNvSpPr>
          <p:nvPr/>
        </p:nvSpPr>
        <p:spPr bwMode="auto">
          <a:xfrm>
            <a:off x="7682522"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84" name="Line 192">
            <a:extLst>
              <a:ext uri="{FF2B5EF4-FFF2-40B4-BE49-F238E27FC236}">
                <a16:creationId xmlns:a16="http://schemas.microsoft.com/office/drawing/2014/main" id="{636B1B32-01A5-8536-BF13-C37FBE197764}"/>
              </a:ext>
            </a:extLst>
          </p:cNvPr>
          <p:cNvSpPr>
            <a:spLocks noChangeShapeType="1"/>
          </p:cNvSpPr>
          <p:nvPr/>
        </p:nvSpPr>
        <p:spPr bwMode="auto">
          <a:xfrm>
            <a:off x="7721029"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85" name="Line 193">
            <a:extLst>
              <a:ext uri="{FF2B5EF4-FFF2-40B4-BE49-F238E27FC236}">
                <a16:creationId xmlns:a16="http://schemas.microsoft.com/office/drawing/2014/main" id="{EDE66880-310B-627B-FA78-96F89CFDD210}"/>
              </a:ext>
            </a:extLst>
          </p:cNvPr>
          <p:cNvSpPr>
            <a:spLocks noChangeShapeType="1"/>
          </p:cNvSpPr>
          <p:nvPr/>
        </p:nvSpPr>
        <p:spPr bwMode="auto">
          <a:xfrm>
            <a:off x="7759537"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86" name="Line 194">
            <a:extLst>
              <a:ext uri="{FF2B5EF4-FFF2-40B4-BE49-F238E27FC236}">
                <a16:creationId xmlns:a16="http://schemas.microsoft.com/office/drawing/2014/main" id="{C1B7B782-4A6C-D75E-6B05-9F8C65378FF3}"/>
              </a:ext>
            </a:extLst>
          </p:cNvPr>
          <p:cNvSpPr>
            <a:spLocks noChangeShapeType="1"/>
          </p:cNvSpPr>
          <p:nvPr/>
        </p:nvSpPr>
        <p:spPr bwMode="auto">
          <a:xfrm>
            <a:off x="7842713"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87" name="Line 195">
            <a:extLst>
              <a:ext uri="{FF2B5EF4-FFF2-40B4-BE49-F238E27FC236}">
                <a16:creationId xmlns:a16="http://schemas.microsoft.com/office/drawing/2014/main" id="{DC504FE2-F306-5648-362D-BCB446C430D1}"/>
              </a:ext>
            </a:extLst>
          </p:cNvPr>
          <p:cNvSpPr>
            <a:spLocks noChangeShapeType="1"/>
          </p:cNvSpPr>
          <p:nvPr/>
        </p:nvSpPr>
        <p:spPr bwMode="auto">
          <a:xfrm>
            <a:off x="7881221"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88" name="Line 196">
            <a:extLst>
              <a:ext uri="{FF2B5EF4-FFF2-40B4-BE49-F238E27FC236}">
                <a16:creationId xmlns:a16="http://schemas.microsoft.com/office/drawing/2014/main" id="{FB156F10-3429-53A4-B560-76DF7C00ECC5}"/>
              </a:ext>
            </a:extLst>
          </p:cNvPr>
          <p:cNvSpPr>
            <a:spLocks noChangeShapeType="1"/>
          </p:cNvSpPr>
          <p:nvPr/>
        </p:nvSpPr>
        <p:spPr bwMode="auto">
          <a:xfrm>
            <a:off x="7921268"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89" name="Line 197">
            <a:extLst>
              <a:ext uri="{FF2B5EF4-FFF2-40B4-BE49-F238E27FC236}">
                <a16:creationId xmlns:a16="http://schemas.microsoft.com/office/drawing/2014/main" id="{92F5FEC0-9086-453F-8C21-6430FF0A7723}"/>
              </a:ext>
            </a:extLst>
          </p:cNvPr>
          <p:cNvSpPr>
            <a:spLocks noChangeShapeType="1"/>
          </p:cNvSpPr>
          <p:nvPr/>
        </p:nvSpPr>
        <p:spPr bwMode="auto">
          <a:xfrm>
            <a:off x="7959776"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90" name="Line 198">
            <a:extLst>
              <a:ext uri="{FF2B5EF4-FFF2-40B4-BE49-F238E27FC236}">
                <a16:creationId xmlns:a16="http://schemas.microsoft.com/office/drawing/2014/main" id="{C81AD242-D2E0-9DF8-E655-765E761FC6DF}"/>
              </a:ext>
            </a:extLst>
          </p:cNvPr>
          <p:cNvSpPr>
            <a:spLocks noChangeShapeType="1"/>
          </p:cNvSpPr>
          <p:nvPr/>
        </p:nvSpPr>
        <p:spPr bwMode="auto">
          <a:xfrm>
            <a:off x="8042952"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91" name="Line 199">
            <a:extLst>
              <a:ext uri="{FF2B5EF4-FFF2-40B4-BE49-F238E27FC236}">
                <a16:creationId xmlns:a16="http://schemas.microsoft.com/office/drawing/2014/main" id="{92FFED41-D30D-8413-8BC2-490C2337BCA9}"/>
              </a:ext>
            </a:extLst>
          </p:cNvPr>
          <p:cNvSpPr>
            <a:spLocks noChangeShapeType="1"/>
          </p:cNvSpPr>
          <p:nvPr/>
        </p:nvSpPr>
        <p:spPr bwMode="auto">
          <a:xfrm>
            <a:off x="8081459"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92" name="Line 200">
            <a:extLst>
              <a:ext uri="{FF2B5EF4-FFF2-40B4-BE49-F238E27FC236}">
                <a16:creationId xmlns:a16="http://schemas.microsoft.com/office/drawing/2014/main" id="{55891C79-666F-8649-0D78-8A24C4673A07}"/>
              </a:ext>
            </a:extLst>
          </p:cNvPr>
          <p:cNvSpPr>
            <a:spLocks noChangeShapeType="1"/>
          </p:cNvSpPr>
          <p:nvPr/>
        </p:nvSpPr>
        <p:spPr bwMode="auto">
          <a:xfrm>
            <a:off x="8121507"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93" name="Line 201">
            <a:extLst>
              <a:ext uri="{FF2B5EF4-FFF2-40B4-BE49-F238E27FC236}">
                <a16:creationId xmlns:a16="http://schemas.microsoft.com/office/drawing/2014/main" id="{2C700675-9B68-2C2D-4F89-94C65F0E13B0}"/>
              </a:ext>
            </a:extLst>
          </p:cNvPr>
          <p:cNvSpPr>
            <a:spLocks noChangeShapeType="1"/>
          </p:cNvSpPr>
          <p:nvPr/>
        </p:nvSpPr>
        <p:spPr bwMode="auto">
          <a:xfrm>
            <a:off x="8160015"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94" name="Line 202">
            <a:extLst>
              <a:ext uri="{FF2B5EF4-FFF2-40B4-BE49-F238E27FC236}">
                <a16:creationId xmlns:a16="http://schemas.microsoft.com/office/drawing/2014/main" id="{562ECA0D-5BFC-F8E2-C7A4-DF51D1172625}"/>
              </a:ext>
            </a:extLst>
          </p:cNvPr>
          <p:cNvSpPr>
            <a:spLocks noChangeShapeType="1"/>
          </p:cNvSpPr>
          <p:nvPr/>
        </p:nvSpPr>
        <p:spPr bwMode="auto">
          <a:xfrm>
            <a:off x="8237029"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95" name="Line 203">
            <a:extLst>
              <a:ext uri="{FF2B5EF4-FFF2-40B4-BE49-F238E27FC236}">
                <a16:creationId xmlns:a16="http://schemas.microsoft.com/office/drawing/2014/main" id="{9B0CA652-FA9F-91C3-BB67-0C5E5C9D51B2}"/>
              </a:ext>
            </a:extLst>
          </p:cNvPr>
          <p:cNvSpPr>
            <a:spLocks noChangeShapeType="1"/>
          </p:cNvSpPr>
          <p:nvPr/>
        </p:nvSpPr>
        <p:spPr bwMode="auto">
          <a:xfrm>
            <a:off x="8281698"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1796" name="Line 204">
            <a:extLst>
              <a:ext uri="{FF2B5EF4-FFF2-40B4-BE49-F238E27FC236}">
                <a16:creationId xmlns:a16="http://schemas.microsoft.com/office/drawing/2014/main" id="{0C45C332-3F78-DAD9-4FE5-D5BDFF38D30B}"/>
              </a:ext>
            </a:extLst>
          </p:cNvPr>
          <p:cNvSpPr>
            <a:spLocks noChangeShapeType="1"/>
          </p:cNvSpPr>
          <p:nvPr/>
        </p:nvSpPr>
        <p:spPr bwMode="auto">
          <a:xfrm>
            <a:off x="8321746"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31" name="Line 206">
            <a:extLst>
              <a:ext uri="{FF2B5EF4-FFF2-40B4-BE49-F238E27FC236}">
                <a16:creationId xmlns:a16="http://schemas.microsoft.com/office/drawing/2014/main" id="{C4B2C50E-6C33-CD1B-0996-0A1B6F14BCE0}"/>
              </a:ext>
            </a:extLst>
          </p:cNvPr>
          <p:cNvSpPr>
            <a:spLocks noChangeShapeType="1"/>
          </p:cNvSpPr>
          <p:nvPr/>
        </p:nvSpPr>
        <p:spPr bwMode="auto">
          <a:xfrm>
            <a:off x="8360254"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32" name="Line 207">
            <a:extLst>
              <a:ext uri="{FF2B5EF4-FFF2-40B4-BE49-F238E27FC236}">
                <a16:creationId xmlns:a16="http://schemas.microsoft.com/office/drawing/2014/main" id="{2EEA6773-7FF2-4537-B550-AE602A659B42}"/>
              </a:ext>
            </a:extLst>
          </p:cNvPr>
          <p:cNvSpPr>
            <a:spLocks noChangeShapeType="1"/>
          </p:cNvSpPr>
          <p:nvPr/>
        </p:nvSpPr>
        <p:spPr bwMode="auto">
          <a:xfrm>
            <a:off x="8437269"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58" name="Line 208">
            <a:extLst>
              <a:ext uri="{FF2B5EF4-FFF2-40B4-BE49-F238E27FC236}">
                <a16:creationId xmlns:a16="http://schemas.microsoft.com/office/drawing/2014/main" id="{CAB12AC2-0F01-059D-3C9A-E2B7D4A1417F}"/>
              </a:ext>
            </a:extLst>
          </p:cNvPr>
          <p:cNvSpPr>
            <a:spLocks noChangeShapeType="1"/>
          </p:cNvSpPr>
          <p:nvPr/>
        </p:nvSpPr>
        <p:spPr bwMode="auto">
          <a:xfrm>
            <a:off x="8481937"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60" name="Line 209">
            <a:extLst>
              <a:ext uri="{FF2B5EF4-FFF2-40B4-BE49-F238E27FC236}">
                <a16:creationId xmlns:a16="http://schemas.microsoft.com/office/drawing/2014/main" id="{8FDDE74F-DABC-4322-1EE3-B8BE37B6E322}"/>
              </a:ext>
            </a:extLst>
          </p:cNvPr>
          <p:cNvSpPr>
            <a:spLocks noChangeShapeType="1"/>
          </p:cNvSpPr>
          <p:nvPr/>
        </p:nvSpPr>
        <p:spPr bwMode="auto">
          <a:xfrm>
            <a:off x="8520445"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62" name="Line 210">
            <a:extLst>
              <a:ext uri="{FF2B5EF4-FFF2-40B4-BE49-F238E27FC236}">
                <a16:creationId xmlns:a16="http://schemas.microsoft.com/office/drawing/2014/main" id="{4EDA7DDB-2838-95B4-0B1D-04F06A97D4CE}"/>
              </a:ext>
            </a:extLst>
          </p:cNvPr>
          <p:cNvSpPr>
            <a:spLocks noChangeShapeType="1"/>
          </p:cNvSpPr>
          <p:nvPr/>
        </p:nvSpPr>
        <p:spPr bwMode="auto">
          <a:xfrm>
            <a:off x="8560492"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63" name="Line 211">
            <a:extLst>
              <a:ext uri="{FF2B5EF4-FFF2-40B4-BE49-F238E27FC236}">
                <a16:creationId xmlns:a16="http://schemas.microsoft.com/office/drawing/2014/main" id="{C137058E-176A-3534-EE9A-708FBC881C79}"/>
              </a:ext>
            </a:extLst>
          </p:cNvPr>
          <p:cNvSpPr>
            <a:spLocks noChangeShapeType="1"/>
          </p:cNvSpPr>
          <p:nvPr/>
        </p:nvSpPr>
        <p:spPr bwMode="auto">
          <a:xfrm>
            <a:off x="8637507"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66" name="Line 212">
            <a:extLst>
              <a:ext uri="{FF2B5EF4-FFF2-40B4-BE49-F238E27FC236}">
                <a16:creationId xmlns:a16="http://schemas.microsoft.com/office/drawing/2014/main" id="{309C9B1C-A43B-6815-C469-27F77E6327A4}"/>
              </a:ext>
            </a:extLst>
          </p:cNvPr>
          <p:cNvSpPr>
            <a:spLocks noChangeShapeType="1"/>
          </p:cNvSpPr>
          <p:nvPr/>
        </p:nvSpPr>
        <p:spPr bwMode="auto">
          <a:xfrm>
            <a:off x="8677555"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314" name="Line 213">
            <a:extLst>
              <a:ext uri="{FF2B5EF4-FFF2-40B4-BE49-F238E27FC236}">
                <a16:creationId xmlns:a16="http://schemas.microsoft.com/office/drawing/2014/main" id="{4C848D65-FD0A-6A04-0BED-806D2A0793DE}"/>
              </a:ext>
            </a:extLst>
          </p:cNvPr>
          <p:cNvSpPr>
            <a:spLocks noChangeShapeType="1"/>
          </p:cNvSpPr>
          <p:nvPr/>
        </p:nvSpPr>
        <p:spPr bwMode="auto">
          <a:xfrm>
            <a:off x="8720684"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316" name="Line 214">
            <a:extLst>
              <a:ext uri="{FF2B5EF4-FFF2-40B4-BE49-F238E27FC236}">
                <a16:creationId xmlns:a16="http://schemas.microsoft.com/office/drawing/2014/main" id="{DA2BD4EE-D10A-69A9-E523-0BE020E9E280}"/>
              </a:ext>
            </a:extLst>
          </p:cNvPr>
          <p:cNvSpPr>
            <a:spLocks noChangeShapeType="1"/>
          </p:cNvSpPr>
          <p:nvPr/>
        </p:nvSpPr>
        <p:spPr bwMode="auto">
          <a:xfrm>
            <a:off x="8760731"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318" name="Line 215">
            <a:extLst>
              <a:ext uri="{FF2B5EF4-FFF2-40B4-BE49-F238E27FC236}">
                <a16:creationId xmlns:a16="http://schemas.microsoft.com/office/drawing/2014/main" id="{09A95419-4D7E-C7FE-369D-7398FF1DEFE4}"/>
              </a:ext>
            </a:extLst>
          </p:cNvPr>
          <p:cNvSpPr>
            <a:spLocks noChangeShapeType="1"/>
          </p:cNvSpPr>
          <p:nvPr/>
        </p:nvSpPr>
        <p:spPr bwMode="auto">
          <a:xfrm>
            <a:off x="8837746" y="5512165"/>
            <a:ext cx="0" cy="997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588" name="Line 218">
            <a:extLst>
              <a:ext uri="{FF2B5EF4-FFF2-40B4-BE49-F238E27FC236}">
                <a16:creationId xmlns:a16="http://schemas.microsoft.com/office/drawing/2014/main" id="{22FE84F0-D37C-B826-45B6-2377179709C8}"/>
              </a:ext>
            </a:extLst>
          </p:cNvPr>
          <p:cNvSpPr>
            <a:spLocks noChangeShapeType="1"/>
          </p:cNvSpPr>
          <p:nvPr/>
        </p:nvSpPr>
        <p:spPr bwMode="auto">
          <a:xfrm>
            <a:off x="1823227" y="5512165"/>
            <a:ext cx="0" cy="3347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590" name="Rectangle 219">
            <a:extLst>
              <a:ext uri="{FF2B5EF4-FFF2-40B4-BE49-F238E27FC236}">
                <a16:creationId xmlns:a16="http://schemas.microsoft.com/office/drawing/2014/main" id="{EC9C364C-C57D-3589-8D59-DE98AA40EE5C}"/>
              </a:ext>
            </a:extLst>
          </p:cNvPr>
          <p:cNvSpPr>
            <a:spLocks noChangeArrowheads="1"/>
          </p:cNvSpPr>
          <p:nvPr/>
        </p:nvSpPr>
        <p:spPr bwMode="auto">
          <a:xfrm>
            <a:off x="1706164" y="5545637"/>
            <a:ext cx="2115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mj-lt"/>
              </a:rPr>
              <a:t>150</a:t>
            </a:r>
            <a:endParaRPr kumimoji="0" lang="ja-JP" altLang="ja-JP" sz="1000" b="0" i="0" u="none" strike="noStrike" cap="none" normalizeH="0" baseline="0" dirty="0">
              <a:ln>
                <a:noFill/>
              </a:ln>
              <a:solidFill>
                <a:schemeClr val="tx1"/>
              </a:solidFill>
              <a:effectLst/>
              <a:latin typeface="+mj-lt"/>
            </a:endParaRPr>
          </a:p>
        </p:txBody>
      </p:sp>
      <p:sp>
        <p:nvSpPr>
          <p:cNvPr id="604" name="Line 220">
            <a:extLst>
              <a:ext uri="{FF2B5EF4-FFF2-40B4-BE49-F238E27FC236}">
                <a16:creationId xmlns:a16="http://schemas.microsoft.com/office/drawing/2014/main" id="{A6DDC11C-A30C-FF5D-6238-AF9FB4B72F54}"/>
              </a:ext>
            </a:extLst>
          </p:cNvPr>
          <p:cNvSpPr>
            <a:spLocks noChangeShapeType="1"/>
          </p:cNvSpPr>
          <p:nvPr/>
        </p:nvSpPr>
        <p:spPr bwMode="auto">
          <a:xfrm>
            <a:off x="2818260" y="5512165"/>
            <a:ext cx="0" cy="3347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608" name="Rectangle 221">
            <a:extLst>
              <a:ext uri="{FF2B5EF4-FFF2-40B4-BE49-F238E27FC236}">
                <a16:creationId xmlns:a16="http://schemas.microsoft.com/office/drawing/2014/main" id="{B6CCC5E4-CCC8-D868-CE60-C61FFA48E015}"/>
              </a:ext>
            </a:extLst>
          </p:cNvPr>
          <p:cNvSpPr>
            <a:spLocks noChangeArrowheads="1"/>
          </p:cNvSpPr>
          <p:nvPr/>
        </p:nvSpPr>
        <p:spPr bwMode="auto">
          <a:xfrm>
            <a:off x="2701197" y="5545637"/>
            <a:ext cx="2115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mj-lt"/>
              </a:rPr>
              <a:t>200</a:t>
            </a:r>
            <a:endParaRPr kumimoji="0" lang="ja-JP" altLang="ja-JP" sz="1000" b="0" i="0" u="none" strike="noStrike" cap="none" normalizeH="0" baseline="0">
              <a:ln>
                <a:noFill/>
              </a:ln>
              <a:solidFill>
                <a:schemeClr val="tx1"/>
              </a:solidFill>
              <a:effectLst/>
              <a:latin typeface="+mj-lt"/>
            </a:endParaRPr>
          </a:p>
        </p:txBody>
      </p:sp>
      <p:sp>
        <p:nvSpPr>
          <p:cNvPr id="612" name="Line 222">
            <a:extLst>
              <a:ext uri="{FF2B5EF4-FFF2-40B4-BE49-F238E27FC236}">
                <a16:creationId xmlns:a16="http://schemas.microsoft.com/office/drawing/2014/main" id="{679488D6-F1EB-0800-2004-3BDAB31859F4}"/>
              </a:ext>
            </a:extLst>
          </p:cNvPr>
          <p:cNvSpPr>
            <a:spLocks noChangeShapeType="1"/>
          </p:cNvSpPr>
          <p:nvPr/>
        </p:nvSpPr>
        <p:spPr bwMode="auto">
          <a:xfrm>
            <a:off x="3813292" y="5512165"/>
            <a:ext cx="0" cy="3347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616" name="Rectangle 223">
            <a:extLst>
              <a:ext uri="{FF2B5EF4-FFF2-40B4-BE49-F238E27FC236}">
                <a16:creationId xmlns:a16="http://schemas.microsoft.com/office/drawing/2014/main" id="{F01C6E97-93A3-E90B-90DF-F37A8C1480D4}"/>
              </a:ext>
            </a:extLst>
          </p:cNvPr>
          <p:cNvSpPr>
            <a:spLocks noChangeArrowheads="1"/>
          </p:cNvSpPr>
          <p:nvPr/>
        </p:nvSpPr>
        <p:spPr bwMode="auto">
          <a:xfrm>
            <a:off x="3696230" y="5545637"/>
            <a:ext cx="2115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mj-lt"/>
              </a:rPr>
              <a:t>250</a:t>
            </a:r>
            <a:endParaRPr kumimoji="0" lang="ja-JP" altLang="ja-JP" sz="1000" b="0" i="0" u="none" strike="noStrike" cap="none" normalizeH="0" baseline="0" dirty="0">
              <a:ln>
                <a:noFill/>
              </a:ln>
              <a:solidFill>
                <a:schemeClr val="tx1"/>
              </a:solidFill>
              <a:effectLst/>
              <a:latin typeface="+mj-lt"/>
            </a:endParaRPr>
          </a:p>
        </p:txBody>
      </p:sp>
      <p:sp>
        <p:nvSpPr>
          <p:cNvPr id="622" name="Line 224">
            <a:extLst>
              <a:ext uri="{FF2B5EF4-FFF2-40B4-BE49-F238E27FC236}">
                <a16:creationId xmlns:a16="http://schemas.microsoft.com/office/drawing/2014/main" id="{B0C5834A-DCB1-1FCC-DC56-64C81A9E78B5}"/>
              </a:ext>
            </a:extLst>
          </p:cNvPr>
          <p:cNvSpPr>
            <a:spLocks noChangeShapeType="1"/>
          </p:cNvSpPr>
          <p:nvPr/>
        </p:nvSpPr>
        <p:spPr bwMode="auto">
          <a:xfrm>
            <a:off x="4812946" y="5512165"/>
            <a:ext cx="0" cy="3347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628" name="Rectangle 225">
            <a:extLst>
              <a:ext uri="{FF2B5EF4-FFF2-40B4-BE49-F238E27FC236}">
                <a16:creationId xmlns:a16="http://schemas.microsoft.com/office/drawing/2014/main" id="{03A930B5-0E84-23D7-D54A-803A2BE52A5E}"/>
              </a:ext>
            </a:extLst>
          </p:cNvPr>
          <p:cNvSpPr>
            <a:spLocks noChangeArrowheads="1"/>
          </p:cNvSpPr>
          <p:nvPr/>
        </p:nvSpPr>
        <p:spPr bwMode="auto">
          <a:xfrm>
            <a:off x="4695884" y="5545637"/>
            <a:ext cx="2115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mj-lt"/>
              </a:rPr>
              <a:t>300</a:t>
            </a:r>
            <a:endParaRPr kumimoji="0" lang="ja-JP" altLang="ja-JP" sz="1000" b="0" i="0" u="none" strike="noStrike" cap="none" normalizeH="0" baseline="0">
              <a:ln>
                <a:noFill/>
              </a:ln>
              <a:solidFill>
                <a:schemeClr val="tx1"/>
              </a:solidFill>
              <a:effectLst/>
              <a:latin typeface="+mj-lt"/>
            </a:endParaRPr>
          </a:p>
        </p:txBody>
      </p:sp>
      <p:sp>
        <p:nvSpPr>
          <p:cNvPr id="631" name="Line 226">
            <a:extLst>
              <a:ext uri="{FF2B5EF4-FFF2-40B4-BE49-F238E27FC236}">
                <a16:creationId xmlns:a16="http://schemas.microsoft.com/office/drawing/2014/main" id="{FB524866-9381-3DB0-CFE2-281F923F0315}"/>
              </a:ext>
            </a:extLst>
          </p:cNvPr>
          <p:cNvSpPr>
            <a:spLocks noChangeShapeType="1"/>
          </p:cNvSpPr>
          <p:nvPr/>
        </p:nvSpPr>
        <p:spPr bwMode="auto">
          <a:xfrm>
            <a:off x="5807979" y="5512165"/>
            <a:ext cx="0" cy="3347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632" name="Rectangle 227">
            <a:extLst>
              <a:ext uri="{FF2B5EF4-FFF2-40B4-BE49-F238E27FC236}">
                <a16:creationId xmlns:a16="http://schemas.microsoft.com/office/drawing/2014/main" id="{A723EA69-7D98-B80C-4848-EAC9AD91310F}"/>
              </a:ext>
            </a:extLst>
          </p:cNvPr>
          <p:cNvSpPr>
            <a:spLocks noChangeArrowheads="1"/>
          </p:cNvSpPr>
          <p:nvPr/>
        </p:nvSpPr>
        <p:spPr bwMode="auto">
          <a:xfrm>
            <a:off x="5690916" y="5545637"/>
            <a:ext cx="2115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mj-lt"/>
              </a:rPr>
              <a:t>350</a:t>
            </a:r>
            <a:endParaRPr kumimoji="0" lang="ja-JP" altLang="ja-JP" sz="1000" b="0" i="0" u="none" strike="noStrike" cap="none" normalizeH="0" baseline="0">
              <a:ln>
                <a:noFill/>
              </a:ln>
              <a:solidFill>
                <a:schemeClr val="tx1"/>
              </a:solidFill>
              <a:effectLst/>
              <a:latin typeface="+mj-lt"/>
            </a:endParaRPr>
          </a:p>
        </p:txBody>
      </p:sp>
      <p:sp>
        <p:nvSpPr>
          <p:cNvPr id="634" name="Line 228">
            <a:extLst>
              <a:ext uri="{FF2B5EF4-FFF2-40B4-BE49-F238E27FC236}">
                <a16:creationId xmlns:a16="http://schemas.microsoft.com/office/drawing/2014/main" id="{B92016F1-855F-F3B0-7434-92E7F112014D}"/>
              </a:ext>
            </a:extLst>
          </p:cNvPr>
          <p:cNvSpPr>
            <a:spLocks noChangeShapeType="1"/>
          </p:cNvSpPr>
          <p:nvPr/>
        </p:nvSpPr>
        <p:spPr bwMode="auto">
          <a:xfrm>
            <a:off x="6803012" y="5512165"/>
            <a:ext cx="0" cy="3347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635" name="Rectangle 229">
            <a:extLst>
              <a:ext uri="{FF2B5EF4-FFF2-40B4-BE49-F238E27FC236}">
                <a16:creationId xmlns:a16="http://schemas.microsoft.com/office/drawing/2014/main" id="{09388E03-8F66-DFF1-2FCD-D663F8B1BD73}"/>
              </a:ext>
            </a:extLst>
          </p:cNvPr>
          <p:cNvSpPr>
            <a:spLocks noChangeArrowheads="1"/>
          </p:cNvSpPr>
          <p:nvPr/>
        </p:nvSpPr>
        <p:spPr bwMode="auto">
          <a:xfrm>
            <a:off x="6685949" y="5545637"/>
            <a:ext cx="2115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mj-lt"/>
              </a:rPr>
              <a:t>400</a:t>
            </a:r>
            <a:endParaRPr kumimoji="0" lang="ja-JP" altLang="ja-JP" sz="1000" b="0" i="0" u="none" strike="noStrike" cap="none" normalizeH="0" baseline="0">
              <a:ln>
                <a:noFill/>
              </a:ln>
              <a:solidFill>
                <a:schemeClr val="tx1"/>
              </a:solidFill>
              <a:effectLst/>
              <a:latin typeface="+mj-lt"/>
            </a:endParaRPr>
          </a:p>
        </p:txBody>
      </p:sp>
      <p:sp>
        <p:nvSpPr>
          <p:cNvPr id="636" name="Line 230">
            <a:extLst>
              <a:ext uri="{FF2B5EF4-FFF2-40B4-BE49-F238E27FC236}">
                <a16:creationId xmlns:a16="http://schemas.microsoft.com/office/drawing/2014/main" id="{D9AA1A5B-1A77-5D7A-2BB9-F16FD7A6E342}"/>
              </a:ext>
            </a:extLst>
          </p:cNvPr>
          <p:cNvSpPr>
            <a:spLocks noChangeShapeType="1"/>
          </p:cNvSpPr>
          <p:nvPr/>
        </p:nvSpPr>
        <p:spPr bwMode="auto">
          <a:xfrm>
            <a:off x="7804206" y="5512165"/>
            <a:ext cx="0" cy="3347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637" name="Rectangle 231">
            <a:extLst>
              <a:ext uri="{FF2B5EF4-FFF2-40B4-BE49-F238E27FC236}">
                <a16:creationId xmlns:a16="http://schemas.microsoft.com/office/drawing/2014/main" id="{DA2EFB22-9C68-4198-276A-3247C2D9BAE9}"/>
              </a:ext>
            </a:extLst>
          </p:cNvPr>
          <p:cNvSpPr>
            <a:spLocks noChangeArrowheads="1"/>
          </p:cNvSpPr>
          <p:nvPr/>
        </p:nvSpPr>
        <p:spPr bwMode="auto">
          <a:xfrm>
            <a:off x="7687143" y="5545637"/>
            <a:ext cx="2115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mj-lt"/>
              </a:rPr>
              <a:t>450</a:t>
            </a:r>
            <a:endParaRPr kumimoji="0" lang="ja-JP" altLang="ja-JP" sz="1000" b="0" i="0" u="none" strike="noStrike" cap="none" normalizeH="0" baseline="0">
              <a:ln>
                <a:noFill/>
              </a:ln>
              <a:solidFill>
                <a:schemeClr val="tx1"/>
              </a:solidFill>
              <a:effectLst/>
              <a:latin typeface="+mj-lt"/>
            </a:endParaRPr>
          </a:p>
        </p:txBody>
      </p:sp>
      <p:sp>
        <p:nvSpPr>
          <p:cNvPr id="638" name="Line 232">
            <a:extLst>
              <a:ext uri="{FF2B5EF4-FFF2-40B4-BE49-F238E27FC236}">
                <a16:creationId xmlns:a16="http://schemas.microsoft.com/office/drawing/2014/main" id="{A05DD91D-E9D4-8141-E8E1-C161D1EC025C}"/>
              </a:ext>
            </a:extLst>
          </p:cNvPr>
          <p:cNvSpPr>
            <a:spLocks noChangeShapeType="1"/>
          </p:cNvSpPr>
          <p:nvPr/>
        </p:nvSpPr>
        <p:spPr bwMode="auto">
          <a:xfrm>
            <a:off x="8799239" y="5512165"/>
            <a:ext cx="0" cy="3347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639" name="Rectangle 233">
            <a:extLst>
              <a:ext uri="{FF2B5EF4-FFF2-40B4-BE49-F238E27FC236}">
                <a16:creationId xmlns:a16="http://schemas.microsoft.com/office/drawing/2014/main" id="{B3591ED6-4253-2ECE-0B17-D6AC0DB96ADF}"/>
              </a:ext>
            </a:extLst>
          </p:cNvPr>
          <p:cNvSpPr>
            <a:spLocks noChangeArrowheads="1"/>
          </p:cNvSpPr>
          <p:nvPr/>
        </p:nvSpPr>
        <p:spPr bwMode="auto">
          <a:xfrm>
            <a:off x="8682176" y="5545637"/>
            <a:ext cx="2115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mj-lt"/>
              </a:rPr>
              <a:t>500</a:t>
            </a:r>
            <a:endParaRPr kumimoji="0" lang="ja-JP" altLang="ja-JP" sz="1000" b="0" i="0" u="none" strike="noStrike" cap="none" normalizeH="0" baseline="0" dirty="0">
              <a:ln>
                <a:noFill/>
              </a:ln>
              <a:solidFill>
                <a:schemeClr val="tx1"/>
              </a:solidFill>
              <a:effectLst/>
              <a:latin typeface="+mj-lt"/>
            </a:endParaRPr>
          </a:p>
        </p:txBody>
      </p:sp>
      <p:sp>
        <p:nvSpPr>
          <p:cNvPr id="795" name="Rectangle 234">
            <a:extLst>
              <a:ext uri="{FF2B5EF4-FFF2-40B4-BE49-F238E27FC236}">
                <a16:creationId xmlns:a16="http://schemas.microsoft.com/office/drawing/2014/main" id="{EDDE2C72-3CF7-BAE7-44F0-0F31CD983CDA}"/>
              </a:ext>
            </a:extLst>
          </p:cNvPr>
          <p:cNvSpPr>
            <a:spLocks noChangeArrowheads="1"/>
          </p:cNvSpPr>
          <p:nvPr/>
        </p:nvSpPr>
        <p:spPr bwMode="auto">
          <a:xfrm>
            <a:off x="4875542" y="5660838"/>
            <a:ext cx="206788"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rgbClr val="000000"/>
                </a:solidFill>
                <a:effectLst/>
                <a:latin typeface="+mj-lt"/>
              </a:rPr>
              <a:t>m/z</a:t>
            </a:r>
            <a:endParaRPr kumimoji="0" lang="ja-JP" altLang="ja-JP" sz="1000" b="0" i="1" u="none" strike="noStrike" cap="none" normalizeH="0" baseline="0" dirty="0">
              <a:ln>
                <a:noFill/>
              </a:ln>
              <a:solidFill>
                <a:schemeClr val="tx1"/>
              </a:solidFill>
              <a:effectLst/>
              <a:latin typeface="+mj-lt"/>
            </a:endParaRPr>
          </a:p>
        </p:txBody>
      </p:sp>
      <p:sp>
        <p:nvSpPr>
          <p:cNvPr id="865" name="Rectangle 298">
            <a:extLst>
              <a:ext uri="{FF2B5EF4-FFF2-40B4-BE49-F238E27FC236}">
                <a16:creationId xmlns:a16="http://schemas.microsoft.com/office/drawing/2014/main" id="{F1A5FF2D-C8A1-9DE4-D0DA-0CE6797B325E}"/>
              </a:ext>
            </a:extLst>
          </p:cNvPr>
          <p:cNvSpPr>
            <a:spLocks noChangeArrowheads="1"/>
          </p:cNvSpPr>
          <p:nvPr/>
        </p:nvSpPr>
        <p:spPr bwMode="auto">
          <a:xfrm rot="16200000">
            <a:off x="207574" y="4758747"/>
            <a:ext cx="128742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ja-JP" sz="1000" b="0" u="none" strike="noStrike" cap="none" normalizeH="0" baseline="0" dirty="0">
                <a:ln>
                  <a:noFill/>
                </a:ln>
                <a:solidFill>
                  <a:srgbClr val="000000"/>
                </a:solidFill>
                <a:effectLst/>
                <a:latin typeface="+mj-lt"/>
                <a:cs typeface="Arial" panose="020B0604020202020204" pitchFamily="34" charset="0"/>
              </a:rPr>
              <a:t>Relative </a:t>
            </a:r>
            <a:r>
              <a:rPr lang="en-US" altLang="ja-JP" sz="1000" dirty="0">
                <a:solidFill>
                  <a:srgbClr val="000000"/>
                </a:solidFill>
                <a:latin typeface="+mj-lt"/>
                <a:cs typeface="Arial" panose="020B0604020202020204" pitchFamily="34" charset="0"/>
              </a:rPr>
              <a:t>Intensity (%)</a:t>
            </a:r>
            <a:endParaRPr kumimoji="0" lang="ja-JP" altLang="ja-JP" sz="1000" b="0" u="none" strike="noStrike" cap="none" normalizeH="0" baseline="0" dirty="0">
              <a:ln>
                <a:noFill/>
              </a:ln>
              <a:solidFill>
                <a:schemeClr val="tx1"/>
              </a:solidFill>
              <a:effectLst/>
              <a:latin typeface="+mj-lt"/>
              <a:cs typeface="Arial" panose="020B0604020202020204" pitchFamily="34" charset="0"/>
            </a:endParaRPr>
          </a:p>
        </p:txBody>
      </p:sp>
      <p:sp>
        <p:nvSpPr>
          <p:cNvPr id="866" name="Freeform 299">
            <a:extLst>
              <a:ext uri="{FF2B5EF4-FFF2-40B4-BE49-F238E27FC236}">
                <a16:creationId xmlns:a16="http://schemas.microsoft.com/office/drawing/2014/main" id="{196B642C-EA57-7FBA-019C-F9B4756D2306}"/>
              </a:ext>
            </a:extLst>
          </p:cNvPr>
          <p:cNvSpPr>
            <a:spLocks/>
          </p:cNvSpPr>
          <p:nvPr/>
        </p:nvSpPr>
        <p:spPr bwMode="auto">
          <a:xfrm>
            <a:off x="627955" y="4056499"/>
            <a:ext cx="8220573" cy="1452817"/>
          </a:xfrm>
          <a:custGeom>
            <a:avLst/>
            <a:gdLst>
              <a:gd name="T0" fmla="*/ 8 w 1479"/>
              <a:gd name="T1" fmla="*/ 565 h 565"/>
              <a:gd name="T2" fmla="*/ 20 w 1479"/>
              <a:gd name="T3" fmla="*/ 565 h 565"/>
              <a:gd name="T4" fmla="*/ 28 w 1479"/>
              <a:gd name="T5" fmla="*/ 565 h 565"/>
              <a:gd name="T6" fmla="*/ 36 w 1479"/>
              <a:gd name="T7" fmla="*/ 565 h 565"/>
              <a:gd name="T8" fmla="*/ 47 w 1479"/>
              <a:gd name="T9" fmla="*/ 564 h 565"/>
              <a:gd name="T10" fmla="*/ 58 w 1479"/>
              <a:gd name="T11" fmla="*/ 564 h 565"/>
              <a:gd name="T12" fmla="*/ 74 w 1479"/>
              <a:gd name="T13" fmla="*/ 564 h 565"/>
              <a:gd name="T14" fmla="*/ 86 w 1479"/>
              <a:gd name="T15" fmla="*/ 564 h 565"/>
              <a:gd name="T16" fmla="*/ 100 w 1479"/>
              <a:gd name="T17" fmla="*/ 564 h 565"/>
              <a:gd name="T18" fmla="*/ 111 w 1479"/>
              <a:gd name="T19" fmla="*/ 565 h 565"/>
              <a:gd name="T20" fmla="*/ 122 w 1479"/>
              <a:gd name="T21" fmla="*/ 564 h 565"/>
              <a:gd name="T22" fmla="*/ 136 w 1479"/>
              <a:gd name="T23" fmla="*/ 564 h 565"/>
              <a:gd name="T24" fmla="*/ 154 w 1479"/>
              <a:gd name="T25" fmla="*/ 565 h 565"/>
              <a:gd name="T26" fmla="*/ 173 w 1479"/>
              <a:gd name="T27" fmla="*/ 565 h 565"/>
              <a:gd name="T28" fmla="*/ 187 w 1479"/>
              <a:gd name="T29" fmla="*/ 565 h 565"/>
              <a:gd name="T30" fmla="*/ 198 w 1479"/>
              <a:gd name="T31" fmla="*/ 565 h 565"/>
              <a:gd name="T32" fmla="*/ 213 w 1479"/>
              <a:gd name="T33" fmla="*/ 564 h 565"/>
              <a:gd name="T34" fmla="*/ 225 w 1479"/>
              <a:gd name="T35" fmla="*/ 565 h 565"/>
              <a:gd name="T36" fmla="*/ 239 w 1479"/>
              <a:gd name="T37" fmla="*/ 564 h 565"/>
              <a:gd name="T38" fmla="*/ 246 w 1479"/>
              <a:gd name="T39" fmla="*/ 565 h 565"/>
              <a:gd name="T40" fmla="*/ 273 w 1479"/>
              <a:gd name="T41" fmla="*/ 565 h 565"/>
              <a:gd name="T42" fmla="*/ 290 w 1479"/>
              <a:gd name="T43" fmla="*/ 564 h 565"/>
              <a:gd name="T44" fmla="*/ 298 w 1479"/>
              <a:gd name="T45" fmla="*/ 565 h 565"/>
              <a:gd name="T46" fmla="*/ 322 w 1479"/>
              <a:gd name="T47" fmla="*/ 565 h 565"/>
              <a:gd name="T48" fmla="*/ 337 w 1479"/>
              <a:gd name="T49" fmla="*/ 565 h 565"/>
              <a:gd name="T50" fmla="*/ 352 w 1479"/>
              <a:gd name="T51" fmla="*/ 565 h 565"/>
              <a:gd name="T52" fmla="*/ 368 w 1479"/>
              <a:gd name="T53" fmla="*/ 565 h 565"/>
              <a:gd name="T54" fmla="*/ 392 w 1479"/>
              <a:gd name="T55" fmla="*/ 564 h 565"/>
              <a:gd name="T56" fmla="*/ 414 w 1479"/>
              <a:gd name="T57" fmla="*/ 565 h 565"/>
              <a:gd name="T58" fmla="*/ 443 w 1479"/>
              <a:gd name="T59" fmla="*/ 564 h 565"/>
              <a:gd name="T60" fmla="*/ 463 w 1479"/>
              <a:gd name="T61" fmla="*/ 564 h 565"/>
              <a:gd name="T62" fmla="*/ 478 w 1479"/>
              <a:gd name="T63" fmla="*/ 565 h 565"/>
              <a:gd name="T64" fmla="*/ 494 w 1479"/>
              <a:gd name="T65" fmla="*/ 564 h 565"/>
              <a:gd name="T66" fmla="*/ 512 w 1479"/>
              <a:gd name="T67" fmla="*/ 564 h 565"/>
              <a:gd name="T68" fmla="*/ 534 w 1479"/>
              <a:gd name="T69" fmla="*/ 565 h 565"/>
              <a:gd name="T70" fmla="*/ 549 w 1479"/>
              <a:gd name="T71" fmla="*/ 565 h 565"/>
              <a:gd name="T72" fmla="*/ 567 w 1479"/>
              <a:gd name="T73" fmla="*/ 564 h 565"/>
              <a:gd name="T74" fmla="*/ 588 w 1479"/>
              <a:gd name="T75" fmla="*/ 565 h 565"/>
              <a:gd name="T76" fmla="*/ 613 w 1479"/>
              <a:gd name="T77" fmla="*/ 565 h 565"/>
              <a:gd name="T78" fmla="*/ 638 w 1479"/>
              <a:gd name="T79" fmla="*/ 564 h 565"/>
              <a:gd name="T80" fmla="*/ 653 w 1479"/>
              <a:gd name="T81" fmla="*/ 565 h 565"/>
              <a:gd name="T82" fmla="*/ 688 w 1479"/>
              <a:gd name="T83" fmla="*/ 565 h 565"/>
              <a:gd name="T84" fmla="*/ 722 w 1479"/>
              <a:gd name="T85" fmla="*/ 565 h 565"/>
              <a:gd name="T86" fmla="*/ 739 w 1479"/>
              <a:gd name="T87" fmla="*/ 564 h 565"/>
              <a:gd name="T88" fmla="*/ 750 w 1479"/>
              <a:gd name="T89" fmla="*/ 565 h 565"/>
              <a:gd name="T90" fmla="*/ 773 w 1479"/>
              <a:gd name="T91" fmla="*/ 565 h 565"/>
              <a:gd name="T92" fmla="*/ 789 w 1479"/>
              <a:gd name="T93" fmla="*/ 565 h 565"/>
              <a:gd name="T94" fmla="*/ 829 w 1479"/>
              <a:gd name="T95" fmla="*/ 565 h 565"/>
              <a:gd name="T96" fmla="*/ 884 w 1479"/>
              <a:gd name="T97" fmla="*/ 565 h 565"/>
              <a:gd name="T98" fmla="*/ 912 w 1479"/>
              <a:gd name="T99" fmla="*/ 564 h 565"/>
              <a:gd name="T100" fmla="*/ 941 w 1479"/>
              <a:gd name="T101" fmla="*/ 565 h 565"/>
              <a:gd name="T102" fmla="*/ 1012 w 1479"/>
              <a:gd name="T103" fmla="*/ 565 h 565"/>
              <a:gd name="T104" fmla="*/ 1084 w 1479"/>
              <a:gd name="T105" fmla="*/ 565 h 565"/>
              <a:gd name="T106" fmla="*/ 1114 w 1479"/>
              <a:gd name="T107" fmla="*/ 565 h 565"/>
              <a:gd name="T108" fmla="*/ 1136 w 1479"/>
              <a:gd name="T109" fmla="*/ 565 h 565"/>
              <a:gd name="T110" fmla="*/ 1179 w 1479"/>
              <a:gd name="T111" fmla="*/ 564 h 565"/>
              <a:gd name="T112" fmla="*/ 1243 w 1479"/>
              <a:gd name="T113" fmla="*/ 565 h 565"/>
              <a:gd name="T114" fmla="*/ 1261 w 1479"/>
              <a:gd name="T115" fmla="*/ 565 h 565"/>
              <a:gd name="T116" fmla="*/ 1292 w 1479"/>
              <a:gd name="T117" fmla="*/ 564 h 565"/>
              <a:gd name="T118" fmla="*/ 1325 w 1479"/>
              <a:gd name="T119" fmla="*/ 565 h 565"/>
              <a:gd name="T120" fmla="*/ 1357 w 1479"/>
              <a:gd name="T121" fmla="*/ 565 h 565"/>
              <a:gd name="T122" fmla="*/ 1397 w 1479"/>
              <a:gd name="T123" fmla="*/ 565 h 565"/>
              <a:gd name="T124" fmla="*/ 1478 w 1479"/>
              <a:gd name="T125" fmla="*/ 565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79" h="565">
                <a:moveTo>
                  <a:pt x="0" y="565"/>
                </a:moveTo>
                <a:lnTo>
                  <a:pt x="0" y="565"/>
                </a:lnTo>
                <a:lnTo>
                  <a:pt x="1" y="564"/>
                </a:lnTo>
                <a:lnTo>
                  <a:pt x="1" y="565"/>
                </a:lnTo>
                <a:lnTo>
                  <a:pt x="2" y="564"/>
                </a:lnTo>
                <a:lnTo>
                  <a:pt x="2" y="565"/>
                </a:lnTo>
                <a:lnTo>
                  <a:pt x="4" y="565"/>
                </a:lnTo>
                <a:lnTo>
                  <a:pt x="4" y="564"/>
                </a:lnTo>
                <a:lnTo>
                  <a:pt x="4" y="565"/>
                </a:lnTo>
                <a:lnTo>
                  <a:pt x="5" y="564"/>
                </a:lnTo>
                <a:lnTo>
                  <a:pt x="5" y="565"/>
                </a:lnTo>
                <a:lnTo>
                  <a:pt x="6" y="564"/>
                </a:lnTo>
                <a:lnTo>
                  <a:pt x="6" y="565"/>
                </a:lnTo>
                <a:lnTo>
                  <a:pt x="8" y="565"/>
                </a:lnTo>
                <a:lnTo>
                  <a:pt x="8" y="564"/>
                </a:lnTo>
                <a:lnTo>
                  <a:pt x="8" y="565"/>
                </a:lnTo>
                <a:lnTo>
                  <a:pt x="9" y="564"/>
                </a:lnTo>
                <a:lnTo>
                  <a:pt x="9" y="565"/>
                </a:lnTo>
                <a:lnTo>
                  <a:pt x="10" y="564"/>
                </a:lnTo>
                <a:lnTo>
                  <a:pt x="10" y="565"/>
                </a:lnTo>
                <a:lnTo>
                  <a:pt x="16" y="565"/>
                </a:lnTo>
                <a:lnTo>
                  <a:pt x="16" y="564"/>
                </a:lnTo>
                <a:lnTo>
                  <a:pt x="16" y="565"/>
                </a:lnTo>
                <a:lnTo>
                  <a:pt x="17" y="564"/>
                </a:lnTo>
                <a:lnTo>
                  <a:pt x="17" y="565"/>
                </a:lnTo>
                <a:lnTo>
                  <a:pt x="18" y="564"/>
                </a:lnTo>
                <a:lnTo>
                  <a:pt x="18" y="565"/>
                </a:lnTo>
                <a:lnTo>
                  <a:pt x="20" y="565"/>
                </a:lnTo>
                <a:lnTo>
                  <a:pt x="20" y="564"/>
                </a:lnTo>
                <a:lnTo>
                  <a:pt x="20" y="565"/>
                </a:lnTo>
                <a:lnTo>
                  <a:pt x="21" y="564"/>
                </a:lnTo>
                <a:lnTo>
                  <a:pt x="21" y="565"/>
                </a:lnTo>
                <a:lnTo>
                  <a:pt x="22" y="564"/>
                </a:lnTo>
                <a:lnTo>
                  <a:pt x="22" y="565"/>
                </a:lnTo>
                <a:lnTo>
                  <a:pt x="25" y="565"/>
                </a:lnTo>
                <a:lnTo>
                  <a:pt x="25" y="564"/>
                </a:lnTo>
                <a:lnTo>
                  <a:pt x="25" y="565"/>
                </a:lnTo>
                <a:lnTo>
                  <a:pt x="26" y="564"/>
                </a:lnTo>
                <a:lnTo>
                  <a:pt x="26" y="565"/>
                </a:lnTo>
                <a:lnTo>
                  <a:pt x="28" y="565"/>
                </a:lnTo>
                <a:lnTo>
                  <a:pt x="28" y="564"/>
                </a:lnTo>
                <a:lnTo>
                  <a:pt x="28" y="565"/>
                </a:lnTo>
                <a:lnTo>
                  <a:pt x="30" y="565"/>
                </a:lnTo>
                <a:lnTo>
                  <a:pt x="30" y="564"/>
                </a:lnTo>
                <a:lnTo>
                  <a:pt x="30" y="565"/>
                </a:lnTo>
                <a:lnTo>
                  <a:pt x="31" y="564"/>
                </a:lnTo>
                <a:lnTo>
                  <a:pt x="31" y="565"/>
                </a:lnTo>
                <a:lnTo>
                  <a:pt x="32" y="564"/>
                </a:lnTo>
                <a:lnTo>
                  <a:pt x="32" y="565"/>
                </a:lnTo>
                <a:lnTo>
                  <a:pt x="34" y="565"/>
                </a:lnTo>
                <a:lnTo>
                  <a:pt x="34" y="564"/>
                </a:lnTo>
                <a:lnTo>
                  <a:pt x="34" y="565"/>
                </a:lnTo>
                <a:lnTo>
                  <a:pt x="35" y="564"/>
                </a:lnTo>
                <a:lnTo>
                  <a:pt x="35" y="565"/>
                </a:lnTo>
                <a:lnTo>
                  <a:pt x="36" y="564"/>
                </a:lnTo>
                <a:lnTo>
                  <a:pt x="36" y="565"/>
                </a:lnTo>
                <a:lnTo>
                  <a:pt x="38" y="565"/>
                </a:lnTo>
                <a:lnTo>
                  <a:pt x="38" y="564"/>
                </a:lnTo>
                <a:lnTo>
                  <a:pt x="38" y="565"/>
                </a:lnTo>
                <a:lnTo>
                  <a:pt x="42" y="565"/>
                </a:lnTo>
                <a:lnTo>
                  <a:pt x="42" y="564"/>
                </a:lnTo>
                <a:lnTo>
                  <a:pt x="42" y="565"/>
                </a:lnTo>
                <a:lnTo>
                  <a:pt x="43" y="564"/>
                </a:lnTo>
                <a:lnTo>
                  <a:pt x="43" y="565"/>
                </a:lnTo>
                <a:lnTo>
                  <a:pt x="44" y="564"/>
                </a:lnTo>
                <a:lnTo>
                  <a:pt x="44" y="565"/>
                </a:lnTo>
                <a:lnTo>
                  <a:pt x="45" y="564"/>
                </a:lnTo>
                <a:lnTo>
                  <a:pt x="45" y="565"/>
                </a:lnTo>
                <a:lnTo>
                  <a:pt x="47" y="565"/>
                </a:lnTo>
                <a:lnTo>
                  <a:pt x="47" y="564"/>
                </a:lnTo>
                <a:lnTo>
                  <a:pt x="47" y="565"/>
                </a:lnTo>
                <a:lnTo>
                  <a:pt x="50" y="565"/>
                </a:lnTo>
                <a:lnTo>
                  <a:pt x="50" y="564"/>
                </a:lnTo>
                <a:lnTo>
                  <a:pt x="50" y="565"/>
                </a:lnTo>
                <a:lnTo>
                  <a:pt x="52" y="565"/>
                </a:lnTo>
                <a:lnTo>
                  <a:pt x="52" y="564"/>
                </a:lnTo>
                <a:lnTo>
                  <a:pt x="52" y="565"/>
                </a:lnTo>
                <a:lnTo>
                  <a:pt x="55" y="565"/>
                </a:lnTo>
                <a:lnTo>
                  <a:pt x="55" y="564"/>
                </a:lnTo>
                <a:lnTo>
                  <a:pt x="55" y="565"/>
                </a:lnTo>
                <a:lnTo>
                  <a:pt x="56" y="564"/>
                </a:lnTo>
                <a:lnTo>
                  <a:pt x="56" y="565"/>
                </a:lnTo>
                <a:lnTo>
                  <a:pt x="58" y="565"/>
                </a:lnTo>
                <a:lnTo>
                  <a:pt x="58" y="564"/>
                </a:lnTo>
                <a:lnTo>
                  <a:pt x="58" y="565"/>
                </a:lnTo>
                <a:lnTo>
                  <a:pt x="61" y="565"/>
                </a:lnTo>
                <a:lnTo>
                  <a:pt x="62" y="564"/>
                </a:lnTo>
                <a:lnTo>
                  <a:pt x="62" y="565"/>
                </a:lnTo>
                <a:lnTo>
                  <a:pt x="66" y="565"/>
                </a:lnTo>
                <a:lnTo>
                  <a:pt x="66" y="564"/>
                </a:lnTo>
                <a:lnTo>
                  <a:pt x="66" y="565"/>
                </a:lnTo>
                <a:lnTo>
                  <a:pt x="67" y="564"/>
                </a:lnTo>
                <a:lnTo>
                  <a:pt x="67" y="565"/>
                </a:lnTo>
                <a:lnTo>
                  <a:pt x="70" y="565"/>
                </a:lnTo>
                <a:lnTo>
                  <a:pt x="70" y="564"/>
                </a:lnTo>
                <a:lnTo>
                  <a:pt x="70" y="565"/>
                </a:lnTo>
                <a:lnTo>
                  <a:pt x="74" y="565"/>
                </a:lnTo>
                <a:lnTo>
                  <a:pt x="74" y="564"/>
                </a:lnTo>
                <a:lnTo>
                  <a:pt x="74" y="565"/>
                </a:lnTo>
                <a:lnTo>
                  <a:pt x="76" y="565"/>
                </a:lnTo>
                <a:lnTo>
                  <a:pt x="76" y="564"/>
                </a:lnTo>
                <a:lnTo>
                  <a:pt x="76" y="565"/>
                </a:lnTo>
                <a:lnTo>
                  <a:pt x="82" y="565"/>
                </a:lnTo>
                <a:lnTo>
                  <a:pt x="82" y="564"/>
                </a:lnTo>
                <a:lnTo>
                  <a:pt x="82" y="565"/>
                </a:lnTo>
                <a:lnTo>
                  <a:pt x="83" y="564"/>
                </a:lnTo>
                <a:lnTo>
                  <a:pt x="83" y="565"/>
                </a:lnTo>
                <a:lnTo>
                  <a:pt x="84" y="565"/>
                </a:lnTo>
                <a:lnTo>
                  <a:pt x="84" y="565"/>
                </a:lnTo>
                <a:lnTo>
                  <a:pt x="85" y="565"/>
                </a:lnTo>
                <a:lnTo>
                  <a:pt x="85" y="564"/>
                </a:lnTo>
                <a:lnTo>
                  <a:pt x="86" y="564"/>
                </a:lnTo>
                <a:lnTo>
                  <a:pt x="86" y="565"/>
                </a:lnTo>
                <a:lnTo>
                  <a:pt x="90" y="565"/>
                </a:lnTo>
                <a:lnTo>
                  <a:pt x="90" y="564"/>
                </a:lnTo>
                <a:lnTo>
                  <a:pt x="90" y="565"/>
                </a:lnTo>
                <a:lnTo>
                  <a:pt x="91" y="564"/>
                </a:lnTo>
                <a:lnTo>
                  <a:pt x="91" y="565"/>
                </a:lnTo>
                <a:lnTo>
                  <a:pt x="94" y="565"/>
                </a:lnTo>
                <a:lnTo>
                  <a:pt x="94" y="564"/>
                </a:lnTo>
                <a:lnTo>
                  <a:pt x="94" y="565"/>
                </a:lnTo>
                <a:lnTo>
                  <a:pt x="98" y="565"/>
                </a:lnTo>
                <a:lnTo>
                  <a:pt x="98" y="564"/>
                </a:lnTo>
                <a:lnTo>
                  <a:pt x="98" y="565"/>
                </a:lnTo>
                <a:lnTo>
                  <a:pt x="100" y="565"/>
                </a:lnTo>
                <a:lnTo>
                  <a:pt x="100" y="564"/>
                </a:lnTo>
                <a:lnTo>
                  <a:pt x="100" y="565"/>
                </a:lnTo>
                <a:lnTo>
                  <a:pt x="102" y="565"/>
                </a:lnTo>
                <a:lnTo>
                  <a:pt x="102" y="564"/>
                </a:lnTo>
                <a:lnTo>
                  <a:pt x="102" y="565"/>
                </a:lnTo>
                <a:lnTo>
                  <a:pt x="107" y="565"/>
                </a:lnTo>
                <a:lnTo>
                  <a:pt x="107" y="564"/>
                </a:lnTo>
                <a:lnTo>
                  <a:pt x="107" y="565"/>
                </a:lnTo>
                <a:lnTo>
                  <a:pt x="108" y="564"/>
                </a:lnTo>
                <a:lnTo>
                  <a:pt x="108" y="565"/>
                </a:lnTo>
                <a:lnTo>
                  <a:pt x="109" y="564"/>
                </a:lnTo>
                <a:lnTo>
                  <a:pt x="109" y="565"/>
                </a:lnTo>
                <a:lnTo>
                  <a:pt x="111" y="565"/>
                </a:lnTo>
                <a:lnTo>
                  <a:pt x="111" y="564"/>
                </a:lnTo>
                <a:lnTo>
                  <a:pt x="111" y="565"/>
                </a:lnTo>
                <a:lnTo>
                  <a:pt x="112" y="564"/>
                </a:lnTo>
                <a:lnTo>
                  <a:pt x="112" y="565"/>
                </a:lnTo>
                <a:lnTo>
                  <a:pt x="113" y="564"/>
                </a:lnTo>
                <a:lnTo>
                  <a:pt x="113" y="565"/>
                </a:lnTo>
                <a:lnTo>
                  <a:pt x="117" y="565"/>
                </a:lnTo>
                <a:lnTo>
                  <a:pt x="117" y="564"/>
                </a:lnTo>
                <a:lnTo>
                  <a:pt x="117" y="565"/>
                </a:lnTo>
                <a:lnTo>
                  <a:pt x="118" y="564"/>
                </a:lnTo>
                <a:lnTo>
                  <a:pt x="118" y="565"/>
                </a:lnTo>
                <a:lnTo>
                  <a:pt x="120" y="565"/>
                </a:lnTo>
                <a:lnTo>
                  <a:pt x="120" y="564"/>
                </a:lnTo>
                <a:lnTo>
                  <a:pt x="120" y="565"/>
                </a:lnTo>
                <a:lnTo>
                  <a:pt x="122" y="565"/>
                </a:lnTo>
                <a:lnTo>
                  <a:pt x="122" y="564"/>
                </a:lnTo>
                <a:lnTo>
                  <a:pt x="122" y="565"/>
                </a:lnTo>
                <a:lnTo>
                  <a:pt x="123" y="564"/>
                </a:lnTo>
                <a:lnTo>
                  <a:pt x="123" y="565"/>
                </a:lnTo>
                <a:lnTo>
                  <a:pt x="127" y="565"/>
                </a:lnTo>
                <a:lnTo>
                  <a:pt x="127" y="564"/>
                </a:lnTo>
                <a:lnTo>
                  <a:pt x="127" y="565"/>
                </a:lnTo>
                <a:lnTo>
                  <a:pt x="132" y="565"/>
                </a:lnTo>
                <a:lnTo>
                  <a:pt x="132" y="564"/>
                </a:lnTo>
                <a:lnTo>
                  <a:pt x="132" y="565"/>
                </a:lnTo>
                <a:lnTo>
                  <a:pt x="134" y="565"/>
                </a:lnTo>
                <a:lnTo>
                  <a:pt x="134" y="564"/>
                </a:lnTo>
                <a:lnTo>
                  <a:pt x="134" y="565"/>
                </a:lnTo>
                <a:lnTo>
                  <a:pt x="136" y="565"/>
                </a:lnTo>
                <a:lnTo>
                  <a:pt x="136" y="564"/>
                </a:lnTo>
                <a:lnTo>
                  <a:pt x="136" y="565"/>
                </a:lnTo>
                <a:lnTo>
                  <a:pt x="137" y="564"/>
                </a:lnTo>
                <a:lnTo>
                  <a:pt x="137" y="565"/>
                </a:lnTo>
                <a:lnTo>
                  <a:pt x="139" y="565"/>
                </a:lnTo>
                <a:lnTo>
                  <a:pt x="139" y="564"/>
                </a:lnTo>
                <a:lnTo>
                  <a:pt x="139" y="565"/>
                </a:lnTo>
                <a:lnTo>
                  <a:pt x="151" y="565"/>
                </a:lnTo>
                <a:lnTo>
                  <a:pt x="151" y="564"/>
                </a:lnTo>
                <a:lnTo>
                  <a:pt x="151" y="565"/>
                </a:lnTo>
                <a:lnTo>
                  <a:pt x="153" y="565"/>
                </a:lnTo>
                <a:lnTo>
                  <a:pt x="153" y="564"/>
                </a:lnTo>
                <a:lnTo>
                  <a:pt x="153" y="565"/>
                </a:lnTo>
                <a:lnTo>
                  <a:pt x="154" y="564"/>
                </a:lnTo>
                <a:lnTo>
                  <a:pt x="154" y="565"/>
                </a:lnTo>
                <a:lnTo>
                  <a:pt x="156" y="565"/>
                </a:lnTo>
                <a:lnTo>
                  <a:pt x="156" y="564"/>
                </a:lnTo>
                <a:lnTo>
                  <a:pt x="156" y="565"/>
                </a:lnTo>
                <a:lnTo>
                  <a:pt x="161" y="565"/>
                </a:lnTo>
                <a:lnTo>
                  <a:pt x="161" y="564"/>
                </a:lnTo>
                <a:lnTo>
                  <a:pt x="161" y="565"/>
                </a:lnTo>
                <a:lnTo>
                  <a:pt x="166" y="565"/>
                </a:lnTo>
                <a:lnTo>
                  <a:pt x="166" y="564"/>
                </a:lnTo>
                <a:lnTo>
                  <a:pt x="166" y="565"/>
                </a:lnTo>
                <a:lnTo>
                  <a:pt x="172" y="565"/>
                </a:lnTo>
                <a:lnTo>
                  <a:pt x="172" y="563"/>
                </a:lnTo>
                <a:lnTo>
                  <a:pt x="172" y="565"/>
                </a:lnTo>
                <a:lnTo>
                  <a:pt x="173" y="564"/>
                </a:lnTo>
                <a:lnTo>
                  <a:pt x="173" y="565"/>
                </a:lnTo>
                <a:lnTo>
                  <a:pt x="177" y="565"/>
                </a:lnTo>
                <a:lnTo>
                  <a:pt x="177" y="564"/>
                </a:lnTo>
                <a:lnTo>
                  <a:pt x="177" y="565"/>
                </a:lnTo>
                <a:lnTo>
                  <a:pt x="180" y="565"/>
                </a:lnTo>
                <a:lnTo>
                  <a:pt x="180" y="564"/>
                </a:lnTo>
                <a:lnTo>
                  <a:pt x="180" y="565"/>
                </a:lnTo>
                <a:lnTo>
                  <a:pt x="182" y="565"/>
                </a:lnTo>
                <a:lnTo>
                  <a:pt x="182" y="564"/>
                </a:lnTo>
                <a:lnTo>
                  <a:pt x="182" y="565"/>
                </a:lnTo>
                <a:lnTo>
                  <a:pt x="183" y="564"/>
                </a:lnTo>
                <a:lnTo>
                  <a:pt x="183" y="565"/>
                </a:lnTo>
                <a:lnTo>
                  <a:pt x="184" y="564"/>
                </a:lnTo>
                <a:lnTo>
                  <a:pt x="184" y="565"/>
                </a:lnTo>
                <a:lnTo>
                  <a:pt x="187" y="565"/>
                </a:lnTo>
                <a:lnTo>
                  <a:pt x="187" y="564"/>
                </a:lnTo>
                <a:lnTo>
                  <a:pt x="187" y="565"/>
                </a:lnTo>
                <a:lnTo>
                  <a:pt x="190" y="565"/>
                </a:lnTo>
                <a:lnTo>
                  <a:pt x="190" y="564"/>
                </a:lnTo>
                <a:lnTo>
                  <a:pt x="190" y="565"/>
                </a:lnTo>
                <a:lnTo>
                  <a:pt x="191" y="564"/>
                </a:lnTo>
                <a:lnTo>
                  <a:pt x="191" y="565"/>
                </a:lnTo>
                <a:lnTo>
                  <a:pt x="194" y="565"/>
                </a:lnTo>
                <a:lnTo>
                  <a:pt x="194" y="564"/>
                </a:lnTo>
                <a:lnTo>
                  <a:pt x="194" y="565"/>
                </a:lnTo>
                <a:lnTo>
                  <a:pt x="196" y="565"/>
                </a:lnTo>
                <a:lnTo>
                  <a:pt x="196" y="564"/>
                </a:lnTo>
                <a:lnTo>
                  <a:pt x="196" y="565"/>
                </a:lnTo>
                <a:lnTo>
                  <a:pt x="198" y="565"/>
                </a:lnTo>
                <a:lnTo>
                  <a:pt x="198" y="564"/>
                </a:lnTo>
                <a:lnTo>
                  <a:pt x="198" y="565"/>
                </a:lnTo>
                <a:lnTo>
                  <a:pt x="201" y="565"/>
                </a:lnTo>
                <a:lnTo>
                  <a:pt x="201" y="564"/>
                </a:lnTo>
                <a:lnTo>
                  <a:pt x="201" y="565"/>
                </a:lnTo>
                <a:lnTo>
                  <a:pt x="207" y="565"/>
                </a:lnTo>
                <a:lnTo>
                  <a:pt x="207" y="564"/>
                </a:lnTo>
                <a:lnTo>
                  <a:pt x="207" y="565"/>
                </a:lnTo>
                <a:lnTo>
                  <a:pt x="208" y="564"/>
                </a:lnTo>
                <a:lnTo>
                  <a:pt x="208" y="565"/>
                </a:lnTo>
                <a:lnTo>
                  <a:pt x="209" y="564"/>
                </a:lnTo>
                <a:lnTo>
                  <a:pt x="209" y="565"/>
                </a:lnTo>
                <a:lnTo>
                  <a:pt x="213" y="565"/>
                </a:lnTo>
                <a:lnTo>
                  <a:pt x="213" y="564"/>
                </a:lnTo>
                <a:lnTo>
                  <a:pt x="213" y="565"/>
                </a:lnTo>
                <a:lnTo>
                  <a:pt x="214" y="564"/>
                </a:lnTo>
                <a:lnTo>
                  <a:pt x="214" y="565"/>
                </a:lnTo>
                <a:lnTo>
                  <a:pt x="215" y="564"/>
                </a:lnTo>
                <a:lnTo>
                  <a:pt x="215" y="565"/>
                </a:lnTo>
                <a:lnTo>
                  <a:pt x="217" y="565"/>
                </a:lnTo>
                <a:lnTo>
                  <a:pt x="217" y="564"/>
                </a:lnTo>
                <a:lnTo>
                  <a:pt x="217" y="565"/>
                </a:lnTo>
                <a:lnTo>
                  <a:pt x="220" y="565"/>
                </a:lnTo>
                <a:lnTo>
                  <a:pt x="220" y="564"/>
                </a:lnTo>
                <a:lnTo>
                  <a:pt x="220" y="565"/>
                </a:lnTo>
                <a:lnTo>
                  <a:pt x="225" y="565"/>
                </a:lnTo>
                <a:lnTo>
                  <a:pt x="225" y="564"/>
                </a:lnTo>
                <a:lnTo>
                  <a:pt x="225" y="565"/>
                </a:lnTo>
                <a:lnTo>
                  <a:pt x="227" y="565"/>
                </a:lnTo>
                <a:lnTo>
                  <a:pt x="227" y="564"/>
                </a:lnTo>
                <a:lnTo>
                  <a:pt x="227" y="565"/>
                </a:lnTo>
                <a:lnTo>
                  <a:pt x="228" y="564"/>
                </a:lnTo>
                <a:lnTo>
                  <a:pt x="228" y="565"/>
                </a:lnTo>
                <a:lnTo>
                  <a:pt x="230" y="565"/>
                </a:lnTo>
                <a:lnTo>
                  <a:pt x="230" y="565"/>
                </a:lnTo>
                <a:lnTo>
                  <a:pt x="230" y="564"/>
                </a:lnTo>
                <a:lnTo>
                  <a:pt x="231" y="565"/>
                </a:lnTo>
                <a:lnTo>
                  <a:pt x="231" y="565"/>
                </a:lnTo>
                <a:lnTo>
                  <a:pt x="232" y="564"/>
                </a:lnTo>
                <a:lnTo>
                  <a:pt x="232" y="565"/>
                </a:lnTo>
                <a:lnTo>
                  <a:pt x="239" y="565"/>
                </a:lnTo>
                <a:lnTo>
                  <a:pt x="239" y="564"/>
                </a:lnTo>
                <a:lnTo>
                  <a:pt x="239" y="565"/>
                </a:lnTo>
                <a:lnTo>
                  <a:pt x="240" y="564"/>
                </a:lnTo>
                <a:lnTo>
                  <a:pt x="240" y="565"/>
                </a:lnTo>
                <a:lnTo>
                  <a:pt x="241" y="564"/>
                </a:lnTo>
                <a:lnTo>
                  <a:pt x="241" y="565"/>
                </a:lnTo>
                <a:lnTo>
                  <a:pt x="242" y="564"/>
                </a:lnTo>
                <a:lnTo>
                  <a:pt x="242" y="565"/>
                </a:lnTo>
                <a:lnTo>
                  <a:pt x="243" y="565"/>
                </a:lnTo>
                <a:lnTo>
                  <a:pt x="243" y="565"/>
                </a:lnTo>
                <a:lnTo>
                  <a:pt x="245" y="565"/>
                </a:lnTo>
                <a:lnTo>
                  <a:pt x="245" y="564"/>
                </a:lnTo>
                <a:lnTo>
                  <a:pt x="245" y="565"/>
                </a:lnTo>
                <a:lnTo>
                  <a:pt x="246" y="564"/>
                </a:lnTo>
                <a:lnTo>
                  <a:pt x="246" y="565"/>
                </a:lnTo>
                <a:lnTo>
                  <a:pt x="250" y="565"/>
                </a:lnTo>
                <a:lnTo>
                  <a:pt x="250" y="564"/>
                </a:lnTo>
                <a:lnTo>
                  <a:pt x="250" y="565"/>
                </a:lnTo>
                <a:lnTo>
                  <a:pt x="253" y="565"/>
                </a:lnTo>
                <a:lnTo>
                  <a:pt x="253" y="564"/>
                </a:lnTo>
                <a:lnTo>
                  <a:pt x="253" y="565"/>
                </a:lnTo>
                <a:lnTo>
                  <a:pt x="270" y="565"/>
                </a:lnTo>
                <a:lnTo>
                  <a:pt x="270" y="564"/>
                </a:lnTo>
                <a:lnTo>
                  <a:pt x="270" y="565"/>
                </a:lnTo>
                <a:lnTo>
                  <a:pt x="271" y="564"/>
                </a:lnTo>
                <a:lnTo>
                  <a:pt x="271" y="565"/>
                </a:lnTo>
                <a:lnTo>
                  <a:pt x="273" y="565"/>
                </a:lnTo>
                <a:lnTo>
                  <a:pt x="273" y="564"/>
                </a:lnTo>
                <a:lnTo>
                  <a:pt x="273" y="565"/>
                </a:lnTo>
                <a:lnTo>
                  <a:pt x="276" y="565"/>
                </a:lnTo>
                <a:lnTo>
                  <a:pt x="276" y="564"/>
                </a:lnTo>
                <a:lnTo>
                  <a:pt x="276" y="565"/>
                </a:lnTo>
                <a:lnTo>
                  <a:pt x="282" y="565"/>
                </a:lnTo>
                <a:lnTo>
                  <a:pt x="282" y="564"/>
                </a:lnTo>
                <a:lnTo>
                  <a:pt x="282" y="565"/>
                </a:lnTo>
                <a:lnTo>
                  <a:pt x="284" y="565"/>
                </a:lnTo>
                <a:lnTo>
                  <a:pt x="284" y="564"/>
                </a:lnTo>
                <a:lnTo>
                  <a:pt x="284" y="565"/>
                </a:lnTo>
                <a:lnTo>
                  <a:pt x="288" y="565"/>
                </a:lnTo>
                <a:lnTo>
                  <a:pt x="288" y="564"/>
                </a:lnTo>
                <a:lnTo>
                  <a:pt x="288" y="565"/>
                </a:lnTo>
                <a:lnTo>
                  <a:pt x="290" y="565"/>
                </a:lnTo>
                <a:lnTo>
                  <a:pt x="290" y="564"/>
                </a:lnTo>
                <a:lnTo>
                  <a:pt x="290" y="565"/>
                </a:lnTo>
                <a:lnTo>
                  <a:pt x="293" y="565"/>
                </a:lnTo>
                <a:lnTo>
                  <a:pt x="293" y="564"/>
                </a:lnTo>
                <a:lnTo>
                  <a:pt x="293" y="565"/>
                </a:lnTo>
                <a:lnTo>
                  <a:pt x="294" y="564"/>
                </a:lnTo>
                <a:lnTo>
                  <a:pt x="294" y="565"/>
                </a:lnTo>
                <a:lnTo>
                  <a:pt x="295" y="561"/>
                </a:lnTo>
                <a:lnTo>
                  <a:pt x="295" y="565"/>
                </a:lnTo>
                <a:lnTo>
                  <a:pt x="296" y="562"/>
                </a:lnTo>
                <a:lnTo>
                  <a:pt x="296" y="565"/>
                </a:lnTo>
                <a:lnTo>
                  <a:pt x="297" y="564"/>
                </a:lnTo>
                <a:lnTo>
                  <a:pt x="297" y="565"/>
                </a:lnTo>
                <a:lnTo>
                  <a:pt x="298" y="564"/>
                </a:lnTo>
                <a:lnTo>
                  <a:pt x="298" y="565"/>
                </a:lnTo>
                <a:lnTo>
                  <a:pt x="303" y="565"/>
                </a:lnTo>
                <a:lnTo>
                  <a:pt x="303" y="564"/>
                </a:lnTo>
                <a:lnTo>
                  <a:pt x="303" y="565"/>
                </a:lnTo>
                <a:lnTo>
                  <a:pt x="304" y="564"/>
                </a:lnTo>
                <a:lnTo>
                  <a:pt x="304" y="565"/>
                </a:lnTo>
                <a:lnTo>
                  <a:pt x="305" y="564"/>
                </a:lnTo>
                <a:lnTo>
                  <a:pt x="305" y="565"/>
                </a:lnTo>
                <a:lnTo>
                  <a:pt x="314" y="565"/>
                </a:lnTo>
                <a:lnTo>
                  <a:pt x="314" y="564"/>
                </a:lnTo>
                <a:lnTo>
                  <a:pt x="314" y="565"/>
                </a:lnTo>
                <a:lnTo>
                  <a:pt x="320" y="565"/>
                </a:lnTo>
                <a:lnTo>
                  <a:pt x="320" y="564"/>
                </a:lnTo>
                <a:lnTo>
                  <a:pt x="320" y="565"/>
                </a:lnTo>
                <a:lnTo>
                  <a:pt x="322" y="565"/>
                </a:lnTo>
                <a:lnTo>
                  <a:pt x="322" y="564"/>
                </a:lnTo>
                <a:lnTo>
                  <a:pt x="322" y="565"/>
                </a:lnTo>
                <a:lnTo>
                  <a:pt x="323" y="564"/>
                </a:lnTo>
                <a:lnTo>
                  <a:pt x="323" y="565"/>
                </a:lnTo>
                <a:lnTo>
                  <a:pt x="327" y="565"/>
                </a:lnTo>
                <a:lnTo>
                  <a:pt x="327" y="564"/>
                </a:lnTo>
                <a:lnTo>
                  <a:pt x="327" y="565"/>
                </a:lnTo>
                <a:lnTo>
                  <a:pt x="330" y="565"/>
                </a:lnTo>
                <a:lnTo>
                  <a:pt x="330" y="564"/>
                </a:lnTo>
                <a:lnTo>
                  <a:pt x="330" y="565"/>
                </a:lnTo>
                <a:lnTo>
                  <a:pt x="333" y="565"/>
                </a:lnTo>
                <a:lnTo>
                  <a:pt x="333" y="564"/>
                </a:lnTo>
                <a:lnTo>
                  <a:pt x="333" y="565"/>
                </a:lnTo>
                <a:lnTo>
                  <a:pt x="337" y="565"/>
                </a:lnTo>
                <a:lnTo>
                  <a:pt x="337" y="564"/>
                </a:lnTo>
                <a:lnTo>
                  <a:pt x="337" y="565"/>
                </a:lnTo>
                <a:lnTo>
                  <a:pt x="338" y="564"/>
                </a:lnTo>
                <a:lnTo>
                  <a:pt x="338" y="565"/>
                </a:lnTo>
                <a:lnTo>
                  <a:pt x="341" y="565"/>
                </a:lnTo>
                <a:lnTo>
                  <a:pt x="341" y="564"/>
                </a:lnTo>
                <a:lnTo>
                  <a:pt x="341" y="565"/>
                </a:lnTo>
                <a:lnTo>
                  <a:pt x="343" y="565"/>
                </a:lnTo>
                <a:lnTo>
                  <a:pt x="343" y="564"/>
                </a:lnTo>
                <a:lnTo>
                  <a:pt x="343" y="565"/>
                </a:lnTo>
                <a:lnTo>
                  <a:pt x="347" y="565"/>
                </a:lnTo>
                <a:lnTo>
                  <a:pt x="347" y="564"/>
                </a:lnTo>
                <a:lnTo>
                  <a:pt x="347" y="565"/>
                </a:lnTo>
                <a:lnTo>
                  <a:pt x="352" y="565"/>
                </a:lnTo>
                <a:lnTo>
                  <a:pt x="352" y="564"/>
                </a:lnTo>
                <a:lnTo>
                  <a:pt x="352" y="565"/>
                </a:lnTo>
                <a:lnTo>
                  <a:pt x="354" y="565"/>
                </a:lnTo>
                <a:lnTo>
                  <a:pt x="354" y="564"/>
                </a:lnTo>
                <a:lnTo>
                  <a:pt x="354" y="565"/>
                </a:lnTo>
                <a:lnTo>
                  <a:pt x="358" y="565"/>
                </a:lnTo>
                <a:lnTo>
                  <a:pt x="358" y="564"/>
                </a:lnTo>
                <a:lnTo>
                  <a:pt x="358" y="565"/>
                </a:lnTo>
                <a:lnTo>
                  <a:pt x="362" y="565"/>
                </a:lnTo>
                <a:lnTo>
                  <a:pt x="362" y="564"/>
                </a:lnTo>
                <a:lnTo>
                  <a:pt x="362" y="565"/>
                </a:lnTo>
                <a:lnTo>
                  <a:pt x="368" y="565"/>
                </a:lnTo>
                <a:lnTo>
                  <a:pt x="368" y="564"/>
                </a:lnTo>
                <a:lnTo>
                  <a:pt x="368" y="565"/>
                </a:lnTo>
                <a:lnTo>
                  <a:pt x="375" y="565"/>
                </a:lnTo>
                <a:lnTo>
                  <a:pt x="375" y="564"/>
                </a:lnTo>
                <a:lnTo>
                  <a:pt x="375" y="565"/>
                </a:lnTo>
                <a:lnTo>
                  <a:pt x="385" y="565"/>
                </a:lnTo>
                <a:lnTo>
                  <a:pt x="385" y="564"/>
                </a:lnTo>
                <a:lnTo>
                  <a:pt x="385" y="565"/>
                </a:lnTo>
                <a:lnTo>
                  <a:pt x="387" y="565"/>
                </a:lnTo>
                <a:lnTo>
                  <a:pt x="387" y="564"/>
                </a:lnTo>
                <a:lnTo>
                  <a:pt x="387" y="565"/>
                </a:lnTo>
                <a:lnTo>
                  <a:pt x="391" y="565"/>
                </a:lnTo>
                <a:lnTo>
                  <a:pt x="391" y="564"/>
                </a:lnTo>
                <a:lnTo>
                  <a:pt x="391" y="565"/>
                </a:lnTo>
                <a:lnTo>
                  <a:pt x="392" y="565"/>
                </a:lnTo>
                <a:lnTo>
                  <a:pt x="392" y="564"/>
                </a:lnTo>
                <a:lnTo>
                  <a:pt x="393" y="564"/>
                </a:lnTo>
                <a:lnTo>
                  <a:pt x="393" y="565"/>
                </a:lnTo>
                <a:lnTo>
                  <a:pt x="399" y="565"/>
                </a:lnTo>
                <a:lnTo>
                  <a:pt x="399" y="564"/>
                </a:lnTo>
                <a:lnTo>
                  <a:pt x="399" y="565"/>
                </a:lnTo>
                <a:lnTo>
                  <a:pt x="403" y="565"/>
                </a:lnTo>
                <a:lnTo>
                  <a:pt x="403" y="564"/>
                </a:lnTo>
                <a:lnTo>
                  <a:pt x="403" y="565"/>
                </a:lnTo>
                <a:lnTo>
                  <a:pt x="408" y="565"/>
                </a:lnTo>
                <a:lnTo>
                  <a:pt x="408" y="564"/>
                </a:lnTo>
                <a:lnTo>
                  <a:pt x="408" y="565"/>
                </a:lnTo>
                <a:lnTo>
                  <a:pt x="414" y="565"/>
                </a:lnTo>
                <a:lnTo>
                  <a:pt x="414" y="564"/>
                </a:lnTo>
                <a:lnTo>
                  <a:pt x="414" y="565"/>
                </a:lnTo>
                <a:lnTo>
                  <a:pt x="417" y="565"/>
                </a:lnTo>
                <a:lnTo>
                  <a:pt x="417" y="564"/>
                </a:lnTo>
                <a:lnTo>
                  <a:pt x="417" y="565"/>
                </a:lnTo>
                <a:lnTo>
                  <a:pt x="422" y="565"/>
                </a:lnTo>
                <a:lnTo>
                  <a:pt x="422" y="564"/>
                </a:lnTo>
                <a:lnTo>
                  <a:pt x="422" y="565"/>
                </a:lnTo>
                <a:lnTo>
                  <a:pt x="434" y="565"/>
                </a:lnTo>
                <a:lnTo>
                  <a:pt x="434" y="564"/>
                </a:lnTo>
                <a:lnTo>
                  <a:pt x="434" y="565"/>
                </a:lnTo>
                <a:lnTo>
                  <a:pt x="438" y="565"/>
                </a:lnTo>
                <a:lnTo>
                  <a:pt x="438" y="564"/>
                </a:lnTo>
                <a:lnTo>
                  <a:pt x="438" y="565"/>
                </a:lnTo>
                <a:lnTo>
                  <a:pt x="443" y="565"/>
                </a:lnTo>
                <a:lnTo>
                  <a:pt x="443" y="564"/>
                </a:lnTo>
                <a:lnTo>
                  <a:pt x="443" y="565"/>
                </a:lnTo>
                <a:lnTo>
                  <a:pt x="447" y="565"/>
                </a:lnTo>
                <a:lnTo>
                  <a:pt x="447" y="564"/>
                </a:lnTo>
                <a:lnTo>
                  <a:pt x="447" y="565"/>
                </a:lnTo>
                <a:lnTo>
                  <a:pt x="456" y="565"/>
                </a:lnTo>
                <a:lnTo>
                  <a:pt x="456" y="564"/>
                </a:lnTo>
                <a:lnTo>
                  <a:pt x="456" y="565"/>
                </a:lnTo>
                <a:lnTo>
                  <a:pt x="460" y="565"/>
                </a:lnTo>
                <a:lnTo>
                  <a:pt x="460" y="565"/>
                </a:lnTo>
                <a:lnTo>
                  <a:pt x="460" y="564"/>
                </a:lnTo>
                <a:lnTo>
                  <a:pt x="461" y="565"/>
                </a:lnTo>
                <a:lnTo>
                  <a:pt x="461" y="565"/>
                </a:lnTo>
                <a:lnTo>
                  <a:pt x="463" y="565"/>
                </a:lnTo>
                <a:lnTo>
                  <a:pt x="463" y="564"/>
                </a:lnTo>
                <a:lnTo>
                  <a:pt x="463" y="565"/>
                </a:lnTo>
                <a:lnTo>
                  <a:pt x="466" y="565"/>
                </a:lnTo>
                <a:lnTo>
                  <a:pt x="466" y="564"/>
                </a:lnTo>
                <a:lnTo>
                  <a:pt x="466" y="565"/>
                </a:lnTo>
                <a:lnTo>
                  <a:pt x="470" y="565"/>
                </a:lnTo>
                <a:lnTo>
                  <a:pt x="470" y="564"/>
                </a:lnTo>
                <a:lnTo>
                  <a:pt x="470" y="565"/>
                </a:lnTo>
                <a:lnTo>
                  <a:pt x="471" y="564"/>
                </a:lnTo>
                <a:lnTo>
                  <a:pt x="471" y="565"/>
                </a:lnTo>
                <a:lnTo>
                  <a:pt x="472" y="564"/>
                </a:lnTo>
                <a:lnTo>
                  <a:pt x="472" y="565"/>
                </a:lnTo>
                <a:lnTo>
                  <a:pt x="473" y="564"/>
                </a:lnTo>
                <a:lnTo>
                  <a:pt x="473" y="565"/>
                </a:lnTo>
                <a:lnTo>
                  <a:pt x="478" y="565"/>
                </a:lnTo>
                <a:lnTo>
                  <a:pt x="478" y="564"/>
                </a:lnTo>
                <a:lnTo>
                  <a:pt x="478" y="565"/>
                </a:lnTo>
                <a:lnTo>
                  <a:pt x="481" y="565"/>
                </a:lnTo>
                <a:lnTo>
                  <a:pt x="481" y="564"/>
                </a:lnTo>
                <a:lnTo>
                  <a:pt x="481" y="565"/>
                </a:lnTo>
                <a:lnTo>
                  <a:pt x="482" y="564"/>
                </a:lnTo>
                <a:lnTo>
                  <a:pt x="482" y="565"/>
                </a:lnTo>
                <a:lnTo>
                  <a:pt x="491" y="565"/>
                </a:lnTo>
                <a:lnTo>
                  <a:pt x="491" y="564"/>
                </a:lnTo>
                <a:lnTo>
                  <a:pt x="491" y="565"/>
                </a:lnTo>
                <a:lnTo>
                  <a:pt x="493" y="565"/>
                </a:lnTo>
                <a:lnTo>
                  <a:pt x="493" y="564"/>
                </a:lnTo>
                <a:lnTo>
                  <a:pt x="493" y="565"/>
                </a:lnTo>
                <a:lnTo>
                  <a:pt x="494" y="564"/>
                </a:lnTo>
                <a:lnTo>
                  <a:pt x="494" y="565"/>
                </a:lnTo>
                <a:lnTo>
                  <a:pt x="499" y="565"/>
                </a:lnTo>
                <a:lnTo>
                  <a:pt x="499" y="564"/>
                </a:lnTo>
                <a:lnTo>
                  <a:pt x="499" y="565"/>
                </a:lnTo>
                <a:lnTo>
                  <a:pt x="500" y="564"/>
                </a:lnTo>
                <a:lnTo>
                  <a:pt x="500" y="565"/>
                </a:lnTo>
                <a:lnTo>
                  <a:pt x="505" y="565"/>
                </a:lnTo>
                <a:lnTo>
                  <a:pt x="505" y="564"/>
                </a:lnTo>
                <a:lnTo>
                  <a:pt x="505" y="565"/>
                </a:lnTo>
                <a:lnTo>
                  <a:pt x="508" y="565"/>
                </a:lnTo>
                <a:lnTo>
                  <a:pt x="508" y="564"/>
                </a:lnTo>
                <a:lnTo>
                  <a:pt x="508" y="565"/>
                </a:lnTo>
                <a:lnTo>
                  <a:pt x="512" y="565"/>
                </a:lnTo>
                <a:lnTo>
                  <a:pt x="512" y="564"/>
                </a:lnTo>
                <a:lnTo>
                  <a:pt x="512" y="565"/>
                </a:lnTo>
                <a:lnTo>
                  <a:pt x="514" y="565"/>
                </a:lnTo>
                <a:lnTo>
                  <a:pt x="514" y="564"/>
                </a:lnTo>
                <a:lnTo>
                  <a:pt x="514" y="565"/>
                </a:lnTo>
                <a:lnTo>
                  <a:pt x="515" y="564"/>
                </a:lnTo>
                <a:lnTo>
                  <a:pt x="515" y="565"/>
                </a:lnTo>
                <a:lnTo>
                  <a:pt x="527" y="565"/>
                </a:lnTo>
                <a:lnTo>
                  <a:pt x="527" y="564"/>
                </a:lnTo>
                <a:lnTo>
                  <a:pt x="527" y="565"/>
                </a:lnTo>
                <a:lnTo>
                  <a:pt x="533" y="565"/>
                </a:lnTo>
                <a:lnTo>
                  <a:pt x="533" y="564"/>
                </a:lnTo>
                <a:lnTo>
                  <a:pt x="533" y="565"/>
                </a:lnTo>
                <a:lnTo>
                  <a:pt x="534" y="564"/>
                </a:lnTo>
                <a:lnTo>
                  <a:pt x="534" y="565"/>
                </a:lnTo>
                <a:lnTo>
                  <a:pt x="538" y="565"/>
                </a:lnTo>
                <a:lnTo>
                  <a:pt x="538" y="564"/>
                </a:lnTo>
                <a:lnTo>
                  <a:pt x="538" y="565"/>
                </a:lnTo>
                <a:lnTo>
                  <a:pt x="541" y="565"/>
                </a:lnTo>
                <a:lnTo>
                  <a:pt x="541" y="564"/>
                </a:lnTo>
                <a:lnTo>
                  <a:pt x="541" y="565"/>
                </a:lnTo>
                <a:lnTo>
                  <a:pt x="546" y="565"/>
                </a:lnTo>
                <a:lnTo>
                  <a:pt x="546" y="565"/>
                </a:lnTo>
                <a:lnTo>
                  <a:pt x="546" y="564"/>
                </a:lnTo>
                <a:lnTo>
                  <a:pt x="547" y="564"/>
                </a:lnTo>
                <a:lnTo>
                  <a:pt x="547" y="565"/>
                </a:lnTo>
                <a:lnTo>
                  <a:pt x="549" y="565"/>
                </a:lnTo>
                <a:lnTo>
                  <a:pt x="549" y="564"/>
                </a:lnTo>
                <a:lnTo>
                  <a:pt x="549" y="565"/>
                </a:lnTo>
                <a:lnTo>
                  <a:pt x="553" y="565"/>
                </a:lnTo>
                <a:lnTo>
                  <a:pt x="553" y="564"/>
                </a:lnTo>
                <a:lnTo>
                  <a:pt x="553" y="565"/>
                </a:lnTo>
                <a:lnTo>
                  <a:pt x="558" y="565"/>
                </a:lnTo>
                <a:lnTo>
                  <a:pt x="558" y="564"/>
                </a:lnTo>
                <a:lnTo>
                  <a:pt x="558" y="565"/>
                </a:lnTo>
                <a:lnTo>
                  <a:pt x="561" y="565"/>
                </a:lnTo>
                <a:lnTo>
                  <a:pt x="561" y="564"/>
                </a:lnTo>
                <a:lnTo>
                  <a:pt x="561" y="565"/>
                </a:lnTo>
                <a:lnTo>
                  <a:pt x="565" y="565"/>
                </a:lnTo>
                <a:lnTo>
                  <a:pt x="565" y="564"/>
                </a:lnTo>
                <a:lnTo>
                  <a:pt x="565" y="565"/>
                </a:lnTo>
                <a:lnTo>
                  <a:pt x="567" y="565"/>
                </a:lnTo>
                <a:lnTo>
                  <a:pt x="567" y="564"/>
                </a:lnTo>
                <a:lnTo>
                  <a:pt x="567" y="565"/>
                </a:lnTo>
                <a:lnTo>
                  <a:pt x="574" y="565"/>
                </a:lnTo>
                <a:lnTo>
                  <a:pt x="574" y="564"/>
                </a:lnTo>
                <a:lnTo>
                  <a:pt x="574" y="565"/>
                </a:lnTo>
                <a:lnTo>
                  <a:pt x="575" y="564"/>
                </a:lnTo>
                <a:lnTo>
                  <a:pt x="575" y="565"/>
                </a:lnTo>
                <a:lnTo>
                  <a:pt x="585" y="565"/>
                </a:lnTo>
                <a:lnTo>
                  <a:pt x="585" y="565"/>
                </a:lnTo>
                <a:lnTo>
                  <a:pt x="585" y="564"/>
                </a:lnTo>
                <a:lnTo>
                  <a:pt x="586" y="564"/>
                </a:lnTo>
                <a:lnTo>
                  <a:pt x="586" y="565"/>
                </a:lnTo>
                <a:lnTo>
                  <a:pt x="588" y="565"/>
                </a:lnTo>
                <a:lnTo>
                  <a:pt x="588" y="564"/>
                </a:lnTo>
                <a:lnTo>
                  <a:pt x="588" y="565"/>
                </a:lnTo>
                <a:lnTo>
                  <a:pt x="589" y="564"/>
                </a:lnTo>
                <a:lnTo>
                  <a:pt x="589" y="565"/>
                </a:lnTo>
                <a:lnTo>
                  <a:pt x="591" y="565"/>
                </a:lnTo>
                <a:lnTo>
                  <a:pt x="591" y="565"/>
                </a:lnTo>
                <a:lnTo>
                  <a:pt x="591" y="564"/>
                </a:lnTo>
                <a:lnTo>
                  <a:pt x="592" y="565"/>
                </a:lnTo>
                <a:lnTo>
                  <a:pt x="592" y="565"/>
                </a:lnTo>
                <a:lnTo>
                  <a:pt x="601" y="565"/>
                </a:lnTo>
                <a:lnTo>
                  <a:pt x="601" y="564"/>
                </a:lnTo>
                <a:lnTo>
                  <a:pt x="601" y="565"/>
                </a:lnTo>
                <a:lnTo>
                  <a:pt x="603" y="565"/>
                </a:lnTo>
                <a:lnTo>
                  <a:pt x="603" y="564"/>
                </a:lnTo>
                <a:lnTo>
                  <a:pt x="603" y="565"/>
                </a:lnTo>
                <a:lnTo>
                  <a:pt x="613" y="565"/>
                </a:lnTo>
                <a:lnTo>
                  <a:pt x="613" y="564"/>
                </a:lnTo>
                <a:lnTo>
                  <a:pt x="613" y="565"/>
                </a:lnTo>
                <a:lnTo>
                  <a:pt x="619" y="565"/>
                </a:lnTo>
                <a:lnTo>
                  <a:pt x="619" y="564"/>
                </a:lnTo>
                <a:lnTo>
                  <a:pt x="619" y="565"/>
                </a:lnTo>
                <a:lnTo>
                  <a:pt x="620" y="565"/>
                </a:lnTo>
                <a:lnTo>
                  <a:pt x="620" y="565"/>
                </a:lnTo>
                <a:lnTo>
                  <a:pt x="621" y="564"/>
                </a:lnTo>
                <a:lnTo>
                  <a:pt x="621" y="565"/>
                </a:lnTo>
                <a:lnTo>
                  <a:pt x="628" y="565"/>
                </a:lnTo>
                <a:lnTo>
                  <a:pt x="628" y="564"/>
                </a:lnTo>
                <a:lnTo>
                  <a:pt x="628" y="565"/>
                </a:lnTo>
                <a:lnTo>
                  <a:pt x="638" y="565"/>
                </a:lnTo>
                <a:lnTo>
                  <a:pt x="638" y="564"/>
                </a:lnTo>
                <a:lnTo>
                  <a:pt x="638" y="565"/>
                </a:lnTo>
                <a:lnTo>
                  <a:pt x="639" y="564"/>
                </a:lnTo>
                <a:lnTo>
                  <a:pt x="639" y="565"/>
                </a:lnTo>
                <a:lnTo>
                  <a:pt x="640" y="564"/>
                </a:lnTo>
                <a:lnTo>
                  <a:pt x="640" y="565"/>
                </a:lnTo>
                <a:lnTo>
                  <a:pt x="650" y="565"/>
                </a:lnTo>
                <a:lnTo>
                  <a:pt x="650" y="565"/>
                </a:lnTo>
                <a:lnTo>
                  <a:pt x="650" y="565"/>
                </a:lnTo>
                <a:lnTo>
                  <a:pt x="651" y="564"/>
                </a:lnTo>
                <a:lnTo>
                  <a:pt x="651" y="565"/>
                </a:lnTo>
                <a:lnTo>
                  <a:pt x="652" y="564"/>
                </a:lnTo>
                <a:lnTo>
                  <a:pt x="652" y="565"/>
                </a:lnTo>
                <a:lnTo>
                  <a:pt x="653" y="564"/>
                </a:lnTo>
                <a:lnTo>
                  <a:pt x="653" y="565"/>
                </a:lnTo>
                <a:lnTo>
                  <a:pt x="666" y="565"/>
                </a:lnTo>
                <a:lnTo>
                  <a:pt x="666" y="564"/>
                </a:lnTo>
                <a:lnTo>
                  <a:pt x="666" y="565"/>
                </a:lnTo>
                <a:lnTo>
                  <a:pt x="670" y="565"/>
                </a:lnTo>
                <a:lnTo>
                  <a:pt x="670" y="564"/>
                </a:lnTo>
                <a:lnTo>
                  <a:pt x="670" y="565"/>
                </a:lnTo>
                <a:lnTo>
                  <a:pt x="683" y="565"/>
                </a:lnTo>
                <a:lnTo>
                  <a:pt x="683" y="565"/>
                </a:lnTo>
                <a:lnTo>
                  <a:pt x="683" y="565"/>
                </a:lnTo>
                <a:lnTo>
                  <a:pt x="684" y="564"/>
                </a:lnTo>
                <a:lnTo>
                  <a:pt x="684" y="565"/>
                </a:lnTo>
                <a:lnTo>
                  <a:pt x="688" y="565"/>
                </a:lnTo>
                <a:lnTo>
                  <a:pt x="688" y="564"/>
                </a:lnTo>
                <a:lnTo>
                  <a:pt x="688" y="565"/>
                </a:lnTo>
                <a:lnTo>
                  <a:pt x="695" y="565"/>
                </a:lnTo>
                <a:lnTo>
                  <a:pt x="695" y="534"/>
                </a:lnTo>
                <a:lnTo>
                  <a:pt x="695" y="565"/>
                </a:lnTo>
                <a:lnTo>
                  <a:pt x="715" y="565"/>
                </a:lnTo>
                <a:lnTo>
                  <a:pt x="715" y="564"/>
                </a:lnTo>
                <a:lnTo>
                  <a:pt x="715" y="565"/>
                </a:lnTo>
                <a:lnTo>
                  <a:pt x="717" y="565"/>
                </a:lnTo>
                <a:lnTo>
                  <a:pt x="717" y="565"/>
                </a:lnTo>
                <a:lnTo>
                  <a:pt x="717" y="564"/>
                </a:lnTo>
                <a:lnTo>
                  <a:pt x="718" y="564"/>
                </a:lnTo>
                <a:lnTo>
                  <a:pt x="718" y="565"/>
                </a:lnTo>
                <a:lnTo>
                  <a:pt x="722" y="565"/>
                </a:lnTo>
                <a:lnTo>
                  <a:pt x="722" y="564"/>
                </a:lnTo>
                <a:lnTo>
                  <a:pt x="722" y="565"/>
                </a:lnTo>
                <a:lnTo>
                  <a:pt x="731" y="565"/>
                </a:lnTo>
                <a:lnTo>
                  <a:pt x="731" y="564"/>
                </a:lnTo>
                <a:lnTo>
                  <a:pt x="731" y="565"/>
                </a:lnTo>
                <a:lnTo>
                  <a:pt x="732" y="564"/>
                </a:lnTo>
                <a:lnTo>
                  <a:pt x="732" y="565"/>
                </a:lnTo>
                <a:lnTo>
                  <a:pt x="734" y="565"/>
                </a:lnTo>
                <a:lnTo>
                  <a:pt x="734" y="564"/>
                </a:lnTo>
                <a:lnTo>
                  <a:pt x="734" y="565"/>
                </a:lnTo>
                <a:lnTo>
                  <a:pt x="735" y="564"/>
                </a:lnTo>
                <a:lnTo>
                  <a:pt x="735" y="565"/>
                </a:lnTo>
                <a:lnTo>
                  <a:pt x="736" y="564"/>
                </a:lnTo>
                <a:lnTo>
                  <a:pt x="736" y="565"/>
                </a:lnTo>
                <a:lnTo>
                  <a:pt x="739" y="565"/>
                </a:lnTo>
                <a:lnTo>
                  <a:pt x="739" y="564"/>
                </a:lnTo>
                <a:lnTo>
                  <a:pt x="739" y="565"/>
                </a:lnTo>
                <a:lnTo>
                  <a:pt x="742" y="565"/>
                </a:lnTo>
                <a:lnTo>
                  <a:pt x="742" y="564"/>
                </a:lnTo>
                <a:lnTo>
                  <a:pt x="742" y="565"/>
                </a:lnTo>
                <a:lnTo>
                  <a:pt x="746" y="565"/>
                </a:lnTo>
                <a:lnTo>
                  <a:pt x="746" y="562"/>
                </a:lnTo>
                <a:lnTo>
                  <a:pt x="746" y="565"/>
                </a:lnTo>
                <a:lnTo>
                  <a:pt x="748" y="565"/>
                </a:lnTo>
                <a:lnTo>
                  <a:pt x="748" y="564"/>
                </a:lnTo>
                <a:lnTo>
                  <a:pt x="748" y="565"/>
                </a:lnTo>
                <a:lnTo>
                  <a:pt x="749" y="0"/>
                </a:lnTo>
                <a:lnTo>
                  <a:pt x="749" y="565"/>
                </a:lnTo>
                <a:lnTo>
                  <a:pt x="750" y="564"/>
                </a:lnTo>
                <a:lnTo>
                  <a:pt x="750" y="565"/>
                </a:lnTo>
                <a:lnTo>
                  <a:pt x="761" y="565"/>
                </a:lnTo>
                <a:lnTo>
                  <a:pt x="761" y="564"/>
                </a:lnTo>
                <a:lnTo>
                  <a:pt x="761" y="565"/>
                </a:lnTo>
                <a:lnTo>
                  <a:pt x="764" y="565"/>
                </a:lnTo>
                <a:lnTo>
                  <a:pt x="764" y="564"/>
                </a:lnTo>
                <a:lnTo>
                  <a:pt x="764" y="565"/>
                </a:lnTo>
                <a:lnTo>
                  <a:pt x="770" y="565"/>
                </a:lnTo>
                <a:lnTo>
                  <a:pt x="770" y="564"/>
                </a:lnTo>
                <a:lnTo>
                  <a:pt x="770" y="565"/>
                </a:lnTo>
                <a:lnTo>
                  <a:pt x="771" y="564"/>
                </a:lnTo>
                <a:lnTo>
                  <a:pt x="771" y="565"/>
                </a:lnTo>
                <a:lnTo>
                  <a:pt x="773" y="565"/>
                </a:lnTo>
                <a:lnTo>
                  <a:pt x="773" y="564"/>
                </a:lnTo>
                <a:lnTo>
                  <a:pt x="773" y="565"/>
                </a:lnTo>
                <a:lnTo>
                  <a:pt x="780" y="565"/>
                </a:lnTo>
                <a:lnTo>
                  <a:pt x="780" y="564"/>
                </a:lnTo>
                <a:lnTo>
                  <a:pt x="780" y="565"/>
                </a:lnTo>
                <a:lnTo>
                  <a:pt x="781" y="564"/>
                </a:lnTo>
                <a:lnTo>
                  <a:pt x="781" y="565"/>
                </a:lnTo>
                <a:lnTo>
                  <a:pt x="783" y="565"/>
                </a:lnTo>
                <a:lnTo>
                  <a:pt x="783" y="564"/>
                </a:lnTo>
                <a:lnTo>
                  <a:pt x="783" y="565"/>
                </a:lnTo>
                <a:lnTo>
                  <a:pt x="785" y="565"/>
                </a:lnTo>
                <a:lnTo>
                  <a:pt x="785" y="564"/>
                </a:lnTo>
                <a:lnTo>
                  <a:pt x="785" y="565"/>
                </a:lnTo>
                <a:lnTo>
                  <a:pt x="789" y="565"/>
                </a:lnTo>
                <a:lnTo>
                  <a:pt x="789" y="564"/>
                </a:lnTo>
                <a:lnTo>
                  <a:pt x="789" y="565"/>
                </a:lnTo>
                <a:lnTo>
                  <a:pt x="798" y="565"/>
                </a:lnTo>
                <a:lnTo>
                  <a:pt x="798" y="564"/>
                </a:lnTo>
                <a:lnTo>
                  <a:pt x="798" y="565"/>
                </a:lnTo>
                <a:lnTo>
                  <a:pt x="800" y="565"/>
                </a:lnTo>
                <a:lnTo>
                  <a:pt x="800" y="564"/>
                </a:lnTo>
                <a:lnTo>
                  <a:pt x="800" y="565"/>
                </a:lnTo>
                <a:lnTo>
                  <a:pt x="801" y="564"/>
                </a:lnTo>
                <a:lnTo>
                  <a:pt x="801" y="565"/>
                </a:lnTo>
                <a:lnTo>
                  <a:pt x="809" y="565"/>
                </a:lnTo>
                <a:lnTo>
                  <a:pt x="809" y="564"/>
                </a:lnTo>
                <a:lnTo>
                  <a:pt x="809" y="565"/>
                </a:lnTo>
                <a:lnTo>
                  <a:pt x="810" y="564"/>
                </a:lnTo>
                <a:lnTo>
                  <a:pt x="810" y="565"/>
                </a:lnTo>
                <a:lnTo>
                  <a:pt x="829" y="565"/>
                </a:lnTo>
                <a:lnTo>
                  <a:pt x="829" y="564"/>
                </a:lnTo>
                <a:lnTo>
                  <a:pt x="829" y="565"/>
                </a:lnTo>
                <a:lnTo>
                  <a:pt x="830" y="564"/>
                </a:lnTo>
                <a:lnTo>
                  <a:pt x="830" y="565"/>
                </a:lnTo>
                <a:lnTo>
                  <a:pt x="832" y="565"/>
                </a:lnTo>
                <a:lnTo>
                  <a:pt x="832" y="564"/>
                </a:lnTo>
                <a:lnTo>
                  <a:pt x="832" y="565"/>
                </a:lnTo>
                <a:lnTo>
                  <a:pt x="877" y="565"/>
                </a:lnTo>
                <a:lnTo>
                  <a:pt x="877" y="564"/>
                </a:lnTo>
                <a:lnTo>
                  <a:pt x="877" y="565"/>
                </a:lnTo>
                <a:lnTo>
                  <a:pt x="881" y="565"/>
                </a:lnTo>
                <a:lnTo>
                  <a:pt x="882" y="564"/>
                </a:lnTo>
                <a:lnTo>
                  <a:pt x="882" y="565"/>
                </a:lnTo>
                <a:lnTo>
                  <a:pt x="884" y="565"/>
                </a:lnTo>
                <a:lnTo>
                  <a:pt x="884" y="564"/>
                </a:lnTo>
                <a:lnTo>
                  <a:pt x="884" y="565"/>
                </a:lnTo>
                <a:lnTo>
                  <a:pt x="888" y="565"/>
                </a:lnTo>
                <a:lnTo>
                  <a:pt x="888" y="564"/>
                </a:lnTo>
                <a:lnTo>
                  <a:pt x="888" y="565"/>
                </a:lnTo>
                <a:lnTo>
                  <a:pt x="889" y="564"/>
                </a:lnTo>
                <a:lnTo>
                  <a:pt x="889" y="565"/>
                </a:lnTo>
                <a:lnTo>
                  <a:pt x="892" y="565"/>
                </a:lnTo>
                <a:lnTo>
                  <a:pt x="892" y="564"/>
                </a:lnTo>
                <a:lnTo>
                  <a:pt x="892" y="565"/>
                </a:lnTo>
                <a:lnTo>
                  <a:pt x="893" y="564"/>
                </a:lnTo>
                <a:lnTo>
                  <a:pt x="893" y="565"/>
                </a:lnTo>
                <a:lnTo>
                  <a:pt x="912" y="565"/>
                </a:lnTo>
                <a:lnTo>
                  <a:pt x="912" y="564"/>
                </a:lnTo>
                <a:lnTo>
                  <a:pt x="912" y="565"/>
                </a:lnTo>
                <a:lnTo>
                  <a:pt x="917" y="565"/>
                </a:lnTo>
                <a:lnTo>
                  <a:pt x="917" y="565"/>
                </a:lnTo>
                <a:lnTo>
                  <a:pt x="917" y="565"/>
                </a:lnTo>
                <a:lnTo>
                  <a:pt x="918" y="564"/>
                </a:lnTo>
                <a:lnTo>
                  <a:pt x="918" y="565"/>
                </a:lnTo>
                <a:lnTo>
                  <a:pt x="919" y="564"/>
                </a:lnTo>
                <a:lnTo>
                  <a:pt x="919" y="565"/>
                </a:lnTo>
                <a:lnTo>
                  <a:pt x="926" y="565"/>
                </a:lnTo>
                <a:lnTo>
                  <a:pt x="926" y="565"/>
                </a:lnTo>
                <a:lnTo>
                  <a:pt x="926" y="564"/>
                </a:lnTo>
                <a:lnTo>
                  <a:pt x="927" y="564"/>
                </a:lnTo>
                <a:lnTo>
                  <a:pt x="927" y="565"/>
                </a:lnTo>
                <a:lnTo>
                  <a:pt x="941" y="565"/>
                </a:lnTo>
                <a:lnTo>
                  <a:pt x="941" y="564"/>
                </a:lnTo>
                <a:lnTo>
                  <a:pt x="941" y="565"/>
                </a:lnTo>
                <a:lnTo>
                  <a:pt x="945" y="565"/>
                </a:lnTo>
                <a:lnTo>
                  <a:pt x="945" y="564"/>
                </a:lnTo>
                <a:lnTo>
                  <a:pt x="945" y="565"/>
                </a:lnTo>
                <a:lnTo>
                  <a:pt x="949" y="565"/>
                </a:lnTo>
                <a:lnTo>
                  <a:pt x="949" y="564"/>
                </a:lnTo>
                <a:lnTo>
                  <a:pt x="949" y="565"/>
                </a:lnTo>
                <a:lnTo>
                  <a:pt x="985" y="565"/>
                </a:lnTo>
                <a:lnTo>
                  <a:pt x="985" y="564"/>
                </a:lnTo>
                <a:lnTo>
                  <a:pt x="985" y="565"/>
                </a:lnTo>
                <a:lnTo>
                  <a:pt x="1012" y="565"/>
                </a:lnTo>
                <a:lnTo>
                  <a:pt x="1012" y="564"/>
                </a:lnTo>
                <a:lnTo>
                  <a:pt x="1012" y="565"/>
                </a:lnTo>
                <a:lnTo>
                  <a:pt x="1013" y="564"/>
                </a:lnTo>
                <a:lnTo>
                  <a:pt x="1013" y="565"/>
                </a:lnTo>
                <a:lnTo>
                  <a:pt x="1017" y="565"/>
                </a:lnTo>
                <a:lnTo>
                  <a:pt x="1017" y="564"/>
                </a:lnTo>
                <a:lnTo>
                  <a:pt x="1017" y="565"/>
                </a:lnTo>
                <a:lnTo>
                  <a:pt x="1036" y="565"/>
                </a:lnTo>
                <a:lnTo>
                  <a:pt x="1036" y="564"/>
                </a:lnTo>
                <a:lnTo>
                  <a:pt x="1036" y="565"/>
                </a:lnTo>
                <a:lnTo>
                  <a:pt x="1044" y="565"/>
                </a:lnTo>
                <a:lnTo>
                  <a:pt x="1044" y="564"/>
                </a:lnTo>
                <a:lnTo>
                  <a:pt x="1044" y="565"/>
                </a:lnTo>
                <a:lnTo>
                  <a:pt x="1045" y="564"/>
                </a:lnTo>
                <a:lnTo>
                  <a:pt x="1045" y="565"/>
                </a:lnTo>
                <a:lnTo>
                  <a:pt x="1084" y="565"/>
                </a:lnTo>
                <a:lnTo>
                  <a:pt x="1084" y="564"/>
                </a:lnTo>
                <a:lnTo>
                  <a:pt x="1084" y="565"/>
                </a:lnTo>
                <a:lnTo>
                  <a:pt x="1097" y="565"/>
                </a:lnTo>
                <a:lnTo>
                  <a:pt x="1097" y="564"/>
                </a:lnTo>
                <a:lnTo>
                  <a:pt x="1097" y="565"/>
                </a:lnTo>
                <a:lnTo>
                  <a:pt x="1104" y="565"/>
                </a:lnTo>
                <a:lnTo>
                  <a:pt x="1104" y="564"/>
                </a:lnTo>
                <a:lnTo>
                  <a:pt x="1104" y="565"/>
                </a:lnTo>
                <a:lnTo>
                  <a:pt x="1105" y="565"/>
                </a:lnTo>
                <a:lnTo>
                  <a:pt x="1105" y="565"/>
                </a:lnTo>
                <a:lnTo>
                  <a:pt x="1107" y="565"/>
                </a:lnTo>
                <a:lnTo>
                  <a:pt x="1107" y="564"/>
                </a:lnTo>
                <a:lnTo>
                  <a:pt x="1107" y="565"/>
                </a:lnTo>
                <a:lnTo>
                  <a:pt x="1114" y="565"/>
                </a:lnTo>
                <a:lnTo>
                  <a:pt x="1114" y="564"/>
                </a:lnTo>
                <a:lnTo>
                  <a:pt x="1114" y="565"/>
                </a:lnTo>
                <a:lnTo>
                  <a:pt x="1115" y="565"/>
                </a:lnTo>
                <a:lnTo>
                  <a:pt x="1115" y="565"/>
                </a:lnTo>
                <a:lnTo>
                  <a:pt x="1120" y="565"/>
                </a:lnTo>
                <a:lnTo>
                  <a:pt x="1120" y="564"/>
                </a:lnTo>
                <a:lnTo>
                  <a:pt x="1120" y="565"/>
                </a:lnTo>
                <a:lnTo>
                  <a:pt x="1123" y="565"/>
                </a:lnTo>
                <a:lnTo>
                  <a:pt x="1123" y="564"/>
                </a:lnTo>
                <a:lnTo>
                  <a:pt x="1123" y="565"/>
                </a:lnTo>
                <a:lnTo>
                  <a:pt x="1125" y="565"/>
                </a:lnTo>
                <a:lnTo>
                  <a:pt x="1125" y="564"/>
                </a:lnTo>
                <a:lnTo>
                  <a:pt x="1125" y="565"/>
                </a:lnTo>
                <a:lnTo>
                  <a:pt x="1136" y="565"/>
                </a:lnTo>
                <a:lnTo>
                  <a:pt x="1136" y="564"/>
                </a:lnTo>
                <a:lnTo>
                  <a:pt x="1136" y="565"/>
                </a:lnTo>
                <a:lnTo>
                  <a:pt x="1154" y="565"/>
                </a:lnTo>
                <a:lnTo>
                  <a:pt x="1154" y="564"/>
                </a:lnTo>
                <a:lnTo>
                  <a:pt x="1154" y="565"/>
                </a:lnTo>
                <a:lnTo>
                  <a:pt x="1155" y="565"/>
                </a:lnTo>
                <a:lnTo>
                  <a:pt x="1155" y="564"/>
                </a:lnTo>
                <a:lnTo>
                  <a:pt x="1156" y="565"/>
                </a:lnTo>
                <a:lnTo>
                  <a:pt x="1156" y="565"/>
                </a:lnTo>
                <a:lnTo>
                  <a:pt x="1171" y="565"/>
                </a:lnTo>
                <a:lnTo>
                  <a:pt x="1171" y="564"/>
                </a:lnTo>
                <a:lnTo>
                  <a:pt x="1171" y="565"/>
                </a:lnTo>
                <a:lnTo>
                  <a:pt x="1179" y="565"/>
                </a:lnTo>
                <a:lnTo>
                  <a:pt x="1179" y="564"/>
                </a:lnTo>
                <a:lnTo>
                  <a:pt x="1179" y="565"/>
                </a:lnTo>
                <a:lnTo>
                  <a:pt x="1193" y="565"/>
                </a:lnTo>
                <a:lnTo>
                  <a:pt x="1193" y="564"/>
                </a:lnTo>
                <a:lnTo>
                  <a:pt x="1193" y="565"/>
                </a:lnTo>
                <a:lnTo>
                  <a:pt x="1237" y="565"/>
                </a:lnTo>
                <a:lnTo>
                  <a:pt x="1237" y="565"/>
                </a:lnTo>
                <a:lnTo>
                  <a:pt x="1237" y="564"/>
                </a:lnTo>
                <a:lnTo>
                  <a:pt x="1238" y="565"/>
                </a:lnTo>
                <a:lnTo>
                  <a:pt x="1238" y="565"/>
                </a:lnTo>
                <a:lnTo>
                  <a:pt x="1240" y="565"/>
                </a:lnTo>
                <a:lnTo>
                  <a:pt x="1240" y="564"/>
                </a:lnTo>
                <a:lnTo>
                  <a:pt x="1240" y="565"/>
                </a:lnTo>
                <a:lnTo>
                  <a:pt x="1243" y="565"/>
                </a:lnTo>
                <a:lnTo>
                  <a:pt x="1243" y="565"/>
                </a:lnTo>
                <a:lnTo>
                  <a:pt x="1243" y="564"/>
                </a:lnTo>
                <a:lnTo>
                  <a:pt x="1244" y="564"/>
                </a:lnTo>
                <a:lnTo>
                  <a:pt x="1244" y="565"/>
                </a:lnTo>
                <a:lnTo>
                  <a:pt x="1249" y="565"/>
                </a:lnTo>
                <a:lnTo>
                  <a:pt x="1249" y="564"/>
                </a:lnTo>
                <a:lnTo>
                  <a:pt x="1249" y="565"/>
                </a:lnTo>
                <a:lnTo>
                  <a:pt x="1254" y="565"/>
                </a:lnTo>
                <a:lnTo>
                  <a:pt x="1254" y="564"/>
                </a:lnTo>
                <a:lnTo>
                  <a:pt x="1254" y="565"/>
                </a:lnTo>
                <a:lnTo>
                  <a:pt x="1260" y="565"/>
                </a:lnTo>
                <a:lnTo>
                  <a:pt x="1260" y="564"/>
                </a:lnTo>
                <a:lnTo>
                  <a:pt x="1260" y="565"/>
                </a:lnTo>
                <a:lnTo>
                  <a:pt x="1261" y="565"/>
                </a:lnTo>
                <a:lnTo>
                  <a:pt x="1261" y="565"/>
                </a:lnTo>
                <a:lnTo>
                  <a:pt x="1271" y="565"/>
                </a:lnTo>
                <a:lnTo>
                  <a:pt x="1271" y="564"/>
                </a:lnTo>
                <a:lnTo>
                  <a:pt x="1271" y="565"/>
                </a:lnTo>
                <a:lnTo>
                  <a:pt x="1276" y="565"/>
                </a:lnTo>
                <a:lnTo>
                  <a:pt x="1276" y="564"/>
                </a:lnTo>
                <a:lnTo>
                  <a:pt x="1276" y="565"/>
                </a:lnTo>
                <a:lnTo>
                  <a:pt x="1280" y="565"/>
                </a:lnTo>
                <a:lnTo>
                  <a:pt x="1280" y="564"/>
                </a:lnTo>
                <a:lnTo>
                  <a:pt x="1280" y="565"/>
                </a:lnTo>
                <a:lnTo>
                  <a:pt x="1281" y="565"/>
                </a:lnTo>
                <a:lnTo>
                  <a:pt x="1291" y="565"/>
                </a:lnTo>
                <a:lnTo>
                  <a:pt x="1291" y="565"/>
                </a:lnTo>
                <a:lnTo>
                  <a:pt x="1291" y="564"/>
                </a:lnTo>
                <a:lnTo>
                  <a:pt x="1292" y="564"/>
                </a:lnTo>
                <a:lnTo>
                  <a:pt x="1292" y="565"/>
                </a:lnTo>
                <a:lnTo>
                  <a:pt x="1293" y="565"/>
                </a:lnTo>
                <a:lnTo>
                  <a:pt x="1293" y="565"/>
                </a:lnTo>
                <a:lnTo>
                  <a:pt x="1294" y="564"/>
                </a:lnTo>
                <a:lnTo>
                  <a:pt x="1294" y="565"/>
                </a:lnTo>
                <a:lnTo>
                  <a:pt x="1320" y="565"/>
                </a:lnTo>
                <a:lnTo>
                  <a:pt x="1320" y="564"/>
                </a:lnTo>
                <a:lnTo>
                  <a:pt x="1320" y="565"/>
                </a:lnTo>
                <a:lnTo>
                  <a:pt x="1323" y="565"/>
                </a:lnTo>
                <a:lnTo>
                  <a:pt x="1323" y="564"/>
                </a:lnTo>
                <a:lnTo>
                  <a:pt x="1323" y="565"/>
                </a:lnTo>
                <a:lnTo>
                  <a:pt x="1325" y="565"/>
                </a:lnTo>
                <a:lnTo>
                  <a:pt x="1325" y="564"/>
                </a:lnTo>
                <a:lnTo>
                  <a:pt x="1325" y="565"/>
                </a:lnTo>
                <a:lnTo>
                  <a:pt x="1327" y="565"/>
                </a:lnTo>
                <a:lnTo>
                  <a:pt x="1327" y="564"/>
                </a:lnTo>
                <a:lnTo>
                  <a:pt x="1327" y="565"/>
                </a:lnTo>
                <a:lnTo>
                  <a:pt x="1332" y="565"/>
                </a:lnTo>
                <a:lnTo>
                  <a:pt x="1332" y="564"/>
                </a:lnTo>
                <a:lnTo>
                  <a:pt x="1332" y="565"/>
                </a:lnTo>
                <a:lnTo>
                  <a:pt x="1333" y="564"/>
                </a:lnTo>
                <a:lnTo>
                  <a:pt x="1333" y="565"/>
                </a:lnTo>
                <a:lnTo>
                  <a:pt x="1334" y="564"/>
                </a:lnTo>
                <a:lnTo>
                  <a:pt x="1334" y="565"/>
                </a:lnTo>
                <a:lnTo>
                  <a:pt x="1341" y="565"/>
                </a:lnTo>
                <a:lnTo>
                  <a:pt x="1341" y="564"/>
                </a:lnTo>
                <a:lnTo>
                  <a:pt x="1341" y="565"/>
                </a:lnTo>
                <a:lnTo>
                  <a:pt x="1357" y="565"/>
                </a:lnTo>
                <a:lnTo>
                  <a:pt x="1357" y="564"/>
                </a:lnTo>
                <a:lnTo>
                  <a:pt x="1357" y="565"/>
                </a:lnTo>
                <a:lnTo>
                  <a:pt x="1362" y="565"/>
                </a:lnTo>
                <a:lnTo>
                  <a:pt x="1362" y="564"/>
                </a:lnTo>
                <a:lnTo>
                  <a:pt x="1362" y="565"/>
                </a:lnTo>
                <a:lnTo>
                  <a:pt x="1367" y="565"/>
                </a:lnTo>
                <a:lnTo>
                  <a:pt x="1367" y="564"/>
                </a:lnTo>
                <a:lnTo>
                  <a:pt x="1367" y="565"/>
                </a:lnTo>
                <a:lnTo>
                  <a:pt x="1370" y="565"/>
                </a:lnTo>
                <a:lnTo>
                  <a:pt x="1370" y="564"/>
                </a:lnTo>
                <a:lnTo>
                  <a:pt x="1370" y="565"/>
                </a:lnTo>
                <a:lnTo>
                  <a:pt x="1397" y="565"/>
                </a:lnTo>
                <a:lnTo>
                  <a:pt x="1397" y="564"/>
                </a:lnTo>
                <a:lnTo>
                  <a:pt x="1397" y="565"/>
                </a:lnTo>
                <a:lnTo>
                  <a:pt x="1410" y="565"/>
                </a:lnTo>
                <a:lnTo>
                  <a:pt x="1410" y="564"/>
                </a:lnTo>
                <a:lnTo>
                  <a:pt x="1410" y="565"/>
                </a:lnTo>
                <a:lnTo>
                  <a:pt x="1420" y="565"/>
                </a:lnTo>
                <a:lnTo>
                  <a:pt x="1420" y="564"/>
                </a:lnTo>
                <a:lnTo>
                  <a:pt x="1420" y="565"/>
                </a:lnTo>
                <a:lnTo>
                  <a:pt x="1427" y="565"/>
                </a:lnTo>
                <a:lnTo>
                  <a:pt x="1427" y="564"/>
                </a:lnTo>
                <a:lnTo>
                  <a:pt x="1427" y="565"/>
                </a:lnTo>
                <a:lnTo>
                  <a:pt x="1441" y="565"/>
                </a:lnTo>
                <a:lnTo>
                  <a:pt x="1441" y="564"/>
                </a:lnTo>
                <a:lnTo>
                  <a:pt x="1441" y="565"/>
                </a:lnTo>
                <a:lnTo>
                  <a:pt x="1478" y="565"/>
                </a:lnTo>
                <a:lnTo>
                  <a:pt x="1478" y="565"/>
                </a:lnTo>
                <a:lnTo>
                  <a:pt x="1478" y="565"/>
                </a:lnTo>
                <a:lnTo>
                  <a:pt x="1479" y="565"/>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867" name="Rectangle 300">
            <a:extLst>
              <a:ext uri="{FF2B5EF4-FFF2-40B4-BE49-F238E27FC236}">
                <a16:creationId xmlns:a16="http://schemas.microsoft.com/office/drawing/2014/main" id="{7296E1E8-A3E9-1F71-234F-5FB639C5A946}"/>
              </a:ext>
            </a:extLst>
          </p:cNvPr>
          <p:cNvSpPr>
            <a:spLocks noChangeArrowheads="1"/>
          </p:cNvSpPr>
          <p:nvPr/>
        </p:nvSpPr>
        <p:spPr bwMode="auto">
          <a:xfrm>
            <a:off x="4623489" y="3899110"/>
            <a:ext cx="38792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effectLst/>
                <a:latin typeface="+mj-lt"/>
                <a:cs typeface="Arial" panose="020B0604020202020204" pitchFamily="34" charset="0"/>
              </a:rPr>
              <a:t>299.0</a:t>
            </a:r>
            <a:r>
              <a:rPr kumimoji="0" lang="en-US" altLang="ja-JP" sz="1000" b="0" i="1" u="none" strike="noStrike" cap="none" normalizeH="0" baseline="0" dirty="0">
                <a:ln>
                  <a:noFill/>
                </a:ln>
                <a:effectLst/>
                <a:latin typeface="+mj-lt"/>
                <a:cs typeface="Arial" panose="020B0604020202020204" pitchFamily="34" charset="0"/>
              </a:rPr>
              <a:t>6</a:t>
            </a:r>
            <a:endParaRPr kumimoji="0" lang="ja-JP" altLang="ja-JP" sz="1000" b="0" i="1" u="none" strike="noStrike" cap="none" normalizeH="0" baseline="0" dirty="0">
              <a:ln>
                <a:noFill/>
              </a:ln>
              <a:effectLst/>
              <a:latin typeface="+mj-lt"/>
              <a:cs typeface="Arial" panose="020B0604020202020204" pitchFamily="34" charset="0"/>
            </a:endParaRPr>
          </a:p>
        </p:txBody>
      </p:sp>
      <p:sp>
        <p:nvSpPr>
          <p:cNvPr id="868" name="Rectangle 301">
            <a:extLst>
              <a:ext uri="{FF2B5EF4-FFF2-40B4-BE49-F238E27FC236}">
                <a16:creationId xmlns:a16="http://schemas.microsoft.com/office/drawing/2014/main" id="{7443348B-99AD-F407-FBCF-CDC10DD9CE61}"/>
              </a:ext>
            </a:extLst>
          </p:cNvPr>
          <p:cNvSpPr>
            <a:spLocks noChangeArrowheads="1"/>
          </p:cNvSpPr>
          <p:nvPr/>
        </p:nvSpPr>
        <p:spPr bwMode="auto">
          <a:xfrm>
            <a:off x="4312349" y="5286408"/>
            <a:ext cx="38792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effectLst/>
                <a:latin typeface="+mj-lt"/>
                <a:cs typeface="Arial" panose="020B0604020202020204" pitchFamily="34" charset="0"/>
              </a:rPr>
              <a:t>284.03</a:t>
            </a:r>
          </a:p>
        </p:txBody>
      </p:sp>
      <p:sp>
        <p:nvSpPr>
          <p:cNvPr id="1797" name="Rectangle 330">
            <a:extLst>
              <a:ext uri="{FF2B5EF4-FFF2-40B4-BE49-F238E27FC236}">
                <a16:creationId xmlns:a16="http://schemas.microsoft.com/office/drawing/2014/main" id="{39A3B901-8F83-DF4A-09D6-3C2ADAEA35AB}"/>
              </a:ext>
            </a:extLst>
          </p:cNvPr>
          <p:cNvSpPr>
            <a:spLocks noChangeArrowheads="1"/>
          </p:cNvSpPr>
          <p:nvPr/>
        </p:nvSpPr>
        <p:spPr bwMode="auto">
          <a:xfrm>
            <a:off x="1343544" y="3975819"/>
            <a:ext cx="647613"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783" rtl="0" eaLnBrk="0" fontAlgn="base" latinLnBrk="0" hangingPunct="0">
              <a:lnSpc>
                <a:spcPct val="100000"/>
              </a:lnSpc>
              <a:spcBef>
                <a:spcPct val="0"/>
              </a:spcBef>
              <a:spcAft>
                <a:spcPct val="0"/>
              </a:spcAft>
              <a:buClrTx/>
              <a:buSzTx/>
              <a:buFontTx/>
              <a:buNone/>
              <a:tabLst/>
              <a:defRPr/>
            </a:pPr>
            <a:r>
              <a:rPr lang="en-US" altLang="ja-JP" sz="1000" u="sng" dirty="0">
                <a:latin typeface="+mj-lt"/>
                <a:ea typeface="游ゴシック" panose="020B0400000000000000" pitchFamily="50" charset="-128"/>
                <a:cs typeface="Arial" panose="020B0604020202020204" pitchFamily="34" charset="0"/>
              </a:rPr>
              <a:t>MS/MS/MS</a:t>
            </a:r>
            <a:endParaRPr kumimoji="0" lang="ja-JP" altLang="ja-JP" sz="3200" b="0" i="0" u="sng" strike="noStrike" kern="1200" cap="none" spc="0" normalizeH="0" baseline="30000" noProof="0" dirty="0">
              <a:ln>
                <a:noFill/>
              </a:ln>
              <a:effectLst/>
              <a:uLnTx/>
              <a:uFillTx/>
              <a:latin typeface="+mj-lt"/>
              <a:ea typeface="游ゴシック" panose="020B0400000000000000" pitchFamily="50" charset="-128"/>
              <a:cs typeface="Arial" panose="020B0604020202020204" pitchFamily="34" charset="0"/>
            </a:endParaRPr>
          </a:p>
        </p:txBody>
      </p:sp>
      <p:cxnSp>
        <p:nvCxnSpPr>
          <p:cNvPr id="1798" name="直線コネクタ 1797">
            <a:extLst>
              <a:ext uri="{FF2B5EF4-FFF2-40B4-BE49-F238E27FC236}">
                <a16:creationId xmlns:a16="http://schemas.microsoft.com/office/drawing/2014/main" id="{707EC688-614D-A360-046E-FD5F18CC5F56}"/>
              </a:ext>
            </a:extLst>
          </p:cNvPr>
          <p:cNvCxnSpPr>
            <a:cxnSpLocks/>
          </p:cNvCxnSpPr>
          <p:nvPr/>
        </p:nvCxnSpPr>
        <p:spPr>
          <a:xfrm flipH="1" flipV="1">
            <a:off x="5353710" y="4077116"/>
            <a:ext cx="0" cy="1404000"/>
          </a:xfrm>
          <a:prstGeom prst="line">
            <a:avLst/>
          </a:prstGeom>
          <a:ln w="3175">
            <a:solidFill>
              <a:schemeClr val="tx1"/>
            </a:solidFill>
            <a:prstDash val="dash"/>
          </a:ln>
        </p:spPr>
        <p:style>
          <a:lnRef idx="1">
            <a:schemeClr val="dk1"/>
          </a:lnRef>
          <a:fillRef idx="0">
            <a:schemeClr val="dk1"/>
          </a:fillRef>
          <a:effectRef idx="0">
            <a:schemeClr val="dk1"/>
          </a:effectRef>
          <a:fontRef idx="minor">
            <a:schemeClr val="tx1"/>
          </a:fontRef>
        </p:style>
      </p:cxnSp>
      <p:cxnSp>
        <p:nvCxnSpPr>
          <p:cNvPr id="1799" name="直線矢印コネクタ 1798">
            <a:extLst>
              <a:ext uri="{FF2B5EF4-FFF2-40B4-BE49-F238E27FC236}">
                <a16:creationId xmlns:a16="http://schemas.microsoft.com/office/drawing/2014/main" id="{2BE4B2BB-437F-7460-4314-85F5C1E95CAC}"/>
              </a:ext>
            </a:extLst>
          </p:cNvPr>
          <p:cNvCxnSpPr>
            <a:cxnSpLocks/>
          </p:cNvCxnSpPr>
          <p:nvPr/>
        </p:nvCxnSpPr>
        <p:spPr>
          <a:xfrm flipH="1">
            <a:off x="4792171" y="4583562"/>
            <a:ext cx="555717" cy="0"/>
          </a:xfrm>
          <a:prstGeom prst="straightConnector1">
            <a:avLst/>
          </a:prstGeom>
          <a:ln w="6350">
            <a:solidFill>
              <a:srgbClr val="0070C0"/>
            </a:solidFill>
            <a:tailEnd type="triangle"/>
          </a:ln>
        </p:spPr>
        <p:style>
          <a:lnRef idx="1">
            <a:schemeClr val="dk1"/>
          </a:lnRef>
          <a:fillRef idx="0">
            <a:schemeClr val="dk1"/>
          </a:fillRef>
          <a:effectRef idx="0">
            <a:schemeClr val="dk1"/>
          </a:effectRef>
          <a:fontRef idx="minor">
            <a:schemeClr val="tx1"/>
          </a:fontRef>
        </p:style>
      </p:cxnSp>
      <p:cxnSp>
        <p:nvCxnSpPr>
          <p:cNvPr id="1801" name="直線矢印コネクタ 1800">
            <a:extLst>
              <a:ext uri="{FF2B5EF4-FFF2-40B4-BE49-F238E27FC236}">
                <a16:creationId xmlns:a16="http://schemas.microsoft.com/office/drawing/2014/main" id="{ECBA73F6-DBAA-7612-29FC-A04C59045D11}"/>
              </a:ext>
            </a:extLst>
          </p:cNvPr>
          <p:cNvCxnSpPr>
            <a:cxnSpLocks/>
          </p:cNvCxnSpPr>
          <p:nvPr/>
        </p:nvCxnSpPr>
        <p:spPr>
          <a:xfrm flipH="1">
            <a:off x="4499818" y="4426791"/>
            <a:ext cx="858394" cy="0"/>
          </a:xfrm>
          <a:prstGeom prst="straightConnector1">
            <a:avLst/>
          </a:prstGeom>
          <a:ln w="6350">
            <a:solidFill>
              <a:srgbClr val="0070C0"/>
            </a:solidFill>
            <a:tailEnd type="triangle"/>
          </a:ln>
        </p:spPr>
        <p:style>
          <a:lnRef idx="1">
            <a:schemeClr val="dk1"/>
          </a:lnRef>
          <a:fillRef idx="0">
            <a:schemeClr val="dk1"/>
          </a:fillRef>
          <a:effectRef idx="0">
            <a:schemeClr val="dk1"/>
          </a:effectRef>
          <a:fontRef idx="minor">
            <a:schemeClr val="tx1"/>
          </a:fontRef>
        </p:style>
      </p:cxnSp>
      <p:cxnSp>
        <p:nvCxnSpPr>
          <p:cNvPr id="1802" name="直線コネクタ 1801">
            <a:extLst>
              <a:ext uri="{FF2B5EF4-FFF2-40B4-BE49-F238E27FC236}">
                <a16:creationId xmlns:a16="http://schemas.microsoft.com/office/drawing/2014/main" id="{08BC51EB-A3C2-6862-1061-703CAF90345D}"/>
              </a:ext>
            </a:extLst>
          </p:cNvPr>
          <p:cNvCxnSpPr>
            <a:cxnSpLocks/>
          </p:cNvCxnSpPr>
          <p:nvPr/>
        </p:nvCxnSpPr>
        <p:spPr>
          <a:xfrm flipV="1">
            <a:off x="4493343" y="4061495"/>
            <a:ext cx="0" cy="1224000"/>
          </a:xfrm>
          <a:prstGeom prst="line">
            <a:avLst/>
          </a:prstGeom>
          <a:ln w="3175">
            <a:solidFill>
              <a:schemeClr val="tx1"/>
            </a:solidFill>
            <a:prstDash val="dash"/>
          </a:ln>
        </p:spPr>
        <p:style>
          <a:lnRef idx="1">
            <a:schemeClr val="dk1"/>
          </a:lnRef>
          <a:fillRef idx="0">
            <a:schemeClr val="dk1"/>
          </a:fillRef>
          <a:effectRef idx="0">
            <a:schemeClr val="dk1"/>
          </a:effectRef>
          <a:fontRef idx="minor">
            <a:schemeClr val="tx1"/>
          </a:fontRef>
        </p:style>
      </p:cxnSp>
      <p:sp>
        <p:nvSpPr>
          <p:cNvPr id="1806" name="テキスト ボックス 1805">
            <a:extLst>
              <a:ext uri="{FF2B5EF4-FFF2-40B4-BE49-F238E27FC236}">
                <a16:creationId xmlns:a16="http://schemas.microsoft.com/office/drawing/2014/main" id="{D215DE8F-789B-A702-97B5-EA27902FF62C}"/>
              </a:ext>
            </a:extLst>
          </p:cNvPr>
          <p:cNvSpPr txBox="1"/>
          <p:nvPr/>
        </p:nvSpPr>
        <p:spPr>
          <a:xfrm>
            <a:off x="5297837" y="4042778"/>
            <a:ext cx="807897" cy="253916"/>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altLang="ja-JP" sz="1000" b="0" i="1" u="sng"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327.05</a:t>
            </a:r>
            <a:endParaRPr kumimoji="0" lang="ja-JP" altLang="en-US" sz="1000" b="0" i="1" u="sng"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sp>
        <p:nvSpPr>
          <p:cNvPr id="1809" name="AutoShape 3">
            <a:extLst>
              <a:ext uri="{FF2B5EF4-FFF2-40B4-BE49-F238E27FC236}">
                <a16:creationId xmlns:a16="http://schemas.microsoft.com/office/drawing/2014/main" id="{CD389165-9B20-07B0-16C7-3BA90C316507}"/>
              </a:ext>
            </a:extLst>
          </p:cNvPr>
          <p:cNvSpPr>
            <a:spLocks noChangeAspect="1" noChangeArrowheads="1" noTextEdit="1"/>
          </p:cNvSpPr>
          <p:nvPr/>
        </p:nvSpPr>
        <p:spPr bwMode="auto">
          <a:xfrm>
            <a:off x="273270" y="1966128"/>
            <a:ext cx="8714908" cy="1835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902" name="Rectangle 6">
            <a:extLst>
              <a:ext uri="{FF2B5EF4-FFF2-40B4-BE49-F238E27FC236}">
                <a16:creationId xmlns:a16="http://schemas.microsoft.com/office/drawing/2014/main" id="{3B765471-A2B7-291B-143C-D30D20706D3A}"/>
              </a:ext>
            </a:extLst>
          </p:cNvPr>
          <p:cNvSpPr>
            <a:spLocks noChangeArrowheads="1"/>
          </p:cNvSpPr>
          <p:nvPr/>
        </p:nvSpPr>
        <p:spPr bwMode="auto">
          <a:xfrm>
            <a:off x="2320366" y="2014171"/>
            <a:ext cx="3206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u="none" strike="noStrike" cap="none" normalizeH="0" baseline="0">
                <a:ln>
                  <a:noFill/>
                </a:ln>
                <a:solidFill>
                  <a:srgbClr val="000000"/>
                </a:solidFill>
                <a:effectLst/>
                <a:latin typeface="+mj-lt"/>
                <a:cs typeface="Arial" panose="020B0604020202020204" pitchFamily="34" charset="0"/>
              </a:rPr>
              <a:t> </a:t>
            </a:r>
            <a:endParaRPr kumimoji="0" lang="ja-JP" altLang="ja-JP" sz="1800" b="0" u="none" strike="noStrike" cap="none" normalizeH="0" baseline="0">
              <a:ln>
                <a:noFill/>
              </a:ln>
              <a:solidFill>
                <a:schemeClr val="tx1"/>
              </a:solidFill>
              <a:effectLst/>
              <a:latin typeface="+mj-lt"/>
              <a:cs typeface="Arial" panose="020B0604020202020204" pitchFamily="34" charset="0"/>
            </a:endParaRPr>
          </a:p>
        </p:txBody>
      </p:sp>
      <p:sp>
        <p:nvSpPr>
          <p:cNvPr id="1903" name="Rectangle 14">
            <a:extLst>
              <a:ext uri="{FF2B5EF4-FFF2-40B4-BE49-F238E27FC236}">
                <a16:creationId xmlns:a16="http://schemas.microsoft.com/office/drawing/2014/main" id="{668F2927-ADAF-1F1A-D463-C93FF3E8A674}"/>
              </a:ext>
            </a:extLst>
          </p:cNvPr>
          <p:cNvSpPr>
            <a:spLocks noChangeArrowheads="1"/>
          </p:cNvSpPr>
          <p:nvPr/>
        </p:nvSpPr>
        <p:spPr bwMode="auto">
          <a:xfrm>
            <a:off x="727716" y="1993972"/>
            <a:ext cx="56425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000" b="0" u="none" strike="noStrike" cap="none" normalizeH="0" baseline="0" dirty="0">
                <a:ln>
                  <a:noFill/>
                </a:ln>
                <a:solidFill>
                  <a:sysClr val="windowText" lastClr="000000"/>
                </a:solidFill>
                <a:effectLst/>
                <a:latin typeface="+mj-lt"/>
                <a:cs typeface="Arial" panose="020B0604020202020204" pitchFamily="34" charset="0"/>
              </a:rPr>
              <a:t>(</a:t>
            </a:r>
            <a:r>
              <a:rPr kumimoji="0" lang="ja-JP" altLang="ja-JP" sz="1000" b="0" u="none" strike="noStrike" cap="none" normalizeH="0" baseline="0" dirty="0">
                <a:ln>
                  <a:noFill/>
                </a:ln>
                <a:solidFill>
                  <a:sysClr val="windowText" lastClr="000000"/>
                </a:solidFill>
                <a:effectLst/>
                <a:latin typeface="+mj-lt"/>
                <a:cs typeface="Arial" panose="020B0604020202020204" pitchFamily="34" charset="0"/>
              </a:rPr>
              <a:t>1.47E</a:t>
            </a:r>
            <a:r>
              <a:rPr kumimoji="0" lang="en-US" altLang="ja-JP" sz="1000" b="0" u="none" strike="noStrike" cap="none" normalizeH="0" baseline="0" dirty="0">
                <a:ln>
                  <a:noFill/>
                </a:ln>
                <a:solidFill>
                  <a:sysClr val="windowText" lastClr="000000"/>
                </a:solidFill>
                <a:effectLst/>
                <a:latin typeface="+mj-lt"/>
                <a:cs typeface="Arial" panose="020B0604020202020204" pitchFamily="34" charset="0"/>
              </a:rPr>
              <a:t>+</a:t>
            </a:r>
            <a:r>
              <a:rPr kumimoji="0" lang="ja-JP" altLang="ja-JP" sz="1000" b="0" u="none" strike="noStrike" cap="none" normalizeH="0" baseline="0" dirty="0">
                <a:ln>
                  <a:noFill/>
                </a:ln>
                <a:solidFill>
                  <a:sysClr val="windowText" lastClr="000000"/>
                </a:solidFill>
                <a:effectLst/>
                <a:latin typeface="+mj-lt"/>
                <a:cs typeface="Arial" panose="020B0604020202020204" pitchFamily="34" charset="0"/>
              </a:rPr>
              <a:t>4</a:t>
            </a:r>
            <a:r>
              <a:rPr kumimoji="0" lang="en-US" altLang="ja-JP" sz="1000" b="0" u="none" strike="noStrike" cap="none" normalizeH="0" baseline="0" dirty="0">
                <a:ln>
                  <a:noFill/>
                </a:ln>
                <a:solidFill>
                  <a:sysClr val="windowText" lastClr="000000"/>
                </a:solidFill>
                <a:effectLst/>
                <a:latin typeface="+mj-lt"/>
                <a:cs typeface="Arial" panose="020B0604020202020204" pitchFamily="34" charset="0"/>
              </a:rPr>
              <a:t>)</a:t>
            </a:r>
            <a:endParaRPr kumimoji="0" lang="ja-JP" altLang="ja-JP" sz="1000" b="0" u="none" strike="noStrike" cap="none" normalizeH="0" baseline="0" dirty="0">
              <a:ln>
                <a:noFill/>
              </a:ln>
              <a:solidFill>
                <a:sysClr val="windowText" lastClr="000000"/>
              </a:solidFill>
              <a:effectLst/>
              <a:latin typeface="+mj-lt"/>
              <a:cs typeface="Arial" panose="020B0604020202020204" pitchFamily="34" charset="0"/>
            </a:endParaRPr>
          </a:p>
        </p:txBody>
      </p:sp>
      <p:sp>
        <p:nvSpPr>
          <p:cNvPr id="1906" name="Line 19">
            <a:extLst>
              <a:ext uri="{FF2B5EF4-FFF2-40B4-BE49-F238E27FC236}">
                <a16:creationId xmlns:a16="http://schemas.microsoft.com/office/drawing/2014/main" id="{53DB873F-1626-0F93-06AC-71F51E89888E}"/>
              </a:ext>
            </a:extLst>
          </p:cNvPr>
          <p:cNvSpPr>
            <a:spLocks noChangeShapeType="1"/>
          </p:cNvSpPr>
          <p:nvPr/>
        </p:nvSpPr>
        <p:spPr bwMode="auto">
          <a:xfrm>
            <a:off x="1223437"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907" name="Line 20">
            <a:extLst>
              <a:ext uri="{FF2B5EF4-FFF2-40B4-BE49-F238E27FC236}">
                <a16:creationId xmlns:a16="http://schemas.microsoft.com/office/drawing/2014/main" id="{3D697C91-A84B-A1CF-DC91-E6BDAD4D0587}"/>
              </a:ext>
            </a:extLst>
          </p:cNvPr>
          <p:cNvSpPr>
            <a:spLocks noChangeShapeType="1"/>
          </p:cNvSpPr>
          <p:nvPr/>
        </p:nvSpPr>
        <p:spPr bwMode="auto">
          <a:xfrm>
            <a:off x="1420128"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08" name="Line 21">
            <a:extLst>
              <a:ext uri="{FF2B5EF4-FFF2-40B4-BE49-F238E27FC236}">
                <a16:creationId xmlns:a16="http://schemas.microsoft.com/office/drawing/2014/main" id="{79E2A201-D675-E957-EFBE-896E296B235D}"/>
              </a:ext>
            </a:extLst>
          </p:cNvPr>
          <p:cNvSpPr>
            <a:spLocks noChangeShapeType="1"/>
          </p:cNvSpPr>
          <p:nvPr/>
        </p:nvSpPr>
        <p:spPr bwMode="auto">
          <a:xfrm>
            <a:off x="1621358"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09" name="Line 22">
            <a:extLst>
              <a:ext uri="{FF2B5EF4-FFF2-40B4-BE49-F238E27FC236}">
                <a16:creationId xmlns:a16="http://schemas.microsoft.com/office/drawing/2014/main" id="{7ECD4228-9EFA-086A-A06B-146ACFE9B57E}"/>
              </a:ext>
            </a:extLst>
          </p:cNvPr>
          <p:cNvSpPr>
            <a:spLocks noChangeShapeType="1"/>
          </p:cNvSpPr>
          <p:nvPr/>
        </p:nvSpPr>
        <p:spPr bwMode="auto">
          <a:xfrm>
            <a:off x="2020791"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10" name="Line 23">
            <a:extLst>
              <a:ext uri="{FF2B5EF4-FFF2-40B4-BE49-F238E27FC236}">
                <a16:creationId xmlns:a16="http://schemas.microsoft.com/office/drawing/2014/main" id="{26EAA230-FFDE-B1A3-49CD-F74E9A1B85FE}"/>
              </a:ext>
            </a:extLst>
          </p:cNvPr>
          <p:cNvSpPr>
            <a:spLocks noChangeShapeType="1"/>
          </p:cNvSpPr>
          <p:nvPr/>
        </p:nvSpPr>
        <p:spPr bwMode="auto">
          <a:xfrm>
            <a:off x="2217481"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11" name="Line 24">
            <a:extLst>
              <a:ext uri="{FF2B5EF4-FFF2-40B4-BE49-F238E27FC236}">
                <a16:creationId xmlns:a16="http://schemas.microsoft.com/office/drawing/2014/main" id="{31CE9FED-906B-3CD6-21AE-321084CB77C0}"/>
              </a:ext>
            </a:extLst>
          </p:cNvPr>
          <p:cNvSpPr>
            <a:spLocks noChangeShapeType="1"/>
          </p:cNvSpPr>
          <p:nvPr/>
        </p:nvSpPr>
        <p:spPr bwMode="auto">
          <a:xfrm>
            <a:off x="2418711"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12" name="Line 25">
            <a:extLst>
              <a:ext uri="{FF2B5EF4-FFF2-40B4-BE49-F238E27FC236}">
                <a16:creationId xmlns:a16="http://schemas.microsoft.com/office/drawing/2014/main" id="{99C5A23A-14F7-D9B7-648D-C2118D7E249B}"/>
              </a:ext>
            </a:extLst>
          </p:cNvPr>
          <p:cNvSpPr>
            <a:spLocks noChangeShapeType="1"/>
          </p:cNvSpPr>
          <p:nvPr/>
        </p:nvSpPr>
        <p:spPr bwMode="auto">
          <a:xfrm>
            <a:off x="2615402"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13" name="Line 26">
            <a:extLst>
              <a:ext uri="{FF2B5EF4-FFF2-40B4-BE49-F238E27FC236}">
                <a16:creationId xmlns:a16="http://schemas.microsoft.com/office/drawing/2014/main" id="{0C0FECDB-928D-E95F-74DD-0D33A78E256B}"/>
              </a:ext>
            </a:extLst>
          </p:cNvPr>
          <p:cNvSpPr>
            <a:spLocks noChangeShapeType="1"/>
          </p:cNvSpPr>
          <p:nvPr/>
        </p:nvSpPr>
        <p:spPr bwMode="auto">
          <a:xfrm>
            <a:off x="3014835"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14" name="Line 27">
            <a:extLst>
              <a:ext uri="{FF2B5EF4-FFF2-40B4-BE49-F238E27FC236}">
                <a16:creationId xmlns:a16="http://schemas.microsoft.com/office/drawing/2014/main" id="{426C14B0-422C-0870-6DBD-33451886110C}"/>
              </a:ext>
            </a:extLst>
          </p:cNvPr>
          <p:cNvSpPr>
            <a:spLocks noChangeShapeType="1"/>
          </p:cNvSpPr>
          <p:nvPr/>
        </p:nvSpPr>
        <p:spPr bwMode="auto">
          <a:xfrm>
            <a:off x="3216065"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15" name="Line 28">
            <a:extLst>
              <a:ext uri="{FF2B5EF4-FFF2-40B4-BE49-F238E27FC236}">
                <a16:creationId xmlns:a16="http://schemas.microsoft.com/office/drawing/2014/main" id="{CBF95928-80B7-C306-4E76-F7D6E53E08B0}"/>
              </a:ext>
            </a:extLst>
          </p:cNvPr>
          <p:cNvSpPr>
            <a:spLocks noChangeShapeType="1"/>
          </p:cNvSpPr>
          <p:nvPr/>
        </p:nvSpPr>
        <p:spPr bwMode="auto">
          <a:xfrm>
            <a:off x="3418807"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16" name="Line 29">
            <a:extLst>
              <a:ext uri="{FF2B5EF4-FFF2-40B4-BE49-F238E27FC236}">
                <a16:creationId xmlns:a16="http://schemas.microsoft.com/office/drawing/2014/main" id="{AF92566D-7128-38D5-B8FA-F96310824302}"/>
              </a:ext>
            </a:extLst>
          </p:cNvPr>
          <p:cNvSpPr>
            <a:spLocks noChangeShapeType="1"/>
          </p:cNvSpPr>
          <p:nvPr/>
        </p:nvSpPr>
        <p:spPr bwMode="auto">
          <a:xfrm>
            <a:off x="3615498"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17" name="Line 30">
            <a:extLst>
              <a:ext uri="{FF2B5EF4-FFF2-40B4-BE49-F238E27FC236}">
                <a16:creationId xmlns:a16="http://schemas.microsoft.com/office/drawing/2014/main" id="{0B69E2FF-5E40-06A5-A41D-DD04F64AFFD4}"/>
              </a:ext>
            </a:extLst>
          </p:cNvPr>
          <p:cNvSpPr>
            <a:spLocks noChangeShapeType="1"/>
          </p:cNvSpPr>
          <p:nvPr/>
        </p:nvSpPr>
        <p:spPr bwMode="auto">
          <a:xfrm>
            <a:off x="4013418"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18" name="Line 31">
            <a:extLst>
              <a:ext uri="{FF2B5EF4-FFF2-40B4-BE49-F238E27FC236}">
                <a16:creationId xmlns:a16="http://schemas.microsoft.com/office/drawing/2014/main" id="{D3195AE3-19ED-5774-B0B3-116129F0B577}"/>
              </a:ext>
            </a:extLst>
          </p:cNvPr>
          <p:cNvSpPr>
            <a:spLocks noChangeShapeType="1"/>
          </p:cNvSpPr>
          <p:nvPr/>
        </p:nvSpPr>
        <p:spPr bwMode="auto">
          <a:xfrm>
            <a:off x="4216161"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19" name="Line 32">
            <a:extLst>
              <a:ext uri="{FF2B5EF4-FFF2-40B4-BE49-F238E27FC236}">
                <a16:creationId xmlns:a16="http://schemas.microsoft.com/office/drawing/2014/main" id="{DBDA8222-96D7-ECA0-8044-3DB7B885E7C7}"/>
              </a:ext>
            </a:extLst>
          </p:cNvPr>
          <p:cNvSpPr>
            <a:spLocks noChangeShapeType="1"/>
          </p:cNvSpPr>
          <p:nvPr/>
        </p:nvSpPr>
        <p:spPr bwMode="auto">
          <a:xfrm>
            <a:off x="4412851"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20" name="Line 33">
            <a:extLst>
              <a:ext uri="{FF2B5EF4-FFF2-40B4-BE49-F238E27FC236}">
                <a16:creationId xmlns:a16="http://schemas.microsoft.com/office/drawing/2014/main" id="{983071F7-00D5-D4B6-C910-68C6B73BB6F9}"/>
              </a:ext>
            </a:extLst>
          </p:cNvPr>
          <p:cNvSpPr>
            <a:spLocks noChangeShapeType="1"/>
          </p:cNvSpPr>
          <p:nvPr/>
        </p:nvSpPr>
        <p:spPr bwMode="auto">
          <a:xfrm>
            <a:off x="4614081"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21" name="Line 34">
            <a:extLst>
              <a:ext uri="{FF2B5EF4-FFF2-40B4-BE49-F238E27FC236}">
                <a16:creationId xmlns:a16="http://schemas.microsoft.com/office/drawing/2014/main" id="{57B23F2A-7D4E-DAEA-32FD-5BC7DD2410A2}"/>
              </a:ext>
            </a:extLst>
          </p:cNvPr>
          <p:cNvSpPr>
            <a:spLocks noChangeShapeType="1"/>
          </p:cNvSpPr>
          <p:nvPr/>
        </p:nvSpPr>
        <p:spPr bwMode="auto">
          <a:xfrm>
            <a:off x="5013514"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22" name="Line 35">
            <a:extLst>
              <a:ext uri="{FF2B5EF4-FFF2-40B4-BE49-F238E27FC236}">
                <a16:creationId xmlns:a16="http://schemas.microsoft.com/office/drawing/2014/main" id="{1090E25A-15D6-CC0D-1482-73A6E40DDBB2}"/>
              </a:ext>
            </a:extLst>
          </p:cNvPr>
          <p:cNvSpPr>
            <a:spLocks noChangeShapeType="1"/>
          </p:cNvSpPr>
          <p:nvPr/>
        </p:nvSpPr>
        <p:spPr bwMode="auto">
          <a:xfrm>
            <a:off x="5210205"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23" name="Line 36">
            <a:extLst>
              <a:ext uri="{FF2B5EF4-FFF2-40B4-BE49-F238E27FC236}">
                <a16:creationId xmlns:a16="http://schemas.microsoft.com/office/drawing/2014/main" id="{8C499822-F14C-DA1E-742D-2D7FFE24C1A8}"/>
              </a:ext>
            </a:extLst>
          </p:cNvPr>
          <p:cNvSpPr>
            <a:spLocks noChangeShapeType="1"/>
          </p:cNvSpPr>
          <p:nvPr/>
        </p:nvSpPr>
        <p:spPr bwMode="auto">
          <a:xfrm>
            <a:off x="5411434"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24" name="Line 37">
            <a:extLst>
              <a:ext uri="{FF2B5EF4-FFF2-40B4-BE49-F238E27FC236}">
                <a16:creationId xmlns:a16="http://schemas.microsoft.com/office/drawing/2014/main" id="{7C478982-EA2E-9DCB-F8A2-E8206617B93E}"/>
              </a:ext>
            </a:extLst>
          </p:cNvPr>
          <p:cNvSpPr>
            <a:spLocks noChangeShapeType="1"/>
          </p:cNvSpPr>
          <p:nvPr/>
        </p:nvSpPr>
        <p:spPr bwMode="auto">
          <a:xfrm>
            <a:off x="5608125"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25" name="Line 38">
            <a:extLst>
              <a:ext uri="{FF2B5EF4-FFF2-40B4-BE49-F238E27FC236}">
                <a16:creationId xmlns:a16="http://schemas.microsoft.com/office/drawing/2014/main" id="{8591C636-9E15-ED16-3962-FB0232D40BA3}"/>
              </a:ext>
            </a:extLst>
          </p:cNvPr>
          <p:cNvSpPr>
            <a:spLocks noChangeShapeType="1"/>
          </p:cNvSpPr>
          <p:nvPr/>
        </p:nvSpPr>
        <p:spPr bwMode="auto">
          <a:xfrm>
            <a:off x="6007558"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26" name="Line 39">
            <a:extLst>
              <a:ext uri="{FF2B5EF4-FFF2-40B4-BE49-F238E27FC236}">
                <a16:creationId xmlns:a16="http://schemas.microsoft.com/office/drawing/2014/main" id="{092296FE-AC47-A10B-1F50-BC3EBEF3D31B}"/>
              </a:ext>
            </a:extLst>
          </p:cNvPr>
          <p:cNvSpPr>
            <a:spLocks noChangeShapeType="1"/>
          </p:cNvSpPr>
          <p:nvPr/>
        </p:nvSpPr>
        <p:spPr bwMode="auto">
          <a:xfrm>
            <a:off x="6208788"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27" name="Line 40">
            <a:extLst>
              <a:ext uri="{FF2B5EF4-FFF2-40B4-BE49-F238E27FC236}">
                <a16:creationId xmlns:a16="http://schemas.microsoft.com/office/drawing/2014/main" id="{C7CFB84E-C2F5-5AC7-0E9B-4D0765E72082}"/>
              </a:ext>
            </a:extLst>
          </p:cNvPr>
          <p:cNvSpPr>
            <a:spLocks noChangeShapeType="1"/>
          </p:cNvSpPr>
          <p:nvPr/>
        </p:nvSpPr>
        <p:spPr bwMode="auto">
          <a:xfrm>
            <a:off x="6405479"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28" name="Line 41">
            <a:extLst>
              <a:ext uri="{FF2B5EF4-FFF2-40B4-BE49-F238E27FC236}">
                <a16:creationId xmlns:a16="http://schemas.microsoft.com/office/drawing/2014/main" id="{9575C3B7-2AC3-32E8-5197-A860FE04FDFB}"/>
              </a:ext>
            </a:extLst>
          </p:cNvPr>
          <p:cNvSpPr>
            <a:spLocks noChangeShapeType="1"/>
          </p:cNvSpPr>
          <p:nvPr/>
        </p:nvSpPr>
        <p:spPr bwMode="auto">
          <a:xfrm>
            <a:off x="6608221"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29" name="Line 42">
            <a:extLst>
              <a:ext uri="{FF2B5EF4-FFF2-40B4-BE49-F238E27FC236}">
                <a16:creationId xmlns:a16="http://schemas.microsoft.com/office/drawing/2014/main" id="{A42C4E21-9144-B335-D64F-7AE73125EE56}"/>
              </a:ext>
            </a:extLst>
          </p:cNvPr>
          <p:cNvSpPr>
            <a:spLocks noChangeShapeType="1"/>
          </p:cNvSpPr>
          <p:nvPr/>
        </p:nvSpPr>
        <p:spPr bwMode="auto">
          <a:xfrm>
            <a:off x="7006141"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30" name="Line 43">
            <a:extLst>
              <a:ext uri="{FF2B5EF4-FFF2-40B4-BE49-F238E27FC236}">
                <a16:creationId xmlns:a16="http://schemas.microsoft.com/office/drawing/2014/main" id="{85B79DCA-851E-0712-429F-B97E0A0BD2D4}"/>
              </a:ext>
            </a:extLst>
          </p:cNvPr>
          <p:cNvSpPr>
            <a:spLocks noChangeShapeType="1"/>
          </p:cNvSpPr>
          <p:nvPr/>
        </p:nvSpPr>
        <p:spPr bwMode="auto">
          <a:xfrm>
            <a:off x="7202832"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31" name="Line 44">
            <a:extLst>
              <a:ext uri="{FF2B5EF4-FFF2-40B4-BE49-F238E27FC236}">
                <a16:creationId xmlns:a16="http://schemas.microsoft.com/office/drawing/2014/main" id="{7DD71870-2BFE-9CAD-02DD-3E9ABC05D30B}"/>
              </a:ext>
            </a:extLst>
          </p:cNvPr>
          <p:cNvSpPr>
            <a:spLocks noChangeShapeType="1"/>
          </p:cNvSpPr>
          <p:nvPr/>
        </p:nvSpPr>
        <p:spPr bwMode="auto">
          <a:xfrm>
            <a:off x="7404062"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32" name="Line 45">
            <a:extLst>
              <a:ext uri="{FF2B5EF4-FFF2-40B4-BE49-F238E27FC236}">
                <a16:creationId xmlns:a16="http://schemas.microsoft.com/office/drawing/2014/main" id="{4385ADA7-10B3-9636-B777-C1DE187EBEBB}"/>
              </a:ext>
            </a:extLst>
          </p:cNvPr>
          <p:cNvSpPr>
            <a:spLocks noChangeShapeType="1"/>
          </p:cNvSpPr>
          <p:nvPr/>
        </p:nvSpPr>
        <p:spPr bwMode="auto">
          <a:xfrm>
            <a:off x="7600752"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33" name="Line 46">
            <a:extLst>
              <a:ext uri="{FF2B5EF4-FFF2-40B4-BE49-F238E27FC236}">
                <a16:creationId xmlns:a16="http://schemas.microsoft.com/office/drawing/2014/main" id="{137DFA38-60E1-0B95-4177-2AA06CC0F98D}"/>
              </a:ext>
            </a:extLst>
          </p:cNvPr>
          <p:cNvSpPr>
            <a:spLocks noChangeShapeType="1"/>
          </p:cNvSpPr>
          <p:nvPr/>
        </p:nvSpPr>
        <p:spPr bwMode="auto">
          <a:xfrm>
            <a:off x="8000185"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34" name="Line 47">
            <a:extLst>
              <a:ext uri="{FF2B5EF4-FFF2-40B4-BE49-F238E27FC236}">
                <a16:creationId xmlns:a16="http://schemas.microsoft.com/office/drawing/2014/main" id="{55A18376-65AA-9D9C-68D0-1BED0FEAB394}"/>
              </a:ext>
            </a:extLst>
          </p:cNvPr>
          <p:cNvSpPr>
            <a:spLocks noChangeShapeType="1"/>
          </p:cNvSpPr>
          <p:nvPr/>
        </p:nvSpPr>
        <p:spPr bwMode="auto">
          <a:xfrm>
            <a:off x="8201415"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35" name="Line 48">
            <a:extLst>
              <a:ext uri="{FF2B5EF4-FFF2-40B4-BE49-F238E27FC236}">
                <a16:creationId xmlns:a16="http://schemas.microsoft.com/office/drawing/2014/main" id="{0F81AEB0-B25C-8052-B1D4-844691BD17EE}"/>
              </a:ext>
            </a:extLst>
          </p:cNvPr>
          <p:cNvSpPr>
            <a:spLocks noChangeShapeType="1"/>
          </p:cNvSpPr>
          <p:nvPr/>
        </p:nvSpPr>
        <p:spPr bwMode="auto">
          <a:xfrm>
            <a:off x="8398106"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36" name="Line 49">
            <a:extLst>
              <a:ext uri="{FF2B5EF4-FFF2-40B4-BE49-F238E27FC236}">
                <a16:creationId xmlns:a16="http://schemas.microsoft.com/office/drawing/2014/main" id="{6BEB9FA1-5CEF-DA86-6F3A-BD1034F1D05E}"/>
              </a:ext>
            </a:extLst>
          </p:cNvPr>
          <p:cNvSpPr>
            <a:spLocks noChangeShapeType="1"/>
          </p:cNvSpPr>
          <p:nvPr/>
        </p:nvSpPr>
        <p:spPr bwMode="auto">
          <a:xfrm>
            <a:off x="8600848" y="3661241"/>
            <a:ext cx="0" cy="2290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47" name="Line 60">
            <a:extLst>
              <a:ext uri="{FF2B5EF4-FFF2-40B4-BE49-F238E27FC236}">
                <a16:creationId xmlns:a16="http://schemas.microsoft.com/office/drawing/2014/main" id="{299A5A7C-CD32-214D-FA35-071CE2834114}"/>
              </a:ext>
            </a:extLst>
          </p:cNvPr>
          <p:cNvSpPr>
            <a:spLocks noChangeShapeType="1"/>
          </p:cNvSpPr>
          <p:nvPr/>
        </p:nvSpPr>
        <p:spPr bwMode="auto">
          <a:xfrm>
            <a:off x="1261262"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948" name="Line 61">
            <a:extLst>
              <a:ext uri="{FF2B5EF4-FFF2-40B4-BE49-F238E27FC236}">
                <a16:creationId xmlns:a16="http://schemas.microsoft.com/office/drawing/2014/main" id="{40CCAB87-4950-6677-ECF3-3099E3FC1C25}"/>
              </a:ext>
            </a:extLst>
          </p:cNvPr>
          <p:cNvSpPr>
            <a:spLocks noChangeShapeType="1"/>
          </p:cNvSpPr>
          <p:nvPr/>
        </p:nvSpPr>
        <p:spPr bwMode="auto">
          <a:xfrm>
            <a:off x="1300601"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949" name="Line 62">
            <a:extLst>
              <a:ext uri="{FF2B5EF4-FFF2-40B4-BE49-F238E27FC236}">
                <a16:creationId xmlns:a16="http://schemas.microsoft.com/office/drawing/2014/main" id="{5E7866D1-D3DE-7E9E-CE63-FDE04E3D8E3B}"/>
              </a:ext>
            </a:extLst>
          </p:cNvPr>
          <p:cNvSpPr>
            <a:spLocks noChangeShapeType="1"/>
          </p:cNvSpPr>
          <p:nvPr/>
        </p:nvSpPr>
        <p:spPr bwMode="auto">
          <a:xfrm>
            <a:off x="1342965"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50" name="Line 63">
            <a:extLst>
              <a:ext uri="{FF2B5EF4-FFF2-40B4-BE49-F238E27FC236}">
                <a16:creationId xmlns:a16="http://schemas.microsoft.com/office/drawing/2014/main" id="{AC251AC2-B690-1F08-F4AD-FAEFE3E75A36}"/>
              </a:ext>
            </a:extLst>
          </p:cNvPr>
          <p:cNvSpPr>
            <a:spLocks noChangeShapeType="1"/>
          </p:cNvSpPr>
          <p:nvPr/>
        </p:nvSpPr>
        <p:spPr bwMode="auto">
          <a:xfrm>
            <a:off x="1382303"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51" name="Line 64">
            <a:extLst>
              <a:ext uri="{FF2B5EF4-FFF2-40B4-BE49-F238E27FC236}">
                <a16:creationId xmlns:a16="http://schemas.microsoft.com/office/drawing/2014/main" id="{672A3092-A925-857A-4213-9855179F9860}"/>
              </a:ext>
            </a:extLst>
          </p:cNvPr>
          <p:cNvSpPr>
            <a:spLocks noChangeShapeType="1"/>
          </p:cNvSpPr>
          <p:nvPr/>
        </p:nvSpPr>
        <p:spPr bwMode="auto">
          <a:xfrm>
            <a:off x="1464005"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52" name="Line 65">
            <a:extLst>
              <a:ext uri="{FF2B5EF4-FFF2-40B4-BE49-F238E27FC236}">
                <a16:creationId xmlns:a16="http://schemas.microsoft.com/office/drawing/2014/main" id="{259492F7-E231-BA82-399C-B5BB5DF46F42}"/>
              </a:ext>
            </a:extLst>
          </p:cNvPr>
          <p:cNvSpPr>
            <a:spLocks noChangeShapeType="1"/>
          </p:cNvSpPr>
          <p:nvPr/>
        </p:nvSpPr>
        <p:spPr bwMode="auto">
          <a:xfrm>
            <a:off x="1501830"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53" name="Line 66">
            <a:extLst>
              <a:ext uri="{FF2B5EF4-FFF2-40B4-BE49-F238E27FC236}">
                <a16:creationId xmlns:a16="http://schemas.microsoft.com/office/drawing/2014/main" id="{9B161F43-E327-B073-DF55-E49A9D492897}"/>
              </a:ext>
            </a:extLst>
          </p:cNvPr>
          <p:cNvSpPr>
            <a:spLocks noChangeShapeType="1"/>
          </p:cNvSpPr>
          <p:nvPr/>
        </p:nvSpPr>
        <p:spPr bwMode="auto">
          <a:xfrm>
            <a:off x="1539655"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54" name="Line 67">
            <a:extLst>
              <a:ext uri="{FF2B5EF4-FFF2-40B4-BE49-F238E27FC236}">
                <a16:creationId xmlns:a16="http://schemas.microsoft.com/office/drawing/2014/main" id="{A4E5B682-8827-3BED-E6F8-F74E60915EC4}"/>
              </a:ext>
            </a:extLst>
          </p:cNvPr>
          <p:cNvSpPr>
            <a:spLocks noChangeShapeType="1"/>
          </p:cNvSpPr>
          <p:nvPr/>
        </p:nvSpPr>
        <p:spPr bwMode="auto">
          <a:xfrm>
            <a:off x="1583532"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55" name="Line 68">
            <a:extLst>
              <a:ext uri="{FF2B5EF4-FFF2-40B4-BE49-F238E27FC236}">
                <a16:creationId xmlns:a16="http://schemas.microsoft.com/office/drawing/2014/main" id="{525C77F9-8B1C-A5AB-3533-FD732FA4F7C6}"/>
              </a:ext>
            </a:extLst>
          </p:cNvPr>
          <p:cNvSpPr>
            <a:spLocks noChangeShapeType="1"/>
          </p:cNvSpPr>
          <p:nvPr/>
        </p:nvSpPr>
        <p:spPr bwMode="auto">
          <a:xfrm>
            <a:off x="1660696"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56" name="Line 69">
            <a:extLst>
              <a:ext uri="{FF2B5EF4-FFF2-40B4-BE49-F238E27FC236}">
                <a16:creationId xmlns:a16="http://schemas.microsoft.com/office/drawing/2014/main" id="{C3E326A9-5F96-6A2F-12B7-B80591A160A5}"/>
              </a:ext>
            </a:extLst>
          </p:cNvPr>
          <p:cNvSpPr>
            <a:spLocks noChangeShapeType="1"/>
          </p:cNvSpPr>
          <p:nvPr/>
        </p:nvSpPr>
        <p:spPr bwMode="auto">
          <a:xfrm>
            <a:off x="1698521"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57" name="Line 70">
            <a:extLst>
              <a:ext uri="{FF2B5EF4-FFF2-40B4-BE49-F238E27FC236}">
                <a16:creationId xmlns:a16="http://schemas.microsoft.com/office/drawing/2014/main" id="{74513ED0-8BB2-ED90-604E-3795820C3C3A}"/>
              </a:ext>
            </a:extLst>
          </p:cNvPr>
          <p:cNvSpPr>
            <a:spLocks noChangeShapeType="1"/>
          </p:cNvSpPr>
          <p:nvPr/>
        </p:nvSpPr>
        <p:spPr bwMode="auto">
          <a:xfrm>
            <a:off x="1742398"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58" name="Line 71">
            <a:extLst>
              <a:ext uri="{FF2B5EF4-FFF2-40B4-BE49-F238E27FC236}">
                <a16:creationId xmlns:a16="http://schemas.microsoft.com/office/drawing/2014/main" id="{09834922-E93B-61E8-571D-31991A6B476D}"/>
              </a:ext>
            </a:extLst>
          </p:cNvPr>
          <p:cNvSpPr>
            <a:spLocks noChangeShapeType="1"/>
          </p:cNvSpPr>
          <p:nvPr/>
        </p:nvSpPr>
        <p:spPr bwMode="auto">
          <a:xfrm>
            <a:off x="1780223"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59" name="Line 72">
            <a:extLst>
              <a:ext uri="{FF2B5EF4-FFF2-40B4-BE49-F238E27FC236}">
                <a16:creationId xmlns:a16="http://schemas.microsoft.com/office/drawing/2014/main" id="{631FBA2A-B19C-880A-F877-C2C69158F219}"/>
              </a:ext>
            </a:extLst>
          </p:cNvPr>
          <p:cNvSpPr>
            <a:spLocks noChangeShapeType="1"/>
          </p:cNvSpPr>
          <p:nvPr/>
        </p:nvSpPr>
        <p:spPr bwMode="auto">
          <a:xfrm>
            <a:off x="1861925"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60" name="Line 73">
            <a:extLst>
              <a:ext uri="{FF2B5EF4-FFF2-40B4-BE49-F238E27FC236}">
                <a16:creationId xmlns:a16="http://schemas.microsoft.com/office/drawing/2014/main" id="{476BC7C4-F53D-22C4-8114-0044B7D7A8CD}"/>
              </a:ext>
            </a:extLst>
          </p:cNvPr>
          <p:cNvSpPr>
            <a:spLocks noChangeShapeType="1"/>
          </p:cNvSpPr>
          <p:nvPr/>
        </p:nvSpPr>
        <p:spPr bwMode="auto">
          <a:xfrm>
            <a:off x="1901263"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61" name="Line 74">
            <a:extLst>
              <a:ext uri="{FF2B5EF4-FFF2-40B4-BE49-F238E27FC236}">
                <a16:creationId xmlns:a16="http://schemas.microsoft.com/office/drawing/2014/main" id="{ACE2658F-E022-61F1-598F-9377F41C326E}"/>
              </a:ext>
            </a:extLst>
          </p:cNvPr>
          <p:cNvSpPr>
            <a:spLocks noChangeShapeType="1"/>
          </p:cNvSpPr>
          <p:nvPr/>
        </p:nvSpPr>
        <p:spPr bwMode="auto">
          <a:xfrm>
            <a:off x="1939089"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62" name="Line 75">
            <a:extLst>
              <a:ext uri="{FF2B5EF4-FFF2-40B4-BE49-F238E27FC236}">
                <a16:creationId xmlns:a16="http://schemas.microsoft.com/office/drawing/2014/main" id="{C1046A3E-729F-CBFE-3FA1-193D830DDDA3}"/>
              </a:ext>
            </a:extLst>
          </p:cNvPr>
          <p:cNvSpPr>
            <a:spLocks noChangeShapeType="1"/>
          </p:cNvSpPr>
          <p:nvPr/>
        </p:nvSpPr>
        <p:spPr bwMode="auto">
          <a:xfrm>
            <a:off x="1982966"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63" name="Line 76">
            <a:extLst>
              <a:ext uri="{FF2B5EF4-FFF2-40B4-BE49-F238E27FC236}">
                <a16:creationId xmlns:a16="http://schemas.microsoft.com/office/drawing/2014/main" id="{34BE57E6-478C-2BA2-34F4-F7E7F8E1C403}"/>
              </a:ext>
            </a:extLst>
          </p:cNvPr>
          <p:cNvSpPr>
            <a:spLocks noChangeShapeType="1"/>
          </p:cNvSpPr>
          <p:nvPr/>
        </p:nvSpPr>
        <p:spPr bwMode="auto">
          <a:xfrm>
            <a:off x="2058616"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64" name="Line 77">
            <a:extLst>
              <a:ext uri="{FF2B5EF4-FFF2-40B4-BE49-F238E27FC236}">
                <a16:creationId xmlns:a16="http://schemas.microsoft.com/office/drawing/2014/main" id="{87A4F3E9-417A-F4F5-36AB-EB0E4830A7A8}"/>
              </a:ext>
            </a:extLst>
          </p:cNvPr>
          <p:cNvSpPr>
            <a:spLocks noChangeShapeType="1"/>
          </p:cNvSpPr>
          <p:nvPr/>
        </p:nvSpPr>
        <p:spPr bwMode="auto">
          <a:xfrm>
            <a:off x="2096441"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65" name="Line 78">
            <a:extLst>
              <a:ext uri="{FF2B5EF4-FFF2-40B4-BE49-F238E27FC236}">
                <a16:creationId xmlns:a16="http://schemas.microsoft.com/office/drawing/2014/main" id="{2A29872F-B5D5-CEB7-096E-D14CC249E313}"/>
              </a:ext>
            </a:extLst>
          </p:cNvPr>
          <p:cNvSpPr>
            <a:spLocks noChangeShapeType="1"/>
          </p:cNvSpPr>
          <p:nvPr/>
        </p:nvSpPr>
        <p:spPr bwMode="auto">
          <a:xfrm>
            <a:off x="2140318"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66" name="Line 79">
            <a:extLst>
              <a:ext uri="{FF2B5EF4-FFF2-40B4-BE49-F238E27FC236}">
                <a16:creationId xmlns:a16="http://schemas.microsoft.com/office/drawing/2014/main" id="{B71A4CFC-D1DC-84B9-34CF-4E2CD721B9ED}"/>
              </a:ext>
            </a:extLst>
          </p:cNvPr>
          <p:cNvSpPr>
            <a:spLocks noChangeShapeType="1"/>
          </p:cNvSpPr>
          <p:nvPr/>
        </p:nvSpPr>
        <p:spPr bwMode="auto">
          <a:xfrm>
            <a:off x="2179656"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67" name="Line 80">
            <a:extLst>
              <a:ext uri="{FF2B5EF4-FFF2-40B4-BE49-F238E27FC236}">
                <a16:creationId xmlns:a16="http://schemas.microsoft.com/office/drawing/2014/main" id="{C6F14AEC-B638-0758-8A7F-BA834A13A042}"/>
              </a:ext>
            </a:extLst>
          </p:cNvPr>
          <p:cNvSpPr>
            <a:spLocks noChangeShapeType="1"/>
          </p:cNvSpPr>
          <p:nvPr/>
        </p:nvSpPr>
        <p:spPr bwMode="auto">
          <a:xfrm>
            <a:off x="2261359"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68" name="Line 81">
            <a:extLst>
              <a:ext uri="{FF2B5EF4-FFF2-40B4-BE49-F238E27FC236}">
                <a16:creationId xmlns:a16="http://schemas.microsoft.com/office/drawing/2014/main" id="{C1E1F688-95F7-A357-DCDB-A2E1118B1257}"/>
              </a:ext>
            </a:extLst>
          </p:cNvPr>
          <p:cNvSpPr>
            <a:spLocks noChangeShapeType="1"/>
          </p:cNvSpPr>
          <p:nvPr/>
        </p:nvSpPr>
        <p:spPr bwMode="auto">
          <a:xfrm>
            <a:off x="2299184"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69" name="Line 82">
            <a:extLst>
              <a:ext uri="{FF2B5EF4-FFF2-40B4-BE49-F238E27FC236}">
                <a16:creationId xmlns:a16="http://schemas.microsoft.com/office/drawing/2014/main" id="{EDB3B598-8EDD-AB24-3F03-BD6C3E28334A}"/>
              </a:ext>
            </a:extLst>
          </p:cNvPr>
          <p:cNvSpPr>
            <a:spLocks noChangeShapeType="1"/>
          </p:cNvSpPr>
          <p:nvPr/>
        </p:nvSpPr>
        <p:spPr bwMode="auto">
          <a:xfrm>
            <a:off x="2337009"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70" name="Line 83">
            <a:extLst>
              <a:ext uri="{FF2B5EF4-FFF2-40B4-BE49-F238E27FC236}">
                <a16:creationId xmlns:a16="http://schemas.microsoft.com/office/drawing/2014/main" id="{C95A5C89-9842-8009-BF53-5BB8DA2AD697}"/>
              </a:ext>
            </a:extLst>
          </p:cNvPr>
          <p:cNvSpPr>
            <a:spLocks noChangeShapeType="1"/>
          </p:cNvSpPr>
          <p:nvPr/>
        </p:nvSpPr>
        <p:spPr bwMode="auto">
          <a:xfrm>
            <a:off x="2380886"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71" name="Line 84">
            <a:extLst>
              <a:ext uri="{FF2B5EF4-FFF2-40B4-BE49-F238E27FC236}">
                <a16:creationId xmlns:a16="http://schemas.microsoft.com/office/drawing/2014/main" id="{609DE5F9-27F7-9C50-D889-FA8B18B2FA83}"/>
              </a:ext>
            </a:extLst>
          </p:cNvPr>
          <p:cNvSpPr>
            <a:spLocks noChangeShapeType="1"/>
          </p:cNvSpPr>
          <p:nvPr/>
        </p:nvSpPr>
        <p:spPr bwMode="auto">
          <a:xfrm>
            <a:off x="2458049"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72" name="Line 85">
            <a:extLst>
              <a:ext uri="{FF2B5EF4-FFF2-40B4-BE49-F238E27FC236}">
                <a16:creationId xmlns:a16="http://schemas.microsoft.com/office/drawing/2014/main" id="{15FF3AAE-6D70-C627-5E8B-FA48F4161A2A}"/>
              </a:ext>
            </a:extLst>
          </p:cNvPr>
          <p:cNvSpPr>
            <a:spLocks noChangeShapeType="1"/>
          </p:cNvSpPr>
          <p:nvPr/>
        </p:nvSpPr>
        <p:spPr bwMode="auto">
          <a:xfrm>
            <a:off x="2501926"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73" name="Line 86">
            <a:extLst>
              <a:ext uri="{FF2B5EF4-FFF2-40B4-BE49-F238E27FC236}">
                <a16:creationId xmlns:a16="http://schemas.microsoft.com/office/drawing/2014/main" id="{D0CE74DA-8681-E26B-0BB4-FC1C69388642}"/>
              </a:ext>
            </a:extLst>
          </p:cNvPr>
          <p:cNvSpPr>
            <a:spLocks noChangeShapeType="1"/>
          </p:cNvSpPr>
          <p:nvPr/>
        </p:nvSpPr>
        <p:spPr bwMode="auto">
          <a:xfrm>
            <a:off x="2539751"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74" name="Line 87">
            <a:extLst>
              <a:ext uri="{FF2B5EF4-FFF2-40B4-BE49-F238E27FC236}">
                <a16:creationId xmlns:a16="http://schemas.microsoft.com/office/drawing/2014/main" id="{1072D9DC-67EC-EAFA-8490-5DE258D4FF38}"/>
              </a:ext>
            </a:extLst>
          </p:cNvPr>
          <p:cNvSpPr>
            <a:spLocks noChangeShapeType="1"/>
          </p:cNvSpPr>
          <p:nvPr/>
        </p:nvSpPr>
        <p:spPr bwMode="auto">
          <a:xfrm>
            <a:off x="2577577"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75" name="Line 88">
            <a:extLst>
              <a:ext uri="{FF2B5EF4-FFF2-40B4-BE49-F238E27FC236}">
                <a16:creationId xmlns:a16="http://schemas.microsoft.com/office/drawing/2014/main" id="{6EF3809C-0A61-1526-00C8-14F522252664}"/>
              </a:ext>
            </a:extLst>
          </p:cNvPr>
          <p:cNvSpPr>
            <a:spLocks noChangeShapeType="1"/>
          </p:cNvSpPr>
          <p:nvPr/>
        </p:nvSpPr>
        <p:spPr bwMode="auto">
          <a:xfrm>
            <a:off x="2659279"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76" name="Line 89">
            <a:extLst>
              <a:ext uri="{FF2B5EF4-FFF2-40B4-BE49-F238E27FC236}">
                <a16:creationId xmlns:a16="http://schemas.microsoft.com/office/drawing/2014/main" id="{1DA5B612-8268-935B-FE15-A33C984EF966}"/>
              </a:ext>
            </a:extLst>
          </p:cNvPr>
          <p:cNvSpPr>
            <a:spLocks noChangeShapeType="1"/>
          </p:cNvSpPr>
          <p:nvPr/>
        </p:nvSpPr>
        <p:spPr bwMode="auto">
          <a:xfrm>
            <a:off x="2697104"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77" name="Line 90">
            <a:extLst>
              <a:ext uri="{FF2B5EF4-FFF2-40B4-BE49-F238E27FC236}">
                <a16:creationId xmlns:a16="http://schemas.microsoft.com/office/drawing/2014/main" id="{BE662167-7396-EBC2-03ED-4DD9586CAF81}"/>
              </a:ext>
            </a:extLst>
          </p:cNvPr>
          <p:cNvSpPr>
            <a:spLocks noChangeShapeType="1"/>
          </p:cNvSpPr>
          <p:nvPr/>
        </p:nvSpPr>
        <p:spPr bwMode="auto">
          <a:xfrm>
            <a:off x="2736442"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78" name="Line 91">
            <a:extLst>
              <a:ext uri="{FF2B5EF4-FFF2-40B4-BE49-F238E27FC236}">
                <a16:creationId xmlns:a16="http://schemas.microsoft.com/office/drawing/2014/main" id="{86968EF2-C441-721B-2A53-D7485A92BA04}"/>
              </a:ext>
            </a:extLst>
          </p:cNvPr>
          <p:cNvSpPr>
            <a:spLocks noChangeShapeType="1"/>
          </p:cNvSpPr>
          <p:nvPr/>
        </p:nvSpPr>
        <p:spPr bwMode="auto">
          <a:xfrm>
            <a:off x="2780319"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79" name="Line 92">
            <a:extLst>
              <a:ext uri="{FF2B5EF4-FFF2-40B4-BE49-F238E27FC236}">
                <a16:creationId xmlns:a16="http://schemas.microsoft.com/office/drawing/2014/main" id="{17F406B4-4A5E-DC83-EAE6-66DD4FE9A0BB}"/>
              </a:ext>
            </a:extLst>
          </p:cNvPr>
          <p:cNvSpPr>
            <a:spLocks noChangeShapeType="1"/>
          </p:cNvSpPr>
          <p:nvPr/>
        </p:nvSpPr>
        <p:spPr bwMode="auto">
          <a:xfrm>
            <a:off x="2855969"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80" name="Line 93">
            <a:extLst>
              <a:ext uri="{FF2B5EF4-FFF2-40B4-BE49-F238E27FC236}">
                <a16:creationId xmlns:a16="http://schemas.microsoft.com/office/drawing/2014/main" id="{36BF824D-2744-7171-3C0F-FDCAF2DD8734}"/>
              </a:ext>
            </a:extLst>
          </p:cNvPr>
          <p:cNvSpPr>
            <a:spLocks noChangeShapeType="1"/>
          </p:cNvSpPr>
          <p:nvPr/>
        </p:nvSpPr>
        <p:spPr bwMode="auto">
          <a:xfrm>
            <a:off x="2899847"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81" name="Line 94">
            <a:extLst>
              <a:ext uri="{FF2B5EF4-FFF2-40B4-BE49-F238E27FC236}">
                <a16:creationId xmlns:a16="http://schemas.microsoft.com/office/drawing/2014/main" id="{5F6FA119-84F7-0ECC-3FAA-882598CEA20E}"/>
              </a:ext>
            </a:extLst>
          </p:cNvPr>
          <p:cNvSpPr>
            <a:spLocks noChangeShapeType="1"/>
          </p:cNvSpPr>
          <p:nvPr/>
        </p:nvSpPr>
        <p:spPr bwMode="auto">
          <a:xfrm>
            <a:off x="2937672"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82" name="Line 95">
            <a:extLst>
              <a:ext uri="{FF2B5EF4-FFF2-40B4-BE49-F238E27FC236}">
                <a16:creationId xmlns:a16="http://schemas.microsoft.com/office/drawing/2014/main" id="{ED2AEC36-34AF-6AA1-D369-D6FEAC8F5D6A}"/>
              </a:ext>
            </a:extLst>
          </p:cNvPr>
          <p:cNvSpPr>
            <a:spLocks noChangeShapeType="1"/>
          </p:cNvSpPr>
          <p:nvPr/>
        </p:nvSpPr>
        <p:spPr bwMode="auto">
          <a:xfrm>
            <a:off x="2977010"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83" name="Line 96">
            <a:extLst>
              <a:ext uri="{FF2B5EF4-FFF2-40B4-BE49-F238E27FC236}">
                <a16:creationId xmlns:a16="http://schemas.microsoft.com/office/drawing/2014/main" id="{42AF320A-7564-BA8B-D56C-4DCE6EA929B6}"/>
              </a:ext>
            </a:extLst>
          </p:cNvPr>
          <p:cNvSpPr>
            <a:spLocks noChangeShapeType="1"/>
          </p:cNvSpPr>
          <p:nvPr/>
        </p:nvSpPr>
        <p:spPr bwMode="auto">
          <a:xfrm>
            <a:off x="3058712"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84" name="Line 97">
            <a:extLst>
              <a:ext uri="{FF2B5EF4-FFF2-40B4-BE49-F238E27FC236}">
                <a16:creationId xmlns:a16="http://schemas.microsoft.com/office/drawing/2014/main" id="{9717E75A-3261-9ED3-258A-C24EBC49EC60}"/>
              </a:ext>
            </a:extLst>
          </p:cNvPr>
          <p:cNvSpPr>
            <a:spLocks noChangeShapeType="1"/>
          </p:cNvSpPr>
          <p:nvPr/>
        </p:nvSpPr>
        <p:spPr bwMode="auto">
          <a:xfrm>
            <a:off x="3096537"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85" name="Line 98">
            <a:extLst>
              <a:ext uri="{FF2B5EF4-FFF2-40B4-BE49-F238E27FC236}">
                <a16:creationId xmlns:a16="http://schemas.microsoft.com/office/drawing/2014/main" id="{1A4B0A70-0AD9-1D88-192E-9953DD270CB2}"/>
              </a:ext>
            </a:extLst>
          </p:cNvPr>
          <p:cNvSpPr>
            <a:spLocks noChangeShapeType="1"/>
          </p:cNvSpPr>
          <p:nvPr/>
        </p:nvSpPr>
        <p:spPr bwMode="auto">
          <a:xfrm>
            <a:off x="3134362"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86" name="Line 99">
            <a:extLst>
              <a:ext uri="{FF2B5EF4-FFF2-40B4-BE49-F238E27FC236}">
                <a16:creationId xmlns:a16="http://schemas.microsoft.com/office/drawing/2014/main" id="{EA0E2787-6A87-4817-A5E5-9A70999FE5F7}"/>
              </a:ext>
            </a:extLst>
          </p:cNvPr>
          <p:cNvSpPr>
            <a:spLocks noChangeShapeType="1"/>
          </p:cNvSpPr>
          <p:nvPr/>
        </p:nvSpPr>
        <p:spPr bwMode="auto">
          <a:xfrm>
            <a:off x="3178239"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87" name="Line 100">
            <a:extLst>
              <a:ext uri="{FF2B5EF4-FFF2-40B4-BE49-F238E27FC236}">
                <a16:creationId xmlns:a16="http://schemas.microsoft.com/office/drawing/2014/main" id="{BBCA7236-C043-8EE0-A1E8-85281D31471C}"/>
              </a:ext>
            </a:extLst>
          </p:cNvPr>
          <p:cNvSpPr>
            <a:spLocks noChangeShapeType="1"/>
          </p:cNvSpPr>
          <p:nvPr/>
        </p:nvSpPr>
        <p:spPr bwMode="auto">
          <a:xfrm>
            <a:off x="3255403"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88" name="Line 101">
            <a:extLst>
              <a:ext uri="{FF2B5EF4-FFF2-40B4-BE49-F238E27FC236}">
                <a16:creationId xmlns:a16="http://schemas.microsoft.com/office/drawing/2014/main" id="{FC26C857-7999-13FF-C90B-85A203E98A06}"/>
              </a:ext>
            </a:extLst>
          </p:cNvPr>
          <p:cNvSpPr>
            <a:spLocks noChangeShapeType="1"/>
          </p:cNvSpPr>
          <p:nvPr/>
        </p:nvSpPr>
        <p:spPr bwMode="auto">
          <a:xfrm>
            <a:off x="3297767"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89" name="Line 102">
            <a:extLst>
              <a:ext uri="{FF2B5EF4-FFF2-40B4-BE49-F238E27FC236}">
                <a16:creationId xmlns:a16="http://schemas.microsoft.com/office/drawing/2014/main" id="{F5A79E6B-63E2-1BF7-3BDA-C054525DA519}"/>
              </a:ext>
            </a:extLst>
          </p:cNvPr>
          <p:cNvSpPr>
            <a:spLocks noChangeShapeType="1"/>
          </p:cNvSpPr>
          <p:nvPr/>
        </p:nvSpPr>
        <p:spPr bwMode="auto">
          <a:xfrm>
            <a:off x="3337105"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90" name="Line 103">
            <a:extLst>
              <a:ext uri="{FF2B5EF4-FFF2-40B4-BE49-F238E27FC236}">
                <a16:creationId xmlns:a16="http://schemas.microsoft.com/office/drawing/2014/main" id="{250FF5E5-CD16-1929-6AAA-82886C853146}"/>
              </a:ext>
            </a:extLst>
          </p:cNvPr>
          <p:cNvSpPr>
            <a:spLocks noChangeShapeType="1"/>
          </p:cNvSpPr>
          <p:nvPr/>
        </p:nvSpPr>
        <p:spPr bwMode="auto">
          <a:xfrm>
            <a:off x="3374930"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91" name="Line 104">
            <a:extLst>
              <a:ext uri="{FF2B5EF4-FFF2-40B4-BE49-F238E27FC236}">
                <a16:creationId xmlns:a16="http://schemas.microsoft.com/office/drawing/2014/main" id="{3100EEF9-46B9-1EB6-BE03-58D33949ECBD}"/>
              </a:ext>
            </a:extLst>
          </p:cNvPr>
          <p:cNvSpPr>
            <a:spLocks noChangeShapeType="1"/>
          </p:cNvSpPr>
          <p:nvPr/>
        </p:nvSpPr>
        <p:spPr bwMode="auto">
          <a:xfrm>
            <a:off x="3456632"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92" name="Line 105">
            <a:extLst>
              <a:ext uri="{FF2B5EF4-FFF2-40B4-BE49-F238E27FC236}">
                <a16:creationId xmlns:a16="http://schemas.microsoft.com/office/drawing/2014/main" id="{27A311E7-603F-51CA-D114-66717F00215C}"/>
              </a:ext>
            </a:extLst>
          </p:cNvPr>
          <p:cNvSpPr>
            <a:spLocks noChangeShapeType="1"/>
          </p:cNvSpPr>
          <p:nvPr/>
        </p:nvSpPr>
        <p:spPr bwMode="auto">
          <a:xfrm>
            <a:off x="3494457"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93" name="Line 106">
            <a:extLst>
              <a:ext uri="{FF2B5EF4-FFF2-40B4-BE49-F238E27FC236}">
                <a16:creationId xmlns:a16="http://schemas.microsoft.com/office/drawing/2014/main" id="{22BABAAB-8ACB-86CD-39C5-75E45C6E47D6}"/>
              </a:ext>
            </a:extLst>
          </p:cNvPr>
          <p:cNvSpPr>
            <a:spLocks noChangeShapeType="1"/>
          </p:cNvSpPr>
          <p:nvPr/>
        </p:nvSpPr>
        <p:spPr bwMode="auto">
          <a:xfrm>
            <a:off x="3533796"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94" name="Line 107">
            <a:extLst>
              <a:ext uri="{FF2B5EF4-FFF2-40B4-BE49-F238E27FC236}">
                <a16:creationId xmlns:a16="http://schemas.microsoft.com/office/drawing/2014/main" id="{50016645-A2FF-F153-3316-090F456F0BA5}"/>
              </a:ext>
            </a:extLst>
          </p:cNvPr>
          <p:cNvSpPr>
            <a:spLocks noChangeShapeType="1"/>
          </p:cNvSpPr>
          <p:nvPr/>
        </p:nvSpPr>
        <p:spPr bwMode="auto">
          <a:xfrm>
            <a:off x="3577673"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95" name="Line 108">
            <a:extLst>
              <a:ext uri="{FF2B5EF4-FFF2-40B4-BE49-F238E27FC236}">
                <a16:creationId xmlns:a16="http://schemas.microsoft.com/office/drawing/2014/main" id="{EB9DB1C0-69B8-D221-888B-FC012E245C02}"/>
              </a:ext>
            </a:extLst>
          </p:cNvPr>
          <p:cNvSpPr>
            <a:spLocks noChangeShapeType="1"/>
          </p:cNvSpPr>
          <p:nvPr/>
        </p:nvSpPr>
        <p:spPr bwMode="auto">
          <a:xfrm>
            <a:off x="3653323"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96" name="Line 109">
            <a:extLst>
              <a:ext uri="{FF2B5EF4-FFF2-40B4-BE49-F238E27FC236}">
                <a16:creationId xmlns:a16="http://schemas.microsoft.com/office/drawing/2014/main" id="{AC4149A1-46E4-1A28-DDDE-E95D775A9AED}"/>
              </a:ext>
            </a:extLst>
          </p:cNvPr>
          <p:cNvSpPr>
            <a:spLocks noChangeShapeType="1"/>
          </p:cNvSpPr>
          <p:nvPr/>
        </p:nvSpPr>
        <p:spPr bwMode="auto">
          <a:xfrm>
            <a:off x="3697200"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97" name="Line 110">
            <a:extLst>
              <a:ext uri="{FF2B5EF4-FFF2-40B4-BE49-F238E27FC236}">
                <a16:creationId xmlns:a16="http://schemas.microsoft.com/office/drawing/2014/main" id="{C339DA85-51CA-CC6E-9D5C-C4C72342EADC}"/>
              </a:ext>
            </a:extLst>
          </p:cNvPr>
          <p:cNvSpPr>
            <a:spLocks noChangeShapeType="1"/>
          </p:cNvSpPr>
          <p:nvPr/>
        </p:nvSpPr>
        <p:spPr bwMode="auto">
          <a:xfrm>
            <a:off x="3735025"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98" name="Line 111">
            <a:extLst>
              <a:ext uri="{FF2B5EF4-FFF2-40B4-BE49-F238E27FC236}">
                <a16:creationId xmlns:a16="http://schemas.microsoft.com/office/drawing/2014/main" id="{3FCF315B-11E6-723B-6826-4A06AC1BDE9F}"/>
              </a:ext>
            </a:extLst>
          </p:cNvPr>
          <p:cNvSpPr>
            <a:spLocks noChangeShapeType="1"/>
          </p:cNvSpPr>
          <p:nvPr/>
        </p:nvSpPr>
        <p:spPr bwMode="auto">
          <a:xfrm>
            <a:off x="3772850"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999" name="Line 112">
            <a:extLst>
              <a:ext uri="{FF2B5EF4-FFF2-40B4-BE49-F238E27FC236}">
                <a16:creationId xmlns:a16="http://schemas.microsoft.com/office/drawing/2014/main" id="{E48E8D39-2B45-40E5-6C97-890D70778A21}"/>
              </a:ext>
            </a:extLst>
          </p:cNvPr>
          <p:cNvSpPr>
            <a:spLocks noChangeShapeType="1"/>
          </p:cNvSpPr>
          <p:nvPr/>
        </p:nvSpPr>
        <p:spPr bwMode="auto">
          <a:xfrm>
            <a:off x="3856066"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00" name="Line 113">
            <a:extLst>
              <a:ext uri="{FF2B5EF4-FFF2-40B4-BE49-F238E27FC236}">
                <a16:creationId xmlns:a16="http://schemas.microsoft.com/office/drawing/2014/main" id="{3DFFB0D3-BCCB-939E-B100-5C07ACAE0644}"/>
              </a:ext>
            </a:extLst>
          </p:cNvPr>
          <p:cNvSpPr>
            <a:spLocks noChangeShapeType="1"/>
          </p:cNvSpPr>
          <p:nvPr/>
        </p:nvSpPr>
        <p:spPr bwMode="auto">
          <a:xfrm>
            <a:off x="3893891"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01" name="Line 114">
            <a:extLst>
              <a:ext uri="{FF2B5EF4-FFF2-40B4-BE49-F238E27FC236}">
                <a16:creationId xmlns:a16="http://schemas.microsoft.com/office/drawing/2014/main" id="{4A2B8FA2-2123-2AD6-4B94-FAA2435C1C2A}"/>
              </a:ext>
            </a:extLst>
          </p:cNvPr>
          <p:cNvSpPr>
            <a:spLocks noChangeShapeType="1"/>
          </p:cNvSpPr>
          <p:nvPr/>
        </p:nvSpPr>
        <p:spPr bwMode="auto">
          <a:xfrm>
            <a:off x="3931716"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02" name="Line 115">
            <a:extLst>
              <a:ext uri="{FF2B5EF4-FFF2-40B4-BE49-F238E27FC236}">
                <a16:creationId xmlns:a16="http://schemas.microsoft.com/office/drawing/2014/main" id="{C61053B8-DD97-DDE8-BD8A-E99E5003CB10}"/>
              </a:ext>
            </a:extLst>
          </p:cNvPr>
          <p:cNvSpPr>
            <a:spLocks noChangeShapeType="1"/>
          </p:cNvSpPr>
          <p:nvPr/>
        </p:nvSpPr>
        <p:spPr bwMode="auto">
          <a:xfrm>
            <a:off x="3975593"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03" name="Line 116">
            <a:extLst>
              <a:ext uri="{FF2B5EF4-FFF2-40B4-BE49-F238E27FC236}">
                <a16:creationId xmlns:a16="http://schemas.microsoft.com/office/drawing/2014/main" id="{167396F8-6748-3EF3-883D-89E25C3ED1D3}"/>
              </a:ext>
            </a:extLst>
          </p:cNvPr>
          <p:cNvSpPr>
            <a:spLocks noChangeShapeType="1"/>
          </p:cNvSpPr>
          <p:nvPr/>
        </p:nvSpPr>
        <p:spPr bwMode="auto">
          <a:xfrm>
            <a:off x="4052756"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04" name="Line 117">
            <a:extLst>
              <a:ext uri="{FF2B5EF4-FFF2-40B4-BE49-F238E27FC236}">
                <a16:creationId xmlns:a16="http://schemas.microsoft.com/office/drawing/2014/main" id="{AD9CF8D6-FE49-54AD-05AB-5E743DB24112}"/>
              </a:ext>
            </a:extLst>
          </p:cNvPr>
          <p:cNvSpPr>
            <a:spLocks noChangeShapeType="1"/>
          </p:cNvSpPr>
          <p:nvPr/>
        </p:nvSpPr>
        <p:spPr bwMode="auto">
          <a:xfrm>
            <a:off x="4095120"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05" name="Line 118">
            <a:extLst>
              <a:ext uri="{FF2B5EF4-FFF2-40B4-BE49-F238E27FC236}">
                <a16:creationId xmlns:a16="http://schemas.microsoft.com/office/drawing/2014/main" id="{7ACD05E2-2011-77CC-DBDE-6D11D807AAA8}"/>
              </a:ext>
            </a:extLst>
          </p:cNvPr>
          <p:cNvSpPr>
            <a:spLocks noChangeShapeType="1"/>
          </p:cNvSpPr>
          <p:nvPr/>
        </p:nvSpPr>
        <p:spPr bwMode="auto">
          <a:xfrm>
            <a:off x="4134458"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06" name="Line 119">
            <a:extLst>
              <a:ext uri="{FF2B5EF4-FFF2-40B4-BE49-F238E27FC236}">
                <a16:creationId xmlns:a16="http://schemas.microsoft.com/office/drawing/2014/main" id="{BA61CED9-8392-4309-04D4-577B8D3D6D5D}"/>
              </a:ext>
            </a:extLst>
          </p:cNvPr>
          <p:cNvSpPr>
            <a:spLocks noChangeShapeType="1"/>
          </p:cNvSpPr>
          <p:nvPr/>
        </p:nvSpPr>
        <p:spPr bwMode="auto">
          <a:xfrm>
            <a:off x="4172284"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07" name="Line 120">
            <a:extLst>
              <a:ext uri="{FF2B5EF4-FFF2-40B4-BE49-F238E27FC236}">
                <a16:creationId xmlns:a16="http://schemas.microsoft.com/office/drawing/2014/main" id="{A755F58C-E5F9-C1B2-7377-3839ABFC9B78}"/>
              </a:ext>
            </a:extLst>
          </p:cNvPr>
          <p:cNvSpPr>
            <a:spLocks noChangeShapeType="1"/>
          </p:cNvSpPr>
          <p:nvPr/>
        </p:nvSpPr>
        <p:spPr bwMode="auto">
          <a:xfrm>
            <a:off x="4253986"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08" name="Line 121">
            <a:extLst>
              <a:ext uri="{FF2B5EF4-FFF2-40B4-BE49-F238E27FC236}">
                <a16:creationId xmlns:a16="http://schemas.microsoft.com/office/drawing/2014/main" id="{A9697761-7EEA-3C9E-7212-4E87714D6705}"/>
              </a:ext>
            </a:extLst>
          </p:cNvPr>
          <p:cNvSpPr>
            <a:spLocks noChangeShapeType="1"/>
          </p:cNvSpPr>
          <p:nvPr/>
        </p:nvSpPr>
        <p:spPr bwMode="auto">
          <a:xfrm>
            <a:off x="4291811"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09" name="Line 122">
            <a:extLst>
              <a:ext uri="{FF2B5EF4-FFF2-40B4-BE49-F238E27FC236}">
                <a16:creationId xmlns:a16="http://schemas.microsoft.com/office/drawing/2014/main" id="{78732848-B3D3-F90E-B4E4-8AF2D090E928}"/>
              </a:ext>
            </a:extLst>
          </p:cNvPr>
          <p:cNvSpPr>
            <a:spLocks noChangeShapeType="1"/>
          </p:cNvSpPr>
          <p:nvPr/>
        </p:nvSpPr>
        <p:spPr bwMode="auto">
          <a:xfrm>
            <a:off x="4331149"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10" name="Line 123">
            <a:extLst>
              <a:ext uri="{FF2B5EF4-FFF2-40B4-BE49-F238E27FC236}">
                <a16:creationId xmlns:a16="http://schemas.microsoft.com/office/drawing/2014/main" id="{882D6512-130B-2E2C-9591-D53958714602}"/>
              </a:ext>
            </a:extLst>
          </p:cNvPr>
          <p:cNvSpPr>
            <a:spLocks noChangeShapeType="1"/>
          </p:cNvSpPr>
          <p:nvPr/>
        </p:nvSpPr>
        <p:spPr bwMode="auto">
          <a:xfrm>
            <a:off x="4373513"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11" name="Line 124">
            <a:extLst>
              <a:ext uri="{FF2B5EF4-FFF2-40B4-BE49-F238E27FC236}">
                <a16:creationId xmlns:a16="http://schemas.microsoft.com/office/drawing/2014/main" id="{89ACAD14-14C8-BCF2-7881-020ADD476584}"/>
              </a:ext>
            </a:extLst>
          </p:cNvPr>
          <p:cNvSpPr>
            <a:spLocks noChangeShapeType="1"/>
          </p:cNvSpPr>
          <p:nvPr/>
        </p:nvSpPr>
        <p:spPr bwMode="auto">
          <a:xfrm>
            <a:off x="4450676"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12" name="Line 125">
            <a:extLst>
              <a:ext uri="{FF2B5EF4-FFF2-40B4-BE49-F238E27FC236}">
                <a16:creationId xmlns:a16="http://schemas.microsoft.com/office/drawing/2014/main" id="{C8CD6CD4-6C5E-72A5-4FFC-5C31FF2A9128}"/>
              </a:ext>
            </a:extLst>
          </p:cNvPr>
          <p:cNvSpPr>
            <a:spLocks noChangeShapeType="1"/>
          </p:cNvSpPr>
          <p:nvPr/>
        </p:nvSpPr>
        <p:spPr bwMode="auto">
          <a:xfrm>
            <a:off x="4494554"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13" name="Line 126">
            <a:extLst>
              <a:ext uri="{FF2B5EF4-FFF2-40B4-BE49-F238E27FC236}">
                <a16:creationId xmlns:a16="http://schemas.microsoft.com/office/drawing/2014/main" id="{457AC5D5-027F-7F8E-3CE8-C19BDB8DD868}"/>
              </a:ext>
            </a:extLst>
          </p:cNvPr>
          <p:cNvSpPr>
            <a:spLocks noChangeShapeType="1"/>
          </p:cNvSpPr>
          <p:nvPr/>
        </p:nvSpPr>
        <p:spPr bwMode="auto">
          <a:xfrm>
            <a:off x="4532379"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14" name="Line 127">
            <a:extLst>
              <a:ext uri="{FF2B5EF4-FFF2-40B4-BE49-F238E27FC236}">
                <a16:creationId xmlns:a16="http://schemas.microsoft.com/office/drawing/2014/main" id="{3C637BBB-407A-4499-3E53-9FD8456CAFAD}"/>
              </a:ext>
            </a:extLst>
          </p:cNvPr>
          <p:cNvSpPr>
            <a:spLocks noChangeShapeType="1"/>
          </p:cNvSpPr>
          <p:nvPr/>
        </p:nvSpPr>
        <p:spPr bwMode="auto">
          <a:xfrm>
            <a:off x="4570204"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15" name="Line 128">
            <a:extLst>
              <a:ext uri="{FF2B5EF4-FFF2-40B4-BE49-F238E27FC236}">
                <a16:creationId xmlns:a16="http://schemas.microsoft.com/office/drawing/2014/main" id="{791251C5-0D01-EC18-86DF-F5F1DC93AD84}"/>
              </a:ext>
            </a:extLst>
          </p:cNvPr>
          <p:cNvSpPr>
            <a:spLocks noChangeShapeType="1"/>
          </p:cNvSpPr>
          <p:nvPr/>
        </p:nvSpPr>
        <p:spPr bwMode="auto">
          <a:xfrm>
            <a:off x="4653419"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16" name="Line 129">
            <a:extLst>
              <a:ext uri="{FF2B5EF4-FFF2-40B4-BE49-F238E27FC236}">
                <a16:creationId xmlns:a16="http://schemas.microsoft.com/office/drawing/2014/main" id="{7A2D584A-48CB-31A6-0221-85D1906AA5F7}"/>
              </a:ext>
            </a:extLst>
          </p:cNvPr>
          <p:cNvSpPr>
            <a:spLocks noChangeShapeType="1"/>
          </p:cNvSpPr>
          <p:nvPr/>
        </p:nvSpPr>
        <p:spPr bwMode="auto">
          <a:xfrm>
            <a:off x="4691244"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17" name="Line 130">
            <a:extLst>
              <a:ext uri="{FF2B5EF4-FFF2-40B4-BE49-F238E27FC236}">
                <a16:creationId xmlns:a16="http://schemas.microsoft.com/office/drawing/2014/main" id="{2CC97DD7-6748-8915-F823-C608526419CE}"/>
              </a:ext>
            </a:extLst>
          </p:cNvPr>
          <p:cNvSpPr>
            <a:spLocks noChangeShapeType="1"/>
          </p:cNvSpPr>
          <p:nvPr/>
        </p:nvSpPr>
        <p:spPr bwMode="auto">
          <a:xfrm>
            <a:off x="4735121"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18" name="Line 131">
            <a:extLst>
              <a:ext uri="{FF2B5EF4-FFF2-40B4-BE49-F238E27FC236}">
                <a16:creationId xmlns:a16="http://schemas.microsoft.com/office/drawing/2014/main" id="{7C73DBC5-4961-55E1-F66C-42BD385A4697}"/>
              </a:ext>
            </a:extLst>
          </p:cNvPr>
          <p:cNvSpPr>
            <a:spLocks noChangeShapeType="1"/>
          </p:cNvSpPr>
          <p:nvPr/>
        </p:nvSpPr>
        <p:spPr bwMode="auto">
          <a:xfrm>
            <a:off x="4772946"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19" name="Line 132">
            <a:extLst>
              <a:ext uri="{FF2B5EF4-FFF2-40B4-BE49-F238E27FC236}">
                <a16:creationId xmlns:a16="http://schemas.microsoft.com/office/drawing/2014/main" id="{30A86361-83A0-5B6D-7C3B-3FC78D60833B}"/>
              </a:ext>
            </a:extLst>
          </p:cNvPr>
          <p:cNvSpPr>
            <a:spLocks noChangeShapeType="1"/>
          </p:cNvSpPr>
          <p:nvPr/>
        </p:nvSpPr>
        <p:spPr bwMode="auto">
          <a:xfrm>
            <a:off x="4848597"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20" name="Line 133">
            <a:extLst>
              <a:ext uri="{FF2B5EF4-FFF2-40B4-BE49-F238E27FC236}">
                <a16:creationId xmlns:a16="http://schemas.microsoft.com/office/drawing/2014/main" id="{B49D6451-7A7E-44E8-6E55-1E8506C38E01}"/>
              </a:ext>
            </a:extLst>
          </p:cNvPr>
          <p:cNvSpPr>
            <a:spLocks noChangeShapeType="1"/>
          </p:cNvSpPr>
          <p:nvPr/>
        </p:nvSpPr>
        <p:spPr bwMode="auto">
          <a:xfrm>
            <a:off x="4892474"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21" name="Line 134">
            <a:extLst>
              <a:ext uri="{FF2B5EF4-FFF2-40B4-BE49-F238E27FC236}">
                <a16:creationId xmlns:a16="http://schemas.microsoft.com/office/drawing/2014/main" id="{AFE4C82E-22B2-1284-08E9-2822E8F8B210}"/>
              </a:ext>
            </a:extLst>
          </p:cNvPr>
          <p:cNvSpPr>
            <a:spLocks noChangeShapeType="1"/>
          </p:cNvSpPr>
          <p:nvPr/>
        </p:nvSpPr>
        <p:spPr bwMode="auto">
          <a:xfrm>
            <a:off x="4931812"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22" name="Line 135">
            <a:extLst>
              <a:ext uri="{FF2B5EF4-FFF2-40B4-BE49-F238E27FC236}">
                <a16:creationId xmlns:a16="http://schemas.microsoft.com/office/drawing/2014/main" id="{EAB6CD39-15AF-8C68-DD72-ABDAE1FA7FE7}"/>
              </a:ext>
            </a:extLst>
          </p:cNvPr>
          <p:cNvSpPr>
            <a:spLocks noChangeShapeType="1"/>
          </p:cNvSpPr>
          <p:nvPr/>
        </p:nvSpPr>
        <p:spPr bwMode="auto">
          <a:xfrm>
            <a:off x="4969637"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23" name="Line 136">
            <a:extLst>
              <a:ext uri="{FF2B5EF4-FFF2-40B4-BE49-F238E27FC236}">
                <a16:creationId xmlns:a16="http://schemas.microsoft.com/office/drawing/2014/main" id="{AEBD1BFC-CE90-3D42-740C-70EF63A089BC}"/>
              </a:ext>
            </a:extLst>
          </p:cNvPr>
          <p:cNvSpPr>
            <a:spLocks noChangeShapeType="1"/>
          </p:cNvSpPr>
          <p:nvPr/>
        </p:nvSpPr>
        <p:spPr bwMode="auto">
          <a:xfrm>
            <a:off x="5051339"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24" name="Line 137">
            <a:extLst>
              <a:ext uri="{FF2B5EF4-FFF2-40B4-BE49-F238E27FC236}">
                <a16:creationId xmlns:a16="http://schemas.microsoft.com/office/drawing/2014/main" id="{EE25D265-8638-C740-B707-5E057BECFB39}"/>
              </a:ext>
            </a:extLst>
          </p:cNvPr>
          <p:cNvSpPr>
            <a:spLocks noChangeShapeType="1"/>
          </p:cNvSpPr>
          <p:nvPr/>
        </p:nvSpPr>
        <p:spPr bwMode="auto">
          <a:xfrm>
            <a:off x="5089164"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25" name="Line 138">
            <a:extLst>
              <a:ext uri="{FF2B5EF4-FFF2-40B4-BE49-F238E27FC236}">
                <a16:creationId xmlns:a16="http://schemas.microsoft.com/office/drawing/2014/main" id="{CFFEA2A2-3716-7B5E-77DA-D37ED707F8F8}"/>
              </a:ext>
            </a:extLst>
          </p:cNvPr>
          <p:cNvSpPr>
            <a:spLocks noChangeShapeType="1"/>
          </p:cNvSpPr>
          <p:nvPr/>
        </p:nvSpPr>
        <p:spPr bwMode="auto">
          <a:xfrm>
            <a:off x="5133042"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26" name="Line 139">
            <a:extLst>
              <a:ext uri="{FF2B5EF4-FFF2-40B4-BE49-F238E27FC236}">
                <a16:creationId xmlns:a16="http://schemas.microsoft.com/office/drawing/2014/main" id="{572EF851-9DE5-A1B6-A43E-5646B25CCE70}"/>
              </a:ext>
            </a:extLst>
          </p:cNvPr>
          <p:cNvSpPr>
            <a:spLocks noChangeShapeType="1"/>
          </p:cNvSpPr>
          <p:nvPr/>
        </p:nvSpPr>
        <p:spPr bwMode="auto">
          <a:xfrm>
            <a:off x="5170867"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27" name="Line 140">
            <a:extLst>
              <a:ext uri="{FF2B5EF4-FFF2-40B4-BE49-F238E27FC236}">
                <a16:creationId xmlns:a16="http://schemas.microsoft.com/office/drawing/2014/main" id="{DFBF0738-E357-D023-88D1-FE7E44720EA4}"/>
              </a:ext>
            </a:extLst>
          </p:cNvPr>
          <p:cNvSpPr>
            <a:spLocks noChangeShapeType="1"/>
          </p:cNvSpPr>
          <p:nvPr/>
        </p:nvSpPr>
        <p:spPr bwMode="auto">
          <a:xfrm>
            <a:off x="5248030"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28" name="Line 141">
            <a:extLst>
              <a:ext uri="{FF2B5EF4-FFF2-40B4-BE49-F238E27FC236}">
                <a16:creationId xmlns:a16="http://schemas.microsoft.com/office/drawing/2014/main" id="{5CB3D525-1349-F4CE-5D51-B43915B9A0D9}"/>
              </a:ext>
            </a:extLst>
          </p:cNvPr>
          <p:cNvSpPr>
            <a:spLocks noChangeShapeType="1"/>
          </p:cNvSpPr>
          <p:nvPr/>
        </p:nvSpPr>
        <p:spPr bwMode="auto">
          <a:xfrm>
            <a:off x="5291907"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29" name="Line 142">
            <a:extLst>
              <a:ext uri="{FF2B5EF4-FFF2-40B4-BE49-F238E27FC236}">
                <a16:creationId xmlns:a16="http://schemas.microsoft.com/office/drawing/2014/main" id="{7AE00756-58A2-77C9-7D18-6A7694DA3BEA}"/>
              </a:ext>
            </a:extLst>
          </p:cNvPr>
          <p:cNvSpPr>
            <a:spLocks noChangeShapeType="1"/>
          </p:cNvSpPr>
          <p:nvPr/>
        </p:nvSpPr>
        <p:spPr bwMode="auto">
          <a:xfrm>
            <a:off x="5329732"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30" name="Line 143">
            <a:extLst>
              <a:ext uri="{FF2B5EF4-FFF2-40B4-BE49-F238E27FC236}">
                <a16:creationId xmlns:a16="http://schemas.microsoft.com/office/drawing/2014/main" id="{48863625-5212-B87C-618D-36FA4004D281}"/>
              </a:ext>
            </a:extLst>
          </p:cNvPr>
          <p:cNvSpPr>
            <a:spLocks noChangeShapeType="1"/>
          </p:cNvSpPr>
          <p:nvPr/>
        </p:nvSpPr>
        <p:spPr bwMode="auto">
          <a:xfrm>
            <a:off x="5367557"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31" name="Line 144">
            <a:extLst>
              <a:ext uri="{FF2B5EF4-FFF2-40B4-BE49-F238E27FC236}">
                <a16:creationId xmlns:a16="http://schemas.microsoft.com/office/drawing/2014/main" id="{5D4D78A7-F944-CCC6-32D7-785AC3951E89}"/>
              </a:ext>
            </a:extLst>
          </p:cNvPr>
          <p:cNvSpPr>
            <a:spLocks noChangeShapeType="1"/>
          </p:cNvSpPr>
          <p:nvPr/>
        </p:nvSpPr>
        <p:spPr bwMode="auto">
          <a:xfrm>
            <a:off x="5449260"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32" name="Line 145">
            <a:extLst>
              <a:ext uri="{FF2B5EF4-FFF2-40B4-BE49-F238E27FC236}">
                <a16:creationId xmlns:a16="http://schemas.microsoft.com/office/drawing/2014/main" id="{BBE6128C-65A3-0914-2539-A8AAC2143B51}"/>
              </a:ext>
            </a:extLst>
          </p:cNvPr>
          <p:cNvSpPr>
            <a:spLocks noChangeShapeType="1"/>
          </p:cNvSpPr>
          <p:nvPr/>
        </p:nvSpPr>
        <p:spPr bwMode="auto">
          <a:xfrm>
            <a:off x="5488598"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33" name="Line 146">
            <a:extLst>
              <a:ext uri="{FF2B5EF4-FFF2-40B4-BE49-F238E27FC236}">
                <a16:creationId xmlns:a16="http://schemas.microsoft.com/office/drawing/2014/main" id="{D49838A7-CE10-271B-4BA3-DC6D88AD168E}"/>
              </a:ext>
            </a:extLst>
          </p:cNvPr>
          <p:cNvSpPr>
            <a:spLocks noChangeShapeType="1"/>
          </p:cNvSpPr>
          <p:nvPr/>
        </p:nvSpPr>
        <p:spPr bwMode="auto">
          <a:xfrm>
            <a:off x="5532475"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34" name="Line 147">
            <a:extLst>
              <a:ext uri="{FF2B5EF4-FFF2-40B4-BE49-F238E27FC236}">
                <a16:creationId xmlns:a16="http://schemas.microsoft.com/office/drawing/2014/main" id="{48ECEC6E-5DB0-DE28-B5F5-A0DD809CAA27}"/>
              </a:ext>
            </a:extLst>
          </p:cNvPr>
          <p:cNvSpPr>
            <a:spLocks noChangeShapeType="1"/>
          </p:cNvSpPr>
          <p:nvPr/>
        </p:nvSpPr>
        <p:spPr bwMode="auto">
          <a:xfrm>
            <a:off x="5570300"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35" name="Line 148">
            <a:extLst>
              <a:ext uri="{FF2B5EF4-FFF2-40B4-BE49-F238E27FC236}">
                <a16:creationId xmlns:a16="http://schemas.microsoft.com/office/drawing/2014/main" id="{22210E31-37DD-B7D9-6C32-792045F90997}"/>
              </a:ext>
            </a:extLst>
          </p:cNvPr>
          <p:cNvSpPr>
            <a:spLocks noChangeShapeType="1"/>
          </p:cNvSpPr>
          <p:nvPr/>
        </p:nvSpPr>
        <p:spPr bwMode="auto">
          <a:xfrm>
            <a:off x="5652002"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36" name="Line 149">
            <a:extLst>
              <a:ext uri="{FF2B5EF4-FFF2-40B4-BE49-F238E27FC236}">
                <a16:creationId xmlns:a16="http://schemas.microsoft.com/office/drawing/2014/main" id="{3EF95DF3-7799-B35E-1717-A8D6448322C2}"/>
              </a:ext>
            </a:extLst>
          </p:cNvPr>
          <p:cNvSpPr>
            <a:spLocks noChangeShapeType="1"/>
          </p:cNvSpPr>
          <p:nvPr/>
        </p:nvSpPr>
        <p:spPr bwMode="auto">
          <a:xfrm>
            <a:off x="5689827"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37" name="Line 150">
            <a:extLst>
              <a:ext uri="{FF2B5EF4-FFF2-40B4-BE49-F238E27FC236}">
                <a16:creationId xmlns:a16="http://schemas.microsoft.com/office/drawing/2014/main" id="{DD74A2BC-7C3C-F18E-A883-9F341DB34135}"/>
              </a:ext>
            </a:extLst>
          </p:cNvPr>
          <p:cNvSpPr>
            <a:spLocks noChangeShapeType="1"/>
          </p:cNvSpPr>
          <p:nvPr/>
        </p:nvSpPr>
        <p:spPr bwMode="auto">
          <a:xfrm>
            <a:off x="5729165"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38" name="Line 151">
            <a:extLst>
              <a:ext uri="{FF2B5EF4-FFF2-40B4-BE49-F238E27FC236}">
                <a16:creationId xmlns:a16="http://schemas.microsoft.com/office/drawing/2014/main" id="{B864CDD4-5F46-E515-8D8F-F44DC8108D6E}"/>
              </a:ext>
            </a:extLst>
          </p:cNvPr>
          <p:cNvSpPr>
            <a:spLocks noChangeShapeType="1"/>
          </p:cNvSpPr>
          <p:nvPr/>
        </p:nvSpPr>
        <p:spPr bwMode="auto">
          <a:xfrm>
            <a:off x="5766991"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39" name="Line 152">
            <a:extLst>
              <a:ext uri="{FF2B5EF4-FFF2-40B4-BE49-F238E27FC236}">
                <a16:creationId xmlns:a16="http://schemas.microsoft.com/office/drawing/2014/main" id="{1F811D37-A5C6-83ED-18EA-1A5ECDE5689A}"/>
              </a:ext>
            </a:extLst>
          </p:cNvPr>
          <p:cNvSpPr>
            <a:spLocks noChangeShapeType="1"/>
          </p:cNvSpPr>
          <p:nvPr/>
        </p:nvSpPr>
        <p:spPr bwMode="auto">
          <a:xfrm>
            <a:off x="5848693"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40" name="Line 153">
            <a:extLst>
              <a:ext uri="{FF2B5EF4-FFF2-40B4-BE49-F238E27FC236}">
                <a16:creationId xmlns:a16="http://schemas.microsoft.com/office/drawing/2014/main" id="{967A7B4A-949E-B8DE-EDC2-E0C6D9745479}"/>
              </a:ext>
            </a:extLst>
          </p:cNvPr>
          <p:cNvSpPr>
            <a:spLocks noChangeShapeType="1"/>
          </p:cNvSpPr>
          <p:nvPr/>
        </p:nvSpPr>
        <p:spPr bwMode="auto">
          <a:xfrm>
            <a:off x="5886518"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41" name="Line 154">
            <a:extLst>
              <a:ext uri="{FF2B5EF4-FFF2-40B4-BE49-F238E27FC236}">
                <a16:creationId xmlns:a16="http://schemas.microsoft.com/office/drawing/2014/main" id="{0592F288-DCE1-6BD5-A997-F0E028509468}"/>
              </a:ext>
            </a:extLst>
          </p:cNvPr>
          <p:cNvSpPr>
            <a:spLocks noChangeShapeType="1"/>
          </p:cNvSpPr>
          <p:nvPr/>
        </p:nvSpPr>
        <p:spPr bwMode="auto">
          <a:xfrm>
            <a:off x="5930395"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42" name="Line 155">
            <a:extLst>
              <a:ext uri="{FF2B5EF4-FFF2-40B4-BE49-F238E27FC236}">
                <a16:creationId xmlns:a16="http://schemas.microsoft.com/office/drawing/2014/main" id="{1A263F40-4074-E12B-689B-18ABC4AD563C}"/>
              </a:ext>
            </a:extLst>
          </p:cNvPr>
          <p:cNvSpPr>
            <a:spLocks noChangeShapeType="1"/>
          </p:cNvSpPr>
          <p:nvPr/>
        </p:nvSpPr>
        <p:spPr bwMode="auto">
          <a:xfrm>
            <a:off x="5968220"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43" name="Line 156">
            <a:extLst>
              <a:ext uri="{FF2B5EF4-FFF2-40B4-BE49-F238E27FC236}">
                <a16:creationId xmlns:a16="http://schemas.microsoft.com/office/drawing/2014/main" id="{98ABC441-5F30-6CAC-C415-254E002F2DA8}"/>
              </a:ext>
            </a:extLst>
          </p:cNvPr>
          <p:cNvSpPr>
            <a:spLocks noChangeShapeType="1"/>
          </p:cNvSpPr>
          <p:nvPr/>
        </p:nvSpPr>
        <p:spPr bwMode="auto">
          <a:xfrm>
            <a:off x="6049922"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44" name="Line 157">
            <a:extLst>
              <a:ext uri="{FF2B5EF4-FFF2-40B4-BE49-F238E27FC236}">
                <a16:creationId xmlns:a16="http://schemas.microsoft.com/office/drawing/2014/main" id="{A938B9B6-3F06-0BEF-7014-58BB18B80C2E}"/>
              </a:ext>
            </a:extLst>
          </p:cNvPr>
          <p:cNvSpPr>
            <a:spLocks noChangeShapeType="1"/>
          </p:cNvSpPr>
          <p:nvPr/>
        </p:nvSpPr>
        <p:spPr bwMode="auto">
          <a:xfrm>
            <a:off x="6089261"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45" name="Line 158">
            <a:extLst>
              <a:ext uri="{FF2B5EF4-FFF2-40B4-BE49-F238E27FC236}">
                <a16:creationId xmlns:a16="http://schemas.microsoft.com/office/drawing/2014/main" id="{9B3B7E20-62D1-1CD4-6CEC-804701C7CA80}"/>
              </a:ext>
            </a:extLst>
          </p:cNvPr>
          <p:cNvSpPr>
            <a:spLocks noChangeShapeType="1"/>
          </p:cNvSpPr>
          <p:nvPr/>
        </p:nvSpPr>
        <p:spPr bwMode="auto">
          <a:xfrm>
            <a:off x="6127086"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46" name="Line 159">
            <a:extLst>
              <a:ext uri="{FF2B5EF4-FFF2-40B4-BE49-F238E27FC236}">
                <a16:creationId xmlns:a16="http://schemas.microsoft.com/office/drawing/2014/main" id="{81AB9D6C-2B73-9075-E200-0A289D039DC3}"/>
              </a:ext>
            </a:extLst>
          </p:cNvPr>
          <p:cNvSpPr>
            <a:spLocks noChangeShapeType="1"/>
          </p:cNvSpPr>
          <p:nvPr/>
        </p:nvSpPr>
        <p:spPr bwMode="auto">
          <a:xfrm>
            <a:off x="6164911"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47" name="Line 160">
            <a:extLst>
              <a:ext uri="{FF2B5EF4-FFF2-40B4-BE49-F238E27FC236}">
                <a16:creationId xmlns:a16="http://schemas.microsoft.com/office/drawing/2014/main" id="{9E96F656-EE2E-A22F-B0C4-C1F645909F07}"/>
              </a:ext>
            </a:extLst>
          </p:cNvPr>
          <p:cNvSpPr>
            <a:spLocks noChangeShapeType="1"/>
          </p:cNvSpPr>
          <p:nvPr/>
        </p:nvSpPr>
        <p:spPr bwMode="auto">
          <a:xfrm>
            <a:off x="6246613"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48" name="Line 161">
            <a:extLst>
              <a:ext uri="{FF2B5EF4-FFF2-40B4-BE49-F238E27FC236}">
                <a16:creationId xmlns:a16="http://schemas.microsoft.com/office/drawing/2014/main" id="{95A26E32-161F-27E8-F3EC-8552ABC805A5}"/>
              </a:ext>
            </a:extLst>
          </p:cNvPr>
          <p:cNvSpPr>
            <a:spLocks noChangeShapeType="1"/>
          </p:cNvSpPr>
          <p:nvPr/>
        </p:nvSpPr>
        <p:spPr bwMode="auto">
          <a:xfrm>
            <a:off x="6285951"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49" name="Line 162">
            <a:extLst>
              <a:ext uri="{FF2B5EF4-FFF2-40B4-BE49-F238E27FC236}">
                <a16:creationId xmlns:a16="http://schemas.microsoft.com/office/drawing/2014/main" id="{09104FA1-4D8E-A2E0-EBB3-57F5479F85F6}"/>
              </a:ext>
            </a:extLst>
          </p:cNvPr>
          <p:cNvSpPr>
            <a:spLocks noChangeShapeType="1"/>
          </p:cNvSpPr>
          <p:nvPr/>
        </p:nvSpPr>
        <p:spPr bwMode="auto">
          <a:xfrm>
            <a:off x="6329828"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50" name="Line 163">
            <a:extLst>
              <a:ext uri="{FF2B5EF4-FFF2-40B4-BE49-F238E27FC236}">
                <a16:creationId xmlns:a16="http://schemas.microsoft.com/office/drawing/2014/main" id="{4748C3D7-790C-99AE-6E75-2B7F82A2FE0A}"/>
              </a:ext>
            </a:extLst>
          </p:cNvPr>
          <p:cNvSpPr>
            <a:spLocks noChangeShapeType="1"/>
          </p:cNvSpPr>
          <p:nvPr/>
        </p:nvSpPr>
        <p:spPr bwMode="auto">
          <a:xfrm>
            <a:off x="6367653"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51" name="Line 164">
            <a:extLst>
              <a:ext uri="{FF2B5EF4-FFF2-40B4-BE49-F238E27FC236}">
                <a16:creationId xmlns:a16="http://schemas.microsoft.com/office/drawing/2014/main" id="{603B1738-8470-8EA7-46E8-9A386E631A04}"/>
              </a:ext>
            </a:extLst>
          </p:cNvPr>
          <p:cNvSpPr>
            <a:spLocks noChangeShapeType="1"/>
          </p:cNvSpPr>
          <p:nvPr/>
        </p:nvSpPr>
        <p:spPr bwMode="auto">
          <a:xfrm>
            <a:off x="6449356"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52" name="Line 165">
            <a:extLst>
              <a:ext uri="{FF2B5EF4-FFF2-40B4-BE49-F238E27FC236}">
                <a16:creationId xmlns:a16="http://schemas.microsoft.com/office/drawing/2014/main" id="{D17C1DEC-3521-BC99-2099-714013197E22}"/>
              </a:ext>
            </a:extLst>
          </p:cNvPr>
          <p:cNvSpPr>
            <a:spLocks noChangeShapeType="1"/>
          </p:cNvSpPr>
          <p:nvPr/>
        </p:nvSpPr>
        <p:spPr bwMode="auto">
          <a:xfrm>
            <a:off x="6487181"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53" name="Line 166">
            <a:extLst>
              <a:ext uri="{FF2B5EF4-FFF2-40B4-BE49-F238E27FC236}">
                <a16:creationId xmlns:a16="http://schemas.microsoft.com/office/drawing/2014/main" id="{70746D18-B891-B4BA-8969-8B8C77852137}"/>
              </a:ext>
            </a:extLst>
          </p:cNvPr>
          <p:cNvSpPr>
            <a:spLocks noChangeShapeType="1"/>
          </p:cNvSpPr>
          <p:nvPr/>
        </p:nvSpPr>
        <p:spPr bwMode="auto">
          <a:xfrm>
            <a:off x="6525006"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54" name="Line 167">
            <a:extLst>
              <a:ext uri="{FF2B5EF4-FFF2-40B4-BE49-F238E27FC236}">
                <a16:creationId xmlns:a16="http://schemas.microsoft.com/office/drawing/2014/main" id="{8B96C7FC-9B3B-D8AC-3530-478CE91CF187}"/>
              </a:ext>
            </a:extLst>
          </p:cNvPr>
          <p:cNvSpPr>
            <a:spLocks noChangeShapeType="1"/>
          </p:cNvSpPr>
          <p:nvPr/>
        </p:nvSpPr>
        <p:spPr bwMode="auto">
          <a:xfrm>
            <a:off x="6564344"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55" name="Line 168">
            <a:extLst>
              <a:ext uri="{FF2B5EF4-FFF2-40B4-BE49-F238E27FC236}">
                <a16:creationId xmlns:a16="http://schemas.microsoft.com/office/drawing/2014/main" id="{F32B3AC4-308E-D5DB-C478-7923F03BD508}"/>
              </a:ext>
            </a:extLst>
          </p:cNvPr>
          <p:cNvSpPr>
            <a:spLocks noChangeShapeType="1"/>
          </p:cNvSpPr>
          <p:nvPr/>
        </p:nvSpPr>
        <p:spPr bwMode="auto">
          <a:xfrm>
            <a:off x="6646046"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56" name="Line 169">
            <a:extLst>
              <a:ext uri="{FF2B5EF4-FFF2-40B4-BE49-F238E27FC236}">
                <a16:creationId xmlns:a16="http://schemas.microsoft.com/office/drawing/2014/main" id="{05E4D207-72E7-1D6D-661A-D0C254D0D917}"/>
              </a:ext>
            </a:extLst>
          </p:cNvPr>
          <p:cNvSpPr>
            <a:spLocks noChangeShapeType="1"/>
          </p:cNvSpPr>
          <p:nvPr/>
        </p:nvSpPr>
        <p:spPr bwMode="auto">
          <a:xfrm>
            <a:off x="6683871"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57" name="Line 170">
            <a:extLst>
              <a:ext uri="{FF2B5EF4-FFF2-40B4-BE49-F238E27FC236}">
                <a16:creationId xmlns:a16="http://schemas.microsoft.com/office/drawing/2014/main" id="{8820F1FA-040C-3ACF-894D-73BD2FBECBA7}"/>
              </a:ext>
            </a:extLst>
          </p:cNvPr>
          <p:cNvSpPr>
            <a:spLocks noChangeShapeType="1"/>
          </p:cNvSpPr>
          <p:nvPr/>
        </p:nvSpPr>
        <p:spPr bwMode="auto">
          <a:xfrm>
            <a:off x="6727749"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58" name="Line 171">
            <a:extLst>
              <a:ext uri="{FF2B5EF4-FFF2-40B4-BE49-F238E27FC236}">
                <a16:creationId xmlns:a16="http://schemas.microsoft.com/office/drawing/2014/main" id="{3E1C1BE5-2670-26D1-688F-8F6D5BF84ABF}"/>
              </a:ext>
            </a:extLst>
          </p:cNvPr>
          <p:cNvSpPr>
            <a:spLocks noChangeShapeType="1"/>
          </p:cNvSpPr>
          <p:nvPr/>
        </p:nvSpPr>
        <p:spPr bwMode="auto">
          <a:xfrm>
            <a:off x="6765574"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59" name="Line 172">
            <a:extLst>
              <a:ext uri="{FF2B5EF4-FFF2-40B4-BE49-F238E27FC236}">
                <a16:creationId xmlns:a16="http://schemas.microsoft.com/office/drawing/2014/main" id="{EACAEA3A-CC3C-A0B4-9102-F2C0A6EEDC18}"/>
              </a:ext>
            </a:extLst>
          </p:cNvPr>
          <p:cNvSpPr>
            <a:spLocks noChangeShapeType="1"/>
          </p:cNvSpPr>
          <p:nvPr/>
        </p:nvSpPr>
        <p:spPr bwMode="auto">
          <a:xfrm>
            <a:off x="6847276"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60" name="Line 173">
            <a:extLst>
              <a:ext uri="{FF2B5EF4-FFF2-40B4-BE49-F238E27FC236}">
                <a16:creationId xmlns:a16="http://schemas.microsoft.com/office/drawing/2014/main" id="{CD32F210-55FC-0208-B7CD-44C90A825E4E}"/>
              </a:ext>
            </a:extLst>
          </p:cNvPr>
          <p:cNvSpPr>
            <a:spLocks noChangeShapeType="1"/>
          </p:cNvSpPr>
          <p:nvPr/>
        </p:nvSpPr>
        <p:spPr bwMode="auto">
          <a:xfrm>
            <a:off x="6886614"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61" name="Line 174">
            <a:extLst>
              <a:ext uri="{FF2B5EF4-FFF2-40B4-BE49-F238E27FC236}">
                <a16:creationId xmlns:a16="http://schemas.microsoft.com/office/drawing/2014/main" id="{30DC89DF-7560-3C41-FA7E-7D4575BFAAA3}"/>
              </a:ext>
            </a:extLst>
          </p:cNvPr>
          <p:cNvSpPr>
            <a:spLocks noChangeShapeType="1"/>
          </p:cNvSpPr>
          <p:nvPr/>
        </p:nvSpPr>
        <p:spPr bwMode="auto">
          <a:xfrm>
            <a:off x="6924439"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62" name="Line 175">
            <a:extLst>
              <a:ext uri="{FF2B5EF4-FFF2-40B4-BE49-F238E27FC236}">
                <a16:creationId xmlns:a16="http://schemas.microsoft.com/office/drawing/2014/main" id="{EF2BE6D2-B3B0-CDA5-B546-D7BC3B0F0DF3}"/>
              </a:ext>
            </a:extLst>
          </p:cNvPr>
          <p:cNvSpPr>
            <a:spLocks noChangeShapeType="1"/>
          </p:cNvSpPr>
          <p:nvPr/>
        </p:nvSpPr>
        <p:spPr bwMode="auto">
          <a:xfrm>
            <a:off x="6968316"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63" name="Line 176">
            <a:extLst>
              <a:ext uri="{FF2B5EF4-FFF2-40B4-BE49-F238E27FC236}">
                <a16:creationId xmlns:a16="http://schemas.microsoft.com/office/drawing/2014/main" id="{174CA2DB-DBA0-504D-1B49-1AACF0EA241C}"/>
              </a:ext>
            </a:extLst>
          </p:cNvPr>
          <p:cNvSpPr>
            <a:spLocks noChangeShapeType="1"/>
          </p:cNvSpPr>
          <p:nvPr/>
        </p:nvSpPr>
        <p:spPr bwMode="auto">
          <a:xfrm>
            <a:off x="7043966"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64" name="Line 177">
            <a:extLst>
              <a:ext uri="{FF2B5EF4-FFF2-40B4-BE49-F238E27FC236}">
                <a16:creationId xmlns:a16="http://schemas.microsoft.com/office/drawing/2014/main" id="{AA9A9726-06E4-051D-E5DC-B9BB984F3742}"/>
              </a:ext>
            </a:extLst>
          </p:cNvPr>
          <p:cNvSpPr>
            <a:spLocks noChangeShapeType="1"/>
          </p:cNvSpPr>
          <p:nvPr/>
        </p:nvSpPr>
        <p:spPr bwMode="auto">
          <a:xfrm>
            <a:off x="7083305"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65" name="Line 178">
            <a:extLst>
              <a:ext uri="{FF2B5EF4-FFF2-40B4-BE49-F238E27FC236}">
                <a16:creationId xmlns:a16="http://schemas.microsoft.com/office/drawing/2014/main" id="{014E53AE-21CE-E3BD-98B6-88B000ECE4E2}"/>
              </a:ext>
            </a:extLst>
          </p:cNvPr>
          <p:cNvSpPr>
            <a:spLocks noChangeShapeType="1"/>
          </p:cNvSpPr>
          <p:nvPr/>
        </p:nvSpPr>
        <p:spPr bwMode="auto">
          <a:xfrm>
            <a:off x="7125669"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66" name="Line 179">
            <a:extLst>
              <a:ext uri="{FF2B5EF4-FFF2-40B4-BE49-F238E27FC236}">
                <a16:creationId xmlns:a16="http://schemas.microsoft.com/office/drawing/2014/main" id="{A63D7CA2-97C2-E057-9B73-75F836F05846}"/>
              </a:ext>
            </a:extLst>
          </p:cNvPr>
          <p:cNvSpPr>
            <a:spLocks noChangeShapeType="1"/>
          </p:cNvSpPr>
          <p:nvPr/>
        </p:nvSpPr>
        <p:spPr bwMode="auto">
          <a:xfrm>
            <a:off x="7165007"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67" name="Line 180">
            <a:extLst>
              <a:ext uri="{FF2B5EF4-FFF2-40B4-BE49-F238E27FC236}">
                <a16:creationId xmlns:a16="http://schemas.microsoft.com/office/drawing/2014/main" id="{3AC5752C-E849-689B-C708-CAC308729C2B}"/>
              </a:ext>
            </a:extLst>
          </p:cNvPr>
          <p:cNvSpPr>
            <a:spLocks noChangeShapeType="1"/>
          </p:cNvSpPr>
          <p:nvPr/>
        </p:nvSpPr>
        <p:spPr bwMode="auto">
          <a:xfrm>
            <a:off x="7246709"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68" name="Line 181">
            <a:extLst>
              <a:ext uri="{FF2B5EF4-FFF2-40B4-BE49-F238E27FC236}">
                <a16:creationId xmlns:a16="http://schemas.microsoft.com/office/drawing/2014/main" id="{69989AF8-70CF-3366-F581-14BF0AD7DB6B}"/>
              </a:ext>
            </a:extLst>
          </p:cNvPr>
          <p:cNvSpPr>
            <a:spLocks noChangeShapeType="1"/>
          </p:cNvSpPr>
          <p:nvPr/>
        </p:nvSpPr>
        <p:spPr bwMode="auto">
          <a:xfrm>
            <a:off x="7284534"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69" name="Line 182">
            <a:extLst>
              <a:ext uri="{FF2B5EF4-FFF2-40B4-BE49-F238E27FC236}">
                <a16:creationId xmlns:a16="http://schemas.microsoft.com/office/drawing/2014/main" id="{7F19A78B-D7C2-4E2D-41B9-2D5DC76E3358}"/>
              </a:ext>
            </a:extLst>
          </p:cNvPr>
          <p:cNvSpPr>
            <a:spLocks noChangeShapeType="1"/>
          </p:cNvSpPr>
          <p:nvPr/>
        </p:nvSpPr>
        <p:spPr bwMode="auto">
          <a:xfrm>
            <a:off x="7322359"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70" name="Line 183">
            <a:extLst>
              <a:ext uri="{FF2B5EF4-FFF2-40B4-BE49-F238E27FC236}">
                <a16:creationId xmlns:a16="http://schemas.microsoft.com/office/drawing/2014/main" id="{769B2F03-8EF1-C037-B76E-9D5C3804454F}"/>
              </a:ext>
            </a:extLst>
          </p:cNvPr>
          <p:cNvSpPr>
            <a:spLocks noChangeShapeType="1"/>
          </p:cNvSpPr>
          <p:nvPr/>
        </p:nvSpPr>
        <p:spPr bwMode="auto">
          <a:xfrm>
            <a:off x="7366237"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71" name="Line 184">
            <a:extLst>
              <a:ext uri="{FF2B5EF4-FFF2-40B4-BE49-F238E27FC236}">
                <a16:creationId xmlns:a16="http://schemas.microsoft.com/office/drawing/2014/main" id="{328051C1-87B5-538D-6F32-2CC53DA9BEB8}"/>
              </a:ext>
            </a:extLst>
          </p:cNvPr>
          <p:cNvSpPr>
            <a:spLocks noChangeShapeType="1"/>
          </p:cNvSpPr>
          <p:nvPr/>
        </p:nvSpPr>
        <p:spPr bwMode="auto">
          <a:xfrm>
            <a:off x="7443400"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72" name="Line 185">
            <a:extLst>
              <a:ext uri="{FF2B5EF4-FFF2-40B4-BE49-F238E27FC236}">
                <a16:creationId xmlns:a16="http://schemas.microsoft.com/office/drawing/2014/main" id="{128E4264-08CF-F8D6-5473-F160D5A9B5CF}"/>
              </a:ext>
            </a:extLst>
          </p:cNvPr>
          <p:cNvSpPr>
            <a:spLocks noChangeShapeType="1"/>
          </p:cNvSpPr>
          <p:nvPr/>
        </p:nvSpPr>
        <p:spPr bwMode="auto">
          <a:xfrm>
            <a:off x="7481225"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73" name="Line 186">
            <a:extLst>
              <a:ext uri="{FF2B5EF4-FFF2-40B4-BE49-F238E27FC236}">
                <a16:creationId xmlns:a16="http://schemas.microsoft.com/office/drawing/2014/main" id="{8DCEB8B4-740B-A87B-8246-C8C17DFE93F0}"/>
              </a:ext>
            </a:extLst>
          </p:cNvPr>
          <p:cNvSpPr>
            <a:spLocks noChangeShapeType="1"/>
          </p:cNvSpPr>
          <p:nvPr/>
        </p:nvSpPr>
        <p:spPr bwMode="auto">
          <a:xfrm>
            <a:off x="7525102"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74" name="Line 187">
            <a:extLst>
              <a:ext uri="{FF2B5EF4-FFF2-40B4-BE49-F238E27FC236}">
                <a16:creationId xmlns:a16="http://schemas.microsoft.com/office/drawing/2014/main" id="{86958B40-1288-4358-F9F4-1F13DFD8BCCC}"/>
              </a:ext>
            </a:extLst>
          </p:cNvPr>
          <p:cNvSpPr>
            <a:spLocks noChangeShapeType="1"/>
          </p:cNvSpPr>
          <p:nvPr/>
        </p:nvSpPr>
        <p:spPr bwMode="auto">
          <a:xfrm>
            <a:off x="7562927"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75" name="Line 188">
            <a:extLst>
              <a:ext uri="{FF2B5EF4-FFF2-40B4-BE49-F238E27FC236}">
                <a16:creationId xmlns:a16="http://schemas.microsoft.com/office/drawing/2014/main" id="{0E95E2D0-6549-B582-A084-FC9E7BA037F4}"/>
              </a:ext>
            </a:extLst>
          </p:cNvPr>
          <p:cNvSpPr>
            <a:spLocks noChangeShapeType="1"/>
          </p:cNvSpPr>
          <p:nvPr/>
        </p:nvSpPr>
        <p:spPr bwMode="auto">
          <a:xfrm>
            <a:off x="7644629"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76" name="Line 189">
            <a:extLst>
              <a:ext uri="{FF2B5EF4-FFF2-40B4-BE49-F238E27FC236}">
                <a16:creationId xmlns:a16="http://schemas.microsoft.com/office/drawing/2014/main" id="{E0377518-4376-9D57-8ACD-6C66831ED880}"/>
              </a:ext>
            </a:extLst>
          </p:cNvPr>
          <p:cNvSpPr>
            <a:spLocks noChangeShapeType="1"/>
          </p:cNvSpPr>
          <p:nvPr/>
        </p:nvSpPr>
        <p:spPr bwMode="auto">
          <a:xfrm>
            <a:off x="7683968"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77" name="Line 190">
            <a:extLst>
              <a:ext uri="{FF2B5EF4-FFF2-40B4-BE49-F238E27FC236}">
                <a16:creationId xmlns:a16="http://schemas.microsoft.com/office/drawing/2014/main" id="{D7DABF46-7023-21D6-31FA-AF3270CF776A}"/>
              </a:ext>
            </a:extLst>
          </p:cNvPr>
          <p:cNvSpPr>
            <a:spLocks noChangeShapeType="1"/>
          </p:cNvSpPr>
          <p:nvPr/>
        </p:nvSpPr>
        <p:spPr bwMode="auto">
          <a:xfrm>
            <a:off x="7721793"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78" name="Line 191">
            <a:extLst>
              <a:ext uri="{FF2B5EF4-FFF2-40B4-BE49-F238E27FC236}">
                <a16:creationId xmlns:a16="http://schemas.microsoft.com/office/drawing/2014/main" id="{D12724C6-1CEE-38D2-7B43-6D47A119CDA0}"/>
              </a:ext>
            </a:extLst>
          </p:cNvPr>
          <p:cNvSpPr>
            <a:spLocks noChangeShapeType="1"/>
          </p:cNvSpPr>
          <p:nvPr/>
        </p:nvSpPr>
        <p:spPr bwMode="auto">
          <a:xfrm>
            <a:off x="7765670"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79" name="Line 192">
            <a:extLst>
              <a:ext uri="{FF2B5EF4-FFF2-40B4-BE49-F238E27FC236}">
                <a16:creationId xmlns:a16="http://schemas.microsoft.com/office/drawing/2014/main" id="{DBA2D3D5-6254-633D-9FF7-8101DCD97F74}"/>
              </a:ext>
            </a:extLst>
          </p:cNvPr>
          <p:cNvSpPr>
            <a:spLocks noChangeShapeType="1"/>
          </p:cNvSpPr>
          <p:nvPr/>
        </p:nvSpPr>
        <p:spPr bwMode="auto">
          <a:xfrm>
            <a:off x="7841320"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80" name="Line 193">
            <a:extLst>
              <a:ext uri="{FF2B5EF4-FFF2-40B4-BE49-F238E27FC236}">
                <a16:creationId xmlns:a16="http://schemas.microsoft.com/office/drawing/2014/main" id="{81B7BDCF-4264-B9C0-0A16-DE36A10C56DC}"/>
              </a:ext>
            </a:extLst>
          </p:cNvPr>
          <p:cNvSpPr>
            <a:spLocks noChangeShapeType="1"/>
          </p:cNvSpPr>
          <p:nvPr/>
        </p:nvSpPr>
        <p:spPr bwMode="auto">
          <a:xfrm>
            <a:off x="7885197"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81" name="Line 194">
            <a:extLst>
              <a:ext uri="{FF2B5EF4-FFF2-40B4-BE49-F238E27FC236}">
                <a16:creationId xmlns:a16="http://schemas.microsoft.com/office/drawing/2014/main" id="{6149DB19-28DF-1CE5-E178-BC2E4C19634A}"/>
              </a:ext>
            </a:extLst>
          </p:cNvPr>
          <p:cNvSpPr>
            <a:spLocks noChangeShapeType="1"/>
          </p:cNvSpPr>
          <p:nvPr/>
        </p:nvSpPr>
        <p:spPr bwMode="auto">
          <a:xfrm>
            <a:off x="7923022"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82" name="Line 195">
            <a:extLst>
              <a:ext uri="{FF2B5EF4-FFF2-40B4-BE49-F238E27FC236}">
                <a16:creationId xmlns:a16="http://schemas.microsoft.com/office/drawing/2014/main" id="{A8ECD086-F5E8-80A3-7C60-E0D4D4F2E75C}"/>
              </a:ext>
            </a:extLst>
          </p:cNvPr>
          <p:cNvSpPr>
            <a:spLocks noChangeShapeType="1"/>
          </p:cNvSpPr>
          <p:nvPr/>
        </p:nvSpPr>
        <p:spPr bwMode="auto">
          <a:xfrm>
            <a:off x="7962360"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83" name="Line 196">
            <a:extLst>
              <a:ext uri="{FF2B5EF4-FFF2-40B4-BE49-F238E27FC236}">
                <a16:creationId xmlns:a16="http://schemas.microsoft.com/office/drawing/2014/main" id="{2ECF05A4-E1E7-1683-88F4-448E8032E634}"/>
              </a:ext>
            </a:extLst>
          </p:cNvPr>
          <p:cNvSpPr>
            <a:spLocks noChangeShapeType="1"/>
          </p:cNvSpPr>
          <p:nvPr/>
        </p:nvSpPr>
        <p:spPr bwMode="auto">
          <a:xfrm>
            <a:off x="8044063"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84" name="Line 197">
            <a:extLst>
              <a:ext uri="{FF2B5EF4-FFF2-40B4-BE49-F238E27FC236}">
                <a16:creationId xmlns:a16="http://schemas.microsoft.com/office/drawing/2014/main" id="{8C4F0C44-A9DB-49DD-7AC6-29073871437C}"/>
              </a:ext>
            </a:extLst>
          </p:cNvPr>
          <p:cNvSpPr>
            <a:spLocks noChangeShapeType="1"/>
          </p:cNvSpPr>
          <p:nvPr/>
        </p:nvSpPr>
        <p:spPr bwMode="auto">
          <a:xfrm>
            <a:off x="8081888"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85" name="Line 198">
            <a:extLst>
              <a:ext uri="{FF2B5EF4-FFF2-40B4-BE49-F238E27FC236}">
                <a16:creationId xmlns:a16="http://schemas.microsoft.com/office/drawing/2014/main" id="{A71B4602-0714-D7DD-D58E-776DC99BB71C}"/>
              </a:ext>
            </a:extLst>
          </p:cNvPr>
          <p:cNvSpPr>
            <a:spLocks noChangeShapeType="1"/>
          </p:cNvSpPr>
          <p:nvPr/>
        </p:nvSpPr>
        <p:spPr bwMode="auto">
          <a:xfrm>
            <a:off x="8119713"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86" name="Line 199">
            <a:extLst>
              <a:ext uri="{FF2B5EF4-FFF2-40B4-BE49-F238E27FC236}">
                <a16:creationId xmlns:a16="http://schemas.microsoft.com/office/drawing/2014/main" id="{504DEEE6-122B-FC72-B124-011F28DE16E1}"/>
              </a:ext>
            </a:extLst>
          </p:cNvPr>
          <p:cNvSpPr>
            <a:spLocks noChangeShapeType="1"/>
          </p:cNvSpPr>
          <p:nvPr/>
        </p:nvSpPr>
        <p:spPr bwMode="auto">
          <a:xfrm>
            <a:off x="8163590"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87" name="Line 200">
            <a:extLst>
              <a:ext uri="{FF2B5EF4-FFF2-40B4-BE49-F238E27FC236}">
                <a16:creationId xmlns:a16="http://schemas.microsoft.com/office/drawing/2014/main" id="{DABAE66A-C5B8-3FF1-AC96-C9E0B6CE803F}"/>
              </a:ext>
            </a:extLst>
          </p:cNvPr>
          <p:cNvSpPr>
            <a:spLocks noChangeShapeType="1"/>
          </p:cNvSpPr>
          <p:nvPr/>
        </p:nvSpPr>
        <p:spPr bwMode="auto">
          <a:xfrm>
            <a:off x="8240753"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88" name="Line 201">
            <a:extLst>
              <a:ext uri="{FF2B5EF4-FFF2-40B4-BE49-F238E27FC236}">
                <a16:creationId xmlns:a16="http://schemas.microsoft.com/office/drawing/2014/main" id="{C5322402-C511-1D8E-7D16-6BAA1F0C5FEE}"/>
              </a:ext>
            </a:extLst>
          </p:cNvPr>
          <p:cNvSpPr>
            <a:spLocks noChangeShapeType="1"/>
          </p:cNvSpPr>
          <p:nvPr/>
        </p:nvSpPr>
        <p:spPr bwMode="auto">
          <a:xfrm>
            <a:off x="8284630"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89" name="Line 202">
            <a:extLst>
              <a:ext uri="{FF2B5EF4-FFF2-40B4-BE49-F238E27FC236}">
                <a16:creationId xmlns:a16="http://schemas.microsoft.com/office/drawing/2014/main" id="{0D0B8439-EB1D-231F-1CF3-F89C7D339953}"/>
              </a:ext>
            </a:extLst>
          </p:cNvPr>
          <p:cNvSpPr>
            <a:spLocks noChangeShapeType="1"/>
          </p:cNvSpPr>
          <p:nvPr/>
        </p:nvSpPr>
        <p:spPr bwMode="auto">
          <a:xfrm>
            <a:off x="8322455"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90" name="Line 203">
            <a:extLst>
              <a:ext uri="{FF2B5EF4-FFF2-40B4-BE49-F238E27FC236}">
                <a16:creationId xmlns:a16="http://schemas.microsoft.com/office/drawing/2014/main" id="{A3464A47-187A-D1A6-2F1A-FE5FDE3DDDD1}"/>
              </a:ext>
            </a:extLst>
          </p:cNvPr>
          <p:cNvSpPr>
            <a:spLocks noChangeShapeType="1"/>
          </p:cNvSpPr>
          <p:nvPr/>
        </p:nvSpPr>
        <p:spPr bwMode="auto">
          <a:xfrm>
            <a:off x="8360281"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2091" name="Line 204">
            <a:extLst>
              <a:ext uri="{FF2B5EF4-FFF2-40B4-BE49-F238E27FC236}">
                <a16:creationId xmlns:a16="http://schemas.microsoft.com/office/drawing/2014/main" id="{AB6E15FD-9865-A657-E1A0-D8B32401A285}"/>
              </a:ext>
            </a:extLst>
          </p:cNvPr>
          <p:cNvSpPr>
            <a:spLocks noChangeShapeType="1"/>
          </p:cNvSpPr>
          <p:nvPr/>
        </p:nvSpPr>
        <p:spPr bwMode="auto">
          <a:xfrm>
            <a:off x="8441983" y="3661241"/>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811" name="Line 206">
            <a:extLst>
              <a:ext uri="{FF2B5EF4-FFF2-40B4-BE49-F238E27FC236}">
                <a16:creationId xmlns:a16="http://schemas.microsoft.com/office/drawing/2014/main" id="{BDD1F80D-481C-6892-FA25-94C2A3373AA2}"/>
              </a:ext>
            </a:extLst>
          </p:cNvPr>
          <p:cNvSpPr>
            <a:spLocks noChangeShapeType="1"/>
          </p:cNvSpPr>
          <p:nvPr/>
        </p:nvSpPr>
        <p:spPr bwMode="auto">
          <a:xfrm>
            <a:off x="8479808" y="3661242"/>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812" name="Line 207">
            <a:extLst>
              <a:ext uri="{FF2B5EF4-FFF2-40B4-BE49-F238E27FC236}">
                <a16:creationId xmlns:a16="http://schemas.microsoft.com/office/drawing/2014/main" id="{0783581E-FB55-2181-FE4A-77BE505BDABF}"/>
              </a:ext>
            </a:extLst>
          </p:cNvPr>
          <p:cNvSpPr>
            <a:spLocks noChangeShapeType="1"/>
          </p:cNvSpPr>
          <p:nvPr/>
        </p:nvSpPr>
        <p:spPr bwMode="auto">
          <a:xfrm>
            <a:off x="8519147" y="3661242"/>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813" name="Line 208">
            <a:extLst>
              <a:ext uri="{FF2B5EF4-FFF2-40B4-BE49-F238E27FC236}">
                <a16:creationId xmlns:a16="http://schemas.microsoft.com/office/drawing/2014/main" id="{B110CD9F-B888-616B-7678-EA2F1EA85B31}"/>
              </a:ext>
            </a:extLst>
          </p:cNvPr>
          <p:cNvSpPr>
            <a:spLocks noChangeShapeType="1"/>
          </p:cNvSpPr>
          <p:nvPr/>
        </p:nvSpPr>
        <p:spPr bwMode="auto">
          <a:xfrm>
            <a:off x="8563024" y="3661242"/>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814" name="Line 209">
            <a:extLst>
              <a:ext uri="{FF2B5EF4-FFF2-40B4-BE49-F238E27FC236}">
                <a16:creationId xmlns:a16="http://schemas.microsoft.com/office/drawing/2014/main" id="{90496E7A-1D48-C605-0DBA-564819B656DD}"/>
              </a:ext>
            </a:extLst>
          </p:cNvPr>
          <p:cNvSpPr>
            <a:spLocks noChangeShapeType="1"/>
          </p:cNvSpPr>
          <p:nvPr/>
        </p:nvSpPr>
        <p:spPr bwMode="auto">
          <a:xfrm>
            <a:off x="8638674" y="3661242"/>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815" name="Line 210">
            <a:extLst>
              <a:ext uri="{FF2B5EF4-FFF2-40B4-BE49-F238E27FC236}">
                <a16:creationId xmlns:a16="http://schemas.microsoft.com/office/drawing/2014/main" id="{9A98EC68-C30D-729B-8FF4-EC5F87EACF8B}"/>
              </a:ext>
            </a:extLst>
          </p:cNvPr>
          <p:cNvSpPr>
            <a:spLocks noChangeShapeType="1"/>
          </p:cNvSpPr>
          <p:nvPr/>
        </p:nvSpPr>
        <p:spPr bwMode="auto">
          <a:xfrm>
            <a:off x="8682551" y="3661242"/>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816" name="Line 211">
            <a:extLst>
              <a:ext uri="{FF2B5EF4-FFF2-40B4-BE49-F238E27FC236}">
                <a16:creationId xmlns:a16="http://schemas.microsoft.com/office/drawing/2014/main" id="{8840F425-B8C4-5200-E565-1046046AAB3F}"/>
              </a:ext>
            </a:extLst>
          </p:cNvPr>
          <p:cNvSpPr>
            <a:spLocks noChangeShapeType="1"/>
          </p:cNvSpPr>
          <p:nvPr/>
        </p:nvSpPr>
        <p:spPr bwMode="auto">
          <a:xfrm>
            <a:off x="8720376" y="3661242"/>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817" name="Line 212">
            <a:extLst>
              <a:ext uri="{FF2B5EF4-FFF2-40B4-BE49-F238E27FC236}">
                <a16:creationId xmlns:a16="http://schemas.microsoft.com/office/drawing/2014/main" id="{0CAAAED6-D837-BDD7-5B19-30804D62C65A}"/>
              </a:ext>
            </a:extLst>
          </p:cNvPr>
          <p:cNvSpPr>
            <a:spLocks noChangeShapeType="1"/>
          </p:cNvSpPr>
          <p:nvPr/>
        </p:nvSpPr>
        <p:spPr bwMode="auto">
          <a:xfrm>
            <a:off x="8759714" y="3661242"/>
            <a:ext cx="0" cy="100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820" name="Line 215">
            <a:extLst>
              <a:ext uri="{FF2B5EF4-FFF2-40B4-BE49-F238E27FC236}">
                <a16:creationId xmlns:a16="http://schemas.microsoft.com/office/drawing/2014/main" id="{E79521B3-8595-5703-6356-2ECD8C282FC3}"/>
              </a:ext>
            </a:extLst>
          </p:cNvPr>
          <p:cNvSpPr>
            <a:spLocks noChangeShapeType="1"/>
          </p:cNvSpPr>
          <p:nvPr/>
        </p:nvSpPr>
        <p:spPr bwMode="auto">
          <a:xfrm>
            <a:off x="1818048" y="3661242"/>
            <a:ext cx="0" cy="3364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822" name="Line 217">
            <a:extLst>
              <a:ext uri="{FF2B5EF4-FFF2-40B4-BE49-F238E27FC236}">
                <a16:creationId xmlns:a16="http://schemas.microsoft.com/office/drawing/2014/main" id="{D0F93CB9-AC4D-6E04-4905-E702A711A0C5}"/>
              </a:ext>
            </a:extLst>
          </p:cNvPr>
          <p:cNvSpPr>
            <a:spLocks noChangeShapeType="1"/>
          </p:cNvSpPr>
          <p:nvPr/>
        </p:nvSpPr>
        <p:spPr bwMode="auto">
          <a:xfrm>
            <a:off x="2818144" y="3661242"/>
            <a:ext cx="0" cy="3364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824" name="Line 219">
            <a:extLst>
              <a:ext uri="{FF2B5EF4-FFF2-40B4-BE49-F238E27FC236}">
                <a16:creationId xmlns:a16="http://schemas.microsoft.com/office/drawing/2014/main" id="{DFCCE0AF-4DDF-0225-1A0F-719F899BADDD}"/>
              </a:ext>
            </a:extLst>
          </p:cNvPr>
          <p:cNvSpPr>
            <a:spLocks noChangeShapeType="1"/>
          </p:cNvSpPr>
          <p:nvPr/>
        </p:nvSpPr>
        <p:spPr bwMode="auto">
          <a:xfrm>
            <a:off x="3816728" y="3661242"/>
            <a:ext cx="0" cy="3364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826" name="Line 221">
            <a:extLst>
              <a:ext uri="{FF2B5EF4-FFF2-40B4-BE49-F238E27FC236}">
                <a16:creationId xmlns:a16="http://schemas.microsoft.com/office/drawing/2014/main" id="{0D2CECEE-45DC-162C-A979-F9F3B165BD10}"/>
              </a:ext>
            </a:extLst>
          </p:cNvPr>
          <p:cNvSpPr>
            <a:spLocks noChangeShapeType="1"/>
          </p:cNvSpPr>
          <p:nvPr/>
        </p:nvSpPr>
        <p:spPr bwMode="auto">
          <a:xfrm>
            <a:off x="4810772" y="3661242"/>
            <a:ext cx="0" cy="3364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828" name="Line 223">
            <a:extLst>
              <a:ext uri="{FF2B5EF4-FFF2-40B4-BE49-F238E27FC236}">
                <a16:creationId xmlns:a16="http://schemas.microsoft.com/office/drawing/2014/main" id="{F784C4B5-764A-1B55-5875-9C99046125EF}"/>
              </a:ext>
            </a:extLst>
          </p:cNvPr>
          <p:cNvSpPr>
            <a:spLocks noChangeShapeType="1"/>
          </p:cNvSpPr>
          <p:nvPr/>
        </p:nvSpPr>
        <p:spPr bwMode="auto">
          <a:xfrm>
            <a:off x="5810868" y="3661242"/>
            <a:ext cx="0" cy="3364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830" name="Line 225">
            <a:extLst>
              <a:ext uri="{FF2B5EF4-FFF2-40B4-BE49-F238E27FC236}">
                <a16:creationId xmlns:a16="http://schemas.microsoft.com/office/drawing/2014/main" id="{C268B775-06F0-1CAB-332A-2242B2BCC8E0}"/>
              </a:ext>
            </a:extLst>
          </p:cNvPr>
          <p:cNvSpPr>
            <a:spLocks noChangeShapeType="1"/>
          </p:cNvSpPr>
          <p:nvPr/>
        </p:nvSpPr>
        <p:spPr bwMode="auto">
          <a:xfrm>
            <a:off x="6803399" y="3661242"/>
            <a:ext cx="0" cy="3364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832" name="Line 227">
            <a:extLst>
              <a:ext uri="{FF2B5EF4-FFF2-40B4-BE49-F238E27FC236}">
                <a16:creationId xmlns:a16="http://schemas.microsoft.com/office/drawing/2014/main" id="{B8928B04-4E2A-87EA-9760-F0B69FF60F8C}"/>
              </a:ext>
            </a:extLst>
          </p:cNvPr>
          <p:cNvSpPr>
            <a:spLocks noChangeShapeType="1"/>
          </p:cNvSpPr>
          <p:nvPr/>
        </p:nvSpPr>
        <p:spPr bwMode="auto">
          <a:xfrm>
            <a:off x="7803495" y="3661242"/>
            <a:ext cx="0" cy="3364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834" name="Line 229">
            <a:extLst>
              <a:ext uri="{FF2B5EF4-FFF2-40B4-BE49-F238E27FC236}">
                <a16:creationId xmlns:a16="http://schemas.microsoft.com/office/drawing/2014/main" id="{904C22E6-81C3-5AE1-C01F-597943407674}"/>
              </a:ext>
            </a:extLst>
          </p:cNvPr>
          <p:cNvSpPr>
            <a:spLocks noChangeShapeType="1"/>
          </p:cNvSpPr>
          <p:nvPr/>
        </p:nvSpPr>
        <p:spPr bwMode="auto">
          <a:xfrm>
            <a:off x="8802078" y="3661242"/>
            <a:ext cx="0" cy="3364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837" name="Line 232">
            <a:extLst>
              <a:ext uri="{FF2B5EF4-FFF2-40B4-BE49-F238E27FC236}">
                <a16:creationId xmlns:a16="http://schemas.microsoft.com/office/drawing/2014/main" id="{E08C2582-DBFA-E0A8-6D51-1DEA05F13725}"/>
              </a:ext>
            </a:extLst>
          </p:cNvPr>
          <p:cNvSpPr>
            <a:spLocks noChangeShapeType="1"/>
          </p:cNvSpPr>
          <p:nvPr/>
        </p:nvSpPr>
        <p:spPr bwMode="auto">
          <a:xfrm flipV="1">
            <a:off x="1222472" y="2198133"/>
            <a:ext cx="0" cy="146024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38" name="Line 233">
            <a:extLst>
              <a:ext uri="{FF2B5EF4-FFF2-40B4-BE49-F238E27FC236}">
                <a16:creationId xmlns:a16="http://schemas.microsoft.com/office/drawing/2014/main" id="{A68C9B42-B219-6ED2-A7E2-A7287A46170F}"/>
              </a:ext>
            </a:extLst>
          </p:cNvPr>
          <p:cNvSpPr>
            <a:spLocks noChangeShapeType="1"/>
          </p:cNvSpPr>
          <p:nvPr/>
        </p:nvSpPr>
        <p:spPr bwMode="auto">
          <a:xfrm flipH="1">
            <a:off x="1172543" y="3629746"/>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39" name="Line 234">
            <a:extLst>
              <a:ext uri="{FF2B5EF4-FFF2-40B4-BE49-F238E27FC236}">
                <a16:creationId xmlns:a16="http://schemas.microsoft.com/office/drawing/2014/main" id="{EB83317E-AD34-3FC9-F98F-DA743A46D277}"/>
              </a:ext>
            </a:extLst>
          </p:cNvPr>
          <p:cNvSpPr>
            <a:spLocks noChangeShapeType="1"/>
          </p:cNvSpPr>
          <p:nvPr/>
        </p:nvSpPr>
        <p:spPr bwMode="auto">
          <a:xfrm flipH="1">
            <a:off x="1172543" y="3601830"/>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40" name="Line 235">
            <a:extLst>
              <a:ext uri="{FF2B5EF4-FFF2-40B4-BE49-F238E27FC236}">
                <a16:creationId xmlns:a16="http://schemas.microsoft.com/office/drawing/2014/main" id="{AFE68F3A-78B8-11F3-6848-4566B3C329E0}"/>
              </a:ext>
            </a:extLst>
          </p:cNvPr>
          <p:cNvSpPr>
            <a:spLocks noChangeShapeType="1"/>
          </p:cNvSpPr>
          <p:nvPr/>
        </p:nvSpPr>
        <p:spPr bwMode="auto">
          <a:xfrm flipH="1">
            <a:off x="1172543" y="3573197"/>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41" name="Line 236">
            <a:extLst>
              <a:ext uri="{FF2B5EF4-FFF2-40B4-BE49-F238E27FC236}">
                <a16:creationId xmlns:a16="http://schemas.microsoft.com/office/drawing/2014/main" id="{76F38BE3-85D0-71A2-5C77-53382F35B1F2}"/>
              </a:ext>
            </a:extLst>
          </p:cNvPr>
          <p:cNvSpPr>
            <a:spLocks noChangeShapeType="1"/>
          </p:cNvSpPr>
          <p:nvPr/>
        </p:nvSpPr>
        <p:spPr bwMode="auto">
          <a:xfrm flipH="1">
            <a:off x="1172543" y="3542418"/>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42" name="Line 237">
            <a:extLst>
              <a:ext uri="{FF2B5EF4-FFF2-40B4-BE49-F238E27FC236}">
                <a16:creationId xmlns:a16="http://schemas.microsoft.com/office/drawing/2014/main" id="{664D0A0D-6DD7-A1AF-D749-36DE3B6FD9C9}"/>
              </a:ext>
            </a:extLst>
          </p:cNvPr>
          <p:cNvSpPr>
            <a:spLocks noChangeShapeType="1"/>
          </p:cNvSpPr>
          <p:nvPr/>
        </p:nvSpPr>
        <p:spPr bwMode="auto">
          <a:xfrm flipH="1">
            <a:off x="1172543" y="3485153"/>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43" name="Line 238">
            <a:extLst>
              <a:ext uri="{FF2B5EF4-FFF2-40B4-BE49-F238E27FC236}">
                <a16:creationId xmlns:a16="http://schemas.microsoft.com/office/drawing/2014/main" id="{D290E0ED-2190-39B8-C8DA-2B839B3EFA03}"/>
              </a:ext>
            </a:extLst>
          </p:cNvPr>
          <p:cNvSpPr>
            <a:spLocks noChangeShapeType="1"/>
          </p:cNvSpPr>
          <p:nvPr/>
        </p:nvSpPr>
        <p:spPr bwMode="auto">
          <a:xfrm flipH="1">
            <a:off x="1177520" y="3467211"/>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44" name="Line 239">
            <a:extLst>
              <a:ext uri="{FF2B5EF4-FFF2-40B4-BE49-F238E27FC236}">
                <a16:creationId xmlns:a16="http://schemas.microsoft.com/office/drawing/2014/main" id="{143D8863-CCF6-96C9-E2FC-FACA954F6B85}"/>
              </a:ext>
            </a:extLst>
          </p:cNvPr>
          <p:cNvSpPr>
            <a:spLocks noChangeShapeType="1"/>
          </p:cNvSpPr>
          <p:nvPr/>
        </p:nvSpPr>
        <p:spPr bwMode="auto">
          <a:xfrm flipH="1">
            <a:off x="1172543" y="3425741"/>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45" name="Line 240">
            <a:extLst>
              <a:ext uri="{FF2B5EF4-FFF2-40B4-BE49-F238E27FC236}">
                <a16:creationId xmlns:a16="http://schemas.microsoft.com/office/drawing/2014/main" id="{9E8C864A-0879-E71E-5911-CEDC52F3DBA4}"/>
              </a:ext>
            </a:extLst>
          </p:cNvPr>
          <p:cNvSpPr>
            <a:spLocks noChangeShapeType="1"/>
          </p:cNvSpPr>
          <p:nvPr/>
        </p:nvSpPr>
        <p:spPr bwMode="auto">
          <a:xfrm flipH="1">
            <a:off x="1172543" y="3397109"/>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46" name="Line 241">
            <a:extLst>
              <a:ext uri="{FF2B5EF4-FFF2-40B4-BE49-F238E27FC236}">
                <a16:creationId xmlns:a16="http://schemas.microsoft.com/office/drawing/2014/main" id="{D402F35E-2966-5425-14AC-813D87142B0A}"/>
              </a:ext>
            </a:extLst>
          </p:cNvPr>
          <p:cNvSpPr>
            <a:spLocks noChangeShapeType="1"/>
          </p:cNvSpPr>
          <p:nvPr/>
        </p:nvSpPr>
        <p:spPr bwMode="auto">
          <a:xfrm flipH="1">
            <a:off x="1172543" y="3337697"/>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47" name="Line 242">
            <a:extLst>
              <a:ext uri="{FF2B5EF4-FFF2-40B4-BE49-F238E27FC236}">
                <a16:creationId xmlns:a16="http://schemas.microsoft.com/office/drawing/2014/main" id="{F72D832E-3B4F-77BA-AAFA-426F146A1238}"/>
              </a:ext>
            </a:extLst>
          </p:cNvPr>
          <p:cNvSpPr>
            <a:spLocks noChangeShapeType="1"/>
          </p:cNvSpPr>
          <p:nvPr/>
        </p:nvSpPr>
        <p:spPr bwMode="auto">
          <a:xfrm flipH="1">
            <a:off x="1172543" y="3309780"/>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48" name="Line 243">
            <a:extLst>
              <a:ext uri="{FF2B5EF4-FFF2-40B4-BE49-F238E27FC236}">
                <a16:creationId xmlns:a16="http://schemas.microsoft.com/office/drawing/2014/main" id="{5AB53D61-1DA7-6E7A-CCC1-5B30151B446B}"/>
              </a:ext>
            </a:extLst>
          </p:cNvPr>
          <p:cNvSpPr>
            <a:spLocks noChangeShapeType="1"/>
          </p:cNvSpPr>
          <p:nvPr/>
        </p:nvSpPr>
        <p:spPr bwMode="auto">
          <a:xfrm flipH="1">
            <a:off x="1172543" y="3281148"/>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49" name="Line 244">
            <a:extLst>
              <a:ext uri="{FF2B5EF4-FFF2-40B4-BE49-F238E27FC236}">
                <a16:creationId xmlns:a16="http://schemas.microsoft.com/office/drawing/2014/main" id="{96815704-178C-FA52-43AA-A67C2641FDEA}"/>
              </a:ext>
            </a:extLst>
          </p:cNvPr>
          <p:cNvSpPr>
            <a:spLocks noChangeShapeType="1"/>
          </p:cNvSpPr>
          <p:nvPr/>
        </p:nvSpPr>
        <p:spPr bwMode="auto">
          <a:xfrm flipH="1">
            <a:off x="1172543" y="3250369"/>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50" name="Line 245">
            <a:extLst>
              <a:ext uri="{FF2B5EF4-FFF2-40B4-BE49-F238E27FC236}">
                <a16:creationId xmlns:a16="http://schemas.microsoft.com/office/drawing/2014/main" id="{29EFD0E7-F0C1-6CDA-3686-993FC0F6C2AE}"/>
              </a:ext>
            </a:extLst>
          </p:cNvPr>
          <p:cNvSpPr>
            <a:spLocks noChangeShapeType="1"/>
          </p:cNvSpPr>
          <p:nvPr/>
        </p:nvSpPr>
        <p:spPr bwMode="auto">
          <a:xfrm flipH="1">
            <a:off x="1172543" y="3193104"/>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51" name="Line 246">
            <a:extLst>
              <a:ext uri="{FF2B5EF4-FFF2-40B4-BE49-F238E27FC236}">
                <a16:creationId xmlns:a16="http://schemas.microsoft.com/office/drawing/2014/main" id="{2CFC600E-A631-FC21-125F-8A0C6A51BA55}"/>
              </a:ext>
            </a:extLst>
          </p:cNvPr>
          <p:cNvSpPr>
            <a:spLocks noChangeShapeType="1"/>
          </p:cNvSpPr>
          <p:nvPr/>
        </p:nvSpPr>
        <p:spPr bwMode="auto">
          <a:xfrm flipH="1">
            <a:off x="1172543" y="3162324"/>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52" name="Line 247">
            <a:extLst>
              <a:ext uri="{FF2B5EF4-FFF2-40B4-BE49-F238E27FC236}">
                <a16:creationId xmlns:a16="http://schemas.microsoft.com/office/drawing/2014/main" id="{A7D6549C-D8C6-7435-EA90-41412FF42423}"/>
              </a:ext>
            </a:extLst>
          </p:cNvPr>
          <p:cNvSpPr>
            <a:spLocks noChangeShapeType="1"/>
          </p:cNvSpPr>
          <p:nvPr/>
        </p:nvSpPr>
        <p:spPr bwMode="auto">
          <a:xfrm flipH="1">
            <a:off x="1172543" y="3133692"/>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53" name="Line 248">
            <a:extLst>
              <a:ext uri="{FF2B5EF4-FFF2-40B4-BE49-F238E27FC236}">
                <a16:creationId xmlns:a16="http://schemas.microsoft.com/office/drawing/2014/main" id="{C53EC569-4C12-0DA6-F6CB-81BC74D07122}"/>
              </a:ext>
            </a:extLst>
          </p:cNvPr>
          <p:cNvSpPr>
            <a:spLocks noChangeShapeType="1"/>
          </p:cNvSpPr>
          <p:nvPr/>
        </p:nvSpPr>
        <p:spPr bwMode="auto">
          <a:xfrm flipH="1">
            <a:off x="1172543" y="3105060"/>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54" name="Line 249">
            <a:extLst>
              <a:ext uri="{FF2B5EF4-FFF2-40B4-BE49-F238E27FC236}">
                <a16:creationId xmlns:a16="http://schemas.microsoft.com/office/drawing/2014/main" id="{8298B8E0-89AF-1FDE-4650-B5CBEAFF8BA0}"/>
              </a:ext>
            </a:extLst>
          </p:cNvPr>
          <p:cNvSpPr>
            <a:spLocks noChangeShapeType="1"/>
          </p:cNvSpPr>
          <p:nvPr/>
        </p:nvSpPr>
        <p:spPr bwMode="auto">
          <a:xfrm flipH="1">
            <a:off x="1172543" y="3045648"/>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55" name="Line 250">
            <a:extLst>
              <a:ext uri="{FF2B5EF4-FFF2-40B4-BE49-F238E27FC236}">
                <a16:creationId xmlns:a16="http://schemas.microsoft.com/office/drawing/2014/main" id="{98046BEC-8AF2-A4DE-98F2-4367DE1670E1}"/>
              </a:ext>
            </a:extLst>
          </p:cNvPr>
          <p:cNvSpPr>
            <a:spLocks noChangeShapeType="1"/>
          </p:cNvSpPr>
          <p:nvPr/>
        </p:nvSpPr>
        <p:spPr bwMode="auto">
          <a:xfrm flipH="1">
            <a:off x="1172543" y="3017016"/>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56" name="Line 251">
            <a:extLst>
              <a:ext uri="{FF2B5EF4-FFF2-40B4-BE49-F238E27FC236}">
                <a16:creationId xmlns:a16="http://schemas.microsoft.com/office/drawing/2014/main" id="{F2F0C749-E0D7-AB36-32BA-25F076E821BD}"/>
              </a:ext>
            </a:extLst>
          </p:cNvPr>
          <p:cNvSpPr>
            <a:spLocks noChangeShapeType="1"/>
          </p:cNvSpPr>
          <p:nvPr/>
        </p:nvSpPr>
        <p:spPr bwMode="auto">
          <a:xfrm flipH="1">
            <a:off x="1172543" y="2989099"/>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57" name="Line 252">
            <a:extLst>
              <a:ext uri="{FF2B5EF4-FFF2-40B4-BE49-F238E27FC236}">
                <a16:creationId xmlns:a16="http://schemas.microsoft.com/office/drawing/2014/main" id="{C6CC5B45-5B26-5509-E746-F20474232153}"/>
              </a:ext>
            </a:extLst>
          </p:cNvPr>
          <p:cNvSpPr>
            <a:spLocks noChangeShapeType="1"/>
          </p:cNvSpPr>
          <p:nvPr/>
        </p:nvSpPr>
        <p:spPr bwMode="auto">
          <a:xfrm flipH="1">
            <a:off x="1172543" y="2957604"/>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58" name="Line 253">
            <a:extLst>
              <a:ext uri="{FF2B5EF4-FFF2-40B4-BE49-F238E27FC236}">
                <a16:creationId xmlns:a16="http://schemas.microsoft.com/office/drawing/2014/main" id="{3D24CE68-9884-B086-C991-4640AD9547FD}"/>
              </a:ext>
            </a:extLst>
          </p:cNvPr>
          <p:cNvSpPr>
            <a:spLocks noChangeShapeType="1"/>
          </p:cNvSpPr>
          <p:nvPr/>
        </p:nvSpPr>
        <p:spPr bwMode="auto">
          <a:xfrm flipH="1">
            <a:off x="1172543" y="2901055"/>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59" name="Line 254">
            <a:extLst>
              <a:ext uri="{FF2B5EF4-FFF2-40B4-BE49-F238E27FC236}">
                <a16:creationId xmlns:a16="http://schemas.microsoft.com/office/drawing/2014/main" id="{C6645CDA-AE2C-B1C5-6F37-47CDD5C0AC55}"/>
              </a:ext>
            </a:extLst>
          </p:cNvPr>
          <p:cNvSpPr>
            <a:spLocks noChangeShapeType="1"/>
          </p:cNvSpPr>
          <p:nvPr/>
        </p:nvSpPr>
        <p:spPr bwMode="auto">
          <a:xfrm flipH="1">
            <a:off x="1172543" y="2870275"/>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60" name="Line 255">
            <a:extLst>
              <a:ext uri="{FF2B5EF4-FFF2-40B4-BE49-F238E27FC236}">
                <a16:creationId xmlns:a16="http://schemas.microsoft.com/office/drawing/2014/main" id="{909257F6-A33F-14F1-F61D-4E73E9EC4FAF}"/>
              </a:ext>
            </a:extLst>
          </p:cNvPr>
          <p:cNvSpPr>
            <a:spLocks noChangeShapeType="1"/>
          </p:cNvSpPr>
          <p:nvPr/>
        </p:nvSpPr>
        <p:spPr bwMode="auto">
          <a:xfrm flipH="1">
            <a:off x="1172543" y="2841643"/>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61" name="Line 256">
            <a:extLst>
              <a:ext uri="{FF2B5EF4-FFF2-40B4-BE49-F238E27FC236}">
                <a16:creationId xmlns:a16="http://schemas.microsoft.com/office/drawing/2014/main" id="{C8CA4B96-8521-D8D7-6602-D0431DDF8047}"/>
              </a:ext>
            </a:extLst>
          </p:cNvPr>
          <p:cNvSpPr>
            <a:spLocks noChangeShapeType="1"/>
          </p:cNvSpPr>
          <p:nvPr/>
        </p:nvSpPr>
        <p:spPr bwMode="auto">
          <a:xfrm flipH="1">
            <a:off x="1172543" y="2813011"/>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62" name="Line 257">
            <a:extLst>
              <a:ext uri="{FF2B5EF4-FFF2-40B4-BE49-F238E27FC236}">
                <a16:creationId xmlns:a16="http://schemas.microsoft.com/office/drawing/2014/main" id="{1D831EE5-23E5-5123-3D7D-E66DE2D4C76D}"/>
              </a:ext>
            </a:extLst>
          </p:cNvPr>
          <p:cNvSpPr>
            <a:spLocks noChangeShapeType="1"/>
          </p:cNvSpPr>
          <p:nvPr/>
        </p:nvSpPr>
        <p:spPr bwMode="auto">
          <a:xfrm flipH="1">
            <a:off x="1172543" y="2753599"/>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63" name="Line 258">
            <a:extLst>
              <a:ext uri="{FF2B5EF4-FFF2-40B4-BE49-F238E27FC236}">
                <a16:creationId xmlns:a16="http://schemas.microsoft.com/office/drawing/2014/main" id="{68363066-E551-E357-66A4-A9E9D6346C83}"/>
              </a:ext>
            </a:extLst>
          </p:cNvPr>
          <p:cNvSpPr>
            <a:spLocks noChangeShapeType="1"/>
          </p:cNvSpPr>
          <p:nvPr/>
        </p:nvSpPr>
        <p:spPr bwMode="auto">
          <a:xfrm flipH="1">
            <a:off x="1172543" y="2724966"/>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64" name="Line 259">
            <a:extLst>
              <a:ext uri="{FF2B5EF4-FFF2-40B4-BE49-F238E27FC236}">
                <a16:creationId xmlns:a16="http://schemas.microsoft.com/office/drawing/2014/main" id="{772D8F44-C620-25E9-4B23-ED2E857927FC}"/>
              </a:ext>
            </a:extLst>
          </p:cNvPr>
          <p:cNvSpPr>
            <a:spLocks noChangeShapeType="1"/>
          </p:cNvSpPr>
          <p:nvPr/>
        </p:nvSpPr>
        <p:spPr bwMode="auto">
          <a:xfrm flipH="1">
            <a:off x="1172543" y="2697050"/>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65" name="Line 260">
            <a:extLst>
              <a:ext uri="{FF2B5EF4-FFF2-40B4-BE49-F238E27FC236}">
                <a16:creationId xmlns:a16="http://schemas.microsoft.com/office/drawing/2014/main" id="{C5D00761-189C-747B-0302-F89E88C35C7C}"/>
              </a:ext>
            </a:extLst>
          </p:cNvPr>
          <p:cNvSpPr>
            <a:spLocks noChangeShapeType="1"/>
          </p:cNvSpPr>
          <p:nvPr/>
        </p:nvSpPr>
        <p:spPr bwMode="auto">
          <a:xfrm flipH="1">
            <a:off x="1172543" y="2665555"/>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66" name="Line 261">
            <a:extLst>
              <a:ext uri="{FF2B5EF4-FFF2-40B4-BE49-F238E27FC236}">
                <a16:creationId xmlns:a16="http://schemas.microsoft.com/office/drawing/2014/main" id="{AF70E499-E25B-43A0-0AC5-2AA2B195AB91}"/>
              </a:ext>
            </a:extLst>
          </p:cNvPr>
          <p:cNvSpPr>
            <a:spLocks noChangeShapeType="1"/>
          </p:cNvSpPr>
          <p:nvPr/>
        </p:nvSpPr>
        <p:spPr bwMode="auto">
          <a:xfrm flipH="1">
            <a:off x="1172543" y="2609006"/>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67" name="Line 262">
            <a:extLst>
              <a:ext uri="{FF2B5EF4-FFF2-40B4-BE49-F238E27FC236}">
                <a16:creationId xmlns:a16="http://schemas.microsoft.com/office/drawing/2014/main" id="{B4128AA5-FD14-DCD7-A81D-47EED20AC259}"/>
              </a:ext>
            </a:extLst>
          </p:cNvPr>
          <p:cNvSpPr>
            <a:spLocks noChangeShapeType="1"/>
          </p:cNvSpPr>
          <p:nvPr/>
        </p:nvSpPr>
        <p:spPr bwMode="auto">
          <a:xfrm flipH="1">
            <a:off x="1172543" y="2578226"/>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68" name="Line 263">
            <a:extLst>
              <a:ext uri="{FF2B5EF4-FFF2-40B4-BE49-F238E27FC236}">
                <a16:creationId xmlns:a16="http://schemas.microsoft.com/office/drawing/2014/main" id="{74BF9AFA-25B9-2E05-6D91-25D34A9D6853}"/>
              </a:ext>
            </a:extLst>
          </p:cNvPr>
          <p:cNvSpPr>
            <a:spLocks noChangeShapeType="1"/>
          </p:cNvSpPr>
          <p:nvPr/>
        </p:nvSpPr>
        <p:spPr bwMode="auto">
          <a:xfrm flipH="1">
            <a:off x="1172543" y="2549594"/>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69" name="Line 264">
            <a:extLst>
              <a:ext uri="{FF2B5EF4-FFF2-40B4-BE49-F238E27FC236}">
                <a16:creationId xmlns:a16="http://schemas.microsoft.com/office/drawing/2014/main" id="{A115E521-96E6-1ED7-D4F7-310CB5A93EA7}"/>
              </a:ext>
            </a:extLst>
          </p:cNvPr>
          <p:cNvSpPr>
            <a:spLocks noChangeShapeType="1"/>
          </p:cNvSpPr>
          <p:nvPr/>
        </p:nvSpPr>
        <p:spPr bwMode="auto">
          <a:xfrm flipH="1">
            <a:off x="1172543" y="2520962"/>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70" name="Line 265">
            <a:extLst>
              <a:ext uri="{FF2B5EF4-FFF2-40B4-BE49-F238E27FC236}">
                <a16:creationId xmlns:a16="http://schemas.microsoft.com/office/drawing/2014/main" id="{61F662AE-9C79-8B7F-168E-5A1A0AE09583}"/>
              </a:ext>
            </a:extLst>
          </p:cNvPr>
          <p:cNvSpPr>
            <a:spLocks noChangeShapeType="1"/>
          </p:cNvSpPr>
          <p:nvPr/>
        </p:nvSpPr>
        <p:spPr bwMode="auto">
          <a:xfrm flipH="1">
            <a:off x="1172543" y="2461550"/>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71" name="Line 266">
            <a:extLst>
              <a:ext uri="{FF2B5EF4-FFF2-40B4-BE49-F238E27FC236}">
                <a16:creationId xmlns:a16="http://schemas.microsoft.com/office/drawing/2014/main" id="{335CF416-31DA-2F24-331D-946921663DEB}"/>
              </a:ext>
            </a:extLst>
          </p:cNvPr>
          <p:cNvSpPr>
            <a:spLocks noChangeShapeType="1"/>
          </p:cNvSpPr>
          <p:nvPr/>
        </p:nvSpPr>
        <p:spPr bwMode="auto">
          <a:xfrm flipH="1">
            <a:off x="1172543" y="2432917"/>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72" name="Line 267">
            <a:extLst>
              <a:ext uri="{FF2B5EF4-FFF2-40B4-BE49-F238E27FC236}">
                <a16:creationId xmlns:a16="http://schemas.microsoft.com/office/drawing/2014/main" id="{C68DFAC2-09E2-0D69-8E1B-20D1334128F5}"/>
              </a:ext>
            </a:extLst>
          </p:cNvPr>
          <p:cNvSpPr>
            <a:spLocks noChangeShapeType="1"/>
          </p:cNvSpPr>
          <p:nvPr/>
        </p:nvSpPr>
        <p:spPr bwMode="auto">
          <a:xfrm flipH="1">
            <a:off x="1172543" y="2405001"/>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73" name="Line 268">
            <a:extLst>
              <a:ext uri="{FF2B5EF4-FFF2-40B4-BE49-F238E27FC236}">
                <a16:creationId xmlns:a16="http://schemas.microsoft.com/office/drawing/2014/main" id="{2CB0BB3D-3C1A-68C4-FACB-707B99F081A1}"/>
              </a:ext>
            </a:extLst>
          </p:cNvPr>
          <p:cNvSpPr>
            <a:spLocks noChangeShapeType="1"/>
          </p:cNvSpPr>
          <p:nvPr/>
        </p:nvSpPr>
        <p:spPr bwMode="auto">
          <a:xfrm flipH="1">
            <a:off x="1172543" y="2373505"/>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74" name="Line 269">
            <a:extLst>
              <a:ext uri="{FF2B5EF4-FFF2-40B4-BE49-F238E27FC236}">
                <a16:creationId xmlns:a16="http://schemas.microsoft.com/office/drawing/2014/main" id="{68E64155-9238-20F4-6285-0A5C388ADB92}"/>
              </a:ext>
            </a:extLst>
          </p:cNvPr>
          <p:cNvSpPr>
            <a:spLocks noChangeShapeType="1"/>
          </p:cNvSpPr>
          <p:nvPr/>
        </p:nvSpPr>
        <p:spPr bwMode="auto">
          <a:xfrm flipH="1">
            <a:off x="1172543" y="2316957"/>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75" name="Line 270">
            <a:extLst>
              <a:ext uri="{FF2B5EF4-FFF2-40B4-BE49-F238E27FC236}">
                <a16:creationId xmlns:a16="http://schemas.microsoft.com/office/drawing/2014/main" id="{15DFF4A6-8378-CED1-A5D2-E5C7C0735D34}"/>
              </a:ext>
            </a:extLst>
          </p:cNvPr>
          <p:cNvSpPr>
            <a:spLocks noChangeShapeType="1"/>
          </p:cNvSpPr>
          <p:nvPr/>
        </p:nvSpPr>
        <p:spPr bwMode="auto">
          <a:xfrm flipH="1">
            <a:off x="1172543" y="2285461"/>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76" name="Line 271">
            <a:extLst>
              <a:ext uri="{FF2B5EF4-FFF2-40B4-BE49-F238E27FC236}">
                <a16:creationId xmlns:a16="http://schemas.microsoft.com/office/drawing/2014/main" id="{09C7B30B-13D6-7CD0-F050-5EFEEA3DB75B}"/>
              </a:ext>
            </a:extLst>
          </p:cNvPr>
          <p:cNvSpPr>
            <a:spLocks noChangeShapeType="1"/>
          </p:cNvSpPr>
          <p:nvPr/>
        </p:nvSpPr>
        <p:spPr bwMode="auto">
          <a:xfrm flipH="1">
            <a:off x="1172543" y="2257545"/>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77" name="Line 272">
            <a:extLst>
              <a:ext uri="{FF2B5EF4-FFF2-40B4-BE49-F238E27FC236}">
                <a16:creationId xmlns:a16="http://schemas.microsoft.com/office/drawing/2014/main" id="{C188FA2C-FE30-8292-B243-D063A5B78090}"/>
              </a:ext>
            </a:extLst>
          </p:cNvPr>
          <p:cNvSpPr>
            <a:spLocks noChangeShapeType="1"/>
          </p:cNvSpPr>
          <p:nvPr/>
        </p:nvSpPr>
        <p:spPr bwMode="auto">
          <a:xfrm flipH="1">
            <a:off x="1172543" y="2228912"/>
            <a:ext cx="4992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78" name="Line 273">
            <a:extLst>
              <a:ext uri="{FF2B5EF4-FFF2-40B4-BE49-F238E27FC236}">
                <a16:creationId xmlns:a16="http://schemas.microsoft.com/office/drawing/2014/main" id="{100D8277-857B-7360-82C8-E925C7AD3274}"/>
              </a:ext>
            </a:extLst>
          </p:cNvPr>
          <p:cNvSpPr>
            <a:spLocks noChangeShapeType="1"/>
          </p:cNvSpPr>
          <p:nvPr/>
        </p:nvSpPr>
        <p:spPr bwMode="auto">
          <a:xfrm flipH="1">
            <a:off x="1151361" y="3658378"/>
            <a:ext cx="711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79" name="Rectangle 274">
            <a:extLst>
              <a:ext uri="{FF2B5EF4-FFF2-40B4-BE49-F238E27FC236}">
                <a16:creationId xmlns:a16="http://schemas.microsoft.com/office/drawing/2014/main" id="{ED2F5ADF-12D3-556F-446A-C1B749103C64}"/>
              </a:ext>
            </a:extLst>
          </p:cNvPr>
          <p:cNvSpPr>
            <a:spLocks noChangeArrowheads="1"/>
          </p:cNvSpPr>
          <p:nvPr/>
        </p:nvSpPr>
        <p:spPr bwMode="auto">
          <a:xfrm>
            <a:off x="1043134" y="3570415"/>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u="none" strike="noStrike" cap="none" normalizeH="0" baseline="0">
                <a:ln>
                  <a:noFill/>
                </a:ln>
                <a:solidFill>
                  <a:srgbClr val="000000"/>
                </a:solidFill>
                <a:effectLst/>
                <a:latin typeface="+mj-lt"/>
                <a:cs typeface="Arial" panose="020B0604020202020204" pitchFamily="34" charset="0"/>
              </a:rPr>
              <a:t>0</a:t>
            </a:r>
            <a:endParaRPr kumimoji="0" lang="ja-JP" altLang="ja-JP" sz="1000" b="0" u="none" strike="noStrike" cap="none" normalizeH="0" baseline="0">
              <a:ln>
                <a:noFill/>
              </a:ln>
              <a:solidFill>
                <a:schemeClr val="tx1"/>
              </a:solidFill>
              <a:effectLst/>
              <a:latin typeface="+mj-lt"/>
              <a:cs typeface="Arial" panose="020B0604020202020204" pitchFamily="34" charset="0"/>
            </a:endParaRPr>
          </a:p>
        </p:txBody>
      </p:sp>
      <p:sp>
        <p:nvSpPr>
          <p:cNvPr id="1880" name="Line 275">
            <a:extLst>
              <a:ext uri="{FF2B5EF4-FFF2-40B4-BE49-F238E27FC236}">
                <a16:creationId xmlns:a16="http://schemas.microsoft.com/office/drawing/2014/main" id="{5BA13F0E-98B3-54D5-4023-194A5E454FD6}"/>
              </a:ext>
            </a:extLst>
          </p:cNvPr>
          <p:cNvSpPr>
            <a:spLocks noChangeShapeType="1"/>
          </p:cNvSpPr>
          <p:nvPr/>
        </p:nvSpPr>
        <p:spPr bwMode="auto">
          <a:xfrm flipH="1">
            <a:off x="1151361" y="3513785"/>
            <a:ext cx="711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81" name="Line 277">
            <a:extLst>
              <a:ext uri="{FF2B5EF4-FFF2-40B4-BE49-F238E27FC236}">
                <a16:creationId xmlns:a16="http://schemas.microsoft.com/office/drawing/2014/main" id="{090EA22B-7BB3-91A7-67A8-A9DB38562282}"/>
              </a:ext>
            </a:extLst>
          </p:cNvPr>
          <p:cNvSpPr>
            <a:spLocks noChangeShapeType="1"/>
          </p:cNvSpPr>
          <p:nvPr/>
        </p:nvSpPr>
        <p:spPr bwMode="auto">
          <a:xfrm flipH="1">
            <a:off x="1151361" y="3366329"/>
            <a:ext cx="711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82" name="Rectangle 278">
            <a:extLst>
              <a:ext uri="{FF2B5EF4-FFF2-40B4-BE49-F238E27FC236}">
                <a16:creationId xmlns:a16="http://schemas.microsoft.com/office/drawing/2014/main" id="{49680E96-D5C3-9782-8D5D-E6921EBA94D2}"/>
              </a:ext>
            </a:extLst>
          </p:cNvPr>
          <p:cNvSpPr>
            <a:spLocks noChangeArrowheads="1"/>
          </p:cNvSpPr>
          <p:nvPr/>
        </p:nvSpPr>
        <p:spPr bwMode="auto">
          <a:xfrm>
            <a:off x="985426" y="3299882"/>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u="none" strike="noStrike" cap="none" normalizeH="0" baseline="0" dirty="0">
                <a:ln>
                  <a:noFill/>
                </a:ln>
                <a:solidFill>
                  <a:srgbClr val="000000"/>
                </a:solidFill>
                <a:effectLst/>
                <a:latin typeface="+mj-lt"/>
                <a:cs typeface="Arial" panose="020B0604020202020204" pitchFamily="34" charset="0"/>
              </a:rPr>
              <a:t>20</a:t>
            </a:r>
            <a:endParaRPr kumimoji="0" lang="ja-JP" altLang="ja-JP" sz="1000" b="0" u="none" strike="noStrike" cap="none" normalizeH="0" baseline="0" dirty="0">
              <a:ln>
                <a:noFill/>
              </a:ln>
              <a:solidFill>
                <a:schemeClr val="tx1"/>
              </a:solidFill>
              <a:effectLst/>
              <a:latin typeface="+mj-lt"/>
              <a:cs typeface="Arial" panose="020B0604020202020204" pitchFamily="34" charset="0"/>
            </a:endParaRPr>
          </a:p>
        </p:txBody>
      </p:sp>
      <p:sp>
        <p:nvSpPr>
          <p:cNvPr id="1883" name="Line 279">
            <a:extLst>
              <a:ext uri="{FF2B5EF4-FFF2-40B4-BE49-F238E27FC236}">
                <a16:creationId xmlns:a16="http://schemas.microsoft.com/office/drawing/2014/main" id="{6F6C1DB3-4673-48D1-D540-E90316068DCD}"/>
              </a:ext>
            </a:extLst>
          </p:cNvPr>
          <p:cNvSpPr>
            <a:spLocks noChangeShapeType="1"/>
          </p:cNvSpPr>
          <p:nvPr/>
        </p:nvSpPr>
        <p:spPr bwMode="auto">
          <a:xfrm flipH="1">
            <a:off x="1151361" y="3221736"/>
            <a:ext cx="711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84" name="Line 281">
            <a:extLst>
              <a:ext uri="{FF2B5EF4-FFF2-40B4-BE49-F238E27FC236}">
                <a16:creationId xmlns:a16="http://schemas.microsoft.com/office/drawing/2014/main" id="{375C3D42-312E-B71A-98FD-C9EA26453163}"/>
              </a:ext>
            </a:extLst>
          </p:cNvPr>
          <p:cNvSpPr>
            <a:spLocks noChangeShapeType="1"/>
          </p:cNvSpPr>
          <p:nvPr/>
        </p:nvSpPr>
        <p:spPr bwMode="auto">
          <a:xfrm flipH="1">
            <a:off x="1151361" y="3074280"/>
            <a:ext cx="711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85" name="Rectangle 282">
            <a:extLst>
              <a:ext uri="{FF2B5EF4-FFF2-40B4-BE49-F238E27FC236}">
                <a16:creationId xmlns:a16="http://schemas.microsoft.com/office/drawing/2014/main" id="{A9CCF2E8-F786-92B9-12DF-243C41994EA5}"/>
              </a:ext>
            </a:extLst>
          </p:cNvPr>
          <p:cNvSpPr>
            <a:spLocks noChangeArrowheads="1"/>
          </p:cNvSpPr>
          <p:nvPr/>
        </p:nvSpPr>
        <p:spPr bwMode="auto">
          <a:xfrm>
            <a:off x="985426" y="3007833"/>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u="none" strike="noStrike" cap="none" normalizeH="0" baseline="0" dirty="0">
                <a:ln>
                  <a:noFill/>
                </a:ln>
                <a:solidFill>
                  <a:srgbClr val="000000"/>
                </a:solidFill>
                <a:effectLst/>
                <a:latin typeface="+mj-lt"/>
                <a:cs typeface="Arial" panose="020B0604020202020204" pitchFamily="34" charset="0"/>
              </a:rPr>
              <a:t>40</a:t>
            </a:r>
            <a:endParaRPr kumimoji="0" lang="ja-JP" altLang="ja-JP" sz="1000" b="0" u="none" strike="noStrike" cap="none" normalizeH="0" baseline="0" dirty="0">
              <a:ln>
                <a:noFill/>
              </a:ln>
              <a:solidFill>
                <a:schemeClr val="tx1"/>
              </a:solidFill>
              <a:effectLst/>
              <a:latin typeface="+mj-lt"/>
              <a:cs typeface="Arial" panose="020B0604020202020204" pitchFamily="34" charset="0"/>
            </a:endParaRPr>
          </a:p>
        </p:txBody>
      </p:sp>
      <p:sp>
        <p:nvSpPr>
          <p:cNvPr id="1886" name="Line 283">
            <a:extLst>
              <a:ext uri="{FF2B5EF4-FFF2-40B4-BE49-F238E27FC236}">
                <a16:creationId xmlns:a16="http://schemas.microsoft.com/office/drawing/2014/main" id="{38D15D32-698D-9409-AE3C-5C4CEE08AAD0}"/>
              </a:ext>
            </a:extLst>
          </p:cNvPr>
          <p:cNvSpPr>
            <a:spLocks noChangeShapeType="1"/>
          </p:cNvSpPr>
          <p:nvPr/>
        </p:nvSpPr>
        <p:spPr bwMode="auto">
          <a:xfrm flipH="1">
            <a:off x="1151361" y="2929687"/>
            <a:ext cx="711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87" name="Line 285">
            <a:extLst>
              <a:ext uri="{FF2B5EF4-FFF2-40B4-BE49-F238E27FC236}">
                <a16:creationId xmlns:a16="http://schemas.microsoft.com/office/drawing/2014/main" id="{BEC13362-451B-813E-B0A9-95A2EF8A26EB}"/>
              </a:ext>
            </a:extLst>
          </p:cNvPr>
          <p:cNvSpPr>
            <a:spLocks noChangeShapeType="1"/>
          </p:cNvSpPr>
          <p:nvPr/>
        </p:nvSpPr>
        <p:spPr bwMode="auto">
          <a:xfrm flipH="1">
            <a:off x="1151361" y="2782231"/>
            <a:ext cx="711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88" name="Rectangle 286">
            <a:extLst>
              <a:ext uri="{FF2B5EF4-FFF2-40B4-BE49-F238E27FC236}">
                <a16:creationId xmlns:a16="http://schemas.microsoft.com/office/drawing/2014/main" id="{C5A071DF-2A39-68EF-0B30-C2E8E3168CC1}"/>
              </a:ext>
            </a:extLst>
          </p:cNvPr>
          <p:cNvSpPr>
            <a:spLocks noChangeArrowheads="1"/>
          </p:cNvSpPr>
          <p:nvPr/>
        </p:nvSpPr>
        <p:spPr bwMode="auto">
          <a:xfrm>
            <a:off x="985426" y="2715784"/>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u="none" strike="noStrike" cap="none" normalizeH="0" baseline="0">
                <a:ln>
                  <a:noFill/>
                </a:ln>
                <a:solidFill>
                  <a:srgbClr val="000000"/>
                </a:solidFill>
                <a:effectLst/>
                <a:latin typeface="+mj-lt"/>
                <a:cs typeface="Arial" panose="020B0604020202020204" pitchFamily="34" charset="0"/>
              </a:rPr>
              <a:t>60</a:t>
            </a:r>
            <a:endParaRPr kumimoji="0" lang="ja-JP" altLang="ja-JP" sz="1000" b="0" u="none" strike="noStrike" cap="none" normalizeH="0" baseline="0">
              <a:ln>
                <a:noFill/>
              </a:ln>
              <a:solidFill>
                <a:schemeClr val="tx1"/>
              </a:solidFill>
              <a:effectLst/>
              <a:latin typeface="+mj-lt"/>
              <a:cs typeface="Arial" panose="020B0604020202020204" pitchFamily="34" charset="0"/>
            </a:endParaRPr>
          </a:p>
        </p:txBody>
      </p:sp>
      <p:sp>
        <p:nvSpPr>
          <p:cNvPr id="1889" name="Line 287">
            <a:extLst>
              <a:ext uri="{FF2B5EF4-FFF2-40B4-BE49-F238E27FC236}">
                <a16:creationId xmlns:a16="http://schemas.microsoft.com/office/drawing/2014/main" id="{27CB089E-28B8-46D7-711B-2C399D346316}"/>
              </a:ext>
            </a:extLst>
          </p:cNvPr>
          <p:cNvSpPr>
            <a:spLocks noChangeShapeType="1"/>
          </p:cNvSpPr>
          <p:nvPr/>
        </p:nvSpPr>
        <p:spPr bwMode="auto">
          <a:xfrm flipH="1">
            <a:off x="1151361" y="2637638"/>
            <a:ext cx="711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90" name="Line 289">
            <a:extLst>
              <a:ext uri="{FF2B5EF4-FFF2-40B4-BE49-F238E27FC236}">
                <a16:creationId xmlns:a16="http://schemas.microsoft.com/office/drawing/2014/main" id="{B0227F22-997C-41E7-E56E-8CF72ECCD073}"/>
              </a:ext>
            </a:extLst>
          </p:cNvPr>
          <p:cNvSpPr>
            <a:spLocks noChangeShapeType="1"/>
          </p:cNvSpPr>
          <p:nvPr/>
        </p:nvSpPr>
        <p:spPr bwMode="auto">
          <a:xfrm flipH="1">
            <a:off x="1151361" y="2490182"/>
            <a:ext cx="711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91" name="Rectangle 290">
            <a:extLst>
              <a:ext uri="{FF2B5EF4-FFF2-40B4-BE49-F238E27FC236}">
                <a16:creationId xmlns:a16="http://schemas.microsoft.com/office/drawing/2014/main" id="{DE67333D-58EE-209B-000D-03B234BD9B3B}"/>
              </a:ext>
            </a:extLst>
          </p:cNvPr>
          <p:cNvSpPr>
            <a:spLocks noChangeArrowheads="1"/>
          </p:cNvSpPr>
          <p:nvPr/>
        </p:nvSpPr>
        <p:spPr bwMode="auto">
          <a:xfrm>
            <a:off x="985426" y="2423735"/>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u="none" strike="noStrike" cap="none" normalizeH="0" baseline="0" dirty="0">
                <a:ln>
                  <a:noFill/>
                </a:ln>
                <a:solidFill>
                  <a:srgbClr val="000000"/>
                </a:solidFill>
                <a:effectLst/>
                <a:latin typeface="+mj-lt"/>
                <a:cs typeface="Arial" panose="020B0604020202020204" pitchFamily="34" charset="0"/>
              </a:rPr>
              <a:t>80</a:t>
            </a:r>
            <a:endParaRPr kumimoji="0" lang="ja-JP" altLang="ja-JP" sz="1000" b="0" u="none" strike="noStrike" cap="none" normalizeH="0" baseline="0" dirty="0">
              <a:ln>
                <a:noFill/>
              </a:ln>
              <a:solidFill>
                <a:schemeClr val="tx1"/>
              </a:solidFill>
              <a:effectLst/>
              <a:latin typeface="+mj-lt"/>
              <a:cs typeface="Arial" panose="020B0604020202020204" pitchFamily="34" charset="0"/>
            </a:endParaRPr>
          </a:p>
        </p:txBody>
      </p:sp>
      <p:sp>
        <p:nvSpPr>
          <p:cNvPr id="1892" name="Line 291">
            <a:extLst>
              <a:ext uri="{FF2B5EF4-FFF2-40B4-BE49-F238E27FC236}">
                <a16:creationId xmlns:a16="http://schemas.microsoft.com/office/drawing/2014/main" id="{DA25146A-1BCD-7B95-BB92-DC5927DA1451}"/>
              </a:ext>
            </a:extLst>
          </p:cNvPr>
          <p:cNvSpPr>
            <a:spLocks noChangeShapeType="1"/>
          </p:cNvSpPr>
          <p:nvPr/>
        </p:nvSpPr>
        <p:spPr bwMode="auto">
          <a:xfrm flipH="1">
            <a:off x="1151361" y="2345589"/>
            <a:ext cx="711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93" name="Line 293">
            <a:extLst>
              <a:ext uri="{FF2B5EF4-FFF2-40B4-BE49-F238E27FC236}">
                <a16:creationId xmlns:a16="http://schemas.microsoft.com/office/drawing/2014/main" id="{29F9E698-0C95-2716-5E04-D72F4D718BF3}"/>
              </a:ext>
            </a:extLst>
          </p:cNvPr>
          <p:cNvSpPr>
            <a:spLocks noChangeShapeType="1"/>
          </p:cNvSpPr>
          <p:nvPr/>
        </p:nvSpPr>
        <p:spPr bwMode="auto">
          <a:xfrm flipH="1">
            <a:off x="1151361" y="2198133"/>
            <a:ext cx="711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894" name="Rectangle 294">
            <a:extLst>
              <a:ext uri="{FF2B5EF4-FFF2-40B4-BE49-F238E27FC236}">
                <a16:creationId xmlns:a16="http://schemas.microsoft.com/office/drawing/2014/main" id="{6108C978-28EC-9485-EAEA-27389EEA0812}"/>
              </a:ext>
            </a:extLst>
          </p:cNvPr>
          <p:cNvSpPr>
            <a:spLocks noChangeArrowheads="1"/>
          </p:cNvSpPr>
          <p:nvPr/>
        </p:nvSpPr>
        <p:spPr bwMode="auto">
          <a:xfrm>
            <a:off x="927718" y="2131686"/>
            <a:ext cx="2115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u="none" strike="noStrike" cap="none" normalizeH="0" baseline="0" dirty="0">
                <a:ln>
                  <a:noFill/>
                </a:ln>
                <a:solidFill>
                  <a:srgbClr val="000000"/>
                </a:solidFill>
                <a:effectLst/>
                <a:latin typeface="+mj-lt"/>
                <a:cs typeface="Arial" panose="020B0604020202020204" pitchFamily="34" charset="0"/>
              </a:rPr>
              <a:t>100</a:t>
            </a:r>
            <a:endParaRPr kumimoji="0" lang="ja-JP" altLang="ja-JP" sz="1000" b="0" u="none" strike="noStrike" cap="none" normalizeH="0" baseline="0" dirty="0">
              <a:ln>
                <a:noFill/>
              </a:ln>
              <a:solidFill>
                <a:schemeClr val="tx1"/>
              </a:solidFill>
              <a:effectLst/>
              <a:latin typeface="+mj-lt"/>
              <a:cs typeface="Arial" panose="020B0604020202020204" pitchFamily="34" charset="0"/>
            </a:endParaRPr>
          </a:p>
        </p:txBody>
      </p:sp>
      <p:sp>
        <p:nvSpPr>
          <p:cNvPr id="1895" name="Rectangle 295">
            <a:extLst>
              <a:ext uri="{FF2B5EF4-FFF2-40B4-BE49-F238E27FC236}">
                <a16:creationId xmlns:a16="http://schemas.microsoft.com/office/drawing/2014/main" id="{32DB5A0F-E951-D1C7-F5C8-52F0D3D86441}"/>
              </a:ext>
            </a:extLst>
          </p:cNvPr>
          <p:cNvSpPr>
            <a:spLocks noChangeArrowheads="1"/>
          </p:cNvSpPr>
          <p:nvPr/>
        </p:nvSpPr>
        <p:spPr bwMode="auto">
          <a:xfrm rot="16200000">
            <a:off x="245519" y="2831075"/>
            <a:ext cx="121153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ja-JP" sz="1000" b="0" u="none" strike="noStrike" cap="none" normalizeH="0" baseline="0" dirty="0">
                <a:ln>
                  <a:noFill/>
                </a:ln>
                <a:solidFill>
                  <a:srgbClr val="000000"/>
                </a:solidFill>
                <a:effectLst/>
                <a:latin typeface="+mj-lt"/>
                <a:cs typeface="Arial" panose="020B0604020202020204" pitchFamily="34" charset="0"/>
              </a:rPr>
              <a:t>Relative </a:t>
            </a:r>
            <a:r>
              <a:rPr lang="en-US" altLang="ja-JP" sz="1000" dirty="0">
                <a:solidFill>
                  <a:srgbClr val="000000"/>
                </a:solidFill>
                <a:latin typeface="+mj-lt"/>
                <a:cs typeface="Arial" panose="020B0604020202020204" pitchFamily="34" charset="0"/>
              </a:rPr>
              <a:t>Intensity (%)</a:t>
            </a:r>
            <a:endParaRPr kumimoji="0" lang="ja-JP" altLang="ja-JP" sz="1000" b="0" u="none" strike="noStrike" cap="none" normalizeH="0" baseline="0" dirty="0">
              <a:ln>
                <a:noFill/>
              </a:ln>
              <a:solidFill>
                <a:schemeClr val="tx1"/>
              </a:solidFill>
              <a:effectLst/>
              <a:latin typeface="+mj-lt"/>
              <a:cs typeface="Arial" panose="020B0604020202020204" pitchFamily="34" charset="0"/>
            </a:endParaRPr>
          </a:p>
        </p:txBody>
      </p:sp>
      <p:sp>
        <p:nvSpPr>
          <p:cNvPr id="1897" name="Rectangle 297">
            <a:extLst>
              <a:ext uri="{FF2B5EF4-FFF2-40B4-BE49-F238E27FC236}">
                <a16:creationId xmlns:a16="http://schemas.microsoft.com/office/drawing/2014/main" id="{5BCBC957-223E-0744-818A-0A232D7822EE}"/>
              </a:ext>
            </a:extLst>
          </p:cNvPr>
          <p:cNvSpPr>
            <a:spLocks noChangeArrowheads="1"/>
          </p:cNvSpPr>
          <p:nvPr/>
        </p:nvSpPr>
        <p:spPr bwMode="auto">
          <a:xfrm>
            <a:off x="5365082" y="2017047"/>
            <a:ext cx="38792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chemeClr val="accent1"/>
                </a:solidFill>
                <a:effectLst/>
                <a:latin typeface="+mj-lt"/>
                <a:cs typeface="Arial" panose="020B0604020202020204" pitchFamily="34" charset="0"/>
              </a:rPr>
              <a:t>339.05</a:t>
            </a:r>
          </a:p>
        </p:txBody>
      </p:sp>
      <p:sp>
        <p:nvSpPr>
          <p:cNvPr id="1898" name="Rectangle 298">
            <a:extLst>
              <a:ext uri="{FF2B5EF4-FFF2-40B4-BE49-F238E27FC236}">
                <a16:creationId xmlns:a16="http://schemas.microsoft.com/office/drawing/2014/main" id="{FFC3A217-B2B7-96CA-54C0-485C35BDC469}"/>
              </a:ext>
            </a:extLst>
          </p:cNvPr>
          <p:cNvSpPr>
            <a:spLocks noChangeArrowheads="1"/>
          </p:cNvSpPr>
          <p:nvPr/>
        </p:nvSpPr>
        <p:spPr bwMode="auto">
          <a:xfrm>
            <a:off x="4600464" y="2820885"/>
            <a:ext cx="38792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rgbClr val="000000"/>
                </a:solidFill>
                <a:effectLst/>
                <a:latin typeface="+mj-lt"/>
                <a:cs typeface="Arial" panose="020B0604020202020204" pitchFamily="34" charset="0"/>
              </a:rPr>
              <a:t>297.0</a:t>
            </a:r>
            <a:r>
              <a:rPr kumimoji="0" lang="en-US" altLang="ja-JP" sz="1000" b="0" i="1" u="none" strike="noStrike" cap="none" normalizeH="0" baseline="0" dirty="0">
                <a:ln>
                  <a:noFill/>
                </a:ln>
                <a:solidFill>
                  <a:srgbClr val="000000"/>
                </a:solidFill>
                <a:effectLst/>
                <a:latin typeface="+mj-lt"/>
                <a:cs typeface="Arial" panose="020B0604020202020204" pitchFamily="34" charset="0"/>
              </a:rPr>
              <a:t>4</a:t>
            </a:r>
            <a:endParaRPr kumimoji="0" lang="ja-JP" altLang="ja-JP" sz="1000" b="0" i="1" u="none" strike="noStrike" cap="none" normalizeH="0" baseline="0" dirty="0">
              <a:ln>
                <a:noFill/>
              </a:ln>
              <a:solidFill>
                <a:schemeClr val="tx1"/>
              </a:solidFill>
              <a:effectLst/>
              <a:latin typeface="+mj-lt"/>
              <a:cs typeface="Arial" panose="020B0604020202020204" pitchFamily="34" charset="0"/>
            </a:endParaRPr>
          </a:p>
        </p:txBody>
      </p:sp>
      <p:sp>
        <p:nvSpPr>
          <p:cNvPr id="1899" name="Rectangle 299">
            <a:extLst>
              <a:ext uri="{FF2B5EF4-FFF2-40B4-BE49-F238E27FC236}">
                <a16:creationId xmlns:a16="http://schemas.microsoft.com/office/drawing/2014/main" id="{4DF56E99-1974-FF40-8431-DF2A97E31D38}"/>
              </a:ext>
            </a:extLst>
          </p:cNvPr>
          <p:cNvSpPr>
            <a:spLocks noChangeArrowheads="1"/>
          </p:cNvSpPr>
          <p:nvPr/>
        </p:nvSpPr>
        <p:spPr bwMode="auto">
          <a:xfrm>
            <a:off x="4287272" y="3049227"/>
            <a:ext cx="38792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chemeClr val="accent1"/>
                </a:solidFill>
                <a:effectLst/>
                <a:latin typeface="+mj-lt"/>
                <a:cs typeface="Arial" panose="020B0604020202020204" pitchFamily="34" charset="0"/>
              </a:rPr>
              <a:t>285.04</a:t>
            </a:r>
          </a:p>
        </p:txBody>
      </p:sp>
      <p:sp>
        <p:nvSpPr>
          <p:cNvPr id="1900" name="Rectangle 301">
            <a:extLst>
              <a:ext uri="{FF2B5EF4-FFF2-40B4-BE49-F238E27FC236}">
                <a16:creationId xmlns:a16="http://schemas.microsoft.com/office/drawing/2014/main" id="{9406CA79-87EA-568F-453B-61D7C5B7F1A1}"/>
              </a:ext>
            </a:extLst>
          </p:cNvPr>
          <p:cNvSpPr>
            <a:spLocks noChangeArrowheads="1"/>
          </p:cNvSpPr>
          <p:nvPr/>
        </p:nvSpPr>
        <p:spPr bwMode="auto">
          <a:xfrm>
            <a:off x="4834980" y="3280432"/>
            <a:ext cx="38792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rgbClr val="000000"/>
                </a:solidFill>
                <a:effectLst/>
                <a:latin typeface="+mj-lt"/>
                <a:cs typeface="Arial" panose="020B0604020202020204" pitchFamily="34" charset="0"/>
              </a:rPr>
              <a:t>311.0</a:t>
            </a:r>
            <a:r>
              <a:rPr kumimoji="0" lang="en-US" altLang="ja-JP" sz="1000" b="0" i="1" u="none" strike="noStrike" cap="none" normalizeH="0" baseline="0" dirty="0">
                <a:ln>
                  <a:noFill/>
                </a:ln>
                <a:solidFill>
                  <a:srgbClr val="000000"/>
                </a:solidFill>
                <a:effectLst/>
                <a:latin typeface="+mj-lt"/>
                <a:cs typeface="Arial" panose="020B0604020202020204" pitchFamily="34" charset="0"/>
              </a:rPr>
              <a:t>6</a:t>
            </a:r>
            <a:endParaRPr kumimoji="0" lang="ja-JP" altLang="ja-JP" sz="1000" b="0" i="1" u="none" strike="noStrike" cap="none" normalizeH="0" baseline="0" dirty="0">
              <a:ln>
                <a:noFill/>
              </a:ln>
              <a:solidFill>
                <a:schemeClr val="tx1"/>
              </a:solidFill>
              <a:effectLst/>
              <a:latin typeface="+mj-lt"/>
              <a:cs typeface="Arial" panose="020B0604020202020204" pitchFamily="34" charset="0"/>
            </a:endParaRPr>
          </a:p>
        </p:txBody>
      </p:sp>
      <p:sp>
        <p:nvSpPr>
          <p:cNvPr id="1901" name="Rectangle 303">
            <a:extLst>
              <a:ext uri="{FF2B5EF4-FFF2-40B4-BE49-F238E27FC236}">
                <a16:creationId xmlns:a16="http://schemas.microsoft.com/office/drawing/2014/main" id="{9B9295EC-75C6-D5B6-ADB7-5763051789FC}"/>
              </a:ext>
            </a:extLst>
          </p:cNvPr>
          <p:cNvSpPr>
            <a:spLocks noChangeArrowheads="1"/>
          </p:cNvSpPr>
          <p:nvPr/>
        </p:nvSpPr>
        <p:spPr bwMode="auto">
          <a:xfrm>
            <a:off x="5181375" y="3387803"/>
            <a:ext cx="38792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chemeClr val="accent1"/>
                </a:solidFill>
                <a:effectLst/>
                <a:latin typeface="+mj-lt"/>
                <a:cs typeface="Arial" panose="020B0604020202020204" pitchFamily="34" charset="0"/>
              </a:rPr>
              <a:t>327.05</a:t>
            </a:r>
          </a:p>
        </p:txBody>
      </p:sp>
      <p:sp>
        <p:nvSpPr>
          <p:cNvPr id="2092" name="Rectangle 16">
            <a:extLst>
              <a:ext uri="{FF2B5EF4-FFF2-40B4-BE49-F238E27FC236}">
                <a16:creationId xmlns:a16="http://schemas.microsoft.com/office/drawing/2014/main" id="{D88DABD6-5DFE-ABCF-C8D0-509C2D4D3BA6}"/>
              </a:ext>
            </a:extLst>
          </p:cNvPr>
          <p:cNvSpPr>
            <a:spLocks noChangeArrowheads="1"/>
          </p:cNvSpPr>
          <p:nvPr/>
        </p:nvSpPr>
        <p:spPr bwMode="auto">
          <a:xfrm>
            <a:off x="1343544" y="2097256"/>
            <a:ext cx="647613"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783" rtl="0" eaLnBrk="0" fontAlgn="base" latinLnBrk="0" hangingPunct="0">
              <a:lnSpc>
                <a:spcPct val="100000"/>
              </a:lnSpc>
              <a:spcBef>
                <a:spcPct val="0"/>
              </a:spcBef>
              <a:spcAft>
                <a:spcPct val="0"/>
              </a:spcAft>
              <a:buClrTx/>
              <a:buSzTx/>
              <a:buFontTx/>
              <a:buNone/>
              <a:tabLst/>
              <a:defRPr/>
            </a:pPr>
            <a:r>
              <a:rPr lang="en-US" altLang="ja-JP" sz="1000" u="sng" dirty="0">
                <a:latin typeface="+mj-lt"/>
                <a:ea typeface="游ゴシック" panose="020B0400000000000000" pitchFamily="50" charset="-128"/>
                <a:cs typeface="Arial" panose="020B0604020202020204" pitchFamily="34" charset="0"/>
              </a:rPr>
              <a:t>MS/MS/MS</a:t>
            </a:r>
            <a:endParaRPr kumimoji="0" lang="ja-JP" altLang="ja-JP" sz="4000" b="0" i="0" u="sng" strike="noStrike" kern="1200" cap="none" spc="0" normalizeH="0" baseline="30000" noProof="0" dirty="0">
              <a:ln>
                <a:noFill/>
              </a:ln>
              <a:effectLst/>
              <a:uLnTx/>
              <a:uFillTx/>
              <a:latin typeface="+mj-lt"/>
              <a:ea typeface="游ゴシック" panose="020B0400000000000000" pitchFamily="50" charset="-128"/>
              <a:cs typeface="Arial" panose="020B0604020202020204" pitchFamily="34" charset="0"/>
            </a:endParaRPr>
          </a:p>
        </p:txBody>
      </p:sp>
      <p:sp>
        <p:nvSpPr>
          <p:cNvPr id="2093" name="テキスト ボックス 2092">
            <a:extLst>
              <a:ext uri="{FF2B5EF4-FFF2-40B4-BE49-F238E27FC236}">
                <a16:creationId xmlns:a16="http://schemas.microsoft.com/office/drawing/2014/main" id="{BBD9E823-CB96-448E-2C42-5509ABE64E9E}"/>
              </a:ext>
            </a:extLst>
          </p:cNvPr>
          <p:cNvSpPr txBox="1"/>
          <p:nvPr/>
        </p:nvSpPr>
        <p:spPr>
          <a:xfrm>
            <a:off x="5038848" y="2582137"/>
            <a:ext cx="716551" cy="200055"/>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-46(CH</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O</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sp>
        <p:nvSpPr>
          <p:cNvPr id="2094" name="テキスト ボックス 2093">
            <a:extLst>
              <a:ext uri="{FF2B5EF4-FFF2-40B4-BE49-F238E27FC236}">
                <a16:creationId xmlns:a16="http://schemas.microsoft.com/office/drawing/2014/main" id="{8E3287B2-CC6B-2CEE-5A6E-03C4C9831AD8}"/>
              </a:ext>
            </a:extLst>
          </p:cNvPr>
          <p:cNvSpPr txBox="1"/>
          <p:nvPr/>
        </p:nvSpPr>
        <p:spPr>
          <a:xfrm>
            <a:off x="5351728" y="2722078"/>
            <a:ext cx="836615" cy="200055"/>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-30 (CH</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O)</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sp>
        <p:nvSpPr>
          <p:cNvPr id="2095" name="テキスト ボックス 2094">
            <a:extLst>
              <a:ext uri="{FF2B5EF4-FFF2-40B4-BE49-F238E27FC236}">
                <a16:creationId xmlns:a16="http://schemas.microsoft.com/office/drawing/2014/main" id="{E828B358-FD2F-DDFF-9C41-91B1629A41DF}"/>
              </a:ext>
            </a:extLst>
          </p:cNvPr>
          <p:cNvSpPr txBox="1"/>
          <p:nvPr/>
        </p:nvSpPr>
        <p:spPr>
          <a:xfrm>
            <a:off x="5712661" y="2862018"/>
            <a:ext cx="683648" cy="200055"/>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-18 (H</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O)</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cxnSp>
        <p:nvCxnSpPr>
          <p:cNvPr id="2096" name="直線コネクタ 2095">
            <a:extLst>
              <a:ext uri="{FF2B5EF4-FFF2-40B4-BE49-F238E27FC236}">
                <a16:creationId xmlns:a16="http://schemas.microsoft.com/office/drawing/2014/main" id="{78BF0A8B-8D05-6F6B-1091-4B99E82E770D}"/>
              </a:ext>
            </a:extLst>
          </p:cNvPr>
          <p:cNvCxnSpPr>
            <a:cxnSpLocks/>
          </p:cNvCxnSpPr>
          <p:nvPr/>
        </p:nvCxnSpPr>
        <p:spPr>
          <a:xfrm flipH="1" flipV="1">
            <a:off x="5953768" y="2330965"/>
            <a:ext cx="655" cy="1152000"/>
          </a:xfrm>
          <a:prstGeom prst="line">
            <a:avLst/>
          </a:prstGeom>
          <a:ln w="3175">
            <a:solidFill>
              <a:schemeClr val="tx1"/>
            </a:solidFill>
            <a:prstDash val="dash"/>
          </a:ln>
        </p:spPr>
        <p:style>
          <a:lnRef idx="1">
            <a:schemeClr val="dk1"/>
          </a:lnRef>
          <a:fillRef idx="0">
            <a:schemeClr val="dk1"/>
          </a:fillRef>
          <a:effectRef idx="0">
            <a:schemeClr val="dk1"/>
          </a:effectRef>
          <a:fontRef idx="minor">
            <a:schemeClr val="tx1"/>
          </a:fontRef>
        </p:style>
      </p:cxnSp>
      <p:cxnSp>
        <p:nvCxnSpPr>
          <p:cNvPr id="2097" name="直線コネクタ 2096">
            <a:extLst>
              <a:ext uri="{FF2B5EF4-FFF2-40B4-BE49-F238E27FC236}">
                <a16:creationId xmlns:a16="http://schemas.microsoft.com/office/drawing/2014/main" id="{A95364FB-866B-8CD3-E367-5FCB71E8E1E6}"/>
              </a:ext>
            </a:extLst>
          </p:cNvPr>
          <p:cNvCxnSpPr>
            <a:cxnSpLocks/>
          </p:cNvCxnSpPr>
          <p:nvPr/>
        </p:nvCxnSpPr>
        <p:spPr>
          <a:xfrm flipH="1" flipV="1">
            <a:off x="5351125" y="2849453"/>
            <a:ext cx="1206" cy="504000"/>
          </a:xfrm>
          <a:prstGeom prst="line">
            <a:avLst/>
          </a:prstGeom>
          <a:ln w="3175">
            <a:solidFill>
              <a:schemeClr val="tx1"/>
            </a:solidFill>
            <a:prstDash val="dash"/>
          </a:ln>
        </p:spPr>
        <p:style>
          <a:lnRef idx="1">
            <a:schemeClr val="dk1"/>
          </a:lnRef>
          <a:fillRef idx="0">
            <a:schemeClr val="dk1"/>
          </a:fillRef>
          <a:effectRef idx="0">
            <a:schemeClr val="dk1"/>
          </a:effectRef>
          <a:fontRef idx="minor">
            <a:schemeClr val="tx1"/>
          </a:fontRef>
        </p:style>
      </p:cxnSp>
      <p:cxnSp>
        <p:nvCxnSpPr>
          <p:cNvPr id="2098" name="直線コネクタ 2097">
            <a:extLst>
              <a:ext uri="{FF2B5EF4-FFF2-40B4-BE49-F238E27FC236}">
                <a16:creationId xmlns:a16="http://schemas.microsoft.com/office/drawing/2014/main" id="{4D1FE097-8469-BF94-4518-743AFE231942}"/>
              </a:ext>
            </a:extLst>
          </p:cNvPr>
          <p:cNvCxnSpPr>
            <a:cxnSpLocks/>
          </p:cNvCxnSpPr>
          <p:nvPr/>
        </p:nvCxnSpPr>
        <p:spPr>
          <a:xfrm flipV="1">
            <a:off x="5031654" y="2730154"/>
            <a:ext cx="0" cy="540000"/>
          </a:xfrm>
          <a:prstGeom prst="line">
            <a:avLst/>
          </a:prstGeom>
          <a:ln w="3175">
            <a:solidFill>
              <a:schemeClr val="tx1"/>
            </a:solidFill>
            <a:prstDash val="dash"/>
          </a:ln>
        </p:spPr>
        <p:style>
          <a:lnRef idx="1">
            <a:schemeClr val="dk1"/>
          </a:lnRef>
          <a:fillRef idx="0">
            <a:schemeClr val="dk1"/>
          </a:fillRef>
          <a:effectRef idx="0">
            <a:schemeClr val="dk1"/>
          </a:effectRef>
          <a:fontRef idx="minor">
            <a:schemeClr val="tx1"/>
          </a:fontRef>
        </p:style>
      </p:cxnSp>
      <p:cxnSp>
        <p:nvCxnSpPr>
          <p:cNvPr id="2099" name="直線コネクタ 2098">
            <a:extLst>
              <a:ext uri="{FF2B5EF4-FFF2-40B4-BE49-F238E27FC236}">
                <a16:creationId xmlns:a16="http://schemas.microsoft.com/office/drawing/2014/main" id="{AD8DC839-A09F-F8B2-4121-BE601E2B77F9}"/>
              </a:ext>
            </a:extLst>
          </p:cNvPr>
          <p:cNvCxnSpPr>
            <a:cxnSpLocks/>
          </p:cNvCxnSpPr>
          <p:nvPr/>
        </p:nvCxnSpPr>
        <p:spPr>
          <a:xfrm flipV="1">
            <a:off x="4753441" y="2589120"/>
            <a:ext cx="0" cy="216000"/>
          </a:xfrm>
          <a:prstGeom prst="line">
            <a:avLst/>
          </a:prstGeom>
          <a:ln w="3175">
            <a:solidFill>
              <a:schemeClr val="tx1"/>
            </a:solidFill>
            <a:prstDash val="dash"/>
          </a:ln>
        </p:spPr>
        <p:style>
          <a:lnRef idx="1">
            <a:schemeClr val="dk1"/>
          </a:lnRef>
          <a:fillRef idx="0">
            <a:schemeClr val="dk1"/>
          </a:fillRef>
          <a:effectRef idx="0">
            <a:schemeClr val="dk1"/>
          </a:effectRef>
          <a:fontRef idx="minor">
            <a:schemeClr val="tx1"/>
          </a:fontRef>
        </p:style>
      </p:cxnSp>
      <p:cxnSp>
        <p:nvCxnSpPr>
          <p:cNvPr id="2100" name="直線コネクタ 2099">
            <a:extLst>
              <a:ext uri="{FF2B5EF4-FFF2-40B4-BE49-F238E27FC236}">
                <a16:creationId xmlns:a16="http://schemas.microsoft.com/office/drawing/2014/main" id="{34750787-33C5-02E7-B1B5-4F7FDA956F1E}"/>
              </a:ext>
            </a:extLst>
          </p:cNvPr>
          <p:cNvCxnSpPr>
            <a:cxnSpLocks/>
          </p:cNvCxnSpPr>
          <p:nvPr/>
        </p:nvCxnSpPr>
        <p:spPr>
          <a:xfrm flipV="1">
            <a:off x="4513379" y="2434502"/>
            <a:ext cx="0" cy="612000"/>
          </a:xfrm>
          <a:prstGeom prst="line">
            <a:avLst/>
          </a:prstGeom>
          <a:ln w="3175">
            <a:solidFill>
              <a:schemeClr val="tx1"/>
            </a:solidFill>
            <a:prstDash val="dash"/>
          </a:ln>
        </p:spPr>
        <p:style>
          <a:lnRef idx="1">
            <a:schemeClr val="dk1"/>
          </a:lnRef>
          <a:fillRef idx="0">
            <a:schemeClr val="dk1"/>
          </a:fillRef>
          <a:effectRef idx="0">
            <a:schemeClr val="dk1"/>
          </a:effectRef>
          <a:fontRef idx="minor">
            <a:schemeClr val="tx1"/>
          </a:fontRef>
        </p:style>
      </p:cxnSp>
      <p:sp>
        <p:nvSpPr>
          <p:cNvPr id="2101" name="テキスト ボックス 2100">
            <a:extLst>
              <a:ext uri="{FF2B5EF4-FFF2-40B4-BE49-F238E27FC236}">
                <a16:creationId xmlns:a16="http://schemas.microsoft.com/office/drawing/2014/main" id="{D2998EDD-DF29-5A99-8794-39B3E7A63933}"/>
              </a:ext>
            </a:extLst>
          </p:cNvPr>
          <p:cNvSpPr txBox="1"/>
          <p:nvPr/>
        </p:nvSpPr>
        <p:spPr>
          <a:xfrm>
            <a:off x="4605415" y="2302255"/>
            <a:ext cx="707882" cy="200055"/>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-72(C</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3</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H</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4</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O</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sp>
        <p:nvSpPr>
          <p:cNvPr id="2102" name="テキスト ボックス 2101">
            <a:extLst>
              <a:ext uri="{FF2B5EF4-FFF2-40B4-BE49-F238E27FC236}">
                <a16:creationId xmlns:a16="http://schemas.microsoft.com/office/drawing/2014/main" id="{385C7E4E-876B-5536-2E39-7941C1BD00F4}"/>
              </a:ext>
            </a:extLst>
          </p:cNvPr>
          <p:cNvSpPr txBox="1"/>
          <p:nvPr/>
        </p:nvSpPr>
        <p:spPr>
          <a:xfrm>
            <a:off x="4829605" y="2442196"/>
            <a:ext cx="729441" cy="200055"/>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-60(C</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H</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4</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O</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sp>
        <p:nvSpPr>
          <p:cNvPr id="52" name="正方形/長方形 51">
            <a:extLst>
              <a:ext uri="{FF2B5EF4-FFF2-40B4-BE49-F238E27FC236}">
                <a16:creationId xmlns:a16="http://schemas.microsoft.com/office/drawing/2014/main" id="{6088747C-DEA1-463B-9E09-CA003C1C6922}"/>
              </a:ext>
            </a:extLst>
          </p:cNvPr>
          <p:cNvSpPr/>
          <p:nvPr/>
        </p:nvSpPr>
        <p:spPr>
          <a:xfrm>
            <a:off x="619803" y="5479050"/>
            <a:ext cx="601682"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00">
              <a:latin typeface="+mj-lt"/>
            </a:endParaRPr>
          </a:p>
        </p:txBody>
      </p:sp>
      <p:cxnSp>
        <p:nvCxnSpPr>
          <p:cNvPr id="2103" name="直線矢印コネクタ 2102">
            <a:extLst>
              <a:ext uri="{FF2B5EF4-FFF2-40B4-BE49-F238E27FC236}">
                <a16:creationId xmlns:a16="http://schemas.microsoft.com/office/drawing/2014/main" id="{1120430B-DECE-001D-DB87-AE610EF1344D}"/>
              </a:ext>
            </a:extLst>
          </p:cNvPr>
          <p:cNvCxnSpPr>
            <a:cxnSpLocks/>
          </p:cNvCxnSpPr>
          <p:nvPr/>
        </p:nvCxnSpPr>
        <p:spPr>
          <a:xfrm flipH="1">
            <a:off x="5595517" y="3017116"/>
            <a:ext cx="360000" cy="0"/>
          </a:xfrm>
          <a:prstGeom prst="straightConnector1">
            <a:avLst/>
          </a:prstGeom>
          <a:ln w="6350">
            <a:solidFill>
              <a:srgbClr val="0070C0"/>
            </a:solidFill>
            <a:tailEnd type="triangle"/>
          </a:ln>
        </p:spPr>
        <p:style>
          <a:lnRef idx="1">
            <a:schemeClr val="dk1"/>
          </a:lnRef>
          <a:fillRef idx="0">
            <a:schemeClr val="dk1"/>
          </a:fillRef>
          <a:effectRef idx="0">
            <a:schemeClr val="dk1"/>
          </a:effectRef>
          <a:fontRef idx="minor">
            <a:schemeClr val="tx1"/>
          </a:fontRef>
        </p:style>
      </p:cxnSp>
      <p:cxnSp>
        <p:nvCxnSpPr>
          <p:cNvPr id="2104" name="直線矢印コネクタ 2103">
            <a:extLst>
              <a:ext uri="{FF2B5EF4-FFF2-40B4-BE49-F238E27FC236}">
                <a16:creationId xmlns:a16="http://schemas.microsoft.com/office/drawing/2014/main" id="{6699B885-8141-64DC-2C72-B98062747610}"/>
              </a:ext>
            </a:extLst>
          </p:cNvPr>
          <p:cNvCxnSpPr>
            <a:cxnSpLocks/>
          </p:cNvCxnSpPr>
          <p:nvPr/>
        </p:nvCxnSpPr>
        <p:spPr>
          <a:xfrm flipH="1" flipV="1">
            <a:off x="4509833" y="2460859"/>
            <a:ext cx="1442868" cy="691"/>
          </a:xfrm>
          <a:prstGeom prst="straightConnector1">
            <a:avLst/>
          </a:prstGeom>
          <a:ln w="6350">
            <a:solidFill>
              <a:srgbClr val="0070C0"/>
            </a:solidFill>
            <a:tailEnd type="triangle"/>
          </a:ln>
        </p:spPr>
        <p:style>
          <a:lnRef idx="1">
            <a:schemeClr val="dk1"/>
          </a:lnRef>
          <a:fillRef idx="0">
            <a:schemeClr val="dk1"/>
          </a:fillRef>
          <a:effectRef idx="0">
            <a:schemeClr val="dk1"/>
          </a:effectRef>
          <a:fontRef idx="minor">
            <a:schemeClr val="tx1"/>
          </a:fontRef>
        </p:style>
      </p:cxnSp>
      <p:cxnSp>
        <p:nvCxnSpPr>
          <p:cNvPr id="2105" name="直線矢印コネクタ 2104">
            <a:extLst>
              <a:ext uri="{FF2B5EF4-FFF2-40B4-BE49-F238E27FC236}">
                <a16:creationId xmlns:a16="http://schemas.microsoft.com/office/drawing/2014/main" id="{F7CFDC0B-6A85-0620-51CC-36FD9C1B727A}"/>
              </a:ext>
            </a:extLst>
          </p:cNvPr>
          <p:cNvCxnSpPr>
            <a:cxnSpLocks/>
          </p:cNvCxnSpPr>
          <p:nvPr/>
        </p:nvCxnSpPr>
        <p:spPr>
          <a:xfrm flipH="1">
            <a:off x="4762857" y="2599923"/>
            <a:ext cx="1188000" cy="0"/>
          </a:xfrm>
          <a:prstGeom prst="straightConnector1">
            <a:avLst/>
          </a:prstGeom>
          <a:ln w="6350">
            <a:solidFill>
              <a:srgbClr val="0070C0"/>
            </a:solidFill>
            <a:tailEnd type="triangle"/>
          </a:ln>
        </p:spPr>
        <p:style>
          <a:lnRef idx="1">
            <a:schemeClr val="dk1"/>
          </a:lnRef>
          <a:fillRef idx="0">
            <a:schemeClr val="dk1"/>
          </a:fillRef>
          <a:effectRef idx="0">
            <a:schemeClr val="dk1"/>
          </a:effectRef>
          <a:fontRef idx="minor">
            <a:schemeClr val="tx1"/>
          </a:fontRef>
        </p:style>
      </p:cxnSp>
      <p:cxnSp>
        <p:nvCxnSpPr>
          <p:cNvPr id="2106" name="直線矢印コネクタ 2105">
            <a:extLst>
              <a:ext uri="{FF2B5EF4-FFF2-40B4-BE49-F238E27FC236}">
                <a16:creationId xmlns:a16="http://schemas.microsoft.com/office/drawing/2014/main" id="{5957E02D-D2E5-F42C-3F86-6698BF94BA04}"/>
              </a:ext>
            </a:extLst>
          </p:cNvPr>
          <p:cNvCxnSpPr>
            <a:cxnSpLocks/>
          </p:cNvCxnSpPr>
          <p:nvPr/>
        </p:nvCxnSpPr>
        <p:spPr>
          <a:xfrm flipH="1">
            <a:off x="5045194" y="2738987"/>
            <a:ext cx="905663" cy="0"/>
          </a:xfrm>
          <a:prstGeom prst="straightConnector1">
            <a:avLst/>
          </a:prstGeom>
          <a:ln w="6350">
            <a:solidFill>
              <a:srgbClr val="0070C0"/>
            </a:solidFill>
            <a:tailEnd type="triangle"/>
          </a:ln>
        </p:spPr>
        <p:style>
          <a:lnRef idx="1">
            <a:schemeClr val="dk1"/>
          </a:lnRef>
          <a:fillRef idx="0">
            <a:schemeClr val="dk1"/>
          </a:fillRef>
          <a:effectRef idx="0">
            <a:schemeClr val="dk1"/>
          </a:effectRef>
          <a:fontRef idx="minor">
            <a:schemeClr val="tx1"/>
          </a:fontRef>
        </p:style>
      </p:cxnSp>
      <p:cxnSp>
        <p:nvCxnSpPr>
          <p:cNvPr id="2107" name="直線矢印コネクタ 2106">
            <a:extLst>
              <a:ext uri="{FF2B5EF4-FFF2-40B4-BE49-F238E27FC236}">
                <a16:creationId xmlns:a16="http://schemas.microsoft.com/office/drawing/2014/main" id="{2C4197B8-1026-C9FD-334D-81C1E6CB00B8}"/>
              </a:ext>
            </a:extLst>
          </p:cNvPr>
          <p:cNvCxnSpPr>
            <a:cxnSpLocks/>
          </p:cNvCxnSpPr>
          <p:nvPr/>
        </p:nvCxnSpPr>
        <p:spPr>
          <a:xfrm flipH="1">
            <a:off x="5352883" y="2878051"/>
            <a:ext cx="599818" cy="0"/>
          </a:xfrm>
          <a:prstGeom prst="straightConnector1">
            <a:avLst/>
          </a:prstGeom>
          <a:ln w="6350">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2111" name="テキスト ボックス 2110">
            <a:extLst>
              <a:ext uri="{FF2B5EF4-FFF2-40B4-BE49-F238E27FC236}">
                <a16:creationId xmlns:a16="http://schemas.microsoft.com/office/drawing/2014/main" id="{72A6F8C0-CB6E-C3B4-994E-80DA62105C38}"/>
              </a:ext>
            </a:extLst>
          </p:cNvPr>
          <p:cNvSpPr txBox="1"/>
          <p:nvPr/>
        </p:nvSpPr>
        <p:spPr>
          <a:xfrm>
            <a:off x="5676571" y="3438514"/>
            <a:ext cx="817815" cy="246221"/>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altLang="ja-JP" sz="1000" i="1" u="sng"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357.06</a:t>
            </a:r>
            <a:endParaRPr kumimoji="0" lang="ja-JP" altLang="en-US" sz="1000" i="1" u="sng"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sp>
        <p:nvSpPr>
          <p:cNvPr id="2118" name="AutoShape 3">
            <a:extLst>
              <a:ext uri="{FF2B5EF4-FFF2-40B4-BE49-F238E27FC236}">
                <a16:creationId xmlns:a16="http://schemas.microsoft.com/office/drawing/2014/main" id="{E2963017-4F98-F89B-299F-99B80A5FF31B}"/>
              </a:ext>
            </a:extLst>
          </p:cNvPr>
          <p:cNvSpPr>
            <a:spLocks noChangeAspect="1" noChangeArrowheads="1" noTextEdit="1"/>
          </p:cNvSpPr>
          <p:nvPr/>
        </p:nvSpPr>
        <p:spPr bwMode="auto">
          <a:xfrm>
            <a:off x="796219" y="173039"/>
            <a:ext cx="823211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02" name="Rectangle 6">
            <a:extLst>
              <a:ext uri="{FF2B5EF4-FFF2-40B4-BE49-F238E27FC236}">
                <a16:creationId xmlns:a16="http://schemas.microsoft.com/office/drawing/2014/main" id="{E9FDADE3-703E-21D9-6F66-A72EA6E2F1CF}"/>
              </a:ext>
            </a:extLst>
          </p:cNvPr>
          <p:cNvSpPr>
            <a:spLocks noChangeArrowheads="1"/>
          </p:cNvSpPr>
          <p:nvPr/>
        </p:nvSpPr>
        <p:spPr bwMode="auto">
          <a:xfrm>
            <a:off x="2786084" y="185880"/>
            <a:ext cx="3206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mj-lt"/>
              </a:rPr>
              <a:t> </a:t>
            </a:r>
            <a:endParaRPr kumimoji="0" lang="ja-JP" altLang="ja-JP" b="0" i="0" u="none" strike="noStrike" cap="none" normalizeH="0" baseline="0">
              <a:ln>
                <a:noFill/>
              </a:ln>
              <a:solidFill>
                <a:schemeClr val="tx1"/>
              </a:solidFill>
              <a:effectLst/>
              <a:latin typeface="+mj-lt"/>
            </a:endParaRPr>
          </a:p>
        </p:txBody>
      </p:sp>
      <p:sp>
        <p:nvSpPr>
          <p:cNvPr id="2203" name="Rectangle 14">
            <a:extLst>
              <a:ext uri="{FF2B5EF4-FFF2-40B4-BE49-F238E27FC236}">
                <a16:creationId xmlns:a16="http://schemas.microsoft.com/office/drawing/2014/main" id="{041ABDCD-03EC-2BE1-4451-338E273AE277}"/>
              </a:ext>
            </a:extLst>
          </p:cNvPr>
          <p:cNvSpPr>
            <a:spLocks noChangeArrowheads="1"/>
          </p:cNvSpPr>
          <p:nvPr/>
        </p:nvSpPr>
        <p:spPr bwMode="auto">
          <a:xfrm>
            <a:off x="727716" y="172261"/>
            <a:ext cx="56425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000" b="0" i="0" u="none" strike="noStrike" cap="none" normalizeH="0" baseline="0" dirty="0">
                <a:ln>
                  <a:noFill/>
                </a:ln>
                <a:effectLst/>
                <a:latin typeface="+mj-lt"/>
                <a:cs typeface="Arial" panose="020B0604020202020204" pitchFamily="34" charset="0"/>
              </a:rPr>
              <a:t>(</a:t>
            </a:r>
            <a:r>
              <a:rPr kumimoji="0" lang="ja-JP" altLang="ja-JP" sz="1000" b="0" i="0" u="none" strike="noStrike" cap="none" normalizeH="0" baseline="0" dirty="0">
                <a:ln>
                  <a:noFill/>
                </a:ln>
                <a:effectLst/>
                <a:latin typeface="+mj-lt"/>
                <a:cs typeface="Arial" panose="020B0604020202020204" pitchFamily="34" charset="0"/>
              </a:rPr>
              <a:t>3.99E</a:t>
            </a:r>
            <a:r>
              <a:rPr kumimoji="0" lang="en-US" altLang="ja-JP" sz="1000" b="0" i="0" u="none" strike="noStrike" cap="none" normalizeH="0" baseline="0" dirty="0">
                <a:ln>
                  <a:noFill/>
                </a:ln>
                <a:effectLst/>
                <a:latin typeface="+mj-lt"/>
                <a:cs typeface="Arial" panose="020B0604020202020204" pitchFamily="34" charset="0"/>
              </a:rPr>
              <a:t>+</a:t>
            </a:r>
            <a:r>
              <a:rPr kumimoji="0" lang="ja-JP" altLang="ja-JP" sz="1000" b="0" i="0" u="none" strike="noStrike" cap="none" normalizeH="0" baseline="0" dirty="0">
                <a:ln>
                  <a:noFill/>
                </a:ln>
                <a:effectLst/>
                <a:latin typeface="+mj-lt"/>
                <a:cs typeface="Arial" panose="020B0604020202020204" pitchFamily="34" charset="0"/>
              </a:rPr>
              <a:t>5</a:t>
            </a:r>
            <a:r>
              <a:rPr kumimoji="0" lang="en-US" altLang="ja-JP" sz="1000" b="0" i="0" u="none" strike="noStrike" cap="none" normalizeH="0" baseline="0" dirty="0">
                <a:ln>
                  <a:noFill/>
                </a:ln>
                <a:effectLst/>
                <a:latin typeface="+mj-lt"/>
                <a:cs typeface="Arial" panose="020B0604020202020204" pitchFamily="34" charset="0"/>
              </a:rPr>
              <a:t>)</a:t>
            </a:r>
            <a:endParaRPr kumimoji="0" lang="ja-JP" altLang="ja-JP" sz="1000" b="0" i="0" u="none" strike="noStrike" cap="none" normalizeH="0" baseline="0" dirty="0">
              <a:ln>
                <a:noFill/>
              </a:ln>
              <a:effectLst/>
              <a:latin typeface="+mj-lt"/>
              <a:cs typeface="Arial" panose="020B0604020202020204" pitchFamily="34" charset="0"/>
            </a:endParaRPr>
          </a:p>
        </p:txBody>
      </p:sp>
      <p:sp>
        <p:nvSpPr>
          <p:cNvPr id="2204" name="Line 17">
            <a:extLst>
              <a:ext uri="{FF2B5EF4-FFF2-40B4-BE49-F238E27FC236}">
                <a16:creationId xmlns:a16="http://schemas.microsoft.com/office/drawing/2014/main" id="{9EA1E064-CC75-4C76-39F7-F416AB5F89EF}"/>
              </a:ext>
            </a:extLst>
          </p:cNvPr>
          <p:cNvSpPr>
            <a:spLocks noChangeShapeType="1"/>
          </p:cNvSpPr>
          <p:nvPr/>
        </p:nvSpPr>
        <p:spPr bwMode="auto">
          <a:xfrm>
            <a:off x="1224002" y="1821377"/>
            <a:ext cx="762756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05" name="Line 18">
            <a:extLst>
              <a:ext uri="{FF2B5EF4-FFF2-40B4-BE49-F238E27FC236}">
                <a16:creationId xmlns:a16="http://schemas.microsoft.com/office/drawing/2014/main" id="{BA27CABB-545B-D3F9-B211-7C2D597D7C4F}"/>
              </a:ext>
            </a:extLst>
          </p:cNvPr>
          <p:cNvSpPr>
            <a:spLocks noChangeShapeType="1"/>
          </p:cNvSpPr>
          <p:nvPr/>
        </p:nvSpPr>
        <p:spPr bwMode="auto">
          <a:xfrm>
            <a:off x="1417895"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06" name="Line 19">
            <a:extLst>
              <a:ext uri="{FF2B5EF4-FFF2-40B4-BE49-F238E27FC236}">
                <a16:creationId xmlns:a16="http://schemas.microsoft.com/office/drawing/2014/main" id="{0A79D981-E81C-A5E0-3C8A-96221EC59348}"/>
              </a:ext>
            </a:extLst>
          </p:cNvPr>
          <p:cNvSpPr>
            <a:spLocks noChangeShapeType="1"/>
          </p:cNvSpPr>
          <p:nvPr/>
        </p:nvSpPr>
        <p:spPr bwMode="auto">
          <a:xfrm>
            <a:off x="1617981"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07" name="Line 20">
            <a:extLst>
              <a:ext uri="{FF2B5EF4-FFF2-40B4-BE49-F238E27FC236}">
                <a16:creationId xmlns:a16="http://schemas.microsoft.com/office/drawing/2014/main" id="{1A27D4A3-AA30-5732-AFD6-870709D6066E}"/>
              </a:ext>
            </a:extLst>
          </p:cNvPr>
          <p:cNvSpPr>
            <a:spLocks noChangeShapeType="1"/>
          </p:cNvSpPr>
          <p:nvPr/>
        </p:nvSpPr>
        <p:spPr bwMode="auto">
          <a:xfrm>
            <a:off x="2015295"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08" name="Line 21">
            <a:extLst>
              <a:ext uri="{FF2B5EF4-FFF2-40B4-BE49-F238E27FC236}">
                <a16:creationId xmlns:a16="http://schemas.microsoft.com/office/drawing/2014/main" id="{31AE387A-21DB-6284-C4BD-E88828C2B641}"/>
              </a:ext>
            </a:extLst>
          </p:cNvPr>
          <p:cNvSpPr>
            <a:spLocks noChangeShapeType="1"/>
          </p:cNvSpPr>
          <p:nvPr/>
        </p:nvSpPr>
        <p:spPr bwMode="auto">
          <a:xfrm>
            <a:off x="2216810"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09" name="Line 22">
            <a:extLst>
              <a:ext uri="{FF2B5EF4-FFF2-40B4-BE49-F238E27FC236}">
                <a16:creationId xmlns:a16="http://schemas.microsoft.com/office/drawing/2014/main" id="{C97E7A2D-1B09-F93C-BDFA-60658B289AFD}"/>
              </a:ext>
            </a:extLst>
          </p:cNvPr>
          <p:cNvSpPr>
            <a:spLocks noChangeShapeType="1"/>
          </p:cNvSpPr>
          <p:nvPr/>
        </p:nvSpPr>
        <p:spPr bwMode="auto">
          <a:xfrm>
            <a:off x="2418325"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10" name="Line 23">
            <a:extLst>
              <a:ext uri="{FF2B5EF4-FFF2-40B4-BE49-F238E27FC236}">
                <a16:creationId xmlns:a16="http://schemas.microsoft.com/office/drawing/2014/main" id="{0828EE0E-571A-D4F0-BA77-C0CA49FF8A66}"/>
              </a:ext>
            </a:extLst>
          </p:cNvPr>
          <p:cNvSpPr>
            <a:spLocks noChangeShapeType="1"/>
          </p:cNvSpPr>
          <p:nvPr/>
        </p:nvSpPr>
        <p:spPr bwMode="auto">
          <a:xfrm>
            <a:off x="2614123"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11" name="Line 24">
            <a:extLst>
              <a:ext uri="{FF2B5EF4-FFF2-40B4-BE49-F238E27FC236}">
                <a16:creationId xmlns:a16="http://schemas.microsoft.com/office/drawing/2014/main" id="{DCA75BB7-485D-3D09-B93C-9A371F8B2C65}"/>
              </a:ext>
            </a:extLst>
          </p:cNvPr>
          <p:cNvSpPr>
            <a:spLocks noChangeShapeType="1"/>
          </p:cNvSpPr>
          <p:nvPr/>
        </p:nvSpPr>
        <p:spPr bwMode="auto">
          <a:xfrm>
            <a:off x="3017154"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12" name="Line 25">
            <a:extLst>
              <a:ext uri="{FF2B5EF4-FFF2-40B4-BE49-F238E27FC236}">
                <a16:creationId xmlns:a16="http://schemas.microsoft.com/office/drawing/2014/main" id="{8BD5D72E-9DFE-3A49-4175-3054BCDD2F29}"/>
              </a:ext>
            </a:extLst>
          </p:cNvPr>
          <p:cNvSpPr>
            <a:spLocks noChangeShapeType="1"/>
          </p:cNvSpPr>
          <p:nvPr/>
        </p:nvSpPr>
        <p:spPr bwMode="auto">
          <a:xfrm>
            <a:off x="3212952"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13" name="Line 26">
            <a:extLst>
              <a:ext uri="{FF2B5EF4-FFF2-40B4-BE49-F238E27FC236}">
                <a16:creationId xmlns:a16="http://schemas.microsoft.com/office/drawing/2014/main" id="{433C84EA-551A-2054-DE35-BF9AC3B9652D}"/>
              </a:ext>
            </a:extLst>
          </p:cNvPr>
          <p:cNvSpPr>
            <a:spLocks noChangeShapeType="1"/>
          </p:cNvSpPr>
          <p:nvPr/>
        </p:nvSpPr>
        <p:spPr bwMode="auto">
          <a:xfrm>
            <a:off x="3413038"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14" name="Line 27">
            <a:extLst>
              <a:ext uri="{FF2B5EF4-FFF2-40B4-BE49-F238E27FC236}">
                <a16:creationId xmlns:a16="http://schemas.microsoft.com/office/drawing/2014/main" id="{4BC3570F-C63F-E839-F713-A1951F75FB9F}"/>
              </a:ext>
            </a:extLst>
          </p:cNvPr>
          <p:cNvSpPr>
            <a:spLocks noChangeShapeType="1"/>
          </p:cNvSpPr>
          <p:nvPr/>
        </p:nvSpPr>
        <p:spPr bwMode="auto">
          <a:xfrm>
            <a:off x="3614554"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15" name="Line 28">
            <a:extLst>
              <a:ext uri="{FF2B5EF4-FFF2-40B4-BE49-F238E27FC236}">
                <a16:creationId xmlns:a16="http://schemas.microsoft.com/office/drawing/2014/main" id="{6908AD8F-D781-A71D-CBD5-B1DACC13B840}"/>
              </a:ext>
            </a:extLst>
          </p:cNvPr>
          <p:cNvSpPr>
            <a:spLocks noChangeShapeType="1"/>
          </p:cNvSpPr>
          <p:nvPr/>
        </p:nvSpPr>
        <p:spPr bwMode="auto">
          <a:xfrm>
            <a:off x="4011867"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16" name="Line 29">
            <a:extLst>
              <a:ext uri="{FF2B5EF4-FFF2-40B4-BE49-F238E27FC236}">
                <a16:creationId xmlns:a16="http://schemas.microsoft.com/office/drawing/2014/main" id="{21A3E809-9EEE-1BFD-8506-863DF7EE2998}"/>
              </a:ext>
            </a:extLst>
          </p:cNvPr>
          <p:cNvSpPr>
            <a:spLocks noChangeShapeType="1"/>
          </p:cNvSpPr>
          <p:nvPr/>
        </p:nvSpPr>
        <p:spPr bwMode="auto">
          <a:xfrm>
            <a:off x="4213382"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17" name="Line 30">
            <a:extLst>
              <a:ext uri="{FF2B5EF4-FFF2-40B4-BE49-F238E27FC236}">
                <a16:creationId xmlns:a16="http://schemas.microsoft.com/office/drawing/2014/main" id="{93157CF4-3BCD-BB0B-2BA4-B4933E057D3B}"/>
              </a:ext>
            </a:extLst>
          </p:cNvPr>
          <p:cNvSpPr>
            <a:spLocks noChangeShapeType="1"/>
          </p:cNvSpPr>
          <p:nvPr/>
        </p:nvSpPr>
        <p:spPr bwMode="auto">
          <a:xfrm>
            <a:off x="4409181"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18" name="Line 31">
            <a:extLst>
              <a:ext uri="{FF2B5EF4-FFF2-40B4-BE49-F238E27FC236}">
                <a16:creationId xmlns:a16="http://schemas.microsoft.com/office/drawing/2014/main" id="{15824441-EA12-B3B6-053F-E33C3A71D52C}"/>
              </a:ext>
            </a:extLst>
          </p:cNvPr>
          <p:cNvSpPr>
            <a:spLocks noChangeShapeType="1"/>
          </p:cNvSpPr>
          <p:nvPr/>
        </p:nvSpPr>
        <p:spPr bwMode="auto">
          <a:xfrm>
            <a:off x="4610696"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19" name="Line 32">
            <a:extLst>
              <a:ext uri="{FF2B5EF4-FFF2-40B4-BE49-F238E27FC236}">
                <a16:creationId xmlns:a16="http://schemas.microsoft.com/office/drawing/2014/main" id="{FD4F09A7-DC83-7E13-0A2D-067A111F6ED9}"/>
              </a:ext>
            </a:extLst>
          </p:cNvPr>
          <p:cNvSpPr>
            <a:spLocks noChangeShapeType="1"/>
          </p:cNvSpPr>
          <p:nvPr/>
        </p:nvSpPr>
        <p:spPr bwMode="auto">
          <a:xfrm>
            <a:off x="5008010"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20" name="Line 33">
            <a:extLst>
              <a:ext uri="{FF2B5EF4-FFF2-40B4-BE49-F238E27FC236}">
                <a16:creationId xmlns:a16="http://schemas.microsoft.com/office/drawing/2014/main" id="{6BA40180-4491-066D-5FA9-87D25420E230}"/>
              </a:ext>
            </a:extLst>
          </p:cNvPr>
          <p:cNvSpPr>
            <a:spLocks noChangeShapeType="1"/>
          </p:cNvSpPr>
          <p:nvPr/>
        </p:nvSpPr>
        <p:spPr bwMode="auto">
          <a:xfrm>
            <a:off x="5208096"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21" name="Line 34">
            <a:extLst>
              <a:ext uri="{FF2B5EF4-FFF2-40B4-BE49-F238E27FC236}">
                <a16:creationId xmlns:a16="http://schemas.microsoft.com/office/drawing/2014/main" id="{2F0BEB89-0D59-8132-9EF5-9A0A9E1996E7}"/>
              </a:ext>
            </a:extLst>
          </p:cNvPr>
          <p:cNvSpPr>
            <a:spLocks noChangeShapeType="1"/>
          </p:cNvSpPr>
          <p:nvPr/>
        </p:nvSpPr>
        <p:spPr bwMode="auto">
          <a:xfrm>
            <a:off x="5409611"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22" name="Line 35">
            <a:extLst>
              <a:ext uri="{FF2B5EF4-FFF2-40B4-BE49-F238E27FC236}">
                <a16:creationId xmlns:a16="http://schemas.microsoft.com/office/drawing/2014/main" id="{7A34BCD4-F9C5-1539-3B13-1CF7581A3D60}"/>
              </a:ext>
            </a:extLst>
          </p:cNvPr>
          <p:cNvSpPr>
            <a:spLocks noChangeShapeType="1"/>
          </p:cNvSpPr>
          <p:nvPr/>
        </p:nvSpPr>
        <p:spPr bwMode="auto">
          <a:xfrm>
            <a:off x="5605409"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23" name="Line 36">
            <a:extLst>
              <a:ext uri="{FF2B5EF4-FFF2-40B4-BE49-F238E27FC236}">
                <a16:creationId xmlns:a16="http://schemas.microsoft.com/office/drawing/2014/main" id="{C1040EF1-1C5D-F164-B450-E43683BB6E16}"/>
              </a:ext>
            </a:extLst>
          </p:cNvPr>
          <p:cNvSpPr>
            <a:spLocks noChangeShapeType="1"/>
          </p:cNvSpPr>
          <p:nvPr/>
        </p:nvSpPr>
        <p:spPr bwMode="auto">
          <a:xfrm>
            <a:off x="6008440"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24" name="Line 37">
            <a:extLst>
              <a:ext uri="{FF2B5EF4-FFF2-40B4-BE49-F238E27FC236}">
                <a16:creationId xmlns:a16="http://schemas.microsoft.com/office/drawing/2014/main" id="{482D6333-7B6C-3422-D6CE-A8AFDBEC1D36}"/>
              </a:ext>
            </a:extLst>
          </p:cNvPr>
          <p:cNvSpPr>
            <a:spLocks noChangeShapeType="1"/>
          </p:cNvSpPr>
          <p:nvPr/>
        </p:nvSpPr>
        <p:spPr bwMode="auto">
          <a:xfrm>
            <a:off x="6204238"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25" name="Line 38">
            <a:extLst>
              <a:ext uri="{FF2B5EF4-FFF2-40B4-BE49-F238E27FC236}">
                <a16:creationId xmlns:a16="http://schemas.microsoft.com/office/drawing/2014/main" id="{D85838C1-B736-4F0F-7015-C64A62B75FE2}"/>
              </a:ext>
            </a:extLst>
          </p:cNvPr>
          <p:cNvSpPr>
            <a:spLocks noChangeShapeType="1"/>
          </p:cNvSpPr>
          <p:nvPr/>
        </p:nvSpPr>
        <p:spPr bwMode="auto">
          <a:xfrm>
            <a:off x="6405753"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26" name="Line 39">
            <a:extLst>
              <a:ext uri="{FF2B5EF4-FFF2-40B4-BE49-F238E27FC236}">
                <a16:creationId xmlns:a16="http://schemas.microsoft.com/office/drawing/2014/main" id="{242D1733-28E1-5FFC-7E23-61B572FEA446}"/>
              </a:ext>
            </a:extLst>
          </p:cNvPr>
          <p:cNvSpPr>
            <a:spLocks noChangeShapeType="1"/>
          </p:cNvSpPr>
          <p:nvPr/>
        </p:nvSpPr>
        <p:spPr bwMode="auto">
          <a:xfrm>
            <a:off x="6605839"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27" name="Line 40">
            <a:extLst>
              <a:ext uri="{FF2B5EF4-FFF2-40B4-BE49-F238E27FC236}">
                <a16:creationId xmlns:a16="http://schemas.microsoft.com/office/drawing/2014/main" id="{733DFAA3-CC8D-40F4-7385-5158595A62E7}"/>
              </a:ext>
            </a:extLst>
          </p:cNvPr>
          <p:cNvSpPr>
            <a:spLocks noChangeShapeType="1"/>
          </p:cNvSpPr>
          <p:nvPr/>
        </p:nvSpPr>
        <p:spPr bwMode="auto">
          <a:xfrm>
            <a:off x="7003153"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28" name="Line 41">
            <a:extLst>
              <a:ext uri="{FF2B5EF4-FFF2-40B4-BE49-F238E27FC236}">
                <a16:creationId xmlns:a16="http://schemas.microsoft.com/office/drawing/2014/main" id="{F8FB8E94-BD67-F596-A1EE-AADE55A80ED6}"/>
              </a:ext>
            </a:extLst>
          </p:cNvPr>
          <p:cNvSpPr>
            <a:spLocks noChangeShapeType="1"/>
          </p:cNvSpPr>
          <p:nvPr/>
        </p:nvSpPr>
        <p:spPr bwMode="auto">
          <a:xfrm>
            <a:off x="7204668"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29" name="Line 42">
            <a:extLst>
              <a:ext uri="{FF2B5EF4-FFF2-40B4-BE49-F238E27FC236}">
                <a16:creationId xmlns:a16="http://schemas.microsoft.com/office/drawing/2014/main" id="{2310AAD0-90AF-1F3A-708B-98BB8C85083A}"/>
              </a:ext>
            </a:extLst>
          </p:cNvPr>
          <p:cNvSpPr>
            <a:spLocks noChangeShapeType="1"/>
          </p:cNvSpPr>
          <p:nvPr/>
        </p:nvSpPr>
        <p:spPr bwMode="auto">
          <a:xfrm>
            <a:off x="7400467"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30" name="Line 43">
            <a:extLst>
              <a:ext uri="{FF2B5EF4-FFF2-40B4-BE49-F238E27FC236}">
                <a16:creationId xmlns:a16="http://schemas.microsoft.com/office/drawing/2014/main" id="{A954FF7D-448A-23B6-2EB3-196DC80F0B6E}"/>
              </a:ext>
            </a:extLst>
          </p:cNvPr>
          <p:cNvSpPr>
            <a:spLocks noChangeShapeType="1"/>
          </p:cNvSpPr>
          <p:nvPr/>
        </p:nvSpPr>
        <p:spPr bwMode="auto">
          <a:xfrm>
            <a:off x="7601982"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31" name="Line 44">
            <a:extLst>
              <a:ext uri="{FF2B5EF4-FFF2-40B4-BE49-F238E27FC236}">
                <a16:creationId xmlns:a16="http://schemas.microsoft.com/office/drawing/2014/main" id="{94FF3E13-3EDA-7DFA-32A8-0D12F8D0E72E}"/>
              </a:ext>
            </a:extLst>
          </p:cNvPr>
          <p:cNvSpPr>
            <a:spLocks noChangeShapeType="1"/>
          </p:cNvSpPr>
          <p:nvPr/>
        </p:nvSpPr>
        <p:spPr bwMode="auto">
          <a:xfrm>
            <a:off x="8005012"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32" name="Line 45">
            <a:extLst>
              <a:ext uri="{FF2B5EF4-FFF2-40B4-BE49-F238E27FC236}">
                <a16:creationId xmlns:a16="http://schemas.microsoft.com/office/drawing/2014/main" id="{0C6BCFB4-4111-CD8B-645A-105A4D7C08DD}"/>
              </a:ext>
            </a:extLst>
          </p:cNvPr>
          <p:cNvSpPr>
            <a:spLocks noChangeShapeType="1"/>
          </p:cNvSpPr>
          <p:nvPr/>
        </p:nvSpPr>
        <p:spPr bwMode="auto">
          <a:xfrm>
            <a:off x="8200811"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33" name="Line 46">
            <a:extLst>
              <a:ext uri="{FF2B5EF4-FFF2-40B4-BE49-F238E27FC236}">
                <a16:creationId xmlns:a16="http://schemas.microsoft.com/office/drawing/2014/main" id="{7BF6B847-1932-C3F7-E3FB-354C588C1FF9}"/>
              </a:ext>
            </a:extLst>
          </p:cNvPr>
          <p:cNvSpPr>
            <a:spLocks noChangeShapeType="1"/>
          </p:cNvSpPr>
          <p:nvPr/>
        </p:nvSpPr>
        <p:spPr bwMode="auto">
          <a:xfrm>
            <a:off x="8400897"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34" name="Line 47">
            <a:extLst>
              <a:ext uri="{FF2B5EF4-FFF2-40B4-BE49-F238E27FC236}">
                <a16:creationId xmlns:a16="http://schemas.microsoft.com/office/drawing/2014/main" id="{C4AEBD69-59B9-3DDC-A0AC-853CE559EBAC}"/>
              </a:ext>
            </a:extLst>
          </p:cNvPr>
          <p:cNvSpPr>
            <a:spLocks noChangeShapeType="1"/>
          </p:cNvSpPr>
          <p:nvPr/>
        </p:nvSpPr>
        <p:spPr bwMode="auto">
          <a:xfrm>
            <a:off x="8602412"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35" name="Line 48">
            <a:extLst>
              <a:ext uri="{FF2B5EF4-FFF2-40B4-BE49-F238E27FC236}">
                <a16:creationId xmlns:a16="http://schemas.microsoft.com/office/drawing/2014/main" id="{7F6B5A10-DA0D-7E36-C891-845A43AB5C01}"/>
              </a:ext>
            </a:extLst>
          </p:cNvPr>
          <p:cNvSpPr>
            <a:spLocks noChangeShapeType="1"/>
          </p:cNvSpPr>
          <p:nvPr/>
        </p:nvSpPr>
        <p:spPr bwMode="auto">
          <a:xfrm>
            <a:off x="1257826"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236" name="Line 49">
            <a:extLst>
              <a:ext uri="{FF2B5EF4-FFF2-40B4-BE49-F238E27FC236}">
                <a16:creationId xmlns:a16="http://schemas.microsoft.com/office/drawing/2014/main" id="{A2BD7FB8-0387-9AA6-3D7C-1CCAD73DEDFD}"/>
              </a:ext>
            </a:extLst>
          </p:cNvPr>
          <p:cNvSpPr>
            <a:spLocks noChangeShapeType="1"/>
          </p:cNvSpPr>
          <p:nvPr/>
        </p:nvSpPr>
        <p:spPr bwMode="auto">
          <a:xfrm>
            <a:off x="1299273"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237" name="Line 50">
            <a:extLst>
              <a:ext uri="{FF2B5EF4-FFF2-40B4-BE49-F238E27FC236}">
                <a16:creationId xmlns:a16="http://schemas.microsoft.com/office/drawing/2014/main" id="{43BF183D-4E47-3A0F-A994-6E00E389EBFB}"/>
              </a:ext>
            </a:extLst>
          </p:cNvPr>
          <p:cNvSpPr>
            <a:spLocks noChangeShapeType="1"/>
          </p:cNvSpPr>
          <p:nvPr/>
        </p:nvSpPr>
        <p:spPr bwMode="auto">
          <a:xfrm>
            <a:off x="1340719"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38" name="Line 51">
            <a:extLst>
              <a:ext uri="{FF2B5EF4-FFF2-40B4-BE49-F238E27FC236}">
                <a16:creationId xmlns:a16="http://schemas.microsoft.com/office/drawing/2014/main" id="{9071D05C-7463-9D4D-C9E1-EF53685CCA3A}"/>
              </a:ext>
            </a:extLst>
          </p:cNvPr>
          <p:cNvSpPr>
            <a:spLocks noChangeShapeType="1"/>
          </p:cNvSpPr>
          <p:nvPr/>
        </p:nvSpPr>
        <p:spPr bwMode="auto">
          <a:xfrm>
            <a:off x="1376449"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39" name="Line 52">
            <a:extLst>
              <a:ext uri="{FF2B5EF4-FFF2-40B4-BE49-F238E27FC236}">
                <a16:creationId xmlns:a16="http://schemas.microsoft.com/office/drawing/2014/main" id="{4DF23492-F511-A2E2-E12B-098137C00D43}"/>
              </a:ext>
            </a:extLst>
          </p:cNvPr>
          <p:cNvSpPr>
            <a:spLocks noChangeShapeType="1"/>
          </p:cNvSpPr>
          <p:nvPr/>
        </p:nvSpPr>
        <p:spPr bwMode="auto">
          <a:xfrm>
            <a:off x="1459341"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40" name="Line 53">
            <a:extLst>
              <a:ext uri="{FF2B5EF4-FFF2-40B4-BE49-F238E27FC236}">
                <a16:creationId xmlns:a16="http://schemas.microsoft.com/office/drawing/2014/main" id="{95721EB4-20D4-5E6F-0333-3F0657E74A91}"/>
              </a:ext>
            </a:extLst>
          </p:cNvPr>
          <p:cNvSpPr>
            <a:spLocks noChangeShapeType="1"/>
          </p:cNvSpPr>
          <p:nvPr/>
        </p:nvSpPr>
        <p:spPr bwMode="auto">
          <a:xfrm>
            <a:off x="1499359"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41" name="Line 54">
            <a:extLst>
              <a:ext uri="{FF2B5EF4-FFF2-40B4-BE49-F238E27FC236}">
                <a16:creationId xmlns:a16="http://schemas.microsoft.com/office/drawing/2014/main" id="{76A5DCCB-6055-2C12-4222-03B3EEF0336C}"/>
              </a:ext>
            </a:extLst>
          </p:cNvPr>
          <p:cNvSpPr>
            <a:spLocks noChangeShapeType="1"/>
          </p:cNvSpPr>
          <p:nvPr/>
        </p:nvSpPr>
        <p:spPr bwMode="auto">
          <a:xfrm>
            <a:off x="1536517"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42" name="Line 55">
            <a:extLst>
              <a:ext uri="{FF2B5EF4-FFF2-40B4-BE49-F238E27FC236}">
                <a16:creationId xmlns:a16="http://schemas.microsoft.com/office/drawing/2014/main" id="{16B896A8-3898-DA3C-9804-B118367B1FD9}"/>
              </a:ext>
            </a:extLst>
          </p:cNvPr>
          <p:cNvSpPr>
            <a:spLocks noChangeShapeType="1"/>
          </p:cNvSpPr>
          <p:nvPr/>
        </p:nvSpPr>
        <p:spPr bwMode="auto">
          <a:xfrm>
            <a:off x="1577964"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43" name="Line 56">
            <a:extLst>
              <a:ext uri="{FF2B5EF4-FFF2-40B4-BE49-F238E27FC236}">
                <a16:creationId xmlns:a16="http://schemas.microsoft.com/office/drawing/2014/main" id="{88CB9C7C-9EB9-F02A-1052-C49058639117}"/>
              </a:ext>
            </a:extLst>
          </p:cNvPr>
          <p:cNvSpPr>
            <a:spLocks noChangeShapeType="1"/>
          </p:cNvSpPr>
          <p:nvPr/>
        </p:nvSpPr>
        <p:spPr bwMode="auto">
          <a:xfrm>
            <a:off x="1659427"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44" name="Line 57">
            <a:extLst>
              <a:ext uri="{FF2B5EF4-FFF2-40B4-BE49-F238E27FC236}">
                <a16:creationId xmlns:a16="http://schemas.microsoft.com/office/drawing/2014/main" id="{BA5576FC-520C-A07C-905F-469E29DE3B95}"/>
              </a:ext>
            </a:extLst>
          </p:cNvPr>
          <p:cNvSpPr>
            <a:spLocks noChangeShapeType="1"/>
          </p:cNvSpPr>
          <p:nvPr/>
        </p:nvSpPr>
        <p:spPr bwMode="auto">
          <a:xfrm>
            <a:off x="1696586"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45" name="Line 58">
            <a:extLst>
              <a:ext uri="{FF2B5EF4-FFF2-40B4-BE49-F238E27FC236}">
                <a16:creationId xmlns:a16="http://schemas.microsoft.com/office/drawing/2014/main" id="{3C0B8204-8557-F342-E635-A687C2404F9A}"/>
              </a:ext>
            </a:extLst>
          </p:cNvPr>
          <p:cNvSpPr>
            <a:spLocks noChangeShapeType="1"/>
          </p:cNvSpPr>
          <p:nvPr/>
        </p:nvSpPr>
        <p:spPr bwMode="auto">
          <a:xfrm>
            <a:off x="1736603"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46" name="Line 59">
            <a:extLst>
              <a:ext uri="{FF2B5EF4-FFF2-40B4-BE49-F238E27FC236}">
                <a16:creationId xmlns:a16="http://schemas.microsoft.com/office/drawing/2014/main" id="{BAF338A7-D78E-75AD-6400-23056CE77703}"/>
              </a:ext>
            </a:extLst>
          </p:cNvPr>
          <p:cNvSpPr>
            <a:spLocks noChangeShapeType="1"/>
          </p:cNvSpPr>
          <p:nvPr/>
        </p:nvSpPr>
        <p:spPr bwMode="auto">
          <a:xfrm>
            <a:off x="1778050"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47" name="Line 60">
            <a:extLst>
              <a:ext uri="{FF2B5EF4-FFF2-40B4-BE49-F238E27FC236}">
                <a16:creationId xmlns:a16="http://schemas.microsoft.com/office/drawing/2014/main" id="{AFB3EA60-348B-27A7-5FC9-A947A4D65F10}"/>
              </a:ext>
            </a:extLst>
          </p:cNvPr>
          <p:cNvSpPr>
            <a:spLocks noChangeShapeType="1"/>
          </p:cNvSpPr>
          <p:nvPr/>
        </p:nvSpPr>
        <p:spPr bwMode="auto">
          <a:xfrm>
            <a:off x="1856655"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48" name="Line 61">
            <a:extLst>
              <a:ext uri="{FF2B5EF4-FFF2-40B4-BE49-F238E27FC236}">
                <a16:creationId xmlns:a16="http://schemas.microsoft.com/office/drawing/2014/main" id="{252F7A73-2944-08CB-083C-28CF10FC8A34}"/>
              </a:ext>
            </a:extLst>
          </p:cNvPr>
          <p:cNvSpPr>
            <a:spLocks noChangeShapeType="1"/>
          </p:cNvSpPr>
          <p:nvPr/>
        </p:nvSpPr>
        <p:spPr bwMode="auto">
          <a:xfrm>
            <a:off x="1896672"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49" name="Line 62">
            <a:extLst>
              <a:ext uri="{FF2B5EF4-FFF2-40B4-BE49-F238E27FC236}">
                <a16:creationId xmlns:a16="http://schemas.microsoft.com/office/drawing/2014/main" id="{4C3B572B-CED0-2B82-028D-B6AB9F04FC4F}"/>
              </a:ext>
            </a:extLst>
          </p:cNvPr>
          <p:cNvSpPr>
            <a:spLocks noChangeShapeType="1"/>
          </p:cNvSpPr>
          <p:nvPr/>
        </p:nvSpPr>
        <p:spPr bwMode="auto">
          <a:xfrm>
            <a:off x="1938119"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50" name="Line 63">
            <a:extLst>
              <a:ext uri="{FF2B5EF4-FFF2-40B4-BE49-F238E27FC236}">
                <a16:creationId xmlns:a16="http://schemas.microsoft.com/office/drawing/2014/main" id="{596E4EB3-BE82-0D89-A835-BE7A46523510}"/>
              </a:ext>
            </a:extLst>
          </p:cNvPr>
          <p:cNvSpPr>
            <a:spLocks noChangeShapeType="1"/>
          </p:cNvSpPr>
          <p:nvPr/>
        </p:nvSpPr>
        <p:spPr bwMode="auto">
          <a:xfrm>
            <a:off x="1975277"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51" name="Line 64">
            <a:extLst>
              <a:ext uri="{FF2B5EF4-FFF2-40B4-BE49-F238E27FC236}">
                <a16:creationId xmlns:a16="http://schemas.microsoft.com/office/drawing/2014/main" id="{BFCFDA63-A231-C9DA-EB7F-3A56E40C991D}"/>
              </a:ext>
            </a:extLst>
          </p:cNvPr>
          <p:cNvSpPr>
            <a:spLocks noChangeShapeType="1"/>
          </p:cNvSpPr>
          <p:nvPr/>
        </p:nvSpPr>
        <p:spPr bwMode="auto">
          <a:xfrm>
            <a:off x="2056741"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52" name="Line 65">
            <a:extLst>
              <a:ext uri="{FF2B5EF4-FFF2-40B4-BE49-F238E27FC236}">
                <a16:creationId xmlns:a16="http://schemas.microsoft.com/office/drawing/2014/main" id="{FBB8B054-4BF2-82D3-BE81-A7D64512DDDE}"/>
              </a:ext>
            </a:extLst>
          </p:cNvPr>
          <p:cNvSpPr>
            <a:spLocks noChangeShapeType="1"/>
          </p:cNvSpPr>
          <p:nvPr/>
        </p:nvSpPr>
        <p:spPr bwMode="auto">
          <a:xfrm>
            <a:off x="2098187"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53" name="Line 66">
            <a:extLst>
              <a:ext uri="{FF2B5EF4-FFF2-40B4-BE49-F238E27FC236}">
                <a16:creationId xmlns:a16="http://schemas.microsoft.com/office/drawing/2014/main" id="{E96A0A70-5041-5958-C8B0-B482C59A3E85}"/>
              </a:ext>
            </a:extLst>
          </p:cNvPr>
          <p:cNvSpPr>
            <a:spLocks noChangeShapeType="1"/>
          </p:cNvSpPr>
          <p:nvPr/>
        </p:nvSpPr>
        <p:spPr bwMode="auto">
          <a:xfrm>
            <a:off x="2133917"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54" name="Line 67">
            <a:extLst>
              <a:ext uri="{FF2B5EF4-FFF2-40B4-BE49-F238E27FC236}">
                <a16:creationId xmlns:a16="http://schemas.microsoft.com/office/drawing/2014/main" id="{CBE75503-BA3A-6597-C4D6-91FC72B4335E}"/>
              </a:ext>
            </a:extLst>
          </p:cNvPr>
          <p:cNvSpPr>
            <a:spLocks noChangeShapeType="1"/>
          </p:cNvSpPr>
          <p:nvPr/>
        </p:nvSpPr>
        <p:spPr bwMode="auto">
          <a:xfrm>
            <a:off x="2175363"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55" name="Line 68">
            <a:extLst>
              <a:ext uri="{FF2B5EF4-FFF2-40B4-BE49-F238E27FC236}">
                <a16:creationId xmlns:a16="http://schemas.microsoft.com/office/drawing/2014/main" id="{E07875C8-EF19-D292-FD97-D5A1E6BFE734}"/>
              </a:ext>
            </a:extLst>
          </p:cNvPr>
          <p:cNvSpPr>
            <a:spLocks noChangeShapeType="1"/>
          </p:cNvSpPr>
          <p:nvPr/>
        </p:nvSpPr>
        <p:spPr bwMode="auto">
          <a:xfrm>
            <a:off x="2258256"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56" name="Line 69">
            <a:extLst>
              <a:ext uri="{FF2B5EF4-FFF2-40B4-BE49-F238E27FC236}">
                <a16:creationId xmlns:a16="http://schemas.microsoft.com/office/drawing/2014/main" id="{A6D79940-B8A6-E5F5-7457-480C3CDBCDB6}"/>
              </a:ext>
            </a:extLst>
          </p:cNvPr>
          <p:cNvSpPr>
            <a:spLocks noChangeShapeType="1"/>
          </p:cNvSpPr>
          <p:nvPr/>
        </p:nvSpPr>
        <p:spPr bwMode="auto">
          <a:xfrm>
            <a:off x="2293986"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57" name="Line 70">
            <a:extLst>
              <a:ext uri="{FF2B5EF4-FFF2-40B4-BE49-F238E27FC236}">
                <a16:creationId xmlns:a16="http://schemas.microsoft.com/office/drawing/2014/main" id="{3B1DE95A-4742-6316-C2B5-077A3333B0F3}"/>
              </a:ext>
            </a:extLst>
          </p:cNvPr>
          <p:cNvSpPr>
            <a:spLocks noChangeShapeType="1"/>
          </p:cNvSpPr>
          <p:nvPr/>
        </p:nvSpPr>
        <p:spPr bwMode="auto">
          <a:xfrm>
            <a:off x="2335432"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58" name="Line 71">
            <a:extLst>
              <a:ext uri="{FF2B5EF4-FFF2-40B4-BE49-F238E27FC236}">
                <a16:creationId xmlns:a16="http://schemas.microsoft.com/office/drawing/2014/main" id="{7803B2BF-A326-C511-9524-B33BEB1FE454}"/>
              </a:ext>
            </a:extLst>
          </p:cNvPr>
          <p:cNvSpPr>
            <a:spLocks noChangeShapeType="1"/>
          </p:cNvSpPr>
          <p:nvPr/>
        </p:nvSpPr>
        <p:spPr bwMode="auto">
          <a:xfrm>
            <a:off x="2376879"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59" name="Line 72">
            <a:extLst>
              <a:ext uri="{FF2B5EF4-FFF2-40B4-BE49-F238E27FC236}">
                <a16:creationId xmlns:a16="http://schemas.microsoft.com/office/drawing/2014/main" id="{E9D47595-1AB8-530D-B409-10C026608A3B}"/>
              </a:ext>
            </a:extLst>
          </p:cNvPr>
          <p:cNvSpPr>
            <a:spLocks noChangeShapeType="1"/>
          </p:cNvSpPr>
          <p:nvPr/>
        </p:nvSpPr>
        <p:spPr bwMode="auto">
          <a:xfrm>
            <a:off x="2454055"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60" name="Line 73">
            <a:extLst>
              <a:ext uri="{FF2B5EF4-FFF2-40B4-BE49-F238E27FC236}">
                <a16:creationId xmlns:a16="http://schemas.microsoft.com/office/drawing/2014/main" id="{A1DA9D0F-877A-F7E8-DC84-191D34DC61AE}"/>
              </a:ext>
            </a:extLst>
          </p:cNvPr>
          <p:cNvSpPr>
            <a:spLocks noChangeShapeType="1"/>
          </p:cNvSpPr>
          <p:nvPr/>
        </p:nvSpPr>
        <p:spPr bwMode="auto">
          <a:xfrm>
            <a:off x="2495501"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61" name="Line 74">
            <a:extLst>
              <a:ext uri="{FF2B5EF4-FFF2-40B4-BE49-F238E27FC236}">
                <a16:creationId xmlns:a16="http://schemas.microsoft.com/office/drawing/2014/main" id="{ABAA4EF6-8C25-7FE7-56C0-57779F9253B5}"/>
              </a:ext>
            </a:extLst>
          </p:cNvPr>
          <p:cNvSpPr>
            <a:spLocks noChangeShapeType="1"/>
          </p:cNvSpPr>
          <p:nvPr/>
        </p:nvSpPr>
        <p:spPr bwMode="auto">
          <a:xfrm>
            <a:off x="2536947"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62" name="Line 75">
            <a:extLst>
              <a:ext uri="{FF2B5EF4-FFF2-40B4-BE49-F238E27FC236}">
                <a16:creationId xmlns:a16="http://schemas.microsoft.com/office/drawing/2014/main" id="{EE248110-DBAA-78F1-3CE3-5E957B7EF107}"/>
              </a:ext>
            </a:extLst>
          </p:cNvPr>
          <p:cNvSpPr>
            <a:spLocks noChangeShapeType="1"/>
          </p:cNvSpPr>
          <p:nvPr/>
        </p:nvSpPr>
        <p:spPr bwMode="auto">
          <a:xfrm>
            <a:off x="2578394"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63" name="Line 76">
            <a:extLst>
              <a:ext uri="{FF2B5EF4-FFF2-40B4-BE49-F238E27FC236}">
                <a16:creationId xmlns:a16="http://schemas.microsoft.com/office/drawing/2014/main" id="{96384D60-0CA9-2B79-ED75-4047DD172D64}"/>
              </a:ext>
            </a:extLst>
          </p:cNvPr>
          <p:cNvSpPr>
            <a:spLocks noChangeShapeType="1"/>
          </p:cNvSpPr>
          <p:nvPr/>
        </p:nvSpPr>
        <p:spPr bwMode="auto">
          <a:xfrm>
            <a:off x="2655570"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64" name="Line 77">
            <a:extLst>
              <a:ext uri="{FF2B5EF4-FFF2-40B4-BE49-F238E27FC236}">
                <a16:creationId xmlns:a16="http://schemas.microsoft.com/office/drawing/2014/main" id="{D647DF5F-1102-0626-A0E2-B089BFC0F07E}"/>
              </a:ext>
            </a:extLst>
          </p:cNvPr>
          <p:cNvSpPr>
            <a:spLocks noChangeShapeType="1"/>
          </p:cNvSpPr>
          <p:nvPr/>
        </p:nvSpPr>
        <p:spPr bwMode="auto">
          <a:xfrm>
            <a:off x="2697016"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65" name="Line 78">
            <a:extLst>
              <a:ext uri="{FF2B5EF4-FFF2-40B4-BE49-F238E27FC236}">
                <a16:creationId xmlns:a16="http://schemas.microsoft.com/office/drawing/2014/main" id="{64791A25-A32D-7F0B-B95B-2229AAA0EA2B}"/>
              </a:ext>
            </a:extLst>
          </p:cNvPr>
          <p:cNvSpPr>
            <a:spLocks noChangeShapeType="1"/>
          </p:cNvSpPr>
          <p:nvPr/>
        </p:nvSpPr>
        <p:spPr bwMode="auto">
          <a:xfrm>
            <a:off x="2732746"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66" name="Line 79">
            <a:extLst>
              <a:ext uri="{FF2B5EF4-FFF2-40B4-BE49-F238E27FC236}">
                <a16:creationId xmlns:a16="http://schemas.microsoft.com/office/drawing/2014/main" id="{8D1EFF5E-ABF0-C788-D6A1-CEDE27259E85}"/>
              </a:ext>
            </a:extLst>
          </p:cNvPr>
          <p:cNvSpPr>
            <a:spLocks noChangeShapeType="1"/>
          </p:cNvSpPr>
          <p:nvPr/>
        </p:nvSpPr>
        <p:spPr bwMode="auto">
          <a:xfrm>
            <a:off x="2774192"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67" name="Line 80">
            <a:extLst>
              <a:ext uri="{FF2B5EF4-FFF2-40B4-BE49-F238E27FC236}">
                <a16:creationId xmlns:a16="http://schemas.microsoft.com/office/drawing/2014/main" id="{3B617CC5-4B5C-5E9A-513D-236B52D64B47}"/>
              </a:ext>
            </a:extLst>
          </p:cNvPr>
          <p:cNvSpPr>
            <a:spLocks noChangeShapeType="1"/>
          </p:cNvSpPr>
          <p:nvPr/>
        </p:nvSpPr>
        <p:spPr bwMode="auto">
          <a:xfrm>
            <a:off x="2857085"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68" name="Line 81">
            <a:extLst>
              <a:ext uri="{FF2B5EF4-FFF2-40B4-BE49-F238E27FC236}">
                <a16:creationId xmlns:a16="http://schemas.microsoft.com/office/drawing/2014/main" id="{76FD782C-2AEA-EE87-AB4E-33DFA131B6FA}"/>
              </a:ext>
            </a:extLst>
          </p:cNvPr>
          <p:cNvSpPr>
            <a:spLocks noChangeShapeType="1"/>
          </p:cNvSpPr>
          <p:nvPr/>
        </p:nvSpPr>
        <p:spPr bwMode="auto">
          <a:xfrm>
            <a:off x="2892815"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69" name="Line 82">
            <a:extLst>
              <a:ext uri="{FF2B5EF4-FFF2-40B4-BE49-F238E27FC236}">
                <a16:creationId xmlns:a16="http://schemas.microsoft.com/office/drawing/2014/main" id="{E4268300-3044-4CDC-7BA9-407EC91F7B52}"/>
              </a:ext>
            </a:extLst>
          </p:cNvPr>
          <p:cNvSpPr>
            <a:spLocks noChangeShapeType="1"/>
          </p:cNvSpPr>
          <p:nvPr/>
        </p:nvSpPr>
        <p:spPr bwMode="auto">
          <a:xfrm>
            <a:off x="2934261"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70" name="Line 83">
            <a:extLst>
              <a:ext uri="{FF2B5EF4-FFF2-40B4-BE49-F238E27FC236}">
                <a16:creationId xmlns:a16="http://schemas.microsoft.com/office/drawing/2014/main" id="{2B7239DD-F16F-7763-6D62-00F92CF0D565}"/>
              </a:ext>
            </a:extLst>
          </p:cNvPr>
          <p:cNvSpPr>
            <a:spLocks noChangeShapeType="1"/>
          </p:cNvSpPr>
          <p:nvPr/>
        </p:nvSpPr>
        <p:spPr bwMode="auto">
          <a:xfrm>
            <a:off x="2975707"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71" name="Line 84">
            <a:extLst>
              <a:ext uri="{FF2B5EF4-FFF2-40B4-BE49-F238E27FC236}">
                <a16:creationId xmlns:a16="http://schemas.microsoft.com/office/drawing/2014/main" id="{B089ABA4-F22D-2A3E-B716-668BE2510A71}"/>
              </a:ext>
            </a:extLst>
          </p:cNvPr>
          <p:cNvSpPr>
            <a:spLocks noChangeShapeType="1"/>
          </p:cNvSpPr>
          <p:nvPr/>
        </p:nvSpPr>
        <p:spPr bwMode="auto">
          <a:xfrm>
            <a:off x="3052884"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72" name="Line 85">
            <a:extLst>
              <a:ext uri="{FF2B5EF4-FFF2-40B4-BE49-F238E27FC236}">
                <a16:creationId xmlns:a16="http://schemas.microsoft.com/office/drawing/2014/main" id="{FFD4CF1E-73FE-C8C0-F7F0-CB5CFB0C3B54}"/>
              </a:ext>
            </a:extLst>
          </p:cNvPr>
          <p:cNvSpPr>
            <a:spLocks noChangeShapeType="1"/>
          </p:cNvSpPr>
          <p:nvPr/>
        </p:nvSpPr>
        <p:spPr bwMode="auto">
          <a:xfrm>
            <a:off x="3094330"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73" name="Line 86">
            <a:extLst>
              <a:ext uri="{FF2B5EF4-FFF2-40B4-BE49-F238E27FC236}">
                <a16:creationId xmlns:a16="http://schemas.microsoft.com/office/drawing/2014/main" id="{E7B9F85E-3337-3CC9-FA3F-65E99F7B7AC3}"/>
              </a:ext>
            </a:extLst>
          </p:cNvPr>
          <p:cNvSpPr>
            <a:spLocks noChangeShapeType="1"/>
          </p:cNvSpPr>
          <p:nvPr/>
        </p:nvSpPr>
        <p:spPr bwMode="auto">
          <a:xfrm>
            <a:off x="3135776"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74" name="Line 87">
            <a:extLst>
              <a:ext uri="{FF2B5EF4-FFF2-40B4-BE49-F238E27FC236}">
                <a16:creationId xmlns:a16="http://schemas.microsoft.com/office/drawing/2014/main" id="{A7B5BBCB-927A-BD3A-8C86-3CB7A73B7736}"/>
              </a:ext>
            </a:extLst>
          </p:cNvPr>
          <p:cNvSpPr>
            <a:spLocks noChangeShapeType="1"/>
          </p:cNvSpPr>
          <p:nvPr/>
        </p:nvSpPr>
        <p:spPr bwMode="auto">
          <a:xfrm>
            <a:off x="3175793"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75" name="Line 88">
            <a:extLst>
              <a:ext uri="{FF2B5EF4-FFF2-40B4-BE49-F238E27FC236}">
                <a16:creationId xmlns:a16="http://schemas.microsoft.com/office/drawing/2014/main" id="{3E91E00E-816C-C848-1963-818754B4B5BE}"/>
              </a:ext>
            </a:extLst>
          </p:cNvPr>
          <p:cNvSpPr>
            <a:spLocks noChangeShapeType="1"/>
          </p:cNvSpPr>
          <p:nvPr/>
        </p:nvSpPr>
        <p:spPr bwMode="auto">
          <a:xfrm>
            <a:off x="3254399"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76" name="Line 89">
            <a:extLst>
              <a:ext uri="{FF2B5EF4-FFF2-40B4-BE49-F238E27FC236}">
                <a16:creationId xmlns:a16="http://schemas.microsoft.com/office/drawing/2014/main" id="{CD53B7E7-0F82-3753-C95E-520F30C5B7F0}"/>
              </a:ext>
            </a:extLst>
          </p:cNvPr>
          <p:cNvSpPr>
            <a:spLocks noChangeShapeType="1"/>
          </p:cNvSpPr>
          <p:nvPr/>
        </p:nvSpPr>
        <p:spPr bwMode="auto">
          <a:xfrm>
            <a:off x="3294416"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77" name="Line 90">
            <a:extLst>
              <a:ext uri="{FF2B5EF4-FFF2-40B4-BE49-F238E27FC236}">
                <a16:creationId xmlns:a16="http://schemas.microsoft.com/office/drawing/2014/main" id="{86B47B69-59ED-2B64-2629-C5B47EF13B13}"/>
              </a:ext>
            </a:extLst>
          </p:cNvPr>
          <p:cNvSpPr>
            <a:spLocks noChangeShapeType="1"/>
          </p:cNvSpPr>
          <p:nvPr/>
        </p:nvSpPr>
        <p:spPr bwMode="auto">
          <a:xfrm>
            <a:off x="3331575"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78" name="Line 91">
            <a:extLst>
              <a:ext uri="{FF2B5EF4-FFF2-40B4-BE49-F238E27FC236}">
                <a16:creationId xmlns:a16="http://schemas.microsoft.com/office/drawing/2014/main" id="{923C558B-6075-139F-2F9B-48DB96D626F0}"/>
              </a:ext>
            </a:extLst>
          </p:cNvPr>
          <p:cNvSpPr>
            <a:spLocks noChangeShapeType="1"/>
          </p:cNvSpPr>
          <p:nvPr/>
        </p:nvSpPr>
        <p:spPr bwMode="auto">
          <a:xfrm>
            <a:off x="3373021"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79" name="Line 92">
            <a:extLst>
              <a:ext uri="{FF2B5EF4-FFF2-40B4-BE49-F238E27FC236}">
                <a16:creationId xmlns:a16="http://schemas.microsoft.com/office/drawing/2014/main" id="{FD2D9C3E-A0DC-A4CE-5CE4-EEDBAB7C23A0}"/>
              </a:ext>
            </a:extLst>
          </p:cNvPr>
          <p:cNvSpPr>
            <a:spLocks noChangeShapeType="1"/>
          </p:cNvSpPr>
          <p:nvPr/>
        </p:nvSpPr>
        <p:spPr bwMode="auto">
          <a:xfrm>
            <a:off x="3454485"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80" name="Line 93">
            <a:extLst>
              <a:ext uri="{FF2B5EF4-FFF2-40B4-BE49-F238E27FC236}">
                <a16:creationId xmlns:a16="http://schemas.microsoft.com/office/drawing/2014/main" id="{6CC95471-F0AC-33ED-73FD-93657E868DC7}"/>
              </a:ext>
            </a:extLst>
          </p:cNvPr>
          <p:cNvSpPr>
            <a:spLocks noChangeShapeType="1"/>
          </p:cNvSpPr>
          <p:nvPr/>
        </p:nvSpPr>
        <p:spPr bwMode="auto">
          <a:xfrm>
            <a:off x="3491644"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81" name="Line 94">
            <a:extLst>
              <a:ext uri="{FF2B5EF4-FFF2-40B4-BE49-F238E27FC236}">
                <a16:creationId xmlns:a16="http://schemas.microsoft.com/office/drawing/2014/main" id="{7BBFA982-C11E-FAF3-4E7D-4CCEBD95AC63}"/>
              </a:ext>
            </a:extLst>
          </p:cNvPr>
          <p:cNvSpPr>
            <a:spLocks noChangeShapeType="1"/>
          </p:cNvSpPr>
          <p:nvPr/>
        </p:nvSpPr>
        <p:spPr bwMode="auto">
          <a:xfrm>
            <a:off x="3531661"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82" name="Line 95">
            <a:extLst>
              <a:ext uri="{FF2B5EF4-FFF2-40B4-BE49-F238E27FC236}">
                <a16:creationId xmlns:a16="http://schemas.microsoft.com/office/drawing/2014/main" id="{14DD80F2-09C8-37BA-2E51-ABE29DE3FF71}"/>
              </a:ext>
            </a:extLst>
          </p:cNvPr>
          <p:cNvSpPr>
            <a:spLocks noChangeShapeType="1"/>
          </p:cNvSpPr>
          <p:nvPr/>
        </p:nvSpPr>
        <p:spPr bwMode="auto">
          <a:xfrm>
            <a:off x="3573107"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83" name="Line 96">
            <a:extLst>
              <a:ext uri="{FF2B5EF4-FFF2-40B4-BE49-F238E27FC236}">
                <a16:creationId xmlns:a16="http://schemas.microsoft.com/office/drawing/2014/main" id="{4AF38D95-F589-FB32-F28C-77922E2C0F49}"/>
              </a:ext>
            </a:extLst>
          </p:cNvPr>
          <p:cNvSpPr>
            <a:spLocks noChangeShapeType="1"/>
          </p:cNvSpPr>
          <p:nvPr/>
        </p:nvSpPr>
        <p:spPr bwMode="auto">
          <a:xfrm>
            <a:off x="3650283"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84" name="Line 97">
            <a:extLst>
              <a:ext uri="{FF2B5EF4-FFF2-40B4-BE49-F238E27FC236}">
                <a16:creationId xmlns:a16="http://schemas.microsoft.com/office/drawing/2014/main" id="{7C7EA22D-8052-7AD6-7A15-1869B8CA5FEC}"/>
              </a:ext>
            </a:extLst>
          </p:cNvPr>
          <p:cNvSpPr>
            <a:spLocks noChangeShapeType="1"/>
          </p:cNvSpPr>
          <p:nvPr/>
        </p:nvSpPr>
        <p:spPr bwMode="auto">
          <a:xfrm>
            <a:off x="3691730"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85" name="Line 98">
            <a:extLst>
              <a:ext uri="{FF2B5EF4-FFF2-40B4-BE49-F238E27FC236}">
                <a16:creationId xmlns:a16="http://schemas.microsoft.com/office/drawing/2014/main" id="{D7E3E310-C875-3253-6241-32A6CE5DB2CD}"/>
              </a:ext>
            </a:extLst>
          </p:cNvPr>
          <p:cNvSpPr>
            <a:spLocks noChangeShapeType="1"/>
          </p:cNvSpPr>
          <p:nvPr/>
        </p:nvSpPr>
        <p:spPr bwMode="auto">
          <a:xfrm>
            <a:off x="3733176"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86" name="Line 99">
            <a:extLst>
              <a:ext uri="{FF2B5EF4-FFF2-40B4-BE49-F238E27FC236}">
                <a16:creationId xmlns:a16="http://schemas.microsoft.com/office/drawing/2014/main" id="{D763267E-8344-DFC8-23D2-0253A489FD9B}"/>
              </a:ext>
            </a:extLst>
          </p:cNvPr>
          <p:cNvSpPr>
            <a:spLocks noChangeShapeType="1"/>
          </p:cNvSpPr>
          <p:nvPr/>
        </p:nvSpPr>
        <p:spPr bwMode="auto">
          <a:xfrm>
            <a:off x="3774622"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87" name="Line 100">
            <a:extLst>
              <a:ext uri="{FF2B5EF4-FFF2-40B4-BE49-F238E27FC236}">
                <a16:creationId xmlns:a16="http://schemas.microsoft.com/office/drawing/2014/main" id="{58F0C597-F625-C3C6-B72F-75A012609852}"/>
              </a:ext>
            </a:extLst>
          </p:cNvPr>
          <p:cNvSpPr>
            <a:spLocks noChangeShapeType="1"/>
          </p:cNvSpPr>
          <p:nvPr/>
        </p:nvSpPr>
        <p:spPr bwMode="auto">
          <a:xfrm>
            <a:off x="3851798"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88" name="Line 101">
            <a:extLst>
              <a:ext uri="{FF2B5EF4-FFF2-40B4-BE49-F238E27FC236}">
                <a16:creationId xmlns:a16="http://schemas.microsoft.com/office/drawing/2014/main" id="{EAD08B65-D378-618A-BFC6-E5B6B48BBC6C}"/>
              </a:ext>
            </a:extLst>
          </p:cNvPr>
          <p:cNvSpPr>
            <a:spLocks noChangeShapeType="1"/>
          </p:cNvSpPr>
          <p:nvPr/>
        </p:nvSpPr>
        <p:spPr bwMode="auto">
          <a:xfrm>
            <a:off x="3893245"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89" name="Line 102">
            <a:extLst>
              <a:ext uri="{FF2B5EF4-FFF2-40B4-BE49-F238E27FC236}">
                <a16:creationId xmlns:a16="http://schemas.microsoft.com/office/drawing/2014/main" id="{07B4FEA7-FA5D-0445-5AB8-62748613ED03}"/>
              </a:ext>
            </a:extLst>
          </p:cNvPr>
          <p:cNvSpPr>
            <a:spLocks noChangeShapeType="1"/>
          </p:cNvSpPr>
          <p:nvPr/>
        </p:nvSpPr>
        <p:spPr bwMode="auto">
          <a:xfrm>
            <a:off x="3934691"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90" name="Line 103">
            <a:extLst>
              <a:ext uri="{FF2B5EF4-FFF2-40B4-BE49-F238E27FC236}">
                <a16:creationId xmlns:a16="http://schemas.microsoft.com/office/drawing/2014/main" id="{F16E6CFD-B8F5-4B2E-2537-8E59ECA8EDFD}"/>
              </a:ext>
            </a:extLst>
          </p:cNvPr>
          <p:cNvSpPr>
            <a:spLocks noChangeShapeType="1"/>
          </p:cNvSpPr>
          <p:nvPr/>
        </p:nvSpPr>
        <p:spPr bwMode="auto">
          <a:xfrm>
            <a:off x="3970421"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91" name="Line 104">
            <a:extLst>
              <a:ext uri="{FF2B5EF4-FFF2-40B4-BE49-F238E27FC236}">
                <a16:creationId xmlns:a16="http://schemas.microsoft.com/office/drawing/2014/main" id="{14D4E1E8-68BB-8D2A-42FF-0E14F04A40F0}"/>
              </a:ext>
            </a:extLst>
          </p:cNvPr>
          <p:cNvSpPr>
            <a:spLocks noChangeShapeType="1"/>
          </p:cNvSpPr>
          <p:nvPr/>
        </p:nvSpPr>
        <p:spPr bwMode="auto">
          <a:xfrm>
            <a:off x="4053314"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92" name="Line 105">
            <a:extLst>
              <a:ext uri="{FF2B5EF4-FFF2-40B4-BE49-F238E27FC236}">
                <a16:creationId xmlns:a16="http://schemas.microsoft.com/office/drawing/2014/main" id="{21FB2DCE-43CC-FF29-B74D-8731BAFD73F8}"/>
              </a:ext>
            </a:extLst>
          </p:cNvPr>
          <p:cNvSpPr>
            <a:spLocks noChangeShapeType="1"/>
          </p:cNvSpPr>
          <p:nvPr/>
        </p:nvSpPr>
        <p:spPr bwMode="auto">
          <a:xfrm>
            <a:off x="4089043"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93" name="Line 106">
            <a:extLst>
              <a:ext uri="{FF2B5EF4-FFF2-40B4-BE49-F238E27FC236}">
                <a16:creationId xmlns:a16="http://schemas.microsoft.com/office/drawing/2014/main" id="{41AECF76-6E9C-4000-66A5-44EDA797AF32}"/>
              </a:ext>
            </a:extLst>
          </p:cNvPr>
          <p:cNvSpPr>
            <a:spLocks noChangeShapeType="1"/>
          </p:cNvSpPr>
          <p:nvPr/>
        </p:nvSpPr>
        <p:spPr bwMode="auto">
          <a:xfrm>
            <a:off x="4130490"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94" name="Line 107">
            <a:extLst>
              <a:ext uri="{FF2B5EF4-FFF2-40B4-BE49-F238E27FC236}">
                <a16:creationId xmlns:a16="http://schemas.microsoft.com/office/drawing/2014/main" id="{8F725373-BD7B-5BDD-DF8E-457986F667C2}"/>
              </a:ext>
            </a:extLst>
          </p:cNvPr>
          <p:cNvSpPr>
            <a:spLocks noChangeShapeType="1"/>
          </p:cNvSpPr>
          <p:nvPr/>
        </p:nvSpPr>
        <p:spPr bwMode="auto">
          <a:xfrm>
            <a:off x="4171936"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95" name="Line 108">
            <a:extLst>
              <a:ext uri="{FF2B5EF4-FFF2-40B4-BE49-F238E27FC236}">
                <a16:creationId xmlns:a16="http://schemas.microsoft.com/office/drawing/2014/main" id="{89A0EA27-9714-A739-961D-02766EB39AEF}"/>
              </a:ext>
            </a:extLst>
          </p:cNvPr>
          <p:cNvSpPr>
            <a:spLocks noChangeShapeType="1"/>
          </p:cNvSpPr>
          <p:nvPr/>
        </p:nvSpPr>
        <p:spPr bwMode="auto">
          <a:xfrm>
            <a:off x="4249112"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96" name="Line 109">
            <a:extLst>
              <a:ext uri="{FF2B5EF4-FFF2-40B4-BE49-F238E27FC236}">
                <a16:creationId xmlns:a16="http://schemas.microsoft.com/office/drawing/2014/main" id="{729129A5-3585-AF8E-48AB-1D5E0A784120}"/>
              </a:ext>
            </a:extLst>
          </p:cNvPr>
          <p:cNvSpPr>
            <a:spLocks noChangeShapeType="1"/>
          </p:cNvSpPr>
          <p:nvPr/>
        </p:nvSpPr>
        <p:spPr bwMode="auto">
          <a:xfrm>
            <a:off x="4290558"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97" name="Line 110">
            <a:extLst>
              <a:ext uri="{FF2B5EF4-FFF2-40B4-BE49-F238E27FC236}">
                <a16:creationId xmlns:a16="http://schemas.microsoft.com/office/drawing/2014/main" id="{2926C066-5F7E-6C15-1675-D18184622022}"/>
              </a:ext>
            </a:extLst>
          </p:cNvPr>
          <p:cNvSpPr>
            <a:spLocks noChangeShapeType="1"/>
          </p:cNvSpPr>
          <p:nvPr/>
        </p:nvSpPr>
        <p:spPr bwMode="auto">
          <a:xfrm>
            <a:off x="4332005"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98" name="Line 111">
            <a:extLst>
              <a:ext uri="{FF2B5EF4-FFF2-40B4-BE49-F238E27FC236}">
                <a16:creationId xmlns:a16="http://schemas.microsoft.com/office/drawing/2014/main" id="{E20FC7AC-5670-79E4-2651-639754647BD1}"/>
              </a:ext>
            </a:extLst>
          </p:cNvPr>
          <p:cNvSpPr>
            <a:spLocks noChangeShapeType="1"/>
          </p:cNvSpPr>
          <p:nvPr/>
        </p:nvSpPr>
        <p:spPr bwMode="auto">
          <a:xfrm>
            <a:off x="4373451"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99" name="Line 112">
            <a:extLst>
              <a:ext uri="{FF2B5EF4-FFF2-40B4-BE49-F238E27FC236}">
                <a16:creationId xmlns:a16="http://schemas.microsoft.com/office/drawing/2014/main" id="{DDF8AAEA-3606-ADA2-CACD-D15517EB24D7}"/>
              </a:ext>
            </a:extLst>
          </p:cNvPr>
          <p:cNvSpPr>
            <a:spLocks noChangeShapeType="1"/>
          </p:cNvSpPr>
          <p:nvPr/>
        </p:nvSpPr>
        <p:spPr bwMode="auto">
          <a:xfrm>
            <a:off x="4450627"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00" name="Line 113">
            <a:extLst>
              <a:ext uri="{FF2B5EF4-FFF2-40B4-BE49-F238E27FC236}">
                <a16:creationId xmlns:a16="http://schemas.microsoft.com/office/drawing/2014/main" id="{36A1F22D-6EC9-D567-9889-C3FB431CBA4A}"/>
              </a:ext>
            </a:extLst>
          </p:cNvPr>
          <p:cNvSpPr>
            <a:spLocks noChangeShapeType="1"/>
          </p:cNvSpPr>
          <p:nvPr/>
        </p:nvSpPr>
        <p:spPr bwMode="auto">
          <a:xfrm>
            <a:off x="4492074"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01" name="Line 114">
            <a:extLst>
              <a:ext uri="{FF2B5EF4-FFF2-40B4-BE49-F238E27FC236}">
                <a16:creationId xmlns:a16="http://schemas.microsoft.com/office/drawing/2014/main" id="{276817E3-3A0B-BF2A-52A6-AB0502F31F47}"/>
              </a:ext>
            </a:extLst>
          </p:cNvPr>
          <p:cNvSpPr>
            <a:spLocks noChangeShapeType="1"/>
          </p:cNvSpPr>
          <p:nvPr/>
        </p:nvSpPr>
        <p:spPr bwMode="auto">
          <a:xfrm>
            <a:off x="4533520"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02" name="Line 115">
            <a:extLst>
              <a:ext uri="{FF2B5EF4-FFF2-40B4-BE49-F238E27FC236}">
                <a16:creationId xmlns:a16="http://schemas.microsoft.com/office/drawing/2014/main" id="{A5027C05-F8BB-2A72-C815-DE7F57EE3F76}"/>
              </a:ext>
            </a:extLst>
          </p:cNvPr>
          <p:cNvSpPr>
            <a:spLocks noChangeShapeType="1"/>
          </p:cNvSpPr>
          <p:nvPr/>
        </p:nvSpPr>
        <p:spPr bwMode="auto">
          <a:xfrm>
            <a:off x="4569250"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03" name="Line 116">
            <a:extLst>
              <a:ext uri="{FF2B5EF4-FFF2-40B4-BE49-F238E27FC236}">
                <a16:creationId xmlns:a16="http://schemas.microsoft.com/office/drawing/2014/main" id="{237CDD73-A4A3-AD13-71D4-6A94A70EC759}"/>
              </a:ext>
            </a:extLst>
          </p:cNvPr>
          <p:cNvSpPr>
            <a:spLocks noChangeShapeType="1"/>
          </p:cNvSpPr>
          <p:nvPr/>
        </p:nvSpPr>
        <p:spPr bwMode="auto">
          <a:xfrm>
            <a:off x="4652142"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04" name="Line 117">
            <a:extLst>
              <a:ext uri="{FF2B5EF4-FFF2-40B4-BE49-F238E27FC236}">
                <a16:creationId xmlns:a16="http://schemas.microsoft.com/office/drawing/2014/main" id="{5CAE7FEF-BF76-57C1-5121-5BB219FA9575}"/>
              </a:ext>
            </a:extLst>
          </p:cNvPr>
          <p:cNvSpPr>
            <a:spLocks noChangeShapeType="1"/>
          </p:cNvSpPr>
          <p:nvPr/>
        </p:nvSpPr>
        <p:spPr bwMode="auto">
          <a:xfrm>
            <a:off x="4687872"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05" name="Line 118">
            <a:extLst>
              <a:ext uri="{FF2B5EF4-FFF2-40B4-BE49-F238E27FC236}">
                <a16:creationId xmlns:a16="http://schemas.microsoft.com/office/drawing/2014/main" id="{F2B575C0-E2B1-4B71-F143-70AD7074D18B}"/>
              </a:ext>
            </a:extLst>
          </p:cNvPr>
          <p:cNvSpPr>
            <a:spLocks noChangeShapeType="1"/>
          </p:cNvSpPr>
          <p:nvPr/>
        </p:nvSpPr>
        <p:spPr bwMode="auto">
          <a:xfrm>
            <a:off x="4729318"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06" name="Line 119">
            <a:extLst>
              <a:ext uri="{FF2B5EF4-FFF2-40B4-BE49-F238E27FC236}">
                <a16:creationId xmlns:a16="http://schemas.microsoft.com/office/drawing/2014/main" id="{DDEE5338-F205-7FAA-4200-6A7A35B3B256}"/>
              </a:ext>
            </a:extLst>
          </p:cNvPr>
          <p:cNvSpPr>
            <a:spLocks noChangeShapeType="1"/>
          </p:cNvSpPr>
          <p:nvPr/>
        </p:nvSpPr>
        <p:spPr bwMode="auto">
          <a:xfrm>
            <a:off x="4770765"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07" name="Line 120">
            <a:extLst>
              <a:ext uri="{FF2B5EF4-FFF2-40B4-BE49-F238E27FC236}">
                <a16:creationId xmlns:a16="http://schemas.microsoft.com/office/drawing/2014/main" id="{B974910F-81E3-91D9-E657-09363097C89B}"/>
              </a:ext>
            </a:extLst>
          </p:cNvPr>
          <p:cNvSpPr>
            <a:spLocks noChangeShapeType="1"/>
          </p:cNvSpPr>
          <p:nvPr/>
        </p:nvSpPr>
        <p:spPr bwMode="auto">
          <a:xfrm>
            <a:off x="4847941"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08" name="Line 121">
            <a:extLst>
              <a:ext uri="{FF2B5EF4-FFF2-40B4-BE49-F238E27FC236}">
                <a16:creationId xmlns:a16="http://schemas.microsoft.com/office/drawing/2014/main" id="{F79450F7-76AC-E2ED-A59C-88F75C825C41}"/>
              </a:ext>
            </a:extLst>
          </p:cNvPr>
          <p:cNvSpPr>
            <a:spLocks noChangeShapeType="1"/>
          </p:cNvSpPr>
          <p:nvPr/>
        </p:nvSpPr>
        <p:spPr bwMode="auto">
          <a:xfrm>
            <a:off x="4889387"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09" name="Line 122">
            <a:extLst>
              <a:ext uri="{FF2B5EF4-FFF2-40B4-BE49-F238E27FC236}">
                <a16:creationId xmlns:a16="http://schemas.microsoft.com/office/drawing/2014/main" id="{8A85DC4E-73E3-09CC-7A13-FFCB1D7BED93}"/>
              </a:ext>
            </a:extLst>
          </p:cNvPr>
          <p:cNvSpPr>
            <a:spLocks noChangeShapeType="1"/>
          </p:cNvSpPr>
          <p:nvPr/>
        </p:nvSpPr>
        <p:spPr bwMode="auto">
          <a:xfrm>
            <a:off x="4930834"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10" name="Line 123">
            <a:extLst>
              <a:ext uri="{FF2B5EF4-FFF2-40B4-BE49-F238E27FC236}">
                <a16:creationId xmlns:a16="http://schemas.microsoft.com/office/drawing/2014/main" id="{E5B67A0C-B8FB-3D3D-7244-101628E950EF}"/>
              </a:ext>
            </a:extLst>
          </p:cNvPr>
          <p:cNvSpPr>
            <a:spLocks noChangeShapeType="1"/>
          </p:cNvSpPr>
          <p:nvPr/>
        </p:nvSpPr>
        <p:spPr bwMode="auto">
          <a:xfrm>
            <a:off x="4970851"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11" name="Line 124">
            <a:extLst>
              <a:ext uri="{FF2B5EF4-FFF2-40B4-BE49-F238E27FC236}">
                <a16:creationId xmlns:a16="http://schemas.microsoft.com/office/drawing/2014/main" id="{BE47E182-2903-2EE6-4154-AEFC0CEBABF4}"/>
              </a:ext>
            </a:extLst>
          </p:cNvPr>
          <p:cNvSpPr>
            <a:spLocks noChangeShapeType="1"/>
          </p:cNvSpPr>
          <p:nvPr/>
        </p:nvSpPr>
        <p:spPr bwMode="auto">
          <a:xfrm>
            <a:off x="5049456"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12" name="Line 125">
            <a:extLst>
              <a:ext uri="{FF2B5EF4-FFF2-40B4-BE49-F238E27FC236}">
                <a16:creationId xmlns:a16="http://schemas.microsoft.com/office/drawing/2014/main" id="{F932AD27-6944-DD57-2103-58C8F5164159}"/>
              </a:ext>
            </a:extLst>
          </p:cNvPr>
          <p:cNvSpPr>
            <a:spLocks noChangeShapeType="1"/>
          </p:cNvSpPr>
          <p:nvPr/>
        </p:nvSpPr>
        <p:spPr bwMode="auto">
          <a:xfrm>
            <a:off x="5089473"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13" name="Line 126">
            <a:extLst>
              <a:ext uri="{FF2B5EF4-FFF2-40B4-BE49-F238E27FC236}">
                <a16:creationId xmlns:a16="http://schemas.microsoft.com/office/drawing/2014/main" id="{92E30055-5CA2-00FA-44B8-5AFA0ED8A795}"/>
              </a:ext>
            </a:extLst>
          </p:cNvPr>
          <p:cNvSpPr>
            <a:spLocks noChangeShapeType="1"/>
          </p:cNvSpPr>
          <p:nvPr/>
        </p:nvSpPr>
        <p:spPr bwMode="auto">
          <a:xfrm>
            <a:off x="5130920"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14" name="Line 127">
            <a:extLst>
              <a:ext uri="{FF2B5EF4-FFF2-40B4-BE49-F238E27FC236}">
                <a16:creationId xmlns:a16="http://schemas.microsoft.com/office/drawing/2014/main" id="{5C463428-D95D-B715-1D22-8DA2D7D05322}"/>
              </a:ext>
            </a:extLst>
          </p:cNvPr>
          <p:cNvSpPr>
            <a:spLocks noChangeShapeType="1"/>
          </p:cNvSpPr>
          <p:nvPr/>
        </p:nvSpPr>
        <p:spPr bwMode="auto">
          <a:xfrm>
            <a:off x="5168078"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15" name="Line 128">
            <a:extLst>
              <a:ext uri="{FF2B5EF4-FFF2-40B4-BE49-F238E27FC236}">
                <a16:creationId xmlns:a16="http://schemas.microsoft.com/office/drawing/2014/main" id="{45A5552E-4AC6-51B2-BE5C-381F3D0D13F2}"/>
              </a:ext>
            </a:extLst>
          </p:cNvPr>
          <p:cNvSpPr>
            <a:spLocks noChangeShapeType="1"/>
          </p:cNvSpPr>
          <p:nvPr/>
        </p:nvSpPr>
        <p:spPr bwMode="auto">
          <a:xfrm>
            <a:off x="5249542"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16" name="Line 129">
            <a:extLst>
              <a:ext uri="{FF2B5EF4-FFF2-40B4-BE49-F238E27FC236}">
                <a16:creationId xmlns:a16="http://schemas.microsoft.com/office/drawing/2014/main" id="{8A943411-2081-9B3D-F2D1-84A6F4297B4E}"/>
              </a:ext>
            </a:extLst>
          </p:cNvPr>
          <p:cNvSpPr>
            <a:spLocks noChangeShapeType="1"/>
          </p:cNvSpPr>
          <p:nvPr/>
        </p:nvSpPr>
        <p:spPr bwMode="auto">
          <a:xfrm>
            <a:off x="5290988"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17" name="Line 130">
            <a:extLst>
              <a:ext uri="{FF2B5EF4-FFF2-40B4-BE49-F238E27FC236}">
                <a16:creationId xmlns:a16="http://schemas.microsoft.com/office/drawing/2014/main" id="{EB0D0A65-1350-4B40-C332-5142CC08D61A}"/>
              </a:ext>
            </a:extLst>
          </p:cNvPr>
          <p:cNvSpPr>
            <a:spLocks noChangeShapeType="1"/>
          </p:cNvSpPr>
          <p:nvPr/>
        </p:nvSpPr>
        <p:spPr bwMode="auto">
          <a:xfrm>
            <a:off x="5326718"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18" name="Line 131">
            <a:extLst>
              <a:ext uri="{FF2B5EF4-FFF2-40B4-BE49-F238E27FC236}">
                <a16:creationId xmlns:a16="http://schemas.microsoft.com/office/drawing/2014/main" id="{D0A4C749-E6C0-96DE-AF99-EE474F543F52}"/>
              </a:ext>
            </a:extLst>
          </p:cNvPr>
          <p:cNvSpPr>
            <a:spLocks noChangeShapeType="1"/>
          </p:cNvSpPr>
          <p:nvPr/>
        </p:nvSpPr>
        <p:spPr bwMode="auto">
          <a:xfrm>
            <a:off x="5368164"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19" name="Line 132">
            <a:extLst>
              <a:ext uri="{FF2B5EF4-FFF2-40B4-BE49-F238E27FC236}">
                <a16:creationId xmlns:a16="http://schemas.microsoft.com/office/drawing/2014/main" id="{A82CAD4D-7675-DA8F-E23B-8C1712DC5C1A}"/>
              </a:ext>
            </a:extLst>
          </p:cNvPr>
          <p:cNvSpPr>
            <a:spLocks noChangeShapeType="1"/>
          </p:cNvSpPr>
          <p:nvPr/>
        </p:nvSpPr>
        <p:spPr bwMode="auto">
          <a:xfrm>
            <a:off x="5445340"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20" name="Line 133">
            <a:extLst>
              <a:ext uri="{FF2B5EF4-FFF2-40B4-BE49-F238E27FC236}">
                <a16:creationId xmlns:a16="http://schemas.microsoft.com/office/drawing/2014/main" id="{2BEA2DD4-6655-2F8E-F9CF-89A98C33F876}"/>
              </a:ext>
            </a:extLst>
          </p:cNvPr>
          <p:cNvSpPr>
            <a:spLocks noChangeShapeType="1"/>
          </p:cNvSpPr>
          <p:nvPr/>
        </p:nvSpPr>
        <p:spPr bwMode="auto">
          <a:xfrm>
            <a:off x="5486787"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21" name="Line 134">
            <a:extLst>
              <a:ext uri="{FF2B5EF4-FFF2-40B4-BE49-F238E27FC236}">
                <a16:creationId xmlns:a16="http://schemas.microsoft.com/office/drawing/2014/main" id="{98799D0A-A4BB-BCED-91BC-72DF265E2201}"/>
              </a:ext>
            </a:extLst>
          </p:cNvPr>
          <p:cNvSpPr>
            <a:spLocks noChangeShapeType="1"/>
          </p:cNvSpPr>
          <p:nvPr/>
        </p:nvSpPr>
        <p:spPr bwMode="auto">
          <a:xfrm>
            <a:off x="5528233"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22" name="Line 135">
            <a:extLst>
              <a:ext uri="{FF2B5EF4-FFF2-40B4-BE49-F238E27FC236}">
                <a16:creationId xmlns:a16="http://schemas.microsoft.com/office/drawing/2014/main" id="{ABDA2495-9016-2A46-DF54-188D17FA12A9}"/>
              </a:ext>
            </a:extLst>
          </p:cNvPr>
          <p:cNvSpPr>
            <a:spLocks noChangeShapeType="1"/>
          </p:cNvSpPr>
          <p:nvPr/>
        </p:nvSpPr>
        <p:spPr bwMode="auto">
          <a:xfrm>
            <a:off x="5569680"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23" name="Line 136">
            <a:extLst>
              <a:ext uri="{FF2B5EF4-FFF2-40B4-BE49-F238E27FC236}">
                <a16:creationId xmlns:a16="http://schemas.microsoft.com/office/drawing/2014/main" id="{01F5BE17-7EFA-6634-1645-145D456EBF82}"/>
              </a:ext>
            </a:extLst>
          </p:cNvPr>
          <p:cNvSpPr>
            <a:spLocks noChangeShapeType="1"/>
          </p:cNvSpPr>
          <p:nvPr/>
        </p:nvSpPr>
        <p:spPr bwMode="auto">
          <a:xfrm>
            <a:off x="5646856"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24" name="Line 137">
            <a:extLst>
              <a:ext uri="{FF2B5EF4-FFF2-40B4-BE49-F238E27FC236}">
                <a16:creationId xmlns:a16="http://schemas.microsoft.com/office/drawing/2014/main" id="{FC093A8F-CA92-5760-E29D-B9F20C193EDF}"/>
              </a:ext>
            </a:extLst>
          </p:cNvPr>
          <p:cNvSpPr>
            <a:spLocks noChangeShapeType="1"/>
          </p:cNvSpPr>
          <p:nvPr/>
        </p:nvSpPr>
        <p:spPr bwMode="auto">
          <a:xfrm>
            <a:off x="5688302"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25" name="Line 138">
            <a:extLst>
              <a:ext uri="{FF2B5EF4-FFF2-40B4-BE49-F238E27FC236}">
                <a16:creationId xmlns:a16="http://schemas.microsoft.com/office/drawing/2014/main" id="{A54455DA-C9C5-21E7-9AE4-FEF027A65A86}"/>
              </a:ext>
            </a:extLst>
          </p:cNvPr>
          <p:cNvSpPr>
            <a:spLocks noChangeShapeType="1"/>
          </p:cNvSpPr>
          <p:nvPr/>
        </p:nvSpPr>
        <p:spPr bwMode="auto">
          <a:xfrm>
            <a:off x="5729748"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26" name="Line 139">
            <a:extLst>
              <a:ext uri="{FF2B5EF4-FFF2-40B4-BE49-F238E27FC236}">
                <a16:creationId xmlns:a16="http://schemas.microsoft.com/office/drawing/2014/main" id="{3C10D962-8B1F-C077-91B4-125E0F82D504}"/>
              </a:ext>
            </a:extLst>
          </p:cNvPr>
          <p:cNvSpPr>
            <a:spLocks noChangeShapeType="1"/>
          </p:cNvSpPr>
          <p:nvPr/>
        </p:nvSpPr>
        <p:spPr bwMode="auto">
          <a:xfrm>
            <a:off x="5765478"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27" name="Line 140">
            <a:extLst>
              <a:ext uri="{FF2B5EF4-FFF2-40B4-BE49-F238E27FC236}">
                <a16:creationId xmlns:a16="http://schemas.microsoft.com/office/drawing/2014/main" id="{BB786C18-C57B-77F3-C771-A522AC5ABFEC}"/>
              </a:ext>
            </a:extLst>
          </p:cNvPr>
          <p:cNvSpPr>
            <a:spLocks noChangeShapeType="1"/>
          </p:cNvSpPr>
          <p:nvPr/>
        </p:nvSpPr>
        <p:spPr bwMode="auto">
          <a:xfrm>
            <a:off x="5848371"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28" name="Line 141">
            <a:extLst>
              <a:ext uri="{FF2B5EF4-FFF2-40B4-BE49-F238E27FC236}">
                <a16:creationId xmlns:a16="http://schemas.microsoft.com/office/drawing/2014/main" id="{2A8F7007-A8D1-7B4C-20A8-6AA0BB0701C3}"/>
              </a:ext>
            </a:extLst>
          </p:cNvPr>
          <p:cNvSpPr>
            <a:spLocks noChangeShapeType="1"/>
          </p:cNvSpPr>
          <p:nvPr/>
        </p:nvSpPr>
        <p:spPr bwMode="auto">
          <a:xfrm>
            <a:off x="5889817"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29" name="Line 142">
            <a:extLst>
              <a:ext uri="{FF2B5EF4-FFF2-40B4-BE49-F238E27FC236}">
                <a16:creationId xmlns:a16="http://schemas.microsoft.com/office/drawing/2014/main" id="{DD63BB4B-995C-554C-8CCA-07874466F82B}"/>
              </a:ext>
            </a:extLst>
          </p:cNvPr>
          <p:cNvSpPr>
            <a:spLocks noChangeShapeType="1"/>
          </p:cNvSpPr>
          <p:nvPr/>
        </p:nvSpPr>
        <p:spPr bwMode="auto">
          <a:xfrm>
            <a:off x="5925547"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30" name="Line 143">
            <a:extLst>
              <a:ext uri="{FF2B5EF4-FFF2-40B4-BE49-F238E27FC236}">
                <a16:creationId xmlns:a16="http://schemas.microsoft.com/office/drawing/2014/main" id="{216CC17D-435C-7C64-A221-EC08B3B4789E}"/>
              </a:ext>
            </a:extLst>
          </p:cNvPr>
          <p:cNvSpPr>
            <a:spLocks noChangeShapeType="1"/>
          </p:cNvSpPr>
          <p:nvPr/>
        </p:nvSpPr>
        <p:spPr bwMode="auto">
          <a:xfrm>
            <a:off x="5966993"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31" name="Line 144">
            <a:extLst>
              <a:ext uri="{FF2B5EF4-FFF2-40B4-BE49-F238E27FC236}">
                <a16:creationId xmlns:a16="http://schemas.microsoft.com/office/drawing/2014/main" id="{2B924803-DCA3-82A3-C02F-88320CA96147}"/>
              </a:ext>
            </a:extLst>
          </p:cNvPr>
          <p:cNvSpPr>
            <a:spLocks noChangeShapeType="1"/>
          </p:cNvSpPr>
          <p:nvPr/>
        </p:nvSpPr>
        <p:spPr bwMode="auto">
          <a:xfrm>
            <a:off x="6044169"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32" name="Line 145">
            <a:extLst>
              <a:ext uri="{FF2B5EF4-FFF2-40B4-BE49-F238E27FC236}">
                <a16:creationId xmlns:a16="http://schemas.microsoft.com/office/drawing/2014/main" id="{C248385D-B3CD-C85E-B10A-88BF88A931F6}"/>
              </a:ext>
            </a:extLst>
          </p:cNvPr>
          <p:cNvSpPr>
            <a:spLocks noChangeShapeType="1"/>
          </p:cNvSpPr>
          <p:nvPr/>
        </p:nvSpPr>
        <p:spPr bwMode="auto">
          <a:xfrm>
            <a:off x="6085616"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33" name="Line 146">
            <a:extLst>
              <a:ext uri="{FF2B5EF4-FFF2-40B4-BE49-F238E27FC236}">
                <a16:creationId xmlns:a16="http://schemas.microsoft.com/office/drawing/2014/main" id="{BBEF7D3E-72D8-0730-06EB-EA68109EDFE1}"/>
              </a:ext>
            </a:extLst>
          </p:cNvPr>
          <p:cNvSpPr>
            <a:spLocks noChangeShapeType="1"/>
          </p:cNvSpPr>
          <p:nvPr/>
        </p:nvSpPr>
        <p:spPr bwMode="auto">
          <a:xfrm>
            <a:off x="6127062"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34" name="Line 147">
            <a:extLst>
              <a:ext uri="{FF2B5EF4-FFF2-40B4-BE49-F238E27FC236}">
                <a16:creationId xmlns:a16="http://schemas.microsoft.com/office/drawing/2014/main" id="{84705E2D-4755-B3D0-65C0-DE1588BE3CD8}"/>
              </a:ext>
            </a:extLst>
          </p:cNvPr>
          <p:cNvSpPr>
            <a:spLocks noChangeShapeType="1"/>
          </p:cNvSpPr>
          <p:nvPr/>
        </p:nvSpPr>
        <p:spPr bwMode="auto">
          <a:xfrm>
            <a:off x="6168508"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35" name="Line 148">
            <a:extLst>
              <a:ext uri="{FF2B5EF4-FFF2-40B4-BE49-F238E27FC236}">
                <a16:creationId xmlns:a16="http://schemas.microsoft.com/office/drawing/2014/main" id="{E1BB9FF8-B1FC-90BB-1D02-B3E83697D953}"/>
              </a:ext>
            </a:extLst>
          </p:cNvPr>
          <p:cNvSpPr>
            <a:spLocks noChangeShapeType="1"/>
          </p:cNvSpPr>
          <p:nvPr/>
        </p:nvSpPr>
        <p:spPr bwMode="auto">
          <a:xfrm>
            <a:off x="6245685"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36" name="Line 149">
            <a:extLst>
              <a:ext uri="{FF2B5EF4-FFF2-40B4-BE49-F238E27FC236}">
                <a16:creationId xmlns:a16="http://schemas.microsoft.com/office/drawing/2014/main" id="{60CCB7A5-5732-F553-7EC8-407BFF7AED57}"/>
              </a:ext>
            </a:extLst>
          </p:cNvPr>
          <p:cNvSpPr>
            <a:spLocks noChangeShapeType="1"/>
          </p:cNvSpPr>
          <p:nvPr/>
        </p:nvSpPr>
        <p:spPr bwMode="auto">
          <a:xfrm>
            <a:off x="6287131"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37" name="Line 150">
            <a:extLst>
              <a:ext uri="{FF2B5EF4-FFF2-40B4-BE49-F238E27FC236}">
                <a16:creationId xmlns:a16="http://schemas.microsoft.com/office/drawing/2014/main" id="{76075940-DB50-1D99-37C9-55D02A648663}"/>
              </a:ext>
            </a:extLst>
          </p:cNvPr>
          <p:cNvSpPr>
            <a:spLocks noChangeShapeType="1"/>
          </p:cNvSpPr>
          <p:nvPr/>
        </p:nvSpPr>
        <p:spPr bwMode="auto">
          <a:xfrm>
            <a:off x="6328577"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38" name="Line 151">
            <a:extLst>
              <a:ext uri="{FF2B5EF4-FFF2-40B4-BE49-F238E27FC236}">
                <a16:creationId xmlns:a16="http://schemas.microsoft.com/office/drawing/2014/main" id="{54EA62B2-B6FC-3C15-22D2-579DE50EB8B0}"/>
              </a:ext>
            </a:extLst>
          </p:cNvPr>
          <p:cNvSpPr>
            <a:spLocks noChangeShapeType="1"/>
          </p:cNvSpPr>
          <p:nvPr/>
        </p:nvSpPr>
        <p:spPr bwMode="auto">
          <a:xfrm>
            <a:off x="6364307"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39" name="Line 152">
            <a:extLst>
              <a:ext uri="{FF2B5EF4-FFF2-40B4-BE49-F238E27FC236}">
                <a16:creationId xmlns:a16="http://schemas.microsoft.com/office/drawing/2014/main" id="{BCAC37E7-D3C2-B27C-615E-9C99A0892A00}"/>
              </a:ext>
            </a:extLst>
          </p:cNvPr>
          <p:cNvSpPr>
            <a:spLocks noChangeShapeType="1"/>
          </p:cNvSpPr>
          <p:nvPr/>
        </p:nvSpPr>
        <p:spPr bwMode="auto">
          <a:xfrm>
            <a:off x="6447200"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40" name="Line 153">
            <a:extLst>
              <a:ext uri="{FF2B5EF4-FFF2-40B4-BE49-F238E27FC236}">
                <a16:creationId xmlns:a16="http://schemas.microsoft.com/office/drawing/2014/main" id="{1C3FD7B3-BBBA-BC65-2EEF-52DBAD3BC30A}"/>
              </a:ext>
            </a:extLst>
          </p:cNvPr>
          <p:cNvSpPr>
            <a:spLocks noChangeShapeType="1"/>
          </p:cNvSpPr>
          <p:nvPr/>
        </p:nvSpPr>
        <p:spPr bwMode="auto">
          <a:xfrm>
            <a:off x="6487217"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41" name="Line 154">
            <a:extLst>
              <a:ext uri="{FF2B5EF4-FFF2-40B4-BE49-F238E27FC236}">
                <a16:creationId xmlns:a16="http://schemas.microsoft.com/office/drawing/2014/main" id="{04B4F30E-CC04-4803-4EE1-12E9963EDDA4}"/>
              </a:ext>
            </a:extLst>
          </p:cNvPr>
          <p:cNvSpPr>
            <a:spLocks noChangeShapeType="1"/>
          </p:cNvSpPr>
          <p:nvPr/>
        </p:nvSpPr>
        <p:spPr bwMode="auto">
          <a:xfrm>
            <a:off x="6524376"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42" name="Line 155">
            <a:extLst>
              <a:ext uri="{FF2B5EF4-FFF2-40B4-BE49-F238E27FC236}">
                <a16:creationId xmlns:a16="http://schemas.microsoft.com/office/drawing/2014/main" id="{2266C61E-39C3-D5CC-8FAF-EC1D986DCFB7}"/>
              </a:ext>
            </a:extLst>
          </p:cNvPr>
          <p:cNvSpPr>
            <a:spLocks noChangeShapeType="1"/>
          </p:cNvSpPr>
          <p:nvPr/>
        </p:nvSpPr>
        <p:spPr bwMode="auto">
          <a:xfrm>
            <a:off x="6565822"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43" name="Line 156">
            <a:extLst>
              <a:ext uri="{FF2B5EF4-FFF2-40B4-BE49-F238E27FC236}">
                <a16:creationId xmlns:a16="http://schemas.microsoft.com/office/drawing/2014/main" id="{95D4526D-A5B9-D16D-525E-D7486C8E7C3D}"/>
              </a:ext>
            </a:extLst>
          </p:cNvPr>
          <p:cNvSpPr>
            <a:spLocks noChangeShapeType="1"/>
          </p:cNvSpPr>
          <p:nvPr/>
        </p:nvSpPr>
        <p:spPr bwMode="auto">
          <a:xfrm>
            <a:off x="6647286"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44" name="Line 157">
            <a:extLst>
              <a:ext uri="{FF2B5EF4-FFF2-40B4-BE49-F238E27FC236}">
                <a16:creationId xmlns:a16="http://schemas.microsoft.com/office/drawing/2014/main" id="{5B4C5EDB-92AA-8918-8914-675F5DD351B7}"/>
              </a:ext>
            </a:extLst>
          </p:cNvPr>
          <p:cNvSpPr>
            <a:spLocks noChangeShapeType="1"/>
          </p:cNvSpPr>
          <p:nvPr/>
        </p:nvSpPr>
        <p:spPr bwMode="auto">
          <a:xfrm>
            <a:off x="6684445"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45" name="Line 158">
            <a:extLst>
              <a:ext uri="{FF2B5EF4-FFF2-40B4-BE49-F238E27FC236}">
                <a16:creationId xmlns:a16="http://schemas.microsoft.com/office/drawing/2014/main" id="{8C324DB7-5F65-5DE7-AC87-B5B301BE25E4}"/>
              </a:ext>
            </a:extLst>
          </p:cNvPr>
          <p:cNvSpPr>
            <a:spLocks noChangeShapeType="1"/>
          </p:cNvSpPr>
          <p:nvPr/>
        </p:nvSpPr>
        <p:spPr bwMode="auto">
          <a:xfrm>
            <a:off x="6724462"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46" name="Line 159">
            <a:extLst>
              <a:ext uri="{FF2B5EF4-FFF2-40B4-BE49-F238E27FC236}">
                <a16:creationId xmlns:a16="http://schemas.microsoft.com/office/drawing/2014/main" id="{5DF27075-96B2-A449-3B49-D5F737313734}"/>
              </a:ext>
            </a:extLst>
          </p:cNvPr>
          <p:cNvSpPr>
            <a:spLocks noChangeShapeType="1"/>
          </p:cNvSpPr>
          <p:nvPr/>
        </p:nvSpPr>
        <p:spPr bwMode="auto">
          <a:xfrm>
            <a:off x="6765908"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47" name="Line 160">
            <a:extLst>
              <a:ext uri="{FF2B5EF4-FFF2-40B4-BE49-F238E27FC236}">
                <a16:creationId xmlns:a16="http://schemas.microsoft.com/office/drawing/2014/main" id="{F1B27B03-695E-0A70-C764-124F7DAA8D19}"/>
              </a:ext>
            </a:extLst>
          </p:cNvPr>
          <p:cNvSpPr>
            <a:spLocks noChangeShapeType="1"/>
          </p:cNvSpPr>
          <p:nvPr/>
        </p:nvSpPr>
        <p:spPr bwMode="auto">
          <a:xfrm>
            <a:off x="6843084"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48" name="Line 161">
            <a:extLst>
              <a:ext uri="{FF2B5EF4-FFF2-40B4-BE49-F238E27FC236}">
                <a16:creationId xmlns:a16="http://schemas.microsoft.com/office/drawing/2014/main" id="{1761D096-FC27-80C5-8037-FC2BBAC4ADDA}"/>
              </a:ext>
            </a:extLst>
          </p:cNvPr>
          <p:cNvSpPr>
            <a:spLocks noChangeShapeType="1"/>
          </p:cNvSpPr>
          <p:nvPr/>
        </p:nvSpPr>
        <p:spPr bwMode="auto">
          <a:xfrm>
            <a:off x="6884531"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49" name="Line 162">
            <a:extLst>
              <a:ext uri="{FF2B5EF4-FFF2-40B4-BE49-F238E27FC236}">
                <a16:creationId xmlns:a16="http://schemas.microsoft.com/office/drawing/2014/main" id="{6335CB96-2669-445F-7641-3D270DB92145}"/>
              </a:ext>
            </a:extLst>
          </p:cNvPr>
          <p:cNvSpPr>
            <a:spLocks noChangeShapeType="1"/>
          </p:cNvSpPr>
          <p:nvPr/>
        </p:nvSpPr>
        <p:spPr bwMode="auto">
          <a:xfrm>
            <a:off x="6925977"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50" name="Line 163">
            <a:extLst>
              <a:ext uri="{FF2B5EF4-FFF2-40B4-BE49-F238E27FC236}">
                <a16:creationId xmlns:a16="http://schemas.microsoft.com/office/drawing/2014/main" id="{831B99E9-0282-1232-96F8-F5C8FCF7D6C2}"/>
              </a:ext>
            </a:extLst>
          </p:cNvPr>
          <p:cNvSpPr>
            <a:spLocks noChangeShapeType="1"/>
          </p:cNvSpPr>
          <p:nvPr/>
        </p:nvSpPr>
        <p:spPr bwMode="auto">
          <a:xfrm>
            <a:off x="6961707"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51" name="Line 164">
            <a:extLst>
              <a:ext uri="{FF2B5EF4-FFF2-40B4-BE49-F238E27FC236}">
                <a16:creationId xmlns:a16="http://schemas.microsoft.com/office/drawing/2014/main" id="{31B2CB4C-AC73-E842-9343-43F9BD2869CA}"/>
              </a:ext>
            </a:extLst>
          </p:cNvPr>
          <p:cNvSpPr>
            <a:spLocks noChangeShapeType="1"/>
          </p:cNvSpPr>
          <p:nvPr/>
        </p:nvSpPr>
        <p:spPr bwMode="auto">
          <a:xfrm>
            <a:off x="7044599"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52" name="Line 165">
            <a:extLst>
              <a:ext uri="{FF2B5EF4-FFF2-40B4-BE49-F238E27FC236}">
                <a16:creationId xmlns:a16="http://schemas.microsoft.com/office/drawing/2014/main" id="{ECC311BD-7CCF-926C-E34A-EA8866C95432}"/>
              </a:ext>
            </a:extLst>
          </p:cNvPr>
          <p:cNvSpPr>
            <a:spLocks noChangeShapeType="1"/>
          </p:cNvSpPr>
          <p:nvPr/>
        </p:nvSpPr>
        <p:spPr bwMode="auto">
          <a:xfrm>
            <a:off x="7086046"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53" name="Line 166">
            <a:extLst>
              <a:ext uri="{FF2B5EF4-FFF2-40B4-BE49-F238E27FC236}">
                <a16:creationId xmlns:a16="http://schemas.microsoft.com/office/drawing/2014/main" id="{2B2F40A6-F2DD-8B6D-D6F9-5BC5B746B549}"/>
              </a:ext>
            </a:extLst>
          </p:cNvPr>
          <p:cNvSpPr>
            <a:spLocks noChangeShapeType="1"/>
          </p:cNvSpPr>
          <p:nvPr/>
        </p:nvSpPr>
        <p:spPr bwMode="auto">
          <a:xfrm>
            <a:off x="7121775"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54" name="Line 167">
            <a:extLst>
              <a:ext uri="{FF2B5EF4-FFF2-40B4-BE49-F238E27FC236}">
                <a16:creationId xmlns:a16="http://schemas.microsoft.com/office/drawing/2014/main" id="{7A23AF3B-0AA3-2645-C321-FA193F0573E4}"/>
              </a:ext>
            </a:extLst>
          </p:cNvPr>
          <p:cNvSpPr>
            <a:spLocks noChangeShapeType="1"/>
          </p:cNvSpPr>
          <p:nvPr/>
        </p:nvSpPr>
        <p:spPr bwMode="auto">
          <a:xfrm>
            <a:off x="7163222"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55" name="Line 168">
            <a:extLst>
              <a:ext uri="{FF2B5EF4-FFF2-40B4-BE49-F238E27FC236}">
                <a16:creationId xmlns:a16="http://schemas.microsoft.com/office/drawing/2014/main" id="{9F12597B-FF2A-355D-2747-5E7A02889198}"/>
              </a:ext>
            </a:extLst>
          </p:cNvPr>
          <p:cNvSpPr>
            <a:spLocks noChangeShapeType="1"/>
          </p:cNvSpPr>
          <p:nvPr/>
        </p:nvSpPr>
        <p:spPr bwMode="auto">
          <a:xfrm>
            <a:off x="7246115"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56" name="Line 169">
            <a:extLst>
              <a:ext uri="{FF2B5EF4-FFF2-40B4-BE49-F238E27FC236}">
                <a16:creationId xmlns:a16="http://schemas.microsoft.com/office/drawing/2014/main" id="{6F809FF2-1421-9A68-72DB-EF339A408EFA}"/>
              </a:ext>
            </a:extLst>
          </p:cNvPr>
          <p:cNvSpPr>
            <a:spLocks noChangeShapeType="1"/>
          </p:cNvSpPr>
          <p:nvPr/>
        </p:nvSpPr>
        <p:spPr bwMode="auto">
          <a:xfrm>
            <a:off x="7281844"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57" name="Line 170">
            <a:extLst>
              <a:ext uri="{FF2B5EF4-FFF2-40B4-BE49-F238E27FC236}">
                <a16:creationId xmlns:a16="http://schemas.microsoft.com/office/drawing/2014/main" id="{A2E5EEC6-BFA4-278E-579F-0CFF9DFFD450}"/>
              </a:ext>
            </a:extLst>
          </p:cNvPr>
          <p:cNvSpPr>
            <a:spLocks noChangeShapeType="1"/>
          </p:cNvSpPr>
          <p:nvPr/>
        </p:nvSpPr>
        <p:spPr bwMode="auto">
          <a:xfrm>
            <a:off x="7323291"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58" name="Line 171">
            <a:extLst>
              <a:ext uri="{FF2B5EF4-FFF2-40B4-BE49-F238E27FC236}">
                <a16:creationId xmlns:a16="http://schemas.microsoft.com/office/drawing/2014/main" id="{C42A8CB2-7147-B6A6-91DF-F1DDDC1C75EF}"/>
              </a:ext>
            </a:extLst>
          </p:cNvPr>
          <p:cNvSpPr>
            <a:spLocks noChangeShapeType="1"/>
          </p:cNvSpPr>
          <p:nvPr/>
        </p:nvSpPr>
        <p:spPr bwMode="auto">
          <a:xfrm>
            <a:off x="7364737"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59" name="Line 172">
            <a:extLst>
              <a:ext uri="{FF2B5EF4-FFF2-40B4-BE49-F238E27FC236}">
                <a16:creationId xmlns:a16="http://schemas.microsoft.com/office/drawing/2014/main" id="{F216FF0F-576B-5EE0-5165-DB3782640A99}"/>
              </a:ext>
            </a:extLst>
          </p:cNvPr>
          <p:cNvSpPr>
            <a:spLocks noChangeShapeType="1"/>
          </p:cNvSpPr>
          <p:nvPr/>
        </p:nvSpPr>
        <p:spPr bwMode="auto">
          <a:xfrm>
            <a:off x="7441913"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60" name="Line 173">
            <a:extLst>
              <a:ext uri="{FF2B5EF4-FFF2-40B4-BE49-F238E27FC236}">
                <a16:creationId xmlns:a16="http://schemas.microsoft.com/office/drawing/2014/main" id="{DDC7BA96-399D-2457-1530-908A1C1C5BF0}"/>
              </a:ext>
            </a:extLst>
          </p:cNvPr>
          <p:cNvSpPr>
            <a:spLocks noChangeShapeType="1"/>
          </p:cNvSpPr>
          <p:nvPr/>
        </p:nvSpPr>
        <p:spPr bwMode="auto">
          <a:xfrm>
            <a:off x="7483359"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61" name="Line 174">
            <a:extLst>
              <a:ext uri="{FF2B5EF4-FFF2-40B4-BE49-F238E27FC236}">
                <a16:creationId xmlns:a16="http://schemas.microsoft.com/office/drawing/2014/main" id="{3925B18E-2177-D843-36F0-5B8DCBEA681F}"/>
              </a:ext>
            </a:extLst>
          </p:cNvPr>
          <p:cNvSpPr>
            <a:spLocks noChangeShapeType="1"/>
          </p:cNvSpPr>
          <p:nvPr/>
        </p:nvSpPr>
        <p:spPr bwMode="auto">
          <a:xfrm>
            <a:off x="7524806"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62" name="Line 175">
            <a:extLst>
              <a:ext uri="{FF2B5EF4-FFF2-40B4-BE49-F238E27FC236}">
                <a16:creationId xmlns:a16="http://schemas.microsoft.com/office/drawing/2014/main" id="{BA75CAC1-42C9-AC85-354A-F6419323FDB7}"/>
              </a:ext>
            </a:extLst>
          </p:cNvPr>
          <p:cNvSpPr>
            <a:spLocks noChangeShapeType="1"/>
          </p:cNvSpPr>
          <p:nvPr/>
        </p:nvSpPr>
        <p:spPr bwMode="auto">
          <a:xfrm>
            <a:off x="7560535"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63" name="Line 176">
            <a:extLst>
              <a:ext uri="{FF2B5EF4-FFF2-40B4-BE49-F238E27FC236}">
                <a16:creationId xmlns:a16="http://schemas.microsoft.com/office/drawing/2014/main" id="{F6B57EF0-9913-0BC6-031E-FD3E73B0279E}"/>
              </a:ext>
            </a:extLst>
          </p:cNvPr>
          <p:cNvSpPr>
            <a:spLocks noChangeShapeType="1"/>
          </p:cNvSpPr>
          <p:nvPr/>
        </p:nvSpPr>
        <p:spPr bwMode="auto">
          <a:xfrm>
            <a:off x="7643428"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64" name="Line 177">
            <a:extLst>
              <a:ext uri="{FF2B5EF4-FFF2-40B4-BE49-F238E27FC236}">
                <a16:creationId xmlns:a16="http://schemas.microsoft.com/office/drawing/2014/main" id="{05D79841-DF43-F310-0EC0-E60FD335A1D0}"/>
              </a:ext>
            </a:extLst>
          </p:cNvPr>
          <p:cNvSpPr>
            <a:spLocks noChangeShapeType="1"/>
          </p:cNvSpPr>
          <p:nvPr/>
        </p:nvSpPr>
        <p:spPr bwMode="auto">
          <a:xfrm>
            <a:off x="7684875"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65" name="Line 178">
            <a:extLst>
              <a:ext uri="{FF2B5EF4-FFF2-40B4-BE49-F238E27FC236}">
                <a16:creationId xmlns:a16="http://schemas.microsoft.com/office/drawing/2014/main" id="{E556F7D5-0179-49E9-8483-B2CCCBC07706}"/>
              </a:ext>
            </a:extLst>
          </p:cNvPr>
          <p:cNvSpPr>
            <a:spLocks noChangeShapeType="1"/>
          </p:cNvSpPr>
          <p:nvPr/>
        </p:nvSpPr>
        <p:spPr bwMode="auto">
          <a:xfrm>
            <a:off x="7720604"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66" name="Line 179">
            <a:extLst>
              <a:ext uri="{FF2B5EF4-FFF2-40B4-BE49-F238E27FC236}">
                <a16:creationId xmlns:a16="http://schemas.microsoft.com/office/drawing/2014/main" id="{EA83068A-CFD4-7031-D227-954ECD6AE86B}"/>
              </a:ext>
            </a:extLst>
          </p:cNvPr>
          <p:cNvSpPr>
            <a:spLocks noChangeShapeType="1"/>
          </p:cNvSpPr>
          <p:nvPr/>
        </p:nvSpPr>
        <p:spPr bwMode="auto">
          <a:xfrm>
            <a:off x="7762051"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67" name="Line 180">
            <a:extLst>
              <a:ext uri="{FF2B5EF4-FFF2-40B4-BE49-F238E27FC236}">
                <a16:creationId xmlns:a16="http://schemas.microsoft.com/office/drawing/2014/main" id="{AE1372BC-9836-8E4B-A933-838998B2934E}"/>
              </a:ext>
            </a:extLst>
          </p:cNvPr>
          <p:cNvSpPr>
            <a:spLocks noChangeShapeType="1"/>
          </p:cNvSpPr>
          <p:nvPr/>
        </p:nvSpPr>
        <p:spPr bwMode="auto">
          <a:xfrm>
            <a:off x="7844943"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68" name="Line 181">
            <a:extLst>
              <a:ext uri="{FF2B5EF4-FFF2-40B4-BE49-F238E27FC236}">
                <a16:creationId xmlns:a16="http://schemas.microsoft.com/office/drawing/2014/main" id="{C4B2DF43-30C2-7774-A3B0-43A4BCFAA125}"/>
              </a:ext>
            </a:extLst>
          </p:cNvPr>
          <p:cNvSpPr>
            <a:spLocks noChangeShapeType="1"/>
          </p:cNvSpPr>
          <p:nvPr/>
        </p:nvSpPr>
        <p:spPr bwMode="auto">
          <a:xfrm>
            <a:off x="7880673"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69" name="Line 182">
            <a:extLst>
              <a:ext uri="{FF2B5EF4-FFF2-40B4-BE49-F238E27FC236}">
                <a16:creationId xmlns:a16="http://schemas.microsoft.com/office/drawing/2014/main" id="{CCE1FCA5-6D6E-798B-6D50-D4DDD4FA98B9}"/>
              </a:ext>
            </a:extLst>
          </p:cNvPr>
          <p:cNvSpPr>
            <a:spLocks noChangeShapeType="1"/>
          </p:cNvSpPr>
          <p:nvPr/>
        </p:nvSpPr>
        <p:spPr bwMode="auto">
          <a:xfrm>
            <a:off x="7922119"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70" name="Line 183">
            <a:extLst>
              <a:ext uri="{FF2B5EF4-FFF2-40B4-BE49-F238E27FC236}">
                <a16:creationId xmlns:a16="http://schemas.microsoft.com/office/drawing/2014/main" id="{1E7620B1-8FB2-2939-F152-24B1B16BC004}"/>
              </a:ext>
            </a:extLst>
          </p:cNvPr>
          <p:cNvSpPr>
            <a:spLocks noChangeShapeType="1"/>
          </p:cNvSpPr>
          <p:nvPr/>
        </p:nvSpPr>
        <p:spPr bwMode="auto">
          <a:xfrm>
            <a:off x="7963566"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71" name="Line 184">
            <a:extLst>
              <a:ext uri="{FF2B5EF4-FFF2-40B4-BE49-F238E27FC236}">
                <a16:creationId xmlns:a16="http://schemas.microsoft.com/office/drawing/2014/main" id="{0005250B-351A-E022-8AEB-FB88AF4F7503}"/>
              </a:ext>
            </a:extLst>
          </p:cNvPr>
          <p:cNvSpPr>
            <a:spLocks noChangeShapeType="1"/>
          </p:cNvSpPr>
          <p:nvPr/>
        </p:nvSpPr>
        <p:spPr bwMode="auto">
          <a:xfrm>
            <a:off x="8040742"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72" name="Line 185">
            <a:extLst>
              <a:ext uri="{FF2B5EF4-FFF2-40B4-BE49-F238E27FC236}">
                <a16:creationId xmlns:a16="http://schemas.microsoft.com/office/drawing/2014/main" id="{BDC5B057-242C-0DE4-334D-96A68725906A}"/>
              </a:ext>
            </a:extLst>
          </p:cNvPr>
          <p:cNvSpPr>
            <a:spLocks noChangeShapeType="1"/>
          </p:cNvSpPr>
          <p:nvPr/>
        </p:nvSpPr>
        <p:spPr bwMode="auto">
          <a:xfrm>
            <a:off x="8082188"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73" name="Line 186">
            <a:extLst>
              <a:ext uri="{FF2B5EF4-FFF2-40B4-BE49-F238E27FC236}">
                <a16:creationId xmlns:a16="http://schemas.microsoft.com/office/drawing/2014/main" id="{EE2EBE9C-E6AD-3E6B-F27B-AA743195293D}"/>
              </a:ext>
            </a:extLst>
          </p:cNvPr>
          <p:cNvSpPr>
            <a:spLocks noChangeShapeType="1"/>
          </p:cNvSpPr>
          <p:nvPr/>
        </p:nvSpPr>
        <p:spPr bwMode="auto">
          <a:xfrm>
            <a:off x="8123635"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74" name="Line 187">
            <a:extLst>
              <a:ext uri="{FF2B5EF4-FFF2-40B4-BE49-F238E27FC236}">
                <a16:creationId xmlns:a16="http://schemas.microsoft.com/office/drawing/2014/main" id="{63216160-885D-B082-21A9-95D5973A926F}"/>
              </a:ext>
            </a:extLst>
          </p:cNvPr>
          <p:cNvSpPr>
            <a:spLocks noChangeShapeType="1"/>
          </p:cNvSpPr>
          <p:nvPr/>
        </p:nvSpPr>
        <p:spPr bwMode="auto">
          <a:xfrm>
            <a:off x="8159364"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75" name="Line 188">
            <a:extLst>
              <a:ext uri="{FF2B5EF4-FFF2-40B4-BE49-F238E27FC236}">
                <a16:creationId xmlns:a16="http://schemas.microsoft.com/office/drawing/2014/main" id="{BF340CC8-4DF6-E175-AA35-DCD09A351FEB}"/>
              </a:ext>
            </a:extLst>
          </p:cNvPr>
          <p:cNvSpPr>
            <a:spLocks noChangeShapeType="1"/>
          </p:cNvSpPr>
          <p:nvPr/>
        </p:nvSpPr>
        <p:spPr bwMode="auto">
          <a:xfrm>
            <a:off x="8242257"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76" name="Line 189">
            <a:extLst>
              <a:ext uri="{FF2B5EF4-FFF2-40B4-BE49-F238E27FC236}">
                <a16:creationId xmlns:a16="http://schemas.microsoft.com/office/drawing/2014/main" id="{78F337B0-14B1-62B3-D4A7-903C204C98D2}"/>
              </a:ext>
            </a:extLst>
          </p:cNvPr>
          <p:cNvSpPr>
            <a:spLocks noChangeShapeType="1"/>
          </p:cNvSpPr>
          <p:nvPr/>
        </p:nvSpPr>
        <p:spPr bwMode="auto">
          <a:xfrm>
            <a:off x="8282274"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77" name="Line 190">
            <a:extLst>
              <a:ext uri="{FF2B5EF4-FFF2-40B4-BE49-F238E27FC236}">
                <a16:creationId xmlns:a16="http://schemas.microsoft.com/office/drawing/2014/main" id="{013F8E70-98B4-FDEF-E844-235366288BEC}"/>
              </a:ext>
            </a:extLst>
          </p:cNvPr>
          <p:cNvSpPr>
            <a:spLocks noChangeShapeType="1"/>
          </p:cNvSpPr>
          <p:nvPr/>
        </p:nvSpPr>
        <p:spPr bwMode="auto">
          <a:xfrm>
            <a:off x="8319433"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78" name="Line 191">
            <a:extLst>
              <a:ext uri="{FF2B5EF4-FFF2-40B4-BE49-F238E27FC236}">
                <a16:creationId xmlns:a16="http://schemas.microsoft.com/office/drawing/2014/main" id="{F3E38F43-57AF-7938-89C8-366B64E23C3E}"/>
              </a:ext>
            </a:extLst>
          </p:cNvPr>
          <p:cNvSpPr>
            <a:spLocks noChangeShapeType="1"/>
          </p:cNvSpPr>
          <p:nvPr/>
        </p:nvSpPr>
        <p:spPr bwMode="auto">
          <a:xfrm>
            <a:off x="8360879"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79" name="Line 192">
            <a:extLst>
              <a:ext uri="{FF2B5EF4-FFF2-40B4-BE49-F238E27FC236}">
                <a16:creationId xmlns:a16="http://schemas.microsoft.com/office/drawing/2014/main" id="{73AC68A6-7A8D-B251-8B3A-66E67307EDEF}"/>
              </a:ext>
            </a:extLst>
          </p:cNvPr>
          <p:cNvSpPr>
            <a:spLocks noChangeShapeType="1"/>
          </p:cNvSpPr>
          <p:nvPr/>
        </p:nvSpPr>
        <p:spPr bwMode="auto">
          <a:xfrm>
            <a:off x="8442343"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80" name="Line 193">
            <a:extLst>
              <a:ext uri="{FF2B5EF4-FFF2-40B4-BE49-F238E27FC236}">
                <a16:creationId xmlns:a16="http://schemas.microsoft.com/office/drawing/2014/main" id="{1D77E0AA-E06D-2A63-F8C0-E072236B0B09}"/>
              </a:ext>
            </a:extLst>
          </p:cNvPr>
          <p:cNvSpPr>
            <a:spLocks noChangeShapeType="1"/>
          </p:cNvSpPr>
          <p:nvPr/>
        </p:nvSpPr>
        <p:spPr bwMode="auto">
          <a:xfrm>
            <a:off x="8479502"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81" name="Line 194">
            <a:extLst>
              <a:ext uri="{FF2B5EF4-FFF2-40B4-BE49-F238E27FC236}">
                <a16:creationId xmlns:a16="http://schemas.microsoft.com/office/drawing/2014/main" id="{5A674744-B04C-0C82-14DE-A0F7C93FEC3D}"/>
              </a:ext>
            </a:extLst>
          </p:cNvPr>
          <p:cNvSpPr>
            <a:spLocks noChangeShapeType="1"/>
          </p:cNvSpPr>
          <p:nvPr/>
        </p:nvSpPr>
        <p:spPr bwMode="auto">
          <a:xfrm>
            <a:off x="8519519"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82" name="Line 195">
            <a:extLst>
              <a:ext uri="{FF2B5EF4-FFF2-40B4-BE49-F238E27FC236}">
                <a16:creationId xmlns:a16="http://schemas.microsoft.com/office/drawing/2014/main" id="{5DBAD7DE-EEA0-1818-6BD5-645D49FABB2E}"/>
              </a:ext>
            </a:extLst>
          </p:cNvPr>
          <p:cNvSpPr>
            <a:spLocks noChangeShapeType="1"/>
          </p:cNvSpPr>
          <p:nvPr/>
        </p:nvSpPr>
        <p:spPr bwMode="auto">
          <a:xfrm>
            <a:off x="8560965"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83" name="Line 196">
            <a:extLst>
              <a:ext uri="{FF2B5EF4-FFF2-40B4-BE49-F238E27FC236}">
                <a16:creationId xmlns:a16="http://schemas.microsoft.com/office/drawing/2014/main" id="{4E296ACA-5782-CBB4-152A-25280E73163D}"/>
              </a:ext>
            </a:extLst>
          </p:cNvPr>
          <p:cNvSpPr>
            <a:spLocks noChangeShapeType="1"/>
          </p:cNvSpPr>
          <p:nvPr/>
        </p:nvSpPr>
        <p:spPr bwMode="auto">
          <a:xfrm>
            <a:off x="8638142"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84" name="Line 197">
            <a:extLst>
              <a:ext uri="{FF2B5EF4-FFF2-40B4-BE49-F238E27FC236}">
                <a16:creationId xmlns:a16="http://schemas.microsoft.com/office/drawing/2014/main" id="{64CF2B32-9FB5-8D17-04F4-C848D45FF90B}"/>
              </a:ext>
            </a:extLst>
          </p:cNvPr>
          <p:cNvSpPr>
            <a:spLocks noChangeShapeType="1"/>
          </p:cNvSpPr>
          <p:nvPr/>
        </p:nvSpPr>
        <p:spPr bwMode="auto">
          <a:xfrm>
            <a:off x="8679588"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85" name="Line 198">
            <a:extLst>
              <a:ext uri="{FF2B5EF4-FFF2-40B4-BE49-F238E27FC236}">
                <a16:creationId xmlns:a16="http://schemas.microsoft.com/office/drawing/2014/main" id="{01542E1F-7F1C-52DB-49D8-D01843DA45E8}"/>
              </a:ext>
            </a:extLst>
          </p:cNvPr>
          <p:cNvSpPr>
            <a:spLocks noChangeShapeType="1"/>
          </p:cNvSpPr>
          <p:nvPr/>
        </p:nvSpPr>
        <p:spPr bwMode="auto">
          <a:xfrm>
            <a:off x="8721034"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86" name="Line 199">
            <a:extLst>
              <a:ext uri="{FF2B5EF4-FFF2-40B4-BE49-F238E27FC236}">
                <a16:creationId xmlns:a16="http://schemas.microsoft.com/office/drawing/2014/main" id="{37C9A2FE-B8DE-6012-2B1D-BCBCFA60A229}"/>
              </a:ext>
            </a:extLst>
          </p:cNvPr>
          <p:cNvSpPr>
            <a:spLocks noChangeShapeType="1"/>
          </p:cNvSpPr>
          <p:nvPr/>
        </p:nvSpPr>
        <p:spPr bwMode="auto">
          <a:xfrm>
            <a:off x="8756764"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87" name="Line 200">
            <a:extLst>
              <a:ext uri="{FF2B5EF4-FFF2-40B4-BE49-F238E27FC236}">
                <a16:creationId xmlns:a16="http://schemas.microsoft.com/office/drawing/2014/main" id="{DBCFEF3F-250C-71C3-328E-8FB0708C2197}"/>
              </a:ext>
            </a:extLst>
          </p:cNvPr>
          <p:cNvSpPr>
            <a:spLocks noChangeShapeType="1"/>
          </p:cNvSpPr>
          <p:nvPr/>
        </p:nvSpPr>
        <p:spPr bwMode="auto">
          <a:xfrm>
            <a:off x="8839657" y="1821377"/>
            <a:ext cx="0" cy="998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88" name="Line 201">
            <a:extLst>
              <a:ext uri="{FF2B5EF4-FFF2-40B4-BE49-F238E27FC236}">
                <a16:creationId xmlns:a16="http://schemas.microsoft.com/office/drawing/2014/main" id="{78313FC7-035E-C235-5F6E-DB3405777A12}"/>
              </a:ext>
            </a:extLst>
          </p:cNvPr>
          <p:cNvSpPr>
            <a:spLocks noChangeShapeType="1"/>
          </p:cNvSpPr>
          <p:nvPr/>
        </p:nvSpPr>
        <p:spPr bwMode="auto">
          <a:xfrm>
            <a:off x="1819496" y="1821377"/>
            <a:ext cx="0" cy="335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389" name="Line 203">
            <a:extLst>
              <a:ext uri="{FF2B5EF4-FFF2-40B4-BE49-F238E27FC236}">
                <a16:creationId xmlns:a16="http://schemas.microsoft.com/office/drawing/2014/main" id="{89107BC7-64BE-7DD4-25FD-D6C44C4A87DC}"/>
              </a:ext>
            </a:extLst>
          </p:cNvPr>
          <p:cNvSpPr>
            <a:spLocks noChangeShapeType="1"/>
          </p:cNvSpPr>
          <p:nvPr/>
        </p:nvSpPr>
        <p:spPr bwMode="auto">
          <a:xfrm>
            <a:off x="2815639" y="1821377"/>
            <a:ext cx="0" cy="335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120" name="Line 206">
            <a:extLst>
              <a:ext uri="{FF2B5EF4-FFF2-40B4-BE49-F238E27FC236}">
                <a16:creationId xmlns:a16="http://schemas.microsoft.com/office/drawing/2014/main" id="{6DEB24C9-9081-AFF3-6F07-F1DD80A41F36}"/>
              </a:ext>
            </a:extLst>
          </p:cNvPr>
          <p:cNvSpPr>
            <a:spLocks noChangeShapeType="1"/>
          </p:cNvSpPr>
          <p:nvPr/>
        </p:nvSpPr>
        <p:spPr bwMode="auto">
          <a:xfrm>
            <a:off x="3814749" y="1821345"/>
            <a:ext cx="0" cy="335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121" name="Line 208">
            <a:extLst>
              <a:ext uri="{FF2B5EF4-FFF2-40B4-BE49-F238E27FC236}">
                <a16:creationId xmlns:a16="http://schemas.microsoft.com/office/drawing/2014/main" id="{3CB9BD41-9DC1-E578-50C0-8286E4A5B02F}"/>
              </a:ext>
            </a:extLst>
          </p:cNvPr>
          <p:cNvSpPr>
            <a:spLocks noChangeShapeType="1"/>
          </p:cNvSpPr>
          <p:nvPr/>
        </p:nvSpPr>
        <p:spPr bwMode="auto">
          <a:xfrm>
            <a:off x="4812700" y="1823299"/>
            <a:ext cx="0" cy="335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122" name="Line 210">
            <a:extLst>
              <a:ext uri="{FF2B5EF4-FFF2-40B4-BE49-F238E27FC236}">
                <a16:creationId xmlns:a16="http://schemas.microsoft.com/office/drawing/2014/main" id="{F45A17A9-2C29-A844-919C-A3EEDA40C08F}"/>
              </a:ext>
            </a:extLst>
          </p:cNvPr>
          <p:cNvSpPr>
            <a:spLocks noChangeShapeType="1"/>
          </p:cNvSpPr>
          <p:nvPr/>
        </p:nvSpPr>
        <p:spPr bwMode="auto">
          <a:xfrm>
            <a:off x="5807898" y="1823054"/>
            <a:ext cx="0" cy="335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123" name="Line 212">
            <a:extLst>
              <a:ext uri="{FF2B5EF4-FFF2-40B4-BE49-F238E27FC236}">
                <a16:creationId xmlns:a16="http://schemas.microsoft.com/office/drawing/2014/main" id="{F4CDD7DE-D420-98EC-A639-E5705516DC1B}"/>
              </a:ext>
            </a:extLst>
          </p:cNvPr>
          <p:cNvSpPr>
            <a:spLocks noChangeShapeType="1"/>
          </p:cNvSpPr>
          <p:nvPr/>
        </p:nvSpPr>
        <p:spPr bwMode="auto">
          <a:xfrm>
            <a:off x="6805945" y="1823054"/>
            <a:ext cx="0" cy="335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124" name="Line 214">
            <a:extLst>
              <a:ext uri="{FF2B5EF4-FFF2-40B4-BE49-F238E27FC236}">
                <a16:creationId xmlns:a16="http://schemas.microsoft.com/office/drawing/2014/main" id="{E17582AB-5251-49F8-0314-42B288FBEDDD}"/>
              </a:ext>
            </a:extLst>
          </p:cNvPr>
          <p:cNvSpPr>
            <a:spLocks noChangeShapeType="1"/>
          </p:cNvSpPr>
          <p:nvPr/>
        </p:nvSpPr>
        <p:spPr bwMode="auto">
          <a:xfrm>
            <a:off x="7802565" y="1823054"/>
            <a:ext cx="0" cy="335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125" name="Line 216">
            <a:extLst>
              <a:ext uri="{FF2B5EF4-FFF2-40B4-BE49-F238E27FC236}">
                <a16:creationId xmlns:a16="http://schemas.microsoft.com/office/drawing/2014/main" id="{3997E5B4-6CE6-219A-C7A9-4A6D5DB53D67}"/>
              </a:ext>
            </a:extLst>
          </p:cNvPr>
          <p:cNvSpPr>
            <a:spLocks noChangeShapeType="1"/>
          </p:cNvSpPr>
          <p:nvPr/>
        </p:nvSpPr>
        <p:spPr bwMode="auto">
          <a:xfrm>
            <a:off x="8801088" y="1824959"/>
            <a:ext cx="0" cy="335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126" name="Line 219">
            <a:extLst>
              <a:ext uri="{FF2B5EF4-FFF2-40B4-BE49-F238E27FC236}">
                <a16:creationId xmlns:a16="http://schemas.microsoft.com/office/drawing/2014/main" id="{F3EA7B3C-1C71-9ECE-1272-A4588F822DB8}"/>
              </a:ext>
            </a:extLst>
          </p:cNvPr>
          <p:cNvSpPr>
            <a:spLocks noChangeShapeType="1"/>
          </p:cNvSpPr>
          <p:nvPr/>
        </p:nvSpPr>
        <p:spPr bwMode="auto">
          <a:xfrm flipV="1">
            <a:off x="1224975" y="361340"/>
            <a:ext cx="0" cy="145505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27" name="Line 220">
            <a:extLst>
              <a:ext uri="{FF2B5EF4-FFF2-40B4-BE49-F238E27FC236}">
                <a16:creationId xmlns:a16="http://schemas.microsoft.com/office/drawing/2014/main" id="{FF01797C-8736-72F6-682B-64E49E3F2E69}"/>
              </a:ext>
            </a:extLst>
          </p:cNvPr>
          <p:cNvSpPr>
            <a:spLocks noChangeShapeType="1"/>
          </p:cNvSpPr>
          <p:nvPr/>
        </p:nvSpPr>
        <p:spPr bwMode="auto">
          <a:xfrm flipH="1">
            <a:off x="1177811" y="1787861"/>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28" name="Line 221">
            <a:extLst>
              <a:ext uri="{FF2B5EF4-FFF2-40B4-BE49-F238E27FC236}">
                <a16:creationId xmlns:a16="http://schemas.microsoft.com/office/drawing/2014/main" id="{68C0A10B-ECF4-AB09-F111-22DA35B110AB}"/>
              </a:ext>
            </a:extLst>
          </p:cNvPr>
          <p:cNvSpPr>
            <a:spLocks noChangeShapeType="1"/>
          </p:cNvSpPr>
          <p:nvPr/>
        </p:nvSpPr>
        <p:spPr bwMode="auto">
          <a:xfrm flipH="1">
            <a:off x="1177811" y="1760044"/>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29" name="Line 222">
            <a:extLst>
              <a:ext uri="{FF2B5EF4-FFF2-40B4-BE49-F238E27FC236}">
                <a16:creationId xmlns:a16="http://schemas.microsoft.com/office/drawing/2014/main" id="{242588A4-526E-5FB6-56C2-BDA1EAF3304A}"/>
              </a:ext>
            </a:extLst>
          </p:cNvPr>
          <p:cNvSpPr>
            <a:spLocks noChangeShapeType="1"/>
          </p:cNvSpPr>
          <p:nvPr/>
        </p:nvSpPr>
        <p:spPr bwMode="auto">
          <a:xfrm flipH="1">
            <a:off x="1177811" y="1731513"/>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30" name="Line 223">
            <a:extLst>
              <a:ext uri="{FF2B5EF4-FFF2-40B4-BE49-F238E27FC236}">
                <a16:creationId xmlns:a16="http://schemas.microsoft.com/office/drawing/2014/main" id="{C9DDD709-9646-9561-9108-812D0BB1BBC5}"/>
              </a:ext>
            </a:extLst>
          </p:cNvPr>
          <p:cNvSpPr>
            <a:spLocks noChangeShapeType="1"/>
          </p:cNvSpPr>
          <p:nvPr/>
        </p:nvSpPr>
        <p:spPr bwMode="auto">
          <a:xfrm flipH="1">
            <a:off x="1177811" y="1700843"/>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31" name="Line 224">
            <a:extLst>
              <a:ext uri="{FF2B5EF4-FFF2-40B4-BE49-F238E27FC236}">
                <a16:creationId xmlns:a16="http://schemas.microsoft.com/office/drawing/2014/main" id="{6CF96203-73C6-050F-8A14-A4B0180B7903}"/>
              </a:ext>
            </a:extLst>
          </p:cNvPr>
          <p:cNvSpPr>
            <a:spLocks noChangeShapeType="1"/>
          </p:cNvSpPr>
          <p:nvPr/>
        </p:nvSpPr>
        <p:spPr bwMode="auto">
          <a:xfrm flipH="1">
            <a:off x="1177811" y="1643782"/>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32" name="Line 225">
            <a:extLst>
              <a:ext uri="{FF2B5EF4-FFF2-40B4-BE49-F238E27FC236}">
                <a16:creationId xmlns:a16="http://schemas.microsoft.com/office/drawing/2014/main" id="{EED4CC5B-7755-893C-4BF5-A4E2610A4852}"/>
              </a:ext>
            </a:extLst>
          </p:cNvPr>
          <p:cNvSpPr>
            <a:spLocks noChangeShapeType="1"/>
          </p:cNvSpPr>
          <p:nvPr/>
        </p:nvSpPr>
        <p:spPr bwMode="auto">
          <a:xfrm flipH="1">
            <a:off x="1177811" y="1613112"/>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33" name="Line 226">
            <a:extLst>
              <a:ext uri="{FF2B5EF4-FFF2-40B4-BE49-F238E27FC236}">
                <a16:creationId xmlns:a16="http://schemas.microsoft.com/office/drawing/2014/main" id="{7978F470-1B13-036B-CF9B-47C2B7C52163}"/>
              </a:ext>
            </a:extLst>
          </p:cNvPr>
          <p:cNvSpPr>
            <a:spLocks noChangeShapeType="1"/>
          </p:cNvSpPr>
          <p:nvPr/>
        </p:nvSpPr>
        <p:spPr bwMode="auto">
          <a:xfrm flipH="1">
            <a:off x="1177811" y="1584582"/>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34" name="Line 227">
            <a:extLst>
              <a:ext uri="{FF2B5EF4-FFF2-40B4-BE49-F238E27FC236}">
                <a16:creationId xmlns:a16="http://schemas.microsoft.com/office/drawing/2014/main" id="{2E3F0E5C-D980-5CBE-320B-1661FCE0AF27}"/>
              </a:ext>
            </a:extLst>
          </p:cNvPr>
          <p:cNvSpPr>
            <a:spLocks noChangeShapeType="1"/>
          </p:cNvSpPr>
          <p:nvPr/>
        </p:nvSpPr>
        <p:spPr bwMode="auto">
          <a:xfrm flipH="1">
            <a:off x="1177811" y="1556051"/>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35" name="Line 228">
            <a:extLst>
              <a:ext uri="{FF2B5EF4-FFF2-40B4-BE49-F238E27FC236}">
                <a16:creationId xmlns:a16="http://schemas.microsoft.com/office/drawing/2014/main" id="{17EC286F-1FAC-BAE2-DF03-748DE32F7667}"/>
              </a:ext>
            </a:extLst>
          </p:cNvPr>
          <p:cNvSpPr>
            <a:spLocks noChangeShapeType="1"/>
          </p:cNvSpPr>
          <p:nvPr/>
        </p:nvSpPr>
        <p:spPr bwMode="auto">
          <a:xfrm flipH="1">
            <a:off x="1177811" y="1496851"/>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36" name="Line 229">
            <a:extLst>
              <a:ext uri="{FF2B5EF4-FFF2-40B4-BE49-F238E27FC236}">
                <a16:creationId xmlns:a16="http://schemas.microsoft.com/office/drawing/2014/main" id="{08B69C85-820E-ABAE-45E7-F14A309E0453}"/>
              </a:ext>
            </a:extLst>
          </p:cNvPr>
          <p:cNvSpPr>
            <a:spLocks noChangeShapeType="1"/>
          </p:cNvSpPr>
          <p:nvPr/>
        </p:nvSpPr>
        <p:spPr bwMode="auto">
          <a:xfrm flipH="1">
            <a:off x="1177811" y="1469033"/>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37" name="Line 230">
            <a:extLst>
              <a:ext uri="{FF2B5EF4-FFF2-40B4-BE49-F238E27FC236}">
                <a16:creationId xmlns:a16="http://schemas.microsoft.com/office/drawing/2014/main" id="{FA605B6E-24A0-F645-E0AE-C23D2FF96333}"/>
              </a:ext>
            </a:extLst>
          </p:cNvPr>
          <p:cNvSpPr>
            <a:spLocks noChangeShapeType="1"/>
          </p:cNvSpPr>
          <p:nvPr/>
        </p:nvSpPr>
        <p:spPr bwMode="auto">
          <a:xfrm flipH="1">
            <a:off x="1177811" y="1440503"/>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38" name="Line 231">
            <a:extLst>
              <a:ext uri="{FF2B5EF4-FFF2-40B4-BE49-F238E27FC236}">
                <a16:creationId xmlns:a16="http://schemas.microsoft.com/office/drawing/2014/main" id="{766BF097-8D06-2647-9AE0-6C6065A5510F}"/>
              </a:ext>
            </a:extLst>
          </p:cNvPr>
          <p:cNvSpPr>
            <a:spLocks noChangeShapeType="1"/>
          </p:cNvSpPr>
          <p:nvPr/>
        </p:nvSpPr>
        <p:spPr bwMode="auto">
          <a:xfrm flipH="1">
            <a:off x="1177811" y="1409833"/>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39" name="Line 232">
            <a:extLst>
              <a:ext uri="{FF2B5EF4-FFF2-40B4-BE49-F238E27FC236}">
                <a16:creationId xmlns:a16="http://schemas.microsoft.com/office/drawing/2014/main" id="{3F73E219-B0B2-38F1-DF58-19CA679DA0C2}"/>
              </a:ext>
            </a:extLst>
          </p:cNvPr>
          <p:cNvSpPr>
            <a:spLocks noChangeShapeType="1"/>
          </p:cNvSpPr>
          <p:nvPr/>
        </p:nvSpPr>
        <p:spPr bwMode="auto">
          <a:xfrm flipH="1">
            <a:off x="1177811" y="1352772"/>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40" name="Line 233">
            <a:extLst>
              <a:ext uri="{FF2B5EF4-FFF2-40B4-BE49-F238E27FC236}">
                <a16:creationId xmlns:a16="http://schemas.microsoft.com/office/drawing/2014/main" id="{E79AFF85-38F8-F1FA-B0F0-EDB9A25205F9}"/>
              </a:ext>
            </a:extLst>
          </p:cNvPr>
          <p:cNvSpPr>
            <a:spLocks noChangeShapeType="1"/>
          </p:cNvSpPr>
          <p:nvPr/>
        </p:nvSpPr>
        <p:spPr bwMode="auto">
          <a:xfrm flipH="1">
            <a:off x="1177811" y="1322102"/>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41" name="Line 234">
            <a:extLst>
              <a:ext uri="{FF2B5EF4-FFF2-40B4-BE49-F238E27FC236}">
                <a16:creationId xmlns:a16="http://schemas.microsoft.com/office/drawing/2014/main" id="{65F89EC3-3B2F-625D-6E5C-B444FB3E73F9}"/>
              </a:ext>
            </a:extLst>
          </p:cNvPr>
          <p:cNvSpPr>
            <a:spLocks noChangeShapeType="1"/>
          </p:cNvSpPr>
          <p:nvPr/>
        </p:nvSpPr>
        <p:spPr bwMode="auto">
          <a:xfrm flipH="1">
            <a:off x="1177811" y="1293571"/>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42" name="Line 235">
            <a:extLst>
              <a:ext uri="{FF2B5EF4-FFF2-40B4-BE49-F238E27FC236}">
                <a16:creationId xmlns:a16="http://schemas.microsoft.com/office/drawing/2014/main" id="{83076092-2608-48CC-1C44-F7A3CF6141F0}"/>
              </a:ext>
            </a:extLst>
          </p:cNvPr>
          <p:cNvSpPr>
            <a:spLocks noChangeShapeType="1"/>
          </p:cNvSpPr>
          <p:nvPr/>
        </p:nvSpPr>
        <p:spPr bwMode="auto">
          <a:xfrm flipH="1">
            <a:off x="1177811" y="1265041"/>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43" name="Line 236">
            <a:extLst>
              <a:ext uri="{FF2B5EF4-FFF2-40B4-BE49-F238E27FC236}">
                <a16:creationId xmlns:a16="http://schemas.microsoft.com/office/drawing/2014/main" id="{F5F2732D-A8B5-A401-4BDF-CAA585262C9B}"/>
              </a:ext>
            </a:extLst>
          </p:cNvPr>
          <p:cNvSpPr>
            <a:spLocks noChangeShapeType="1"/>
          </p:cNvSpPr>
          <p:nvPr/>
        </p:nvSpPr>
        <p:spPr bwMode="auto">
          <a:xfrm flipH="1">
            <a:off x="1177811" y="1205840"/>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44" name="Line 237">
            <a:extLst>
              <a:ext uri="{FF2B5EF4-FFF2-40B4-BE49-F238E27FC236}">
                <a16:creationId xmlns:a16="http://schemas.microsoft.com/office/drawing/2014/main" id="{2119B088-6FD3-5DAF-6C16-CF7535AE527C}"/>
              </a:ext>
            </a:extLst>
          </p:cNvPr>
          <p:cNvSpPr>
            <a:spLocks noChangeShapeType="1"/>
          </p:cNvSpPr>
          <p:nvPr/>
        </p:nvSpPr>
        <p:spPr bwMode="auto">
          <a:xfrm flipH="1">
            <a:off x="1177811" y="1177310"/>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45" name="Line 238">
            <a:extLst>
              <a:ext uri="{FF2B5EF4-FFF2-40B4-BE49-F238E27FC236}">
                <a16:creationId xmlns:a16="http://schemas.microsoft.com/office/drawing/2014/main" id="{CE905061-A0D5-EED9-EAF5-5DA2EC742A8D}"/>
              </a:ext>
            </a:extLst>
          </p:cNvPr>
          <p:cNvSpPr>
            <a:spLocks noChangeShapeType="1"/>
          </p:cNvSpPr>
          <p:nvPr/>
        </p:nvSpPr>
        <p:spPr bwMode="auto">
          <a:xfrm flipH="1">
            <a:off x="1177811" y="1149493"/>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46" name="Line 239">
            <a:extLst>
              <a:ext uri="{FF2B5EF4-FFF2-40B4-BE49-F238E27FC236}">
                <a16:creationId xmlns:a16="http://schemas.microsoft.com/office/drawing/2014/main" id="{7D094A02-CB60-1977-41B8-6A95271D60A6}"/>
              </a:ext>
            </a:extLst>
          </p:cNvPr>
          <p:cNvSpPr>
            <a:spLocks noChangeShapeType="1"/>
          </p:cNvSpPr>
          <p:nvPr/>
        </p:nvSpPr>
        <p:spPr bwMode="auto">
          <a:xfrm flipH="1">
            <a:off x="1177811" y="1118109"/>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47" name="Line 240">
            <a:extLst>
              <a:ext uri="{FF2B5EF4-FFF2-40B4-BE49-F238E27FC236}">
                <a16:creationId xmlns:a16="http://schemas.microsoft.com/office/drawing/2014/main" id="{CA1BF88E-CD69-3183-C4F7-BE56C775FDE8}"/>
              </a:ext>
            </a:extLst>
          </p:cNvPr>
          <p:cNvSpPr>
            <a:spLocks noChangeShapeType="1"/>
          </p:cNvSpPr>
          <p:nvPr/>
        </p:nvSpPr>
        <p:spPr bwMode="auto">
          <a:xfrm flipH="1">
            <a:off x="1177811" y="1061762"/>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48" name="Line 241">
            <a:extLst>
              <a:ext uri="{FF2B5EF4-FFF2-40B4-BE49-F238E27FC236}">
                <a16:creationId xmlns:a16="http://schemas.microsoft.com/office/drawing/2014/main" id="{167A02E0-E925-B6AB-0993-64683CB00659}"/>
              </a:ext>
            </a:extLst>
          </p:cNvPr>
          <p:cNvSpPr>
            <a:spLocks noChangeShapeType="1"/>
          </p:cNvSpPr>
          <p:nvPr/>
        </p:nvSpPr>
        <p:spPr bwMode="auto">
          <a:xfrm flipH="1">
            <a:off x="1177811" y="1031091"/>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49" name="Line 242">
            <a:extLst>
              <a:ext uri="{FF2B5EF4-FFF2-40B4-BE49-F238E27FC236}">
                <a16:creationId xmlns:a16="http://schemas.microsoft.com/office/drawing/2014/main" id="{09E520A6-9E6B-7A34-6DC3-5C1864D7B183}"/>
              </a:ext>
            </a:extLst>
          </p:cNvPr>
          <p:cNvSpPr>
            <a:spLocks noChangeShapeType="1"/>
          </p:cNvSpPr>
          <p:nvPr/>
        </p:nvSpPr>
        <p:spPr bwMode="auto">
          <a:xfrm flipH="1">
            <a:off x="1177811" y="1002561"/>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50" name="Line 243">
            <a:extLst>
              <a:ext uri="{FF2B5EF4-FFF2-40B4-BE49-F238E27FC236}">
                <a16:creationId xmlns:a16="http://schemas.microsoft.com/office/drawing/2014/main" id="{EDD5BCE6-73A5-EAE2-31D1-3AC9C2F8F0F9}"/>
              </a:ext>
            </a:extLst>
          </p:cNvPr>
          <p:cNvSpPr>
            <a:spLocks noChangeShapeType="1"/>
          </p:cNvSpPr>
          <p:nvPr/>
        </p:nvSpPr>
        <p:spPr bwMode="auto">
          <a:xfrm flipH="1">
            <a:off x="1177811" y="974031"/>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51" name="Line 244">
            <a:extLst>
              <a:ext uri="{FF2B5EF4-FFF2-40B4-BE49-F238E27FC236}">
                <a16:creationId xmlns:a16="http://schemas.microsoft.com/office/drawing/2014/main" id="{C42C6097-44A9-55CD-8DD9-5E5FD87CEFBF}"/>
              </a:ext>
            </a:extLst>
          </p:cNvPr>
          <p:cNvSpPr>
            <a:spLocks noChangeShapeType="1"/>
          </p:cNvSpPr>
          <p:nvPr/>
        </p:nvSpPr>
        <p:spPr bwMode="auto">
          <a:xfrm flipH="1">
            <a:off x="1177811" y="914830"/>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52" name="Line 245">
            <a:extLst>
              <a:ext uri="{FF2B5EF4-FFF2-40B4-BE49-F238E27FC236}">
                <a16:creationId xmlns:a16="http://schemas.microsoft.com/office/drawing/2014/main" id="{1578AAD9-3C12-FAB2-52E5-CF1BD28A0F18}"/>
              </a:ext>
            </a:extLst>
          </p:cNvPr>
          <p:cNvSpPr>
            <a:spLocks noChangeShapeType="1"/>
          </p:cNvSpPr>
          <p:nvPr/>
        </p:nvSpPr>
        <p:spPr bwMode="auto">
          <a:xfrm flipH="1">
            <a:off x="1177811" y="886300"/>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53" name="Line 246">
            <a:extLst>
              <a:ext uri="{FF2B5EF4-FFF2-40B4-BE49-F238E27FC236}">
                <a16:creationId xmlns:a16="http://schemas.microsoft.com/office/drawing/2014/main" id="{AF7DC9DE-2FA0-8503-8B7E-E1428708316C}"/>
              </a:ext>
            </a:extLst>
          </p:cNvPr>
          <p:cNvSpPr>
            <a:spLocks noChangeShapeType="1"/>
          </p:cNvSpPr>
          <p:nvPr/>
        </p:nvSpPr>
        <p:spPr bwMode="auto">
          <a:xfrm flipH="1">
            <a:off x="1177811" y="858482"/>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54" name="Line 247">
            <a:extLst>
              <a:ext uri="{FF2B5EF4-FFF2-40B4-BE49-F238E27FC236}">
                <a16:creationId xmlns:a16="http://schemas.microsoft.com/office/drawing/2014/main" id="{FEB87B21-2E34-E2B1-6A1C-61FA1C596246}"/>
              </a:ext>
            </a:extLst>
          </p:cNvPr>
          <p:cNvSpPr>
            <a:spLocks noChangeShapeType="1"/>
          </p:cNvSpPr>
          <p:nvPr/>
        </p:nvSpPr>
        <p:spPr bwMode="auto">
          <a:xfrm flipH="1">
            <a:off x="1177811" y="827099"/>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55" name="Line 248">
            <a:extLst>
              <a:ext uri="{FF2B5EF4-FFF2-40B4-BE49-F238E27FC236}">
                <a16:creationId xmlns:a16="http://schemas.microsoft.com/office/drawing/2014/main" id="{BB805A2B-601D-FB05-F45B-94A151565816}"/>
              </a:ext>
            </a:extLst>
          </p:cNvPr>
          <p:cNvSpPr>
            <a:spLocks noChangeShapeType="1"/>
          </p:cNvSpPr>
          <p:nvPr/>
        </p:nvSpPr>
        <p:spPr bwMode="auto">
          <a:xfrm flipH="1">
            <a:off x="1177811" y="770751"/>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56" name="Line 249">
            <a:extLst>
              <a:ext uri="{FF2B5EF4-FFF2-40B4-BE49-F238E27FC236}">
                <a16:creationId xmlns:a16="http://schemas.microsoft.com/office/drawing/2014/main" id="{04ABA888-6CA8-25D1-EF2D-3A75B6984A64}"/>
              </a:ext>
            </a:extLst>
          </p:cNvPr>
          <p:cNvSpPr>
            <a:spLocks noChangeShapeType="1"/>
          </p:cNvSpPr>
          <p:nvPr/>
        </p:nvSpPr>
        <p:spPr bwMode="auto">
          <a:xfrm flipH="1">
            <a:off x="1177811" y="740081"/>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57" name="Line 250">
            <a:extLst>
              <a:ext uri="{FF2B5EF4-FFF2-40B4-BE49-F238E27FC236}">
                <a16:creationId xmlns:a16="http://schemas.microsoft.com/office/drawing/2014/main" id="{5E1A875B-05E9-98A1-E599-D98544D365CE}"/>
              </a:ext>
            </a:extLst>
          </p:cNvPr>
          <p:cNvSpPr>
            <a:spLocks noChangeShapeType="1"/>
          </p:cNvSpPr>
          <p:nvPr/>
        </p:nvSpPr>
        <p:spPr bwMode="auto">
          <a:xfrm flipH="1">
            <a:off x="1177811" y="711551"/>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58" name="Line 251">
            <a:extLst>
              <a:ext uri="{FF2B5EF4-FFF2-40B4-BE49-F238E27FC236}">
                <a16:creationId xmlns:a16="http://schemas.microsoft.com/office/drawing/2014/main" id="{6619344E-FF20-06E3-AFDA-6DDB6D100FA3}"/>
              </a:ext>
            </a:extLst>
          </p:cNvPr>
          <p:cNvSpPr>
            <a:spLocks noChangeShapeType="1"/>
          </p:cNvSpPr>
          <p:nvPr/>
        </p:nvSpPr>
        <p:spPr bwMode="auto">
          <a:xfrm flipH="1">
            <a:off x="1177811" y="683020"/>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59" name="Line 252">
            <a:extLst>
              <a:ext uri="{FF2B5EF4-FFF2-40B4-BE49-F238E27FC236}">
                <a16:creationId xmlns:a16="http://schemas.microsoft.com/office/drawing/2014/main" id="{E9A8D525-390F-CB26-46C5-576ED6CCADD0}"/>
              </a:ext>
            </a:extLst>
          </p:cNvPr>
          <p:cNvSpPr>
            <a:spLocks noChangeShapeType="1"/>
          </p:cNvSpPr>
          <p:nvPr/>
        </p:nvSpPr>
        <p:spPr bwMode="auto">
          <a:xfrm flipH="1">
            <a:off x="1177811" y="623820"/>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60" name="Line 253">
            <a:extLst>
              <a:ext uri="{FF2B5EF4-FFF2-40B4-BE49-F238E27FC236}">
                <a16:creationId xmlns:a16="http://schemas.microsoft.com/office/drawing/2014/main" id="{276EFF06-A51F-FC8E-4A32-D1EAC3A4DCDF}"/>
              </a:ext>
            </a:extLst>
          </p:cNvPr>
          <p:cNvSpPr>
            <a:spLocks noChangeShapeType="1"/>
          </p:cNvSpPr>
          <p:nvPr/>
        </p:nvSpPr>
        <p:spPr bwMode="auto">
          <a:xfrm flipH="1">
            <a:off x="1177811" y="595289"/>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61" name="Line 254">
            <a:extLst>
              <a:ext uri="{FF2B5EF4-FFF2-40B4-BE49-F238E27FC236}">
                <a16:creationId xmlns:a16="http://schemas.microsoft.com/office/drawing/2014/main" id="{196BC517-43A4-CEEB-31A7-0C8B12C47C5F}"/>
              </a:ext>
            </a:extLst>
          </p:cNvPr>
          <p:cNvSpPr>
            <a:spLocks noChangeShapeType="1"/>
          </p:cNvSpPr>
          <p:nvPr/>
        </p:nvSpPr>
        <p:spPr bwMode="auto">
          <a:xfrm flipH="1">
            <a:off x="1177811" y="567472"/>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62" name="Line 255">
            <a:extLst>
              <a:ext uri="{FF2B5EF4-FFF2-40B4-BE49-F238E27FC236}">
                <a16:creationId xmlns:a16="http://schemas.microsoft.com/office/drawing/2014/main" id="{56DE7F59-B402-8D96-F25D-7F39CBB48CD0}"/>
              </a:ext>
            </a:extLst>
          </p:cNvPr>
          <p:cNvSpPr>
            <a:spLocks noChangeShapeType="1"/>
          </p:cNvSpPr>
          <p:nvPr/>
        </p:nvSpPr>
        <p:spPr bwMode="auto">
          <a:xfrm flipH="1">
            <a:off x="1177811" y="536089"/>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63" name="Line 256">
            <a:extLst>
              <a:ext uri="{FF2B5EF4-FFF2-40B4-BE49-F238E27FC236}">
                <a16:creationId xmlns:a16="http://schemas.microsoft.com/office/drawing/2014/main" id="{5502E31E-373A-6F87-CEC0-298A91052F5A}"/>
              </a:ext>
            </a:extLst>
          </p:cNvPr>
          <p:cNvSpPr>
            <a:spLocks noChangeShapeType="1"/>
          </p:cNvSpPr>
          <p:nvPr/>
        </p:nvSpPr>
        <p:spPr bwMode="auto">
          <a:xfrm flipH="1">
            <a:off x="1177811" y="479741"/>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64" name="Line 257">
            <a:extLst>
              <a:ext uri="{FF2B5EF4-FFF2-40B4-BE49-F238E27FC236}">
                <a16:creationId xmlns:a16="http://schemas.microsoft.com/office/drawing/2014/main" id="{9CDB8901-7E5E-8ED1-546F-EE9CE994593E}"/>
              </a:ext>
            </a:extLst>
          </p:cNvPr>
          <p:cNvSpPr>
            <a:spLocks noChangeShapeType="1"/>
          </p:cNvSpPr>
          <p:nvPr/>
        </p:nvSpPr>
        <p:spPr bwMode="auto">
          <a:xfrm flipH="1">
            <a:off x="1177811" y="448358"/>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65" name="Line 258">
            <a:extLst>
              <a:ext uri="{FF2B5EF4-FFF2-40B4-BE49-F238E27FC236}">
                <a16:creationId xmlns:a16="http://schemas.microsoft.com/office/drawing/2014/main" id="{AE292640-4BF3-A8E0-849E-34A4CB6D9400}"/>
              </a:ext>
            </a:extLst>
          </p:cNvPr>
          <p:cNvSpPr>
            <a:spLocks noChangeShapeType="1"/>
          </p:cNvSpPr>
          <p:nvPr/>
        </p:nvSpPr>
        <p:spPr bwMode="auto">
          <a:xfrm flipH="1">
            <a:off x="1177811" y="420540"/>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66" name="Line 259">
            <a:extLst>
              <a:ext uri="{FF2B5EF4-FFF2-40B4-BE49-F238E27FC236}">
                <a16:creationId xmlns:a16="http://schemas.microsoft.com/office/drawing/2014/main" id="{239A3DB7-C2FF-AE95-2A21-CBC95D66A9E5}"/>
              </a:ext>
            </a:extLst>
          </p:cNvPr>
          <p:cNvSpPr>
            <a:spLocks noChangeShapeType="1"/>
          </p:cNvSpPr>
          <p:nvPr/>
        </p:nvSpPr>
        <p:spPr bwMode="auto">
          <a:xfrm flipH="1">
            <a:off x="1177811" y="392010"/>
            <a:ext cx="4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67" name="Line 260">
            <a:extLst>
              <a:ext uri="{FF2B5EF4-FFF2-40B4-BE49-F238E27FC236}">
                <a16:creationId xmlns:a16="http://schemas.microsoft.com/office/drawing/2014/main" id="{156A2B7F-205C-5F5C-AD61-D709065723F2}"/>
              </a:ext>
            </a:extLst>
          </p:cNvPr>
          <p:cNvSpPr>
            <a:spLocks noChangeShapeType="1"/>
          </p:cNvSpPr>
          <p:nvPr/>
        </p:nvSpPr>
        <p:spPr bwMode="auto">
          <a:xfrm flipH="1">
            <a:off x="1157803" y="1816391"/>
            <a:ext cx="6717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68" name="Rectangle 261">
            <a:extLst>
              <a:ext uri="{FF2B5EF4-FFF2-40B4-BE49-F238E27FC236}">
                <a16:creationId xmlns:a16="http://schemas.microsoft.com/office/drawing/2014/main" id="{D0520505-B801-D8C6-9FD9-75DA1C6BC1C1}"/>
              </a:ext>
            </a:extLst>
          </p:cNvPr>
          <p:cNvSpPr>
            <a:spLocks noChangeArrowheads="1"/>
          </p:cNvSpPr>
          <p:nvPr/>
        </p:nvSpPr>
        <p:spPr bwMode="auto">
          <a:xfrm>
            <a:off x="1043134" y="1749741"/>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mj-lt"/>
              </a:rPr>
              <a:t>0</a:t>
            </a:r>
            <a:endParaRPr kumimoji="0" lang="ja-JP" altLang="ja-JP" sz="1000" b="0" i="0" u="none" strike="noStrike" cap="none" normalizeH="0" baseline="0" dirty="0">
              <a:ln>
                <a:noFill/>
              </a:ln>
              <a:solidFill>
                <a:schemeClr val="tx1"/>
              </a:solidFill>
              <a:effectLst/>
              <a:latin typeface="+mj-lt"/>
            </a:endParaRPr>
          </a:p>
        </p:txBody>
      </p:sp>
      <p:sp>
        <p:nvSpPr>
          <p:cNvPr id="2169" name="Line 262">
            <a:extLst>
              <a:ext uri="{FF2B5EF4-FFF2-40B4-BE49-F238E27FC236}">
                <a16:creationId xmlns:a16="http://schemas.microsoft.com/office/drawing/2014/main" id="{41A4576C-AA6B-C750-CD48-0DB2797977AB}"/>
              </a:ext>
            </a:extLst>
          </p:cNvPr>
          <p:cNvSpPr>
            <a:spLocks noChangeShapeType="1"/>
          </p:cNvSpPr>
          <p:nvPr/>
        </p:nvSpPr>
        <p:spPr bwMode="auto">
          <a:xfrm flipH="1">
            <a:off x="1157803" y="1672313"/>
            <a:ext cx="6717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71" name="Line 264">
            <a:extLst>
              <a:ext uri="{FF2B5EF4-FFF2-40B4-BE49-F238E27FC236}">
                <a16:creationId xmlns:a16="http://schemas.microsoft.com/office/drawing/2014/main" id="{ADC36611-FF89-0DEC-7AFC-68F31E868EAD}"/>
              </a:ext>
            </a:extLst>
          </p:cNvPr>
          <p:cNvSpPr>
            <a:spLocks noChangeShapeType="1"/>
          </p:cNvSpPr>
          <p:nvPr/>
        </p:nvSpPr>
        <p:spPr bwMode="auto">
          <a:xfrm flipH="1">
            <a:off x="1157803" y="1525381"/>
            <a:ext cx="6717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72" name="Rectangle 265">
            <a:extLst>
              <a:ext uri="{FF2B5EF4-FFF2-40B4-BE49-F238E27FC236}">
                <a16:creationId xmlns:a16="http://schemas.microsoft.com/office/drawing/2014/main" id="{9392283F-AD79-B53E-1C18-6A10ADCB4979}"/>
              </a:ext>
            </a:extLst>
          </p:cNvPr>
          <p:cNvSpPr>
            <a:spLocks noChangeArrowheads="1"/>
          </p:cNvSpPr>
          <p:nvPr/>
        </p:nvSpPr>
        <p:spPr bwMode="auto">
          <a:xfrm>
            <a:off x="985426" y="1458731"/>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mj-lt"/>
              </a:rPr>
              <a:t>20</a:t>
            </a:r>
            <a:endParaRPr kumimoji="0" lang="ja-JP" altLang="ja-JP" sz="1000" b="0" i="0" u="none" strike="noStrike" cap="none" normalizeH="0" baseline="0" dirty="0">
              <a:ln>
                <a:noFill/>
              </a:ln>
              <a:solidFill>
                <a:schemeClr val="tx1"/>
              </a:solidFill>
              <a:effectLst/>
              <a:latin typeface="+mj-lt"/>
            </a:endParaRPr>
          </a:p>
        </p:txBody>
      </p:sp>
      <p:sp>
        <p:nvSpPr>
          <p:cNvPr id="2173" name="Line 266">
            <a:extLst>
              <a:ext uri="{FF2B5EF4-FFF2-40B4-BE49-F238E27FC236}">
                <a16:creationId xmlns:a16="http://schemas.microsoft.com/office/drawing/2014/main" id="{C34C4ABD-A83E-FF49-CA73-16EF8382B0E0}"/>
              </a:ext>
            </a:extLst>
          </p:cNvPr>
          <p:cNvSpPr>
            <a:spLocks noChangeShapeType="1"/>
          </p:cNvSpPr>
          <p:nvPr/>
        </p:nvSpPr>
        <p:spPr bwMode="auto">
          <a:xfrm flipH="1">
            <a:off x="1157803" y="1381302"/>
            <a:ext cx="6717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75" name="Line 268">
            <a:extLst>
              <a:ext uri="{FF2B5EF4-FFF2-40B4-BE49-F238E27FC236}">
                <a16:creationId xmlns:a16="http://schemas.microsoft.com/office/drawing/2014/main" id="{8CB07D98-5080-F2CF-1A15-8CF5D4CC4605}"/>
              </a:ext>
            </a:extLst>
          </p:cNvPr>
          <p:cNvSpPr>
            <a:spLocks noChangeShapeType="1"/>
          </p:cNvSpPr>
          <p:nvPr/>
        </p:nvSpPr>
        <p:spPr bwMode="auto">
          <a:xfrm flipH="1">
            <a:off x="1157803" y="1234371"/>
            <a:ext cx="6717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76" name="Rectangle 269">
            <a:extLst>
              <a:ext uri="{FF2B5EF4-FFF2-40B4-BE49-F238E27FC236}">
                <a16:creationId xmlns:a16="http://schemas.microsoft.com/office/drawing/2014/main" id="{C7AC1E36-2412-B6E0-B382-43DE6AF5C502}"/>
              </a:ext>
            </a:extLst>
          </p:cNvPr>
          <p:cNvSpPr>
            <a:spLocks noChangeArrowheads="1"/>
          </p:cNvSpPr>
          <p:nvPr/>
        </p:nvSpPr>
        <p:spPr bwMode="auto">
          <a:xfrm>
            <a:off x="985426" y="1167720"/>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mj-lt"/>
              </a:rPr>
              <a:t>40</a:t>
            </a:r>
            <a:endParaRPr kumimoji="0" lang="ja-JP" altLang="ja-JP" sz="1000" b="0" i="0" u="none" strike="noStrike" cap="none" normalizeH="0" baseline="0" dirty="0">
              <a:ln>
                <a:noFill/>
              </a:ln>
              <a:solidFill>
                <a:schemeClr val="tx1"/>
              </a:solidFill>
              <a:effectLst/>
              <a:latin typeface="+mj-lt"/>
            </a:endParaRPr>
          </a:p>
        </p:txBody>
      </p:sp>
      <p:sp>
        <p:nvSpPr>
          <p:cNvPr id="2177" name="Line 270">
            <a:extLst>
              <a:ext uri="{FF2B5EF4-FFF2-40B4-BE49-F238E27FC236}">
                <a16:creationId xmlns:a16="http://schemas.microsoft.com/office/drawing/2014/main" id="{23EA74CA-E069-1851-6B86-237D7AA65A61}"/>
              </a:ext>
            </a:extLst>
          </p:cNvPr>
          <p:cNvSpPr>
            <a:spLocks noChangeShapeType="1"/>
          </p:cNvSpPr>
          <p:nvPr/>
        </p:nvSpPr>
        <p:spPr bwMode="auto">
          <a:xfrm flipH="1">
            <a:off x="1157803" y="1090292"/>
            <a:ext cx="6717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79" name="Line 272">
            <a:extLst>
              <a:ext uri="{FF2B5EF4-FFF2-40B4-BE49-F238E27FC236}">
                <a16:creationId xmlns:a16="http://schemas.microsoft.com/office/drawing/2014/main" id="{F3069967-8FBD-3620-7693-B0868146E8C8}"/>
              </a:ext>
            </a:extLst>
          </p:cNvPr>
          <p:cNvSpPr>
            <a:spLocks noChangeShapeType="1"/>
          </p:cNvSpPr>
          <p:nvPr/>
        </p:nvSpPr>
        <p:spPr bwMode="auto">
          <a:xfrm flipH="1">
            <a:off x="1157803" y="943360"/>
            <a:ext cx="6717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80" name="Rectangle 273">
            <a:extLst>
              <a:ext uri="{FF2B5EF4-FFF2-40B4-BE49-F238E27FC236}">
                <a16:creationId xmlns:a16="http://schemas.microsoft.com/office/drawing/2014/main" id="{524F4D13-6216-6B17-4252-D6A27087B868}"/>
              </a:ext>
            </a:extLst>
          </p:cNvPr>
          <p:cNvSpPr>
            <a:spLocks noChangeArrowheads="1"/>
          </p:cNvSpPr>
          <p:nvPr/>
        </p:nvSpPr>
        <p:spPr bwMode="auto">
          <a:xfrm>
            <a:off x="985426" y="876710"/>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mj-lt"/>
              </a:rPr>
              <a:t>60</a:t>
            </a:r>
            <a:endParaRPr kumimoji="0" lang="ja-JP" altLang="ja-JP" sz="1000" b="0" i="0" u="none" strike="noStrike" cap="none" normalizeH="0" baseline="0">
              <a:ln>
                <a:noFill/>
              </a:ln>
              <a:solidFill>
                <a:schemeClr val="tx1"/>
              </a:solidFill>
              <a:effectLst/>
              <a:latin typeface="+mj-lt"/>
            </a:endParaRPr>
          </a:p>
        </p:txBody>
      </p:sp>
      <p:sp>
        <p:nvSpPr>
          <p:cNvPr id="2181" name="Line 274">
            <a:extLst>
              <a:ext uri="{FF2B5EF4-FFF2-40B4-BE49-F238E27FC236}">
                <a16:creationId xmlns:a16="http://schemas.microsoft.com/office/drawing/2014/main" id="{C06CB331-C0B4-D1C6-8CEE-57D02F7DF138}"/>
              </a:ext>
            </a:extLst>
          </p:cNvPr>
          <p:cNvSpPr>
            <a:spLocks noChangeShapeType="1"/>
          </p:cNvSpPr>
          <p:nvPr/>
        </p:nvSpPr>
        <p:spPr bwMode="auto">
          <a:xfrm flipH="1">
            <a:off x="1157803" y="799282"/>
            <a:ext cx="6717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83" name="Line 276">
            <a:extLst>
              <a:ext uri="{FF2B5EF4-FFF2-40B4-BE49-F238E27FC236}">
                <a16:creationId xmlns:a16="http://schemas.microsoft.com/office/drawing/2014/main" id="{552A5D2D-7958-F400-2EB8-B0A9490D233A}"/>
              </a:ext>
            </a:extLst>
          </p:cNvPr>
          <p:cNvSpPr>
            <a:spLocks noChangeShapeType="1"/>
          </p:cNvSpPr>
          <p:nvPr/>
        </p:nvSpPr>
        <p:spPr bwMode="auto">
          <a:xfrm flipH="1">
            <a:off x="1157803" y="652350"/>
            <a:ext cx="6717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84" name="Rectangle 277">
            <a:extLst>
              <a:ext uri="{FF2B5EF4-FFF2-40B4-BE49-F238E27FC236}">
                <a16:creationId xmlns:a16="http://schemas.microsoft.com/office/drawing/2014/main" id="{A32C3F35-357F-4B0E-1AC2-B83C7D530F39}"/>
              </a:ext>
            </a:extLst>
          </p:cNvPr>
          <p:cNvSpPr>
            <a:spLocks noChangeArrowheads="1"/>
          </p:cNvSpPr>
          <p:nvPr/>
        </p:nvSpPr>
        <p:spPr bwMode="auto">
          <a:xfrm>
            <a:off x="985426" y="585700"/>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mj-lt"/>
              </a:rPr>
              <a:t>80</a:t>
            </a:r>
            <a:endParaRPr kumimoji="0" lang="ja-JP" altLang="ja-JP" sz="1000" b="0" i="0" u="none" strike="noStrike" cap="none" normalizeH="0" baseline="0" dirty="0">
              <a:ln>
                <a:noFill/>
              </a:ln>
              <a:solidFill>
                <a:schemeClr val="tx1"/>
              </a:solidFill>
              <a:effectLst/>
              <a:latin typeface="+mj-lt"/>
            </a:endParaRPr>
          </a:p>
        </p:txBody>
      </p:sp>
      <p:sp>
        <p:nvSpPr>
          <p:cNvPr id="2185" name="Line 278">
            <a:extLst>
              <a:ext uri="{FF2B5EF4-FFF2-40B4-BE49-F238E27FC236}">
                <a16:creationId xmlns:a16="http://schemas.microsoft.com/office/drawing/2014/main" id="{13BA7BE5-6B2B-28C9-99C1-5F2ACF82414A}"/>
              </a:ext>
            </a:extLst>
          </p:cNvPr>
          <p:cNvSpPr>
            <a:spLocks noChangeShapeType="1"/>
          </p:cNvSpPr>
          <p:nvPr/>
        </p:nvSpPr>
        <p:spPr bwMode="auto">
          <a:xfrm flipH="1">
            <a:off x="1157803" y="508271"/>
            <a:ext cx="6717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87" name="Line 280">
            <a:extLst>
              <a:ext uri="{FF2B5EF4-FFF2-40B4-BE49-F238E27FC236}">
                <a16:creationId xmlns:a16="http://schemas.microsoft.com/office/drawing/2014/main" id="{BA1024EA-5FDC-30D1-2657-B7A4ED9B515F}"/>
              </a:ext>
            </a:extLst>
          </p:cNvPr>
          <p:cNvSpPr>
            <a:spLocks noChangeShapeType="1"/>
          </p:cNvSpPr>
          <p:nvPr/>
        </p:nvSpPr>
        <p:spPr bwMode="auto">
          <a:xfrm flipH="1">
            <a:off x="1157803" y="361340"/>
            <a:ext cx="6717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2188" name="Rectangle 281">
            <a:extLst>
              <a:ext uri="{FF2B5EF4-FFF2-40B4-BE49-F238E27FC236}">
                <a16:creationId xmlns:a16="http://schemas.microsoft.com/office/drawing/2014/main" id="{0B80378B-1A99-545B-8A91-234179106C77}"/>
              </a:ext>
            </a:extLst>
          </p:cNvPr>
          <p:cNvSpPr>
            <a:spLocks noChangeArrowheads="1"/>
          </p:cNvSpPr>
          <p:nvPr/>
        </p:nvSpPr>
        <p:spPr bwMode="auto">
          <a:xfrm>
            <a:off x="927718" y="294689"/>
            <a:ext cx="2115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mj-lt"/>
                <a:cs typeface="Arial" panose="020B0604020202020204" pitchFamily="34" charset="0"/>
              </a:rPr>
              <a:t>100</a:t>
            </a:r>
            <a:endParaRPr kumimoji="0" lang="ja-JP" altLang="ja-JP" sz="1000" b="0" i="0" u="none" strike="noStrike" cap="none" normalizeH="0" baseline="0" dirty="0">
              <a:ln>
                <a:noFill/>
              </a:ln>
              <a:solidFill>
                <a:schemeClr val="tx1"/>
              </a:solidFill>
              <a:effectLst/>
              <a:latin typeface="+mj-lt"/>
              <a:cs typeface="Arial" panose="020B0604020202020204" pitchFamily="34" charset="0"/>
            </a:endParaRPr>
          </a:p>
        </p:txBody>
      </p:sp>
      <p:sp>
        <p:nvSpPr>
          <p:cNvPr id="2189" name="Rectangle 282">
            <a:extLst>
              <a:ext uri="{FF2B5EF4-FFF2-40B4-BE49-F238E27FC236}">
                <a16:creationId xmlns:a16="http://schemas.microsoft.com/office/drawing/2014/main" id="{6F2715D4-FCCB-7EC7-D1CA-CB7692A48098}"/>
              </a:ext>
            </a:extLst>
          </p:cNvPr>
          <p:cNvSpPr>
            <a:spLocks noChangeArrowheads="1"/>
          </p:cNvSpPr>
          <p:nvPr/>
        </p:nvSpPr>
        <p:spPr bwMode="auto">
          <a:xfrm rot="16200000">
            <a:off x="247752" y="1023334"/>
            <a:ext cx="120706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dirty="0">
                <a:ln>
                  <a:noFill/>
                </a:ln>
                <a:solidFill>
                  <a:srgbClr val="000000"/>
                </a:solidFill>
                <a:effectLst/>
                <a:latin typeface="+mj-lt"/>
                <a:cs typeface="Arial" panose="020B0604020202020204" pitchFamily="34" charset="0"/>
              </a:rPr>
              <a:t>Relative </a:t>
            </a:r>
            <a:r>
              <a:rPr lang="en-US" altLang="ja-JP" sz="1000" dirty="0">
                <a:solidFill>
                  <a:srgbClr val="000000"/>
                </a:solidFill>
                <a:latin typeface="+mj-lt"/>
                <a:cs typeface="Arial" panose="020B0604020202020204" pitchFamily="34" charset="0"/>
              </a:rPr>
              <a:t>Intensity (%)</a:t>
            </a:r>
            <a:endParaRPr kumimoji="0" lang="ja-JP" altLang="ja-JP" sz="1000" b="0" i="0" u="none" strike="noStrike" cap="none" dirty="0">
              <a:ln>
                <a:noFill/>
              </a:ln>
              <a:solidFill>
                <a:schemeClr val="tx1"/>
              </a:solidFill>
              <a:effectLst/>
              <a:latin typeface="+mj-lt"/>
              <a:cs typeface="Arial" panose="020B0604020202020204" pitchFamily="34" charset="0"/>
            </a:endParaRPr>
          </a:p>
        </p:txBody>
      </p:sp>
      <p:sp>
        <p:nvSpPr>
          <p:cNvPr id="2190" name="Freeform 283">
            <a:extLst>
              <a:ext uri="{FF2B5EF4-FFF2-40B4-BE49-F238E27FC236}">
                <a16:creationId xmlns:a16="http://schemas.microsoft.com/office/drawing/2014/main" id="{703FAAB5-8FB8-A131-14EF-D3F60E2AB67A}"/>
              </a:ext>
            </a:extLst>
          </p:cNvPr>
          <p:cNvSpPr>
            <a:spLocks/>
          </p:cNvSpPr>
          <p:nvPr/>
        </p:nvSpPr>
        <p:spPr bwMode="auto">
          <a:xfrm>
            <a:off x="1224975" y="361340"/>
            <a:ext cx="7627565" cy="1455051"/>
          </a:xfrm>
          <a:custGeom>
            <a:avLst/>
            <a:gdLst>
              <a:gd name="T0" fmla="*/ 11 w 1479"/>
              <a:gd name="T1" fmla="*/ 565 h 565"/>
              <a:gd name="T2" fmla="*/ 27 w 1479"/>
              <a:gd name="T3" fmla="*/ 565 h 565"/>
              <a:gd name="T4" fmla="*/ 41 w 1479"/>
              <a:gd name="T5" fmla="*/ 565 h 565"/>
              <a:gd name="T6" fmla="*/ 58 w 1479"/>
              <a:gd name="T7" fmla="*/ 565 h 565"/>
              <a:gd name="T8" fmla="*/ 70 w 1479"/>
              <a:gd name="T9" fmla="*/ 565 h 565"/>
              <a:gd name="T10" fmla="*/ 84 w 1479"/>
              <a:gd name="T11" fmla="*/ 565 h 565"/>
              <a:gd name="T12" fmla="*/ 99 w 1479"/>
              <a:gd name="T13" fmla="*/ 565 h 565"/>
              <a:gd name="T14" fmla="*/ 117 w 1479"/>
              <a:gd name="T15" fmla="*/ 565 h 565"/>
              <a:gd name="T16" fmla="*/ 131 w 1479"/>
              <a:gd name="T17" fmla="*/ 565 h 565"/>
              <a:gd name="T18" fmla="*/ 150 w 1479"/>
              <a:gd name="T19" fmla="*/ 565 h 565"/>
              <a:gd name="T20" fmla="*/ 166 w 1479"/>
              <a:gd name="T21" fmla="*/ 565 h 565"/>
              <a:gd name="T22" fmla="*/ 181 w 1479"/>
              <a:gd name="T23" fmla="*/ 565 h 565"/>
              <a:gd name="T24" fmla="*/ 196 w 1479"/>
              <a:gd name="T25" fmla="*/ 565 h 565"/>
              <a:gd name="T26" fmla="*/ 209 w 1479"/>
              <a:gd name="T27" fmla="*/ 565 h 565"/>
              <a:gd name="T28" fmla="*/ 224 w 1479"/>
              <a:gd name="T29" fmla="*/ 565 h 565"/>
              <a:gd name="T30" fmla="*/ 243 w 1479"/>
              <a:gd name="T31" fmla="*/ 565 h 565"/>
              <a:gd name="T32" fmla="*/ 264 w 1479"/>
              <a:gd name="T33" fmla="*/ 565 h 565"/>
              <a:gd name="T34" fmla="*/ 277 w 1479"/>
              <a:gd name="T35" fmla="*/ 565 h 565"/>
              <a:gd name="T36" fmla="*/ 293 w 1479"/>
              <a:gd name="T37" fmla="*/ 565 h 565"/>
              <a:gd name="T38" fmla="*/ 309 w 1479"/>
              <a:gd name="T39" fmla="*/ 565 h 565"/>
              <a:gd name="T40" fmla="*/ 326 w 1479"/>
              <a:gd name="T41" fmla="*/ 565 h 565"/>
              <a:gd name="T42" fmla="*/ 343 w 1479"/>
              <a:gd name="T43" fmla="*/ 565 h 565"/>
              <a:gd name="T44" fmla="*/ 362 w 1479"/>
              <a:gd name="T45" fmla="*/ 565 h 565"/>
              <a:gd name="T46" fmla="*/ 387 w 1479"/>
              <a:gd name="T47" fmla="*/ 565 h 565"/>
              <a:gd name="T48" fmla="*/ 402 w 1479"/>
              <a:gd name="T49" fmla="*/ 565 h 565"/>
              <a:gd name="T50" fmla="*/ 439 w 1479"/>
              <a:gd name="T51" fmla="*/ 565 h 565"/>
              <a:gd name="T52" fmla="*/ 460 w 1479"/>
              <a:gd name="T53" fmla="*/ 565 h 565"/>
              <a:gd name="T54" fmla="*/ 483 w 1479"/>
              <a:gd name="T55" fmla="*/ 565 h 565"/>
              <a:gd name="T56" fmla="*/ 507 w 1479"/>
              <a:gd name="T57" fmla="*/ 565 h 565"/>
              <a:gd name="T58" fmla="*/ 529 w 1479"/>
              <a:gd name="T59" fmla="*/ 565 h 565"/>
              <a:gd name="T60" fmla="*/ 562 w 1479"/>
              <a:gd name="T61" fmla="*/ 565 h 565"/>
              <a:gd name="T62" fmla="*/ 591 w 1479"/>
              <a:gd name="T63" fmla="*/ 565 h 565"/>
              <a:gd name="T64" fmla="*/ 616 w 1479"/>
              <a:gd name="T65" fmla="*/ 565 h 565"/>
              <a:gd name="T66" fmla="*/ 640 w 1479"/>
              <a:gd name="T67" fmla="*/ 565 h 565"/>
              <a:gd name="T68" fmla="*/ 664 w 1479"/>
              <a:gd name="T69" fmla="*/ 565 h 565"/>
              <a:gd name="T70" fmla="*/ 687 w 1479"/>
              <a:gd name="T71" fmla="*/ 565 h 565"/>
              <a:gd name="T72" fmla="*/ 701 w 1479"/>
              <a:gd name="T73" fmla="*/ 565 h 565"/>
              <a:gd name="T74" fmla="*/ 731 w 1479"/>
              <a:gd name="T75" fmla="*/ 565 h 565"/>
              <a:gd name="T76" fmla="*/ 751 w 1479"/>
              <a:gd name="T77" fmla="*/ 565 h 565"/>
              <a:gd name="T78" fmla="*/ 772 w 1479"/>
              <a:gd name="T79" fmla="*/ 565 h 565"/>
              <a:gd name="T80" fmla="*/ 794 w 1479"/>
              <a:gd name="T81" fmla="*/ 565 h 565"/>
              <a:gd name="T82" fmla="*/ 820 w 1479"/>
              <a:gd name="T83" fmla="*/ 565 h 565"/>
              <a:gd name="T84" fmla="*/ 843 w 1479"/>
              <a:gd name="T85" fmla="*/ 565 h 565"/>
              <a:gd name="T86" fmla="*/ 857 w 1479"/>
              <a:gd name="T87" fmla="*/ 565 h 565"/>
              <a:gd name="T88" fmla="*/ 888 w 1479"/>
              <a:gd name="T89" fmla="*/ 565 h 565"/>
              <a:gd name="T90" fmla="*/ 909 w 1479"/>
              <a:gd name="T91" fmla="*/ 565 h 565"/>
              <a:gd name="T92" fmla="*/ 925 w 1479"/>
              <a:gd name="T93" fmla="*/ 565 h 565"/>
              <a:gd name="T94" fmla="*/ 955 w 1479"/>
              <a:gd name="T95" fmla="*/ 565 h 565"/>
              <a:gd name="T96" fmla="*/ 1004 w 1479"/>
              <a:gd name="T97" fmla="*/ 565 h 565"/>
              <a:gd name="T98" fmla="*/ 1033 w 1479"/>
              <a:gd name="T99" fmla="*/ 565 h 565"/>
              <a:gd name="T100" fmla="*/ 1065 w 1479"/>
              <a:gd name="T101" fmla="*/ 565 h 565"/>
              <a:gd name="T102" fmla="*/ 1082 w 1479"/>
              <a:gd name="T103" fmla="*/ 565 h 565"/>
              <a:gd name="T104" fmla="*/ 1125 w 1479"/>
              <a:gd name="T105" fmla="*/ 565 h 565"/>
              <a:gd name="T106" fmla="*/ 1148 w 1479"/>
              <a:gd name="T107" fmla="*/ 565 h 565"/>
              <a:gd name="T108" fmla="*/ 1184 w 1479"/>
              <a:gd name="T109" fmla="*/ 565 h 565"/>
              <a:gd name="T110" fmla="*/ 1223 w 1479"/>
              <a:gd name="T111" fmla="*/ 565 h 565"/>
              <a:gd name="T112" fmla="*/ 1250 w 1479"/>
              <a:gd name="T113" fmla="*/ 565 h 565"/>
              <a:gd name="T114" fmla="*/ 1270 w 1479"/>
              <a:gd name="T115" fmla="*/ 565 h 565"/>
              <a:gd name="T116" fmla="*/ 1305 w 1479"/>
              <a:gd name="T117" fmla="*/ 565 h 565"/>
              <a:gd name="T118" fmla="*/ 1338 w 1479"/>
              <a:gd name="T119" fmla="*/ 565 h 565"/>
              <a:gd name="T120" fmla="*/ 1421 w 1479"/>
              <a:gd name="T121" fmla="*/ 565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79" h="565">
                <a:moveTo>
                  <a:pt x="0" y="565"/>
                </a:moveTo>
                <a:lnTo>
                  <a:pt x="0" y="565"/>
                </a:lnTo>
                <a:lnTo>
                  <a:pt x="1" y="565"/>
                </a:lnTo>
                <a:lnTo>
                  <a:pt x="1" y="565"/>
                </a:lnTo>
                <a:lnTo>
                  <a:pt x="3" y="565"/>
                </a:lnTo>
                <a:lnTo>
                  <a:pt x="3" y="565"/>
                </a:lnTo>
                <a:lnTo>
                  <a:pt x="3" y="565"/>
                </a:lnTo>
                <a:lnTo>
                  <a:pt x="4" y="565"/>
                </a:lnTo>
                <a:lnTo>
                  <a:pt x="4" y="565"/>
                </a:lnTo>
                <a:lnTo>
                  <a:pt x="6" y="565"/>
                </a:lnTo>
                <a:lnTo>
                  <a:pt x="6" y="565"/>
                </a:lnTo>
                <a:lnTo>
                  <a:pt x="6" y="565"/>
                </a:lnTo>
                <a:lnTo>
                  <a:pt x="7" y="565"/>
                </a:lnTo>
                <a:lnTo>
                  <a:pt x="7" y="565"/>
                </a:lnTo>
                <a:lnTo>
                  <a:pt x="8" y="565"/>
                </a:lnTo>
                <a:lnTo>
                  <a:pt x="8" y="565"/>
                </a:lnTo>
                <a:lnTo>
                  <a:pt x="9" y="565"/>
                </a:lnTo>
                <a:lnTo>
                  <a:pt x="9" y="565"/>
                </a:lnTo>
                <a:lnTo>
                  <a:pt x="10" y="565"/>
                </a:lnTo>
                <a:lnTo>
                  <a:pt x="10" y="565"/>
                </a:lnTo>
                <a:lnTo>
                  <a:pt x="11" y="565"/>
                </a:lnTo>
                <a:lnTo>
                  <a:pt x="11" y="565"/>
                </a:lnTo>
                <a:lnTo>
                  <a:pt x="13" y="565"/>
                </a:lnTo>
                <a:lnTo>
                  <a:pt x="13" y="565"/>
                </a:lnTo>
                <a:lnTo>
                  <a:pt x="13" y="565"/>
                </a:lnTo>
                <a:lnTo>
                  <a:pt x="14" y="565"/>
                </a:lnTo>
                <a:lnTo>
                  <a:pt x="14" y="565"/>
                </a:lnTo>
                <a:lnTo>
                  <a:pt x="15" y="565"/>
                </a:lnTo>
                <a:lnTo>
                  <a:pt x="15" y="565"/>
                </a:lnTo>
                <a:lnTo>
                  <a:pt x="16" y="565"/>
                </a:lnTo>
                <a:lnTo>
                  <a:pt x="16" y="565"/>
                </a:lnTo>
                <a:lnTo>
                  <a:pt x="17" y="565"/>
                </a:lnTo>
                <a:lnTo>
                  <a:pt x="17" y="565"/>
                </a:lnTo>
                <a:lnTo>
                  <a:pt x="18" y="565"/>
                </a:lnTo>
                <a:lnTo>
                  <a:pt x="18" y="565"/>
                </a:lnTo>
                <a:lnTo>
                  <a:pt x="19" y="565"/>
                </a:lnTo>
                <a:lnTo>
                  <a:pt x="19" y="565"/>
                </a:lnTo>
                <a:lnTo>
                  <a:pt x="20" y="565"/>
                </a:lnTo>
                <a:lnTo>
                  <a:pt x="20" y="565"/>
                </a:lnTo>
                <a:lnTo>
                  <a:pt x="21" y="565"/>
                </a:lnTo>
                <a:lnTo>
                  <a:pt x="21" y="565"/>
                </a:lnTo>
                <a:lnTo>
                  <a:pt x="22" y="565"/>
                </a:lnTo>
                <a:lnTo>
                  <a:pt x="22" y="565"/>
                </a:lnTo>
                <a:lnTo>
                  <a:pt x="27" y="565"/>
                </a:lnTo>
                <a:lnTo>
                  <a:pt x="27" y="565"/>
                </a:lnTo>
                <a:lnTo>
                  <a:pt x="27" y="565"/>
                </a:lnTo>
                <a:lnTo>
                  <a:pt x="31" y="565"/>
                </a:lnTo>
                <a:lnTo>
                  <a:pt x="31" y="565"/>
                </a:lnTo>
                <a:lnTo>
                  <a:pt x="31" y="565"/>
                </a:lnTo>
                <a:lnTo>
                  <a:pt x="32" y="565"/>
                </a:lnTo>
                <a:lnTo>
                  <a:pt x="32" y="565"/>
                </a:lnTo>
                <a:lnTo>
                  <a:pt x="33" y="565"/>
                </a:lnTo>
                <a:lnTo>
                  <a:pt x="33" y="565"/>
                </a:lnTo>
                <a:lnTo>
                  <a:pt x="34" y="565"/>
                </a:lnTo>
                <a:lnTo>
                  <a:pt x="34" y="565"/>
                </a:lnTo>
                <a:lnTo>
                  <a:pt x="35" y="565"/>
                </a:lnTo>
                <a:lnTo>
                  <a:pt x="35" y="565"/>
                </a:lnTo>
                <a:lnTo>
                  <a:pt x="36" y="565"/>
                </a:lnTo>
                <a:lnTo>
                  <a:pt x="36" y="565"/>
                </a:lnTo>
                <a:lnTo>
                  <a:pt x="39" y="565"/>
                </a:lnTo>
                <a:lnTo>
                  <a:pt x="39" y="565"/>
                </a:lnTo>
                <a:lnTo>
                  <a:pt x="39" y="565"/>
                </a:lnTo>
                <a:lnTo>
                  <a:pt x="40" y="565"/>
                </a:lnTo>
                <a:lnTo>
                  <a:pt x="40" y="565"/>
                </a:lnTo>
                <a:lnTo>
                  <a:pt x="41" y="565"/>
                </a:lnTo>
                <a:lnTo>
                  <a:pt x="41" y="565"/>
                </a:lnTo>
                <a:lnTo>
                  <a:pt x="43" y="565"/>
                </a:lnTo>
                <a:lnTo>
                  <a:pt x="43" y="565"/>
                </a:lnTo>
                <a:lnTo>
                  <a:pt x="43" y="565"/>
                </a:lnTo>
                <a:lnTo>
                  <a:pt x="47" y="565"/>
                </a:lnTo>
                <a:lnTo>
                  <a:pt x="47" y="565"/>
                </a:lnTo>
                <a:lnTo>
                  <a:pt x="47" y="565"/>
                </a:lnTo>
                <a:lnTo>
                  <a:pt x="49" y="565"/>
                </a:lnTo>
                <a:lnTo>
                  <a:pt x="49" y="565"/>
                </a:lnTo>
                <a:lnTo>
                  <a:pt x="49" y="565"/>
                </a:lnTo>
                <a:lnTo>
                  <a:pt x="50" y="564"/>
                </a:lnTo>
                <a:lnTo>
                  <a:pt x="50" y="565"/>
                </a:lnTo>
                <a:lnTo>
                  <a:pt x="51" y="565"/>
                </a:lnTo>
                <a:lnTo>
                  <a:pt x="51" y="565"/>
                </a:lnTo>
                <a:lnTo>
                  <a:pt x="54" y="565"/>
                </a:lnTo>
                <a:lnTo>
                  <a:pt x="54" y="565"/>
                </a:lnTo>
                <a:lnTo>
                  <a:pt x="54" y="565"/>
                </a:lnTo>
                <a:lnTo>
                  <a:pt x="55" y="565"/>
                </a:lnTo>
                <a:lnTo>
                  <a:pt x="55" y="565"/>
                </a:lnTo>
                <a:lnTo>
                  <a:pt x="57" y="565"/>
                </a:lnTo>
                <a:lnTo>
                  <a:pt x="57" y="565"/>
                </a:lnTo>
                <a:lnTo>
                  <a:pt x="57" y="565"/>
                </a:lnTo>
                <a:lnTo>
                  <a:pt x="58" y="565"/>
                </a:lnTo>
                <a:lnTo>
                  <a:pt x="58" y="565"/>
                </a:lnTo>
                <a:lnTo>
                  <a:pt x="59" y="565"/>
                </a:lnTo>
                <a:lnTo>
                  <a:pt x="59" y="565"/>
                </a:lnTo>
                <a:lnTo>
                  <a:pt x="60" y="565"/>
                </a:lnTo>
                <a:lnTo>
                  <a:pt x="60" y="565"/>
                </a:lnTo>
                <a:lnTo>
                  <a:pt x="62" y="565"/>
                </a:lnTo>
                <a:lnTo>
                  <a:pt x="62" y="565"/>
                </a:lnTo>
                <a:lnTo>
                  <a:pt x="62" y="565"/>
                </a:lnTo>
                <a:lnTo>
                  <a:pt x="63" y="565"/>
                </a:lnTo>
                <a:lnTo>
                  <a:pt x="63" y="565"/>
                </a:lnTo>
                <a:lnTo>
                  <a:pt x="65" y="565"/>
                </a:lnTo>
                <a:lnTo>
                  <a:pt x="65" y="565"/>
                </a:lnTo>
                <a:lnTo>
                  <a:pt x="65" y="565"/>
                </a:lnTo>
                <a:lnTo>
                  <a:pt x="66" y="565"/>
                </a:lnTo>
                <a:lnTo>
                  <a:pt x="66" y="565"/>
                </a:lnTo>
                <a:lnTo>
                  <a:pt x="67" y="565"/>
                </a:lnTo>
                <a:lnTo>
                  <a:pt x="67" y="565"/>
                </a:lnTo>
                <a:lnTo>
                  <a:pt x="68" y="565"/>
                </a:lnTo>
                <a:lnTo>
                  <a:pt x="68" y="565"/>
                </a:lnTo>
                <a:lnTo>
                  <a:pt x="69" y="565"/>
                </a:lnTo>
                <a:lnTo>
                  <a:pt x="69" y="565"/>
                </a:lnTo>
                <a:lnTo>
                  <a:pt x="70" y="565"/>
                </a:lnTo>
                <a:lnTo>
                  <a:pt x="70" y="565"/>
                </a:lnTo>
                <a:lnTo>
                  <a:pt x="71" y="565"/>
                </a:lnTo>
                <a:lnTo>
                  <a:pt x="71" y="565"/>
                </a:lnTo>
                <a:lnTo>
                  <a:pt x="72" y="565"/>
                </a:lnTo>
                <a:lnTo>
                  <a:pt x="72" y="565"/>
                </a:lnTo>
                <a:lnTo>
                  <a:pt x="73" y="565"/>
                </a:lnTo>
                <a:lnTo>
                  <a:pt x="73" y="565"/>
                </a:lnTo>
                <a:lnTo>
                  <a:pt x="77" y="565"/>
                </a:lnTo>
                <a:lnTo>
                  <a:pt x="77" y="565"/>
                </a:lnTo>
                <a:lnTo>
                  <a:pt x="77" y="565"/>
                </a:lnTo>
                <a:lnTo>
                  <a:pt x="78" y="565"/>
                </a:lnTo>
                <a:lnTo>
                  <a:pt x="78" y="565"/>
                </a:lnTo>
                <a:lnTo>
                  <a:pt x="79" y="565"/>
                </a:lnTo>
                <a:lnTo>
                  <a:pt x="79" y="565"/>
                </a:lnTo>
                <a:lnTo>
                  <a:pt x="80" y="565"/>
                </a:lnTo>
                <a:lnTo>
                  <a:pt x="80" y="565"/>
                </a:lnTo>
                <a:lnTo>
                  <a:pt x="81" y="565"/>
                </a:lnTo>
                <a:lnTo>
                  <a:pt x="81" y="565"/>
                </a:lnTo>
                <a:lnTo>
                  <a:pt x="83" y="565"/>
                </a:lnTo>
                <a:lnTo>
                  <a:pt x="83" y="565"/>
                </a:lnTo>
                <a:lnTo>
                  <a:pt x="83" y="565"/>
                </a:lnTo>
                <a:lnTo>
                  <a:pt x="84" y="565"/>
                </a:lnTo>
                <a:lnTo>
                  <a:pt x="84" y="565"/>
                </a:lnTo>
                <a:lnTo>
                  <a:pt x="85" y="565"/>
                </a:lnTo>
                <a:lnTo>
                  <a:pt x="85" y="565"/>
                </a:lnTo>
                <a:lnTo>
                  <a:pt x="86" y="565"/>
                </a:lnTo>
                <a:lnTo>
                  <a:pt x="86" y="565"/>
                </a:lnTo>
                <a:lnTo>
                  <a:pt x="87" y="565"/>
                </a:lnTo>
                <a:lnTo>
                  <a:pt x="87" y="565"/>
                </a:lnTo>
                <a:lnTo>
                  <a:pt x="88" y="565"/>
                </a:lnTo>
                <a:lnTo>
                  <a:pt x="88" y="565"/>
                </a:lnTo>
                <a:lnTo>
                  <a:pt x="89" y="565"/>
                </a:lnTo>
                <a:lnTo>
                  <a:pt x="89" y="565"/>
                </a:lnTo>
                <a:lnTo>
                  <a:pt x="91" y="565"/>
                </a:lnTo>
                <a:lnTo>
                  <a:pt x="91" y="565"/>
                </a:lnTo>
                <a:lnTo>
                  <a:pt x="91" y="565"/>
                </a:lnTo>
                <a:lnTo>
                  <a:pt x="94" y="565"/>
                </a:lnTo>
                <a:lnTo>
                  <a:pt x="94" y="565"/>
                </a:lnTo>
                <a:lnTo>
                  <a:pt x="94" y="565"/>
                </a:lnTo>
                <a:lnTo>
                  <a:pt x="98" y="565"/>
                </a:lnTo>
                <a:lnTo>
                  <a:pt x="98" y="565"/>
                </a:lnTo>
                <a:lnTo>
                  <a:pt x="98" y="565"/>
                </a:lnTo>
                <a:lnTo>
                  <a:pt x="99" y="565"/>
                </a:lnTo>
                <a:lnTo>
                  <a:pt x="99" y="565"/>
                </a:lnTo>
                <a:lnTo>
                  <a:pt x="100" y="565"/>
                </a:lnTo>
                <a:lnTo>
                  <a:pt x="100" y="565"/>
                </a:lnTo>
                <a:lnTo>
                  <a:pt x="102" y="565"/>
                </a:lnTo>
                <a:lnTo>
                  <a:pt x="102" y="565"/>
                </a:lnTo>
                <a:lnTo>
                  <a:pt x="102" y="565"/>
                </a:lnTo>
                <a:lnTo>
                  <a:pt x="103" y="565"/>
                </a:lnTo>
                <a:lnTo>
                  <a:pt x="103" y="565"/>
                </a:lnTo>
                <a:lnTo>
                  <a:pt x="109" y="565"/>
                </a:lnTo>
                <a:lnTo>
                  <a:pt x="109" y="565"/>
                </a:lnTo>
                <a:lnTo>
                  <a:pt x="109" y="565"/>
                </a:lnTo>
                <a:lnTo>
                  <a:pt x="112" y="565"/>
                </a:lnTo>
                <a:lnTo>
                  <a:pt x="112" y="565"/>
                </a:lnTo>
                <a:lnTo>
                  <a:pt x="112" y="565"/>
                </a:lnTo>
                <a:lnTo>
                  <a:pt x="113" y="565"/>
                </a:lnTo>
                <a:lnTo>
                  <a:pt x="113" y="565"/>
                </a:lnTo>
                <a:lnTo>
                  <a:pt x="114" y="565"/>
                </a:lnTo>
                <a:lnTo>
                  <a:pt x="114" y="565"/>
                </a:lnTo>
                <a:lnTo>
                  <a:pt x="115" y="565"/>
                </a:lnTo>
                <a:lnTo>
                  <a:pt x="115" y="565"/>
                </a:lnTo>
                <a:lnTo>
                  <a:pt x="116" y="565"/>
                </a:lnTo>
                <a:lnTo>
                  <a:pt x="116" y="565"/>
                </a:lnTo>
                <a:lnTo>
                  <a:pt x="117" y="565"/>
                </a:lnTo>
                <a:lnTo>
                  <a:pt x="117" y="565"/>
                </a:lnTo>
                <a:lnTo>
                  <a:pt x="118" y="565"/>
                </a:lnTo>
                <a:lnTo>
                  <a:pt x="118" y="565"/>
                </a:lnTo>
                <a:lnTo>
                  <a:pt x="119" y="565"/>
                </a:lnTo>
                <a:lnTo>
                  <a:pt x="119" y="565"/>
                </a:lnTo>
                <a:lnTo>
                  <a:pt x="123" y="565"/>
                </a:lnTo>
                <a:lnTo>
                  <a:pt x="123" y="565"/>
                </a:lnTo>
                <a:lnTo>
                  <a:pt x="123" y="565"/>
                </a:lnTo>
                <a:lnTo>
                  <a:pt x="125" y="565"/>
                </a:lnTo>
                <a:lnTo>
                  <a:pt x="125" y="565"/>
                </a:lnTo>
                <a:lnTo>
                  <a:pt x="125" y="565"/>
                </a:lnTo>
                <a:lnTo>
                  <a:pt x="126" y="565"/>
                </a:lnTo>
                <a:lnTo>
                  <a:pt x="126" y="565"/>
                </a:lnTo>
                <a:lnTo>
                  <a:pt x="127" y="565"/>
                </a:lnTo>
                <a:lnTo>
                  <a:pt x="127" y="565"/>
                </a:lnTo>
                <a:lnTo>
                  <a:pt x="128" y="565"/>
                </a:lnTo>
                <a:lnTo>
                  <a:pt x="128" y="565"/>
                </a:lnTo>
                <a:lnTo>
                  <a:pt x="130" y="565"/>
                </a:lnTo>
                <a:lnTo>
                  <a:pt x="130" y="565"/>
                </a:lnTo>
                <a:lnTo>
                  <a:pt x="130" y="565"/>
                </a:lnTo>
                <a:lnTo>
                  <a:pt x="131" y="565"/>
                </a:lnTo>
                <a:lnTo>
                  <a:pt x="131" y="565"/>
                </a:lnTo>
                <a:lnTo>
                  <a:pt x="134" y="565"/>
                </a:lnTo>
                <a:lnTo>
                  <a:pt x="134" y="565"/>
                </a:lnTo>
                <a:lnTo>
                  <a:pt x="134" y="565"/>
                </a:lnTo>
                <a:lnTo>
                  <a:pt x="135" y="565"/>
                </a:lnTo>
                <a:lnTo>
                  <a:pt x="135" y="565"/>
                </a:lnTo>
                <a:lnTo>
                  <a:pt x="136" y="565"/>
                </a:lnTo>
                <a:lnTo>
                  <a:pt x="136" y="565"/>
                </a:lnTo>
                <a:lnTo>
                  <a:pt x="137" y="565"/>
                </a:lnTo>
                <a:lnTo>
                  <a:pt x="137" y="565"/>
                </a:lnTo>
                <a:lnTo>
                  <a:pt x="138" y="565"/>
                </a:lnTo>
                <a:lnTo>
                  <a:pt x="138" y="565"/>
                </a:lnTo>
                <a:lnTo>
                  <a:pt x="141" y="565"/>
                </a:lnTo>
                <a:lnTo>
                  <a:pt x="141" y="565"/>
                </a:lnTo>
                <a:lnTo>
                  <a:pt x="141" y="565"/>
                </a:lnTo>
                <a:lnTo>
                  <a:pt x="144" y="565"/>
                </a:lnTo>
                <a:lnTo>
                  <a:pt x="144" y="565"/>
                </a:lnTo>
                <a:lnTo>
                  <a:pt x="144" y="565"/>
                </a:lnTo>
                <a:lnTo>
                  <a:pt x="148" y="565"/>
                </a:lnTo>
                <a:lnTo>
                  <a:pt x="148" y="565"/>
                </a:lnTo>
                <a:lnTo>
                  <a:pt x="148" y="565"/>
                </a:lnTo>
                <a:lnTo>
                  <a:pt x="150" y="565"/>
                </a:lnTo>
                <a:lnTo>
                  <a:pt x="150" y="565"/>
                </a:lnTo>
                <a:lnTo>
                  <a:pt x="150" y="565"/>
                </a:lnTo>
                <a:lnTo>
                  <a:pt x="151" y="565"/>
                </a:lnTo>
                <a:lnTo>
                  <a:pt x="151" y="565"/>
                </a:lnTo>
                <a:lnTo>
                  <a:pt x="153" y="565"/>
                </a:lnTo>
                <a:lnTo>
                  <a:pt x="153" y="565"/>
                </a:lnTo>
                <a:lnTo>
                  <a:pt x="153" y="565"/>
                </a:lnTo>
                <a:lnTo>
                  <a:pt x="154" y="565"/>
                </a:lnTo>
                <a:lnTo>
                  <a:pt x="154" y="565"/>
                </a:lnTo>
                <a:lnTo>
                  <a:pt x="155" y="565"/>
                </a:lnTo>
                <a:lnTo>
                  <a:pt x="155" y="565"/>
                </a:lnTo>
                <a:lnTo>
                  <a:pt x="156" y="565"/>
                </a:lnTo>
                <a:lnTo>
                  <a:pt x="156" y="565"/>
                </a:lnTo>
                <a:lnTo>
                  <a:pt x="158" y="565"/>
                </a:lnTo>
                <a:lnTo>
                  <a:pt x="158" y="565"/>
                </a:lnTo>
                <a:lnTo>
                  <a:pt x="158" y="565"/>
                </a:lnTo>
                <a:lnTo>
                  <a:pt x="159" y="565"/>
                </a:lnTo>
                <a:lnTo>
                  <a:pt x="159" y="565"/>
                </a:lnTo>
                <a:lnTo>
                  <a:pt x="160" y="565"/>
                </a:lnTo>
                <a:lnTo>
                  <a:pt x="160" y="565"/>
                </a:lnTo>
                <a:lnTo>
                  <a:pt x="161" y="565"/>
                </a:lnTo>
                <a:lnTo>
                  <a:pt x="161" y="565"/>
                </a:lnTo>
                <a:lnTo>
                  <a:pt x="166" y="565"/>
                </a:lnTo>
                <a:lnTo>
                  <a:pt x="166" y="565"/>
                </a:lnTo>
                <a:lnTo>
                  <a:pt x="166" y="565"/>
                </a:lnTo>
                <a:lnTo>
                  <a:pt x="169" y="565"/>
                </a:lnTo>
                <a:lnTo>
                  <a:pt x="169" y="565"/>
                </a:lnTo>
                <a:lnTo>
                  <a:pt x="169" y="565"/>
                </a:lnTo>
                <a:lnTo>
                  <a:pt x="170" y="565"/>
                </a:lnTo>
                <a:lnTo>
                  <a:pt x="170" y="565"/>
                </a:lnTo>
                <a:lnTo>
                  <a:pt x="171" y="565"/>
                </a:lnTo>
                <a:lnTo>
                  <a:pt x="171" y="565"/>
                </a:lnTo>
                <a:lnTo>
                  <a:pt x="173" y="565"/>
                </a:lnTo>
                <a:lnTo>
                  <a:pt x="173" y="565"/>
                </a:lnTo>
                <a:lnTo>
                  <a:pt x="173" y="565"/>
                </a:lnTo>
                <a:lnTo>
                  <a:pt x="176" y="565"/>
                </a:lnTo>
                <a:lnTo>
                  <a:pt x="176" y="565"/>
                </a:lnTo>
                <a:lnTo>
                  <a:pt x="176" y="565"/>
                </a:lnTo>
                <a:lnTo>
                  <a:pt x="177" y="565"/>
                </a:lnTo>
                <a:lnTo>
                  <a:pt x="177" y="565"/>
                </a:lnTo>
                <a:lnTo>
                  <a:pt x="178" y="565"/>
                </a:lnTo>
                <a:lnTo>
                  <a:pt x="178" y="565"/>
                </a:lnTo>
                <a:lnTo>
                  <a:pt x="181" y="565"/>
                </a:lnTo>
                <a:lnTo>
                  <a:pt x="181" y="565"/>
                </a:lnTo>
                <a:lnTo>
                  <a:pt x="181" y="565"/>
                </a:lnTo>
                <a:lnTo>
                  <a:pt x="182" y="565"/>
                </a:lnTo>
                <a:lnTo>
                  <a:pt x="182" y="565"/>
                </a:lnTo>
                <a:lnTo>
                  <a:pt x="185" y="565"/>
                </a:lnTo>
                <a:lnTo>
                  <a:pt x="185" y="565"/>
                </a:lnTo>
                <a:lnTo>
                  <a:pt x="185" y="565"/>
                </a:lnTo>
                <a:lnTo>
                  <a:pt x="186" y="565"/>
                </a:lnTo>
                <a:lnTo>
                  <a:pt x="186" y="565"/>
                </a:lnTo>
                <a:lnTo>
                  <a:pt x="188" y="565"/>
                </a:lnTo>
                <a:lnTo>
                  <a:pt x="188" y="565"/>
                </a:lnTo>
                <a:lnTo>
                  <a:pt x="188" y="565"/>
                </a:lnTo>
                <a:lnTo>
                  <a:pt x="189" y="565"/>
                </a:lnTo>
                <a:lnTo>
                  <a:pt x="189" y="565"/>
                </a:lnTo>
                <a:lnTo>
                  <a:pt x="191" y="565"/>
                </a:lnTo>
                <a:lnTo>
                  <a:pt x="191" y="565"/>
                </a:lnTo>
                <a:lnTo>
                  <a:pt x="191" y="565"/>
                </a:lnTo>
                <a:lnTo>
                  <a:pt x="193" y="565"/>
                </a:lnTo>
                <a:lnTo>
                  <a:pt x="193" y="565"/>
                </a:lnTo>
                <a:lnTo>
                  <a:pt x="193" y="565"/>
                </a:lnTo>
                <a:lnTo>
                  <a:pt x="194" y="565"/>
                </a:lnTo>
                <a:lnTo>
                  <a:pt x="194" y="565"/>
                </a:lnTo>
                <a:lnTo>
                  <a:pt x="196" y="565"/>
                </a:lnTo>
                <a:lnTo>
                  <a:pt x="196" y="565"/>
                </a:lnTo>
                <a:lnTo>
                  <a:pt x="196" y="565"/>
                </a:lnTo>
                <a:lnTo>
                  <a:pt x="197" y="565"/>
                </a:lnTo>
                <a:lnTo>
                  <a:pt x="197" y="565"/>
                </a:lnTo>
                <a:lnTo>
                  <a:pt x="198" y="565"/>
                </a:lnTo>
                <a:lnTo>
                  <a:pt x="198" y="565"/>
                </a:lnTo>
                <a:lnTo>
                  <a:pt x="200" y="565"/>
                </a:lnTo>
                <a:lnTo>
                  <a:pt x="200" y="565"/>
                </a:lnTo>
                <a:lnTo>
                  <a:pt x="200" y="565"/>
                </a:lnTo>
                <a:lnTo>
                  <a:pt x="201" y="565"/>
                </a:lnTo>
                <a:lnTo>
                  <a:pt x="201" y="565"/>
                </a:lnTo>
                <a:lnTo>
                  <a:pt x="202" y="565"/>
                </a:lnTo>
                <a:lnTo>
                  <a:pt x="202" y="565"/>
                </a:lnTo>
                <a:lnTo>
                  <a:pt x="203" y="565"/>
                </a:lnTo>
                <a:lnTo>
                  <a:pt x="203" y="565"/>
                </a:lnTo>
                <a:lnTo>
                  <a:pt x="205" y="565"/>
                </a:lnTo>
                <a:lnTo>
                  <a:pt x="205" y="565"/>
                </a:lnTo>
                <a:lnTo>
                  <a:pt x="205" y="565"/>
                </a:lnTo>
                <a:lnTo>
                  <a:pt x="206" y="565"/>
                </a:lnTo>
                <a:lnTo>
                  <a:pt x="206" y="565"/>
                </a:lnTo>
                <a:lnTo>
                  <a:pt x="207" y="565"/>
                </a:lnTo>
                <a:lnTo>
                  <a:pt x="207" y="565"/>
                </a:lnTo>
                <a:lnTo>
                  <a:pt x="209" y="565"/>
                </a:lnTo>
                <a:lnTo>
                  <a:pt x="209" y="565"/>
                </a:lnTo>
                <a:lnTo>
                  <a:pt x="209" y="565"/>
                </a:lnTo>
                <a:lnTo>
                  <a:pt x="212" y="565"/>
                </a:lnTo>
                <a:lnTo>
                  <a:pt x="212" y="565"/>
                </a:lnTo>
                <a:lnTo>
                  <a:pt x="212" y="565"/>
                </a:lnTo>
                <a:lnTo>
                  <a:pt x="213" y="565"/>
                </a:lnTo>
                <a:lnTo>
                  <a:pt x="213" y="565"/>
                </a:lnTo>
                <a:lnTo>
                  <a:pt x="214" y="565"/>
                </a:lnTo>
                <a:lnTo>
                  <a:pt x="214" y="565"/>
                </a:lnTo>
                <a:lnTo>
                  <a:pt x="217" y="565"/>
                </a:lnTo>
                <a:lnTo>
                  <a:pt x="217" y="565"/>
                </a:lnTo>
                <a:lnTo>
                  <a:pt x="217" y="565"/>
                </a:lnTo>
                <a:lnTo>
                  <a:pt x="219" y="565"/>
                </a:lnTo>
                <a:lnTo>
                  <a:pt x="219" y="565"/>
                </a:lnTo>
                <a:lnTo>
                  <a:pt x="219" y="565"/>
                </a:lnTo>
                <a:lnTo>
                  <a:pt x="220" y="565"/>
                </a:lnTo>
                <a:lnTo>
                  <a:pt x="220" y="565"/>
                </a:lnTo>
                <a:lnTo>
                  <a:pt x="222" y="565"/>
                </a:lnTo>
                <a:lnTo>
                  <a:pt x="222" y="565"/>
                </a:lnTo>
                <a:lnTo>
                  <a:pt x="222" y="565"/>
                </a:lnTo>
                <a:lnTo>
                  <a:pt x="224" y="565"/>
                </a:lnTo>
                <a:lnTo>
                  <a:pt x="224" y="565"/>
                </a:lnTo>
                <a:lnTo>
                  <a:pt x="224" y="565"/>
                </a:lnTo>
                <a:lnTo>
                  <a:pt x="228" y="565"/>
                </a:lnTo>
                <a:lnTo>
                  <a:pt x="228" y="565"/>
                </a:lnTo>
                <a:lnTo>
                  <a:pt x="228" y="565"/>
                </a:lnTo>
                <a:lnTo>
                  <a:pt x="229" y="565"/>
                </a:lnTo>
                <a:lnTo>
                  <a:pt x="229" y="565"/>
                </a:lnTo>
                <a:lnTo>
                  <a:pt x="232" y="565"/>
                </a:lnTo>
                <a:lnTo>
                  <a:pt x="232" y="565"/>
                </a:lnTo>
                <a:lnTo>
                  <a:pt x="232" y="565"/>
                </a:lnTo>
                <a:lnTo>
                  <a:pt x="233" y="565"/>
                </a:lnTo>
                <a:lnTo>
                  <a:pt x="233" y="565"/>
                </a:lnTo>
                <a:lnTo>
                  <a:pt x="235" y="565"/>
                </a:lnTo>
                <a:lnTo>
                  <a:pt x="235" y="565"/>
                </a:lnTo>
                <a:lnTo>
                  <a:pt x="235" y="565"/>
                </a:lnTo>
                <a:lnTo>
                  <a:pt x="236" y="565"/>
                </a:lnTo>
                <a:lnTo>
                  <a:pt x="236" y="565"/>
                </a:lnTo>
                <a:lnTo>
                  <a:pt x="237" y="565"/>
                </a:lnTo>
                <a:lnTo>
                  <a:pt x="237" y="565"/>
                </a:lnTo>
                <a:lnTo>
                  <a:pt x="238" y="565"/>
                </a:lnTo>
                <a:lnTo>
                  <a:pt x="238" y="565"/>
                </a:lnTo>
                <a:lnTo>
                  <a:pt x="243" y="565"/>
                </a:lnTo>
                <a:lnTo>
                  <a:pt x="243" y="565"/>
                </a:lnTo>
                <a:lnTo>
                  <a:pt x="243" y="565"/>
                </a:lnTo>
                <a:lnTo>
                  <a:pt x="244" y="565"/>
                </a:lnTo>
                <a:lnTo>
                  <a:pt x="244" y="565"/>
                </a:lnTo>
                <a:lnTo>
                  <a:pt x="245" y="565"/>
                </a:lnTo>
                <a:lnTo>
                  <a:pt x="245" y="565"/>
                </a:lnTo>
                <a:lnTo>
                  <a:pt x="248" y="565"/>
                </a:lnTo>
                <a:lnTo>
                  <a:pt x="248" y="565"/>
                </a:lnTo>
                <a:lnTo>
                  <a:pt x="248" y="565"/>
                </a:lnTo>
                <a:lnTo>
                  <a:pt x="250" y="565"/>
                </a:lnTo>
                <a:lnTo>
                  <a:pt x="250" y="565"/>
                </a:lnTo>
                <a:lnTo>
                  <a:pt x="250" y="565"/>
                </a:lnTo>
                <a:lnTo>
                  <a:pt x="256" y="565"/>
                </a:lnTo>
                <a:lnTo>
                  <a:pt x="256" y="565"/>
                </a:lnTo>
                <a:lnTo>
                  <a:pt x="256" y="565"/>
                </a:lnTo>
                <a:lnTo>
                  <a:pt x="261" y="565"/>
                </a:lnTo>
                <a:lnTo>
                  <a:pt x="261" y="565"/>
                </a:lnTo>
                <a:lnTo>
                  <a:pt x="261" y="565"/>
                </a:lnTo>
                <a:lnTo>
                  <a:pt x="262" y="565"/>
                </a:lnTo>
                <a:lnTo>
                  <a:pt x="262" y="565"/>
                </a:lnTo>
                <a:lnTo>
                  <a:pt x="263" y="565"/>
                </a:lnTo>
                <a:lnTo>
                  <a:pt x="263" y="565"/>
                </a:lnTo>
                <a:lnTo>
                  <a:pt x="264" y="565"/>
                </a:lnTo>
                <a:lnTo>
                  <a:pt x="264" y="565"/>
                </a:lnTo>
                <a:lnTo>
                  <a:pt x="266" y="565"/>
                </a:lnTo>
                <a:lnTo>
                  <a:pt x="266" y="565"/>
                </a:lnTo>
                <a:lnTo>
                  <a:pt x="266" y="565"/>
                </a:lnTo>
                <a:lnTo>
                  <a:pt x="267" y="565"/>
                </a:lnTo>
                <a:lnTo>
                  <a:pt x="267" y="565"/>
                </a:lnTo>
                <a:lnTo>
                  <a:pt x="268" y="565"/>
                </a:lnTo>
                <a:lnTo>
                  <a:pt x="268" y="565"/>
                </a:lnTo>
                <a:lnTo>
                  <a:pt x="269" y="565"/>
                </a:lnTo>
                <a:lnTo>
                  <a:pt x="269" y="565"/>
                </a:lnTo>
                <a:lnTo>
                  <a:pt x="270" y="565"/>
                </a:lnTo>
                <a:lnTo>
                  <a:pt x="270" y="565"/>
                </a:lnTo>
                <a:lnTo>
                  <a:pt x="271" y="565"/>
                </a:lnTo>
                <a:lnTo>
                  <a:pt x="271" y="565"/>
                </a:lnTo>
                <a:lnTo>
                  <a:pt x="273" y="565"/>
                </a:lnTo>
                <a:lnTo>
                  <a:pt x="273" y="565"/>
                </a:lnTo>
                <a:lnTo>
                  <a:pt x="273" y="565"/>
                </a:lnTo>
                <a:lnTo>
                  <a:pt x="274" y="565"/>
                </a:lnTo>
                <a:lnTo>
                  <a:pt x="274" y="565"/>
                </a:lnTo>
                <a:lnTo>
                  <a:pt x="275" y="565"/>
                </a:lnTo>
                <a:lnTo>
                  <a:pt x="275" y="565"/>
                </a:lnTo>
                <a:lnTo>
                  <a:pt x="277" y="565"/>
                </a:lnTo>
                <a:lnTo>
                  <a:pt x="277" y="565"/>
                </a:lnTo>
                <a:lnTo>
                  <a:pt x="277" y="565"/>
                </a:lnTo>
                <a:lnTo>
                  <a:pt x="278" y="565"/>
                </a:lnTo>
                <a:lnTo>
                  <a:pt x="278" y="565"/>
                </a:lnTo>
                <a:lnTo>
                  <a:pt x="280" y="565"/>
                </a:lnTo>
                <a:lnTo>
                  <a:pt x="280" y="565"/>
                </a:lnTo>
                <a:lnTo>
                  <a:pt x="280" y="565"/>
                </a:lnTo>
                <a:lnTo>
                  <a:pt x="282" y="565"/>
                </a:lnTo>
                <a:lnTo>
                  <a:pt x="282" y="565"/>
                </a:lnTo>
                <a:lnTo>
                  <a:pt x="282" y="565"/>
                </a:lnTo>
                <a:lnTo>
                  <a:pt x="286" y="565"/>
                </a:lnTo>
                <a:lnTo>
                  <a:pt x="286" y="565"/>
                </a:lnTo>
                <a:lnTo>
                  <a:pt x="286" y="565"/>
                </a:lnTo>
                <a:lnTo>
                  <a:pt x="288" y="565"/>
                </a:lnTo>
                <a:lnTo>
                  <a:pt x="288" y="565"/>
                </a:lnTo>
                <a:lnTo>
                  <a:pt x="288" y="565"/>
                </a:lnTo>
                <a:lnTo>
                  <a:pt x="290" y="565"/>
                </a:lnTo>
                <a:lnTo>
                  <a:pt x="290" y="565"/>
                </a:lnTo>
                <a:lnTo>
                  <a:pt x="290" y="565"/>
                </a:lnTo>
                <a:lnTo>
                  <a:pt x="293" y="565"/>
                </a:lnTo>
                <a:lnTo>
                  <a:pt x="293" y="565"/>
                </a:lnTo>
                <a:lnTo>
                  <a:pt x="293" y="565"/>
                </a:lnTo>
                <a:lnTo>
                  <a:pt x="294" y="565"/>
                </a:lnTo>
                <a:lnTo>
                  <a:pt x="294" y="565"/>
                </a:lnTo>
                <a:lnTo>
                  <a:pt x="295" y="565"/>
                </a:lnTo>
                <a:lnTo>
                  <a:pt x="295" y="565"/>
                </a:lnTo>
                <a:lnTo>
                  <a:pt x="297" y="565"/>
                </a:lnTo>
                <a:lnTo>
                  <a:pt x="297" y="565"/>
                </a:lnTo>
                <a:lnTo>
                  <a:pt x="297" y="565"/>
                </a:lnTo>
                <a:lnTo>
                  <a:pt x="298" y="565"/>
                </a:lnTo>
                <a:lnTo>
                  <a:pt x="298" y="565"/>
                </a:lnTo>
                <a:lnTo>
                  <a:pt x="299" y="565"/>
                </a:lnTo>
                <a:lnTo>
                  <a:pt x="299" y="565"/>
                </a:lnTo>
                <a:lnTo>
                  <a:pt x="300" y="565"/>
                </a:lnTo>
                <a:lnTo>
                  <a:pt x="300" y="565"/>
                </a:lnTo>
                <a:lnTo>
                  <a:pt x="304" y="565"/>
                </a:lnTo>
                <a:lnTo>
                  <a:pt x="304" y="565"/>
                </a:lnTo>
                <a:lnTo>
                  <a:pt x="304" y="565"/>
                </a:lnTo>
                <a:lnTo>
                  <a:pt x="307" y="565"/>
                </a:lnTo>
                <a:lnTo>
                  <a:pt x="307" y="565"/>
                </a:lnTo>
                <a:lnTo>
                  <a:pt x="307" y="565"/>
                </a:lnTo>
                <a:lnTo>
                  <a:pt x="309" y="565"/>
                </a:lnTo>
                <a:lnTo>
                  <a:pt x="309" y="565"/>
                </a:lnTo>
                <a:lnTo>
                  <a:pt x="309" y="565"/>
                </a:lnTo>
                <a:lnTo>
                  <a:pt x="311" y="565"/>
                </a:lnTo>
                <a:lnTo>
                  <a:pt x="311" y="565"/>
                </a:lnTo>
                <a:lnTo>
                  <a:pt x="311" y="565"/>
                </a:lnTo>
                <a:lnTo>
                  <a:pt x="312" y="565"/>
                </a:lnTo>
                <a:lnTo>
                  <a:pt x="312" y="565"/>
                </a:lnTo>
                <a:lnTo>
                  <a:pt x="314" y="565"/>
                </a:lnTo>
                <a:lnTo>
                  <a:pt x="314" y="565"/>
                </a:lnTo>
                <a:lnTo>
                  <a:pt x="314" y="565"/>
                </a:lnTo>
                <a:lnTo>
                  <a:pt x="315" y="565"/>
                </a:lnTo>
                <a:lnTo>
                  <a:pt x="315" y="565"/>
                </a:lnTo>
                <a:lnTo>
                  <a:pt x="317" y="565"/>
                </a:lnTo>
                <a:lnTo>
                  <a:pt x="317" y="565"/>
                </a:lnTo>
                <a:lnTo>
                  <a:pt x="317" y="565"/>
                </a:lnTo>
                <a:lnTo>
                  <a:pt x="320" y="565"/>
                </a:lnTo>
                <a:lnTo>
                  <a:pt x="320" y="565"/>
                </a:lnTo>
                <a:lnTo>
                  <a:pt x="320" y="565"/>
                </a:lnTo>
                <a:lnTo>
                  <a:pt x="324" y="565"/>
                </a:lnTo>
                <a:lnTo>
                  <a:pt x="324" y="565"/>
                </a:lnTo>
                <a:lnTo>
                  <a:pt x="324" y="565"/>
                </a:lnTo>
                <a:lnTo>
                  <a:pt x="325" y="565"/>
                </a:lnTo>
                <a:lnTo>
                  <a:pt x="325" y="565"/>
                </a:lnTo>
                <a:lnTo>
                  <a:pt x="326" y="565"/>
                </a:lnTo>
                <a:lnTo>
                  <a:pt x="326" y="565"/>
                </a:lnTo>
                <a:lnTo>
                  <a:pt x="332" y="565"/>
                </a:lnTo>
                <a:lnTo>
                  <a:pt x="332" y="565"/>
                </a:lnTo>
                <a:lnTo>
                  <a:pt x="332" y="565"/>
                </a:lnTo>
                <a:lnTo>
                  <a:pt x="333" y="565"/>
                </a:lnTo>
                <a:lnTo>
                  <a:pt x="333" y="565"/>
                </a:lnTo>
                <a:lnTo>
                  <a:pt x="334" y="565"/>
                </a:lnTo>
                <a:lnTo>
                  <a:pt x="334" y="565"/>
                </a:lnTo>
                <a:lnTo>
                  <a:pt x="335" y="565"/>
                </a:lnTo>
                <a:lnTo>
                  <a:pt x="335" y="565"/>
                </a:lnTo>
                <a:lnTo>
                  <a:pt x="338" y="565"/>
                </a:lnTo>
                <a:lnTo>
                  <a:pt x="338" y="565"/>
                </a:lnTo>
                <a:lnTo>
                  <a:pt x="338" y="565"/>
                </a:lnTo>
                <a:lnTo>
                  <a:pt x="339" y="565"/>
                </a:lnTo>
                <a:lnTo>
                  <a:pt x="339" y="565"/>
                </a:lnTo>
                <a:lnTo>
                  <a:pt x="340" y="565"/>
                </a:lnTo>
                <a:lnTo>
                  <a:pt x="340" y="565"/>
                </a:lnTo>
                <a:lnTo>
                  <a:pt x="341" y="565"/>
                </a:lnTo>
                <a:lnTo>
                  <a:pt x="341" y="565"/>
                </a:lnTo>
                <a:lnTo>
                  <a:pt x="342" y="565"/>
                </a:lnTo>
                <a:lnTo>
                  <a:pt x="342" y="565"/>
                </a:lnTo>
                <a:lnTo>
                  <a:pt x="343" y="565"/>
                </a:lnTo>
                <a:lnTo>
                  <a:pt x="343" y="565"/>
                </a:lnTo>
                <a:lnTo>
                  <a:pt x="344" y="565"/>
                </a:lnTo>
                <a:lnTo>
                  <a:pt x="344" y="565"/>
                </a:lnTo>
                <a:lnTo>
                  <a:pt x="347" y="565"/>
                </a:lnTo>
                <a:lnTo>
                  <a:pt x="347" y="565"/>
                </a:lnTo>
                <a:lnTo>
                  <a:pt x="347" y="565"/>
                </a:lnTo>
                <a:lnTo>
                  <a:pt x="349" y="565"/>
                </a:lnTo>
                <a:lnTo>
                  <a:pt x="349" y="565"/>
                </a:lnTo>
                <a:lnTo>
                  <a:pt x="349" y="565"/>
                </a:lnTo>
                <a:lnTo>
                  <a:pt x="352" y="565"/>
                </a:lnTo>
                <a:lnTo>
                  <a:pt x="352" y="565"/>
                </a:lnTo>
                <a:lnTo>
                  <a:pt x="352" y="565"/>
                </a:lnTo>
                <a:lnTo>
                  <a:pt x="355" y="565"/>
                </a:lnTo>
                <a:lnTo>
                  <a:pt x="355" y="565"/>
                </a:lnTo>
                <a:lnTo>
                  <a:pt x="355" y="565"/>
                </a:lnTo>
                <a:lnTo>
                  <a:pt x="357" y="565"/>
                </a:lnTo>
                <a:lnTo>
                  <a:pt x="357" y="565"/>
                </a:lnTo>
                <a:lnTo>
                  <a:pt x="357" y="565"/>
                </a:lnTo>
                <a:lnTo>
                  <a:pt x="358" y="565"/>
                </a:lnTo>
                <a:lnTo>
                  <a:pt x="358" y="565"/>
                </a:lnTo>
                <a:lnTo>
                  <a:pt x="362" y="565"/>
                </a:lnTo>
                <a:lnTo>
                  <a:pt x="362" y="565"/>
                </a:lnTo>
                <a:lnTo>
                  <a:pt x="362" y="565"/>
                </a:lnTo>
                <a:lnTo>
                  <a:pt x="363" y="565"/>
                </a:lnTo>
                <a:lnTo>
                  <a:pt x="363" y="565"/>
                </a:lnTo>
                <a:lnTo>
                  <a:pt x="367" y="565"/>
                </a:lnTo>
                <a:lnTo>
                  <a:pt x="367" y="565"/>
                </a:lnTo>
                <a:lnTo>
                  <a:pt x="367" y="565"/>
                </a:lnTo>
                <a:lnTo>
                  <a:pt x="368" y="565"/>
                </a:lnTo>
                <a:lnTo>
                  <a:pt x="368" y="565"/>
                </a:lnTo>
                <a:lnTo>
                  <a:pt x="372" y="565"/>
                </a:lnTo>
                <a:lnTo>
                  <a:pt x="372" y="565"/>
                </a:lnTo>
                <a:lnTo>
                  <a:pt x="372" y="565"/>
                </a:lnTo>
                <a:lnTo>
                  <a:pt x="381" y="565"/>
                </a:lnTo>
                <a:lnTo>
                  <a:pt x="381" y="565"/>
                </a:lnTo>
                <a:lnTo>
                  <a:pt x="381" y="565"/>
                </a:lnTo>
                <a:lnTo>
                  <a:pt x="382" y="565"/>
                </a:lnTo>
                <a:lnTo>
                  <a:pt x="382" y="565"/>
                </a:lnTo>
                <a:lnTo>
                  <a:pt x="383" y="565"/>
                </a:lnTo>
                <a:lnTo>
                  <a:pt x="383" y="565"/>
                </a:lnTo>
                <a:lnTo>
                  <a:pt x="386" y="565"/>
                </a:lnTo>
                <a:lnTo>
                  <a:pt x="386" y="565"/>
                </a:lnTo>
                <a:lnTo>
                  <a:pt x="386" y="565"/>
                </a:lnTo>
                <a:lnTo>
                  <a:pt x="387" y="565"/>
                </a:lnTo>
                <a:lnTo>
                  <a:pt x="387" y="565"/>
                </a:lnTo>
                <a:lnTo>
                  <a:pt x="389" y="565"/>
                </a:lnTo>
                <a:lnTo>
                  <a:pt x="389" y="565"/>
                </a:lnTo>
                <a:lnTo>
                  <a:pt x="389" y="565"/>
                </a:lnTo>
                <a:lnTo>
                  <a:pt x="390" y="565"/>
                </a:lnTo>
                <a:lnTo>
                  <a:pt x="390" y="565"/>
                </a:lnTo>
                <a:lnTo>
                  <a:pt x="391" y="565"/>
                </a:lnTo>
                <a:lnTo>
                  <a:pt x="391" y="565"/>
                </a:lnTo>
                <a:lnTo>
                  <a:pt x="393" y="565"/>
                </a:lnTo>
                <a:lnTo>
                  <a:pt x="393" y="565"/>
                </a:lnTo>
                <a:lnTo>
                  <a:pt x="393" y="565"/>
                </a:lnTo>
                <a:lnTo>
                  <a:pt x="394" y="565"/>
                </a:lnTo>
                <a:lnTo>
                  <a:pt x="394" y="565"/>
                </a:lnTo>
                <a:lnTo>
                  <a:pt x="397" y="565"/>
                </a:lnTo>
                <a:lnTo>
                  <a:pt x="397" y="565"/>
                </a:lnTo>
                <a:lnTo>
                  <a:pt x="397" y="565"/>
                </a:lnTo>
                <a:lnTo>
                  <a:pt x="400" y="565"/>
                </a:lnTo>
                <a:lnTo>
                  <a:pt x="400" y="565"/>
                </a:lnTo>
                <a:lnTo>
                  <a:pt x="400" y="565"/>
                </a:lnTo>
                <a:lnTo>
                  <a:pt x="401" y="565"/>
                </a:lnTo>
                <a:lnTo>
                  <a:pt x="401" y="565"/>
                </a:lnTo>
                <a:lnTo>
                  <a:pt x="402" y="565"/>
                </a:lnTo>
                <a:lnTo>
                  <a:pt x="402" y="565"/>
                </a:lnTo>
                <a:lnTo>
                  <a:pt x="415" y="565"/>
                </a:lnTo>
                <a:lnTo>
                  <a:pt x="415" y="565"/>
                </a:lnTo>
                <a:lnTo>
                  <a:pt x="415" y="565"/>
                </a:lnTo>
                <a:lnTo>
                  <a:pt x="416" y="565"/>
                </a:lnTo>
                <a:lnTo>
                  <a:pt x="416" y="565"/>
                </a:lnTo>
                <a:lnTo>
                  <a:pt x="417" y="565"/>
                </a:lnTo>
                <a:lnTo>
                  <a:pt x="417" y="565"/>
                </a:lnTo>
                <a:lnTo>
                  <a:pt x="418" y="565"/>
                </a:lnTo>
                <a:lnTo>
                  <a:pt x="418" y="565"/>
                </a:lnTo>
                <a:lnTo>
                  <a:pt x="419" y="565"/>
                </a:lnTo>
                <a:lnTo>
                  <a:pt x="419" y="565"/>
                </a:lnTo>
                <a:lnTo>
                  <a:pt x="420" y="565"/>
                </a:lnTo>
                <a:lnTo>
                  <a:pt x="420" y="565"/>
                </a:lnTo>
                <a:lnTo>
                  <a:pt x="423" y="565"/>
                </a:lnTo>
                <a:lnTo>
                  <a:pt x="423" y="565"/>
                </a:lnTo>
                <a:lnTo>
                  <a:pt x="423" y="565"/>
                </a:lnTo>
                <a:lnTo>
                  <a:pt x="432" y="565"/>
                </a:lnTo>
                <a:lnTo>
                  <a:pt x="432" y="565"/>
                </a:lnTo>
                <a:lnTo>
                  <a:pt x="432" y="565"/>
                </a:lnTo>
                <a:lnTo>
                  <a:pt x="439" y="565"/>
                </a:lnTo>
                <a:lnTo>
                  <a:pt x="439" y="565"/>
                </a:lnTo>
                <a:lnTo>
                  <a:pt x="439" y="565"/>
                </a:lnTo>
                <a:lnTo>
                  <a:pt x="444" y="565"/>
                </a:lnTo>
                <a:lnTo>
                  <a:pt x="444" y="565"/>
                </a:lnTo>
                <a:lnTo>
                  <a:pt x="444" y="565"/>
                </a:lnTo>
                <a:lnTo>
                  <a:pt x="449" y="565"/>
                </a:lnTo>
                <a:lnTo>
                  <a:pt x="449" y="565"/>
                </a:lnTo>
                <a:lnTo>
                  <a:pt x="449" y="565"/>
                </a:lnTo>
                <a:lnTo>
                  <a:pt x="450" y="565"/>
                </a:lnTo>
                <a:lnTo>
                  <a:pt x="450" y="565"/>
                </a:lnTo>
                <a:lnTo>
                  <a:pt x="451" y="565"/>
                </a:lnTo>
                <a:lnTo>
                  <a:pt x="451" y="565"/>
                </a:lnTo>
                <a:lnTo>
                  <a:pt x="452" y="565"/>
                </a:lnTo>
                <a:lnTo>
                  <a:pt x="452" y="565"/>
                </a:lnTo>
                <a:lnTo>
                  <a:pt x="455" y="565"/>
                </a:lnTo>
                <a:lnTo>
                  <a:pt x="455" y="565"/>
                </a:lnTo>
                <a:lnTo>
                  <a:pt x="455" y="565"/>
                </a:lnTo>
                <a:lnTo>
                  <a:pt x="458" y="565"/>
                </a:lnTo>
                <a:lnTo>
                  <a:pt x="458" y="565"/>
                </a:lnTo>
                <a:lnTo>
                  <a:pt x="458" y="565"/>
                </a:lnTo>
                <a:lnTo>
                  <a:pt x="459" y="565"/>
                </a:lnTo>
                <a:lnTo>
                  <a:pt x="459" y="565"/>
                </a:lnTo>
                <a:lnTo>
                  <a:pt x="460" y="565"/>
                </a:lnTo>
                <a:lnTo>
                  <a:pt x="460" y="565"/>
                </a:lnTo>
                <a:lnTo>
                  <a:pt x="465" y="565"/>
                </a:lnTo>
                <a:lnTo>
                  <a:pt x="465" y="565"/>
                </a:lnTo>
                <a:lnTo>
                  <a:pt x="465" y="565"/>
                </a:lnTo>
                <a:lnTo>
                  <a:pt x="467" y="565"/>
                </a:lnTo>
                <a:lnTo>
                  <a:pt x="467" y="565"/>
                </a:lnTo>
                <a:lnTo>
                  <a:pt x="467" y="565"/>
                </a:lnTo>
                <a:lnTo>
                  <a:pt x="468" y="565"/>
                </a:lnTo>
                <a:lnTo>
                  <a:pt x="468" y="565"/>
                </a:lnTo>
                <a:lnTo>
                  <a:pt x="470" y="565"/>
                </a:lnTo>
                <a:lnTo>
                  <a:pt x="470" y="565"/>
                </a:lnTo>
                <a:lnTo>
                  <a:pt x="470" y="565"/>
                </a:lnTo>
                <a:lnTo>
                  <a:pt x="476" y="565"/>
                </a:lnTo>
                <a:lnTo>
                  <a:pt x="476" y="565"/>
                </a:lnTo>
                <a:lnTo>
                  <a:pt x="476" y="565"/>
                </a:lnTo>
                <a:lnTo>
                  <a:pt x="478" y="565"/>
                </a:lnTo>
                <a:lnTo>
                  <a:pt x="478" y="565"/>
                </a:lnTo>
                <a:lnTo>
                  <a:pt x="478" y="565"/>
                </a:lnTo>
                <a:lnTo>
                  <a:pt x="479" y="565"/>
                </a:lnTo>
                <a:lnTo>
                  <a:pt x="479" y="565"/>
                </a:lnTo>
                <a:lnTo>
                  <a:pt x="483" y="565"/>
                </a:lnTo>
                <a:lnTo>
                  <a:pt x="483" y="565"/>
                </a:lnTo>
                <a:lnTo>
                  <a:pt x="483" y="565"/>
                </a:lnTo>
                <a:lnTo>
                  <a:pt x="484" y="565"/>
                </a:lnTo>
                <a:lnTo>
                  <a:pt x="484" y="565"/>
                </a:lnTo>
                <a:lnTo>
                  <a:pt x="485" y="565"/>
                </a:lnTo>
                <a:lnTo>
                  <a:pt x="485" y="565"/>
                </a:lnTo>
                <a:lnTo>
                  <a:pt x="487" y="565"/>
                </a:lnTo>
                <a:lnTo>
                  <a:pt x="487" y="565"/>
                </a:lnTo>
                <a:lnTo>
                  <a:pt x="487" y="565"/>
                </a:lnTo>
                <a:lnTo>
                  <a:pt x="492" y="565"/>
                </a:lnTo>
                <a:lnTo>
                  <a:pt x="492" y="565"/>
                </a:lnTo>
                <a:lnTo>
                  <a:pt x="492" y="565"/>
                </a:lnTo>
                <a:lnTo>
                  <a:pt x="493" y="565"/>
                </a:lnTo>
                <a:lnTo>
                  <a:pt x="493" y="565"/>
                </a:lnTo>
                <a:lnTo>
                  <a:pt x="494" y="565"/>
                </a:lnTo>
                <a:lnTo>
                  <a:pt x="494" y="565"/>
                </a:lnTo>
                <a:lnTo>
                  <a:pt x="502" y="565"/>
                </a:lnTo>
                <a:lnTo>
                  <a:pt x="502" y="565"/>
                </a:lnTo>
                <a:lnTo>
                  <a:pt x="502" y="565"/>
                </a:lnTo>
                <a:lnTo>
                  <a:pt x="505" y="565"/>
                </a:lnTo>
                <a:lnTo>
                  <a:pt x="505" y="565"/>
                </a:lnTo>
                <a:lnTo>
                  <a:pt x="505" y="565"/>
                </a:lnTo>
                <a:lnTo>
                  <a:pt x="507" y="565"/>
                </a:lnTo>
                <a:lnTo>
                  <a:pt x="507" y="565"/>
                </a:lnTo>
                <a:lnTo>
                  <a:pt x="507" y="565"/>
                </a:lnTo>
                <a:lnTo>
                  <a:pt x="508" y="565"/>
                </a:lnTo>
                <a:lnTo>
                  <a:pt x="508" y="565"/>
                </a:lnTo>
                <a:lnTo>
                  <a:pt x="512" y="565"/>
                </a:lnTo>
                <a:lnTo>
                  <a:pt x="512" y="565"/>
                </a:lnTo>
                <a:lnTo>
                  <a:pt x="512" y="565"/>
                </a:lnTo>
                <a:lnTo>
                  <a:pt x="513" y="565"/>
                </a:lnTo>
                <a:lnTo>
                  <a:pt x="513" y="565"/>
                </a:lnTo>
                <a:lnTo>
                  <a:pt x="515" y="565"/>
                </a:lnTo>
                <a:lnTo>
                  <a:pt x="515" y="565"/>
                </a:lnTo>
                <a:lnTo>
                  <a:pt x="515" y="565"/>
                </a:lnTo>
                <a:lnTo>
                  <a:pt x="520" y="565"/>
                </a:lnTo>
                <a:lnTo>
                  <a:pt x="520" y="565"/>
                </a:lnTo>
                <a:lnTo>
                  <a:pt x="520" y="565"/>
                </a:lnTo>
                <a:lnTo>
                  <a:pt x="521" y="565"/>
                </a:lnTo>
                <a:lnTo>
                  <a:pt x="521" y="565"/>
                </a:lnTo>
                <a:lnTo>
                  <a:pt x="522" y="565"/>
                </a:lnTo>
                <a:lnTo>
                  <a:pt x="522" y="565"/>
                </a:lnTo>
                <a:lnTo>
                  <a:pt x="529" y="565"/>
                </a:lnTo>
                <a:lnTo>
                  <a:pt x="529" y="565"/>
                </a:lnTo>
                <a:lnTo>
                  <a:pt x="529" y="565"/>
                </a:lnTo>
                <a:lnTo>
                  <a:pt x="541" y="565"/>
                </a:lnTo>
                <a:lnTo>
                  <a:pt x="541" y="565"/>
                </a:lnTo>
                <a:lnTo>
                  <a:pt x="541" y="565"/>
                </a:lnTo>
                <a:lnTo>
                  <a:pt x="550" y="565"/>
                </a:lnTo>
                <a:lnTo>
                  <a:pt x="550" y="565"/>
                </a:lnTo>
                <a:lnTo>
                  <a:pt x="550" y="565"/>
                </a:lnTo>
                <a:lnTo>
                  <a:pt x="551" y="565"/>
                </a:lnTo>
                <a:lnTo>
                  <a:pt x="551" y="565"/>
                </a:lnTo>
                <a:lnTo>
                  <a:pt x="552" y="565"/>
                </a:lnTo>
                <a:lnTo>
                  <a:pt x="552" y="565"/>
                </a:lnTo>
                <a:lnTo>
                  <a:pt x="555" y="565"/>
                </a:lnTo>
                <a:lnTo>
                  <a:pt x="555" y="565"/>
                </a:lnTo>
                <a:lnTo>
                  <a:pt x="555" y="565"/>
                </a:lnTo>
                <a:lnTo>
                  <a:pt x="557" y="565"/>
                </a:lnTo>
                <a:lnTo>
                  <a:pt x="557" y="565"/>
                </a:lnTo>
                <a:lnTo>
                  <a:pt x="557" y="565"/>
                </a:lnTo>
                <a:lnTo>
                  <a:pt x="558" y="565"/>
                </a:lnTo>
                <a:lnTo>
                  <a:pt x="560" y="565"/>
                </a:lnTo>
                <a:lnTo>
                  <a:pt x="560" y="565"/>
                </a:lnTo>
                <a:lnTo>
                  <a:pt x="560" y="565"/>
                </a:lnTo>
                <a:lnTo>
                  <a:pt x="562" y="565"/>
                </a:lnTo>
                <a:lnTo>
                  <a:pt x="562" y="565"/>
                </a:lnTo>
                <a:lnTo>
                  <a:pt x="562" y="565"/>
                </a:lnTo>
                <a:lnTo>
                  <a:pt x="565" y="565"/>
                </a:lnTo>
                <a:lnTo>
                  <a:pt x="565" y="565"/>
                </a:lnTo>
                <a:lnTo>
                  <a:pt x="565" y="565"/>
                </a:lnTo>
                <a:lnTo>
                  <a:pt x="570" y="565"/>
                </a:lnTo>
                <a:lnTo>
                  <a:pt x="570" y="565"/>
                </a:lnTo>
                <a:lnTo>
                  <a:pt x="570" y="565"/>
                </a:lnTo>
                <a:lnTo>
                  <a:pt x="571" y="565"/>
                </a:lnTo>
                <a:lnTo>
                  <a:pt x="571" y="565"/>
                </a:lnTo>
                <a:lnTo>
                  <a:pt x="580" y="565"/>
                </a:lnTo>
                <a:lnTo>
                  <a:pt x="580" y="565"/>
                </a:lnTo>
                <a:lnTo>
                  <a:pt x="580" y="565"/>
                </a:lnTo>
                <a:lnTo>
                  <a:pt x="583" y="565"/>
                </a:lnTo>
                <a:lnTo>
                  <a:pt x="583" y="565"/>
                </a:lnTo>
                <a:lnTo>
                  <a:pt x="583" y="565"/>
                </a:lnTo>
                <a:lnTo>
                  <a:pt x="584" y="565"/>
                </a:lnTo>
                <a:lnTo>
                  <a:pt x="584" y="565"/>
                </a:lnTo>
                <a:lnTo>
                  <a:pt x="588" y="565"/>
                </a:lnTo>
                <a:lnTo>
                  <a:pt x="588" y="565"/>
                </a:lnTo>
                <a:lnTo>
                  <a:pt x="588" y="565"/>
                </a:lnTo>
                <a:lnTo>
                  <a:pt x="591" y="565"/>
                </a:lnTo>
                <a:lnTo>
                  <a:pt x="591" y="565"/>
                </a:lnTo>
                <a:lnTo>
                  <a:pt x="591" y="565"/>
                </a:lnTo>
                <a:lnTo>
                  <a:pt x="597" y="565"/>
                </a:lnTo>
                <a:lnTo>
                  <a:pt x="597" y="565"/>
                </a:lnTo>
                <a:lnTo>
                  <a:pt x="597" y="565"/>
                </a:lnTo>
                <a:lnTo>
                  <a:pt x="599" y="565"/>
                </a:lnTo>
                <a:lnTo>
                  <a:pt x="599" y="565"/>
                </a:lnTo>
                <a:lnTo>
                  <a:pt x="599" y="565"/>
                </a:lnTo>
                <a:lnTo>
                  <a:pt x="603" y="565"/>
                </a:lnTo>
                <a:lnTo>
                  <a:pt x="603" y="565"/>
                </a:lnTo>
                <a:lnTo>
                  <a:pt x="603" y="565"/>
                </a:lnTo>
                <a:lnTo>
                  <a:pt x="608" y="565"/>
                </a:lnTo>
                <a:lnTo>
                  <a:pt x="608" y="565"/>
                </a:lnTo>
                <a:lnTo>
                  <a:pt x="608" y="565"/>
                </a:lnTo>
                <a:lnTo>
                  <a:pt x="609" y="565"/>
                </a:lnTo>
                <a:lnTo>
                  <a:pt x="609" y="565"/>
                </a:lnTo>
                <a:lnTo>
                  <a:pt x="610" y="565"/>
                </a:lnTo>
                <a:lnTo>
                  <a:pt x="610" y="565"/>
                </a:lnTo>
                <a:lnTo>
                  <a:pt x="614" y="565"/>
                </a:lnTo>
                <a:lnTo>
                  <a:pt x="614" y="565"/>
                </a:lnTo>
                <a:lnTo>
                  <a:pt x="614" y="565"/>
                </a:lnTo>
                <a:lnTo>
                  <a:pt x="616" y="565"/>
                </a:lnTo>
                <a:lnTo>
                  <a:pt x="616" y="565"/>
                </a:lnTo>
                <a:lnTo>
                  <a:pt x="616" y="565"/>
                </a:lnTo>
                <a:lnTo>
                  <a:pt x="621" y="565"/>
                </a:lnTo>
                <a:lnTo>
                  <a:pt x="621" y="565"/>
                </a:lnTo>
                <a:lnTo>
                  <a:pt x="621" y="565"/>
                </a:lnTo>
                <a:lnTo>
                  <a:pt x="622" y="565"/>
                </a:lnTo>
                <a:lnTo>
                  <a:pt x="622" y="565"/>
                </a:lnTo>
                <a:lnTo>
                  <a:pt x="626" y="565"/>
                </a:lnTo>
                <a:lnTo>
                  <a:pt x="626" y="565"/>
                </a:lnTo>
                <a:lnTo>
                  <a:pt x="626" y="565"/>
                </a:lnTo>
                <a:lnTo>
                  <a:pt x="627" y="565"/>
                </a:lnTo>
                <a:lnTo>
                  <a:pt x="627" y="565"/>
                </a:lnTo>
                <a:lnTo>
                  <a:pt x="630" y="565"/>
                </a:lnTo>
                <a:lnTo>
                  <a:pt x="630" y="565"/>
                </a:lnTo>
                <a:lnTo>
                  <a:pt x="630" y="565"/>
                </a:lnTo>
                <a:lnTo>
                  <a:pt x="634" y="565"/>
                </a:lnTo>
                <a:lnTo>
                  <a:pt x="634" y="565"/>
                </a:lnTo>
                <a:lnTo>
                  <a:pt x="634" y="565"/>
                </a:lnTo>
                <a:lnTo>
                  <a:pt x="638" y="565"/>
                </a:lnTo>
                <a:lnTo>
                  <a:pt x="638" y="548"/>
                </a:lnTo>
                <a:lnTo>
                  <a:pt x="638" y="565"/>
                </a:lnTo>
                <a:lnTo>
                  <a:pt x="640" y="565"/>
                </a:lnTo>
                <a:lnTo>
                  <a:pt x="640" y="565"/>
                </a:lnTo>
                <a:lnTo>
                  <a:pt x="640" y="565"/>
                </a:lnTo>
                <a:lnTo>
                  <a:pt x="641" y="565"/>
                </a:lnTo>
                <a:lnTo>
                  <a:pt x="641" y="565"/>
                </a:lnTo>
                <a:lnTo>
                  <a:pt x="642" y="565"/>
                </a:lnTo>
                <a:lnTo>
                  <a:pt x="642" y="565"/>
                </a:lnTo>
                <a:lnTo>
                  <a:pt x="647" y="565"/>
                </a:lnTo>
                <a:lnTo>
                  <a:pt x="647" y="565"/>
                </a:lnTo>
                <a:lnTo>
                  <a:pt x="647" y="565"/>
                </a:lnTo>
                <a:lnTo>
                  <a:pt x="652" y="565"/>
                </a:lnTo>
                <a:lnTo>
                  <a:pt x="652" y="565"/>
                </a:lnTo>
                <a:lnTo>
                  <a:pt x="652" y="565"/>
                </a:lnTo>
                <a:lnTo>
                  <a:pt x="653" y="565"/>
                </a:lnTo>
                <a:lnTo>
                  <a:pt x="653" y="565"/>
                </a:lnTo>
                <a:lnTo>
                  <a:pt x="661" y="565"/>
                </a:lnTo>
                <a:lnTo>
                  <a:pt x="661" y="565"/>
                </a:lnTo>
                <a:lnTo>
                  <a:pt x="661" y="565"/>
                </a:lnTo>
                <a:lnTo>
                  <a:pt x="662" y="565"/>
                </a:lnTo>
                <a:lnTo>
                  <a:pt x="662" y="565"/>
                </a:lnTo>
                <a:lnTo>
                  <a:pt x="663" y="565"/>
                </a:lnTo>
                <a:lnTo>
                  <a:pt x="663" y="565"/>
                </a:lnTo>
                <a:lnTo>
                  <a:pt x="664" y="565"/>
                </a:lnTo>
                <a:lnTo>
                  <a:pt x="664" y="565"/>
                </a:lnTo>
                <a:lnTo>
                  <a:pt x="665" y="565"/>
                </a:lnTo>
                <a:lnTo>
                  <a:pt x="665" y="565"/>
                </a:lnTo>
                <a:lnTo>
                  <a:pt x="668" y="565"/>
                </a:lnTo>
                <a:lnTo>
                  <a:pt x="668" y="565"/>
                </a:lnTo>
                <a:lnTo>
                  <a:pt x="668" y="565"/>
                </a:lnTo>
                <a:lnTo>
                  <a:pt x="669" y="565"/>
                </a:lnTo>
                <a:lnTo>
                  <a:pt x="669" y="565"/>
                </a:lnTo>
                <a:lnTo>
                  <a:pt x="670" y="565"/>
                </a:lnTo>
                <a:lnTo>
                  <a:pt x="670" y="565"/>
                </a:lnTo>
                <a:lnTo>
                  <a:pt x="676" y="565"/>
                </a:lnTo>
                <a:lnTo>
                  <a:pt x="676" y="565"/>
                </a:lnTo>
                <a:lnTo>
                  <a:pt x="676" y="565"/>
                </a:lnTo>
                <a:lnTo>
                  <a:pt x="681" y="565"/>
                </a:lnTo>
                <a:lnTo>
                  <a:pt x="681" y="565"/>
                </a:lnTo>
                <a:lnTo>
                  <a:pt x="681" y="565"/>
                </a:lnTo>
                <a:lnTo>
                  <a:pt x="684" y="565"/>
                </a:lnTo>
                <a:lnTo>
                  <a:pt x="684" y="564"/>
                </a:lnTo>
                <a:lnTo>
                  <a:pt x="684" y="565"/>
                </a:lnTo>
                <a:lnTo>
                  <a:pt x="685" y="565"/>
                </a:lnTo>
                <a:lnTo>
                  <a:pt x="685" y="565"/>
                </a:lnTo>
                <a:lnTo>
                  <a:pt x="687" y="565"/>
                </a:lnTo>
                <a:lnTo>
                  <a:pt x="687" y="565"/>
                </a:lnTo>
                <a:lnTo>
                  <a:pt x="687" y="565"/>
                </a:lnTo>
                <a:lnTo>
                  <a:pt x="688" y="562"/>
                </a:lnTo>
                <a:lnTo>
                  <a:pt x="688" y="565"/>
                </a:lnTo>
                <a:lnTo>
                  <a:pt x="689" y="565"/>
                </a:lnTo>
                <a:lnTo>
                  <a:pt x="689" y="565"/>
                </a:lnTo>
                <a:lnTo>
                  <a:pt x="690" y="565"/>
                </a:lnTo>
                <a:lnTo>
                  <a:pt x="690" y="565"/>
                </a:lnTo>
                <a:lnTo>
                  <a:pt x="692" y="565"/>
                </a:lnTo>
                <a:lnTo>
                  <a:pt x="692" y="564"/>
                </a:lnTo>
                <a:lnTo>
                  <a:pt x="692" y="565"/>
                </a:lnTo>
                <a:lnTo>
                  <a:pt x="693" y="565"/>
                </a:lnTo>
                <a:lnTo>
                  <a:pt x="693" y="565"/>
                </a:lnTo>
                <a:lnTo>
                  <a:pt x="695" y="565"/>
                </a:lnTo>
                <a:lnTo>
                  <a:pt x="695" y="565"/>
                </a:lnTo>
                <a:lnTo>
                  <a:pt x="695" y="565"/>
                </a:lnTo>
                <a:lnTo>
                  <a:pt x="697" y="565"/>
                </a:lnTo>
                <a:lnTo>
                  <a:pt x="697" y="565"/>
                </a:lnTo>
                <a:lnTo>
                  <a:pt x="697" y="565"/>
                </a:lnTo>
                <a:lnTo>
                  <a:pt x="700" y="565"/>
                </a:lnTo>
                <a:lnTo>
                  <a:pt x="700" y="565"/>
                </a:lnTo>
                <a:lnTo>
                  <a:pt x="700" y="565"/>
                </a:lnTo>
                <a:lnTo>
                  <a:pt x="701" y="565"/>
                </a:lnTo>
                <a:lnTo>
                  <a:pt x="701" y="565"/>
                </a:lnTo>
                <a:lnTo>
                  <a:pt x="706" y="565"/>
                </a:lnTo>
                <a:lnTo>
                  <a:pt x="706" y="565"/>
                </a:lnTo>
                <a:lnTo>
                  <a:pt x="706" y="565"/>
                </a:lnTo>
                <a:lnTo>
                  <a:pt x="707" y="565"/>
                </a:lnTo>
                <a:lnTo>
                  <a:pt x="707" y="565"/>
                </a:lnTo>
                <a:lnTo>
                  <a:pt x="708" y="565"/>
                </a:lnTo>
                <a:lnTo>
                  <a:pt x="708" y="565"/>
                </a:lnTo>
                <a:lnTo>
                  <a:pt x="709" y="565"/>
                </a:lnTo>
                <a:lnTo>
                  <a:pt x="709" y="565"/>
                </a:lnTo>
                <a:lnTo>
                  <a:pt x="710" y="565"/>
                </a:lnTo>
                <a:lnTo>
                  <a:pt x="710" y="565"/>
                </a:lnTo>
                <a:lnTo>
                  <a:pt x="713" y="565"/>
                </a:lnTo>
                <a:lnTo>
                  <a:pt x="713" y="565"/>
                </a:lnTo>
                <a:lnTo>
                  <a:pt x="713" y="565"/>
                </a:lnTo>
                <a:lnTo>
                  <a:pt x="728" y="565"/>
                </a:lnTo>
                <a:lnTo>
                  <a:pt x="728" y="565"/>
                </a:lnTo>
                <a:lnTo>
                  <a:pt x="728" y="565"/>
                </a:lnTo>
                <a:lnTo>
                  <a:pt x="730" y="565"/>
                </a:lnTo>
                <a:lnTo>
                  <a:pt x="730" y="565"/>
                </a:lnTo>
                <a:lnTo>
                  <a:pt x="730" y="565"/>
                </a:lnTo>
                <a:lnTo>
                  <a:pt x="731" y="565"/>
                </a:lnTo>
                <a:lnTo>
                  <a:pt x="731" y="565"/>
                </a:lnTo>
                <a:lnTo>
                  <a:pt x="734" y="565"/>
                </a:lnTo>
                <a:lnTo>
                  <a:pt x="734" y="565"/>
                </a:lnTo>
                <a:lnTo>
                  <a:pt x="734" y="565"/>
                </a:lnTo>
                <a:lnTo>
                  <a:pt x="735" y="565"/>
                </a:lnTo>
                <a:lnTo>
                  <a:pt x="735" y="565"/>
                </a:lnTo>
                <a:lnTo>
                  <a:pt x="738" y="565"/>
                </a:lnTo>
                <a:lnTo>
                  <a:pt x="738" y="565"/>
                </a:lnTo>
                <a:lnTo>
                  <a:pt x="738" y="565"/>
                </a:lnTo>
                <a:lnTo>
                  <a:pt x="739" y="565"/>
                </a:lnTo>
                <a:lnTo>
                  <a:pt x="739" y="565"/>
                </a:lnTo>
                <a:lnTo>
                  <a:pt x="745" y="565"/>
                </a:lnTo>
                <a:lnTo>
                  <a:pt x="745" y="565"/>
                </a:lnTo>
                <a:lnTo>
                  <a:pt x="745" y="565"/>
                </a:lnTo>
                <a:lnTo>
                  <a:pt x="746" y="565"/>
                </a:lnTo>
                <a:lnTo>
                  <a:pt x="746" y="565"/>
                </a:lnTo>
                <a:lnTo>
                  <a:pt x="748" y="565"/>
                </a:lnTo>
                <a:lnTo>
                  <a:pt x="748" y="565"/>
                </a:lnTo>
                <a:lnTo>
                  <a:pt x="748" y="565"/>
                </a:lnTo>
                <a:lnTo>
                  <a:pt x="749" y="565"/>
                </a:lnTo>
                <a:lnTo>
                  <a:pt x="749" y="565"/>
                </a:lnTo>
                <a:lnTo>
                  <a:pt x="751" y="565"/>
                </a:lnTo>
                <a:lnTo>
                  <a:pt x="751" y="565"/>
                </a:lnTo>
                <a:lnTo>
                  <a:pt x="751" y="565"/>
                </a:lnTo>
                <a:lnTo>
                  <a:pt x="752" y="565"/>
                </a:lnTo>
                <a:lnTo>
                  <a:pt x="752" y="565"/>
                </a:lnTo>
                <a:lnTo>
                  <a:pt x="753" y="565"/>
                </a:lnTo>
                <a:lnTo>
                  <a:pt x="754" y="565"/>
                </a:lnTo>
                <a:lnTo>
                  <a:pt x="754" y="565"/>
                </a:lnTo>
                <a:lnTo>
                  <a:pt x="756" y="565"/>
                </a:lnTo>
                <a:lnTo>
                  <a:pt x="756" y="565"/>
                </a:lnTo>
                <a:lnTo>
                  <a:pt x="756" y="565"/>
                </a:lnTo>
                <a:lnTo>
                  <a:pt x="758" y="565"/>
                </a:lnTo>
                <a:lnTo>
                  <a:pt x="758" y="565"/>
                </a:lnTo>
                <a:lnTo>
                  <a:pt x="758" y="565"/>
                </a:lnTo>
                <a:lnTo>
                  <a:pt x="759" y="565"/>
                </a:lnTo>
                <a:lnTo>
                  <a:pt x="759" y="565"/>
                </a:lnTo>
                <a:lnTo>
                  <a:pt x="760" y="565"/>
                </a:lnTo>
                <a:lnTo>
                  <a:pt x="760" y="565"/>
                </a:lnTo>
                <a:lnTo>
                  <a:pt x="763" y="565"/>
                </a:lnTo>
                <a:lnTo>
                  <a:pt x="763" y="565"/>
                </a:lnTo>
                <a:lnTo>
                  <a:pt x="763" y="565"/>
                </a:lnTo>
                <a:lnTo>
                  <a:pt x="772" y="565"/>
                </a:lnTo>
                <a:lnTo>
                  <a:pt x="772" y="565"/>
                </a:lnTo>
                <a:lnTo>
                  <a:pt x="772" y="565"/>
                </a:lnTo>
                <a:lnTo>
                  <a:pt x="773" y="565"/>
                </a:lnTo>
                <a:lnTo>
                  <a:pt x="773" y="565"/>
                </a:lnTo>
                <a:lnTo>
                  <a:pt x="774" y="565"/>
                </a:lnTo>
                <a:lnTo>
                  <a:pt x="774" y="565"/>
                </a:lnTo>
                <a:lnTo>
                  <a:pt x="778" y="565"/>
                </a:lnTo>
                <a:lnTo>
                  <a:pt x="778" y="565"/>
                </a:lnTo>
                <a:lnTo>
                  <a:pt x="778" y="565"/>
                </a:lnTo>
                <a:lnTo>
                  <a:pt x="781" y="565"/>
                </a:lnTo>
                <a:lnTo>
                  <a:pt x="781" y="565"/>
                </a:lnTo>
                <a:lnTo>
                  <a:pt x="781" y="565"/>
                </a:lnTo>
                <a:lnTo>
                  <a:pt x="789" y="565"/>
                </a:lnTo>
                <a:lnTo>
                  <a:pt x="789" y="565"/>
                </a:lnTo>
                <a:lnTo>
                  <a:pt x="789" y="565"/>
                </a:lnTo>
                <a:lnTo>
                  <a:pt x="790" y="565"/>
                </a:lnTo>
                <a:lnTo>
                  <a:pt x="790" y="565"/>
                </a:lnTo>
                <a:lnTo>
                  <a:pt x="792" y="565"/>
                </a:lnTo>
                <a:lnTo>
                  <a:pt x="792" y="565"/>
                </a:lnTo>
                <a:lnTo>
                  <a:pt x="792" y="564"/>
                </a:lnTo>
                <a:lnTo>
                  <a:pt x="793" y="563"/>
                </a:lnTo>
                <a:lnTo>
                  <a:pt x="793" y="565"/>
                </a:lnTo>
                <a:lnTo>
                  <a:pt x="794" y="565"/>
                </a:lnTo>
                <a:lnTo>
                  <a:pt x="794" y="565"/>
                </a:lnTo>
                <a:lnTo>
                  <a:pt x="795" y="565"/>
                </a:lnTo>
                <a:lnTo>
                  <a:pt x="795" y="565"/>
                </a:lnTo>
                <a:lnTo>
                  <a:pt x="796" y="565"/>
                </a:lnTo>
                <a:lnTo>
                  <a:pt x="796" y="565"/>
                </a:lnTo>
                <a:lnTo>
                  <a:pt x="800" y="565"/>
                </a:lnTo>
                <a:lnTo>
                  <a:pt x="800" y="565"/>
                </a:lnTo>
                <a:lnTo>
                  <a:pt x="800" y="0"/>
                </a:lnTo>
                <a:lnTo>
                  <a:pt x="801" y="565"/>
                </a:lnTo>
                <a:lnTo>
                  <a:pt x="801" y="565"/>
                </a:lnTo>
                <a:lnTo>
                  <a:pt x="811" y="565"/>
                </a:lnTo>
                <a:lnTo>
                  <a:pt x="811" y="565"/>
                </a:lnTo>
                <a:lnTo>
                  <a:pt x="811" y="565"/>
                </a:lnTo>
                <a:lnTo>
                  <a:pt x="812" y="565"/>
                </a:lnTo>
                <a:lnTo>
                  <a:pt x="812" y="565"/>
                </a:lnTo>
                <a:lnTo>
                  <a:pt x="813" y="565"/>
                </a:lnTo>
                <a:lnTo>
                  <a:pt x="813" y="565"/>
                </a:lnTo>
                <a:lnTo>
                  <a:pt x="818" y="565"/>
                </a:lnTo>
                <a:lnTo>
                  <a:pt x="818" y="565"/>
                </a:lnTo>
                <a:lnTo>
                  <a:pt x="818" y="565"/>
                </a:lnTo>
                <a:lnTo>
                  <a:pt x="820" y="565"/>
                </a:lnTo>
                <a:lnTo>
                  <a:pt x="820" y="565"/>
                </a:lnTo>
                <a:lnTo>
                  <a:pt x="820" y="565"/>
                </a:lnTo>
                <a:lnTo>
                  <a:pt x="822" y="565"/>
                </a:lnTo>
                <a:lnTo>
                  <a:pt x="822" y="565"/>
                </a:lnTo>
                <a:lnTo>
                  <a:pt x="822" y="565"/>
                </a:lnTo>
                <a:lnTo>
                  <a:pt x="830" y="565"/>
                </a:lnTo>
                <a:lnTo>
                  <a:pt x="830" y="565"/>
                </a:lnTo>
                <a:lnTo>
                  <a:pt x="830" y="565"/>
                </a:lnTo>
                <a:lnTo>
                  <a:pt x="836" y="565"/>
                </a:lnTo>
                <a:lnTo>
                  <a:pt x="836" y="565"/>
                </a:lnTo>
                <a:lnTo>
                  <a:pt x="836" y="565"/>
                </a:lnTo>
                <a:lnTo>
                  <a:pt x="838" y="565"/>
                </a:lnTo>
                <a:lnTo>
                  <a:pt x="838" y="565"/>
                </a:lnTo>
                <a:lnTo>
                  <a:pt x="838" y="565"/>
                </a:lnTo>
                <a:lnTo>
                  <a:pt x="839" y="565"/>
                </a:lnTo>
                <a:lnTo>
                  <a:pt x="839" y="565"/>
                </a:lnTo>
                <a:lnTo>
                  <a:pt x="840" y="565"/>
                </a:lnTo>
                <a:lnTo>
                  <a:pt x="840" y="565"/>
                </a:lnTo>
                <a:lnTo>
                  <a:pt x="841" y="565"/>
                </a:lnTo>
                <a:lnTo>
                  <a:pt x="841" y="565"/>
                </a:lnTo>
                <a:lnTo>
                  <a:pt x="843" y="565"/>
                </a:lnTo>
                <a:lnTo>
                  <a:pt x="843" y="565"/>
                </a:lnTo>
                <a:lnTo>
                  <a:pt x="843" y="565"/>
                </a:lnTo>
                <a:lnTo>
                  <a:pt x="845" y="565"/>
                </a:lnTo>
                <a:lnTo>
                  <a:pt x="845" y="565"/>
                </a:lnTo>
                <a:lnTo>
                  <a:pt x="845" y="565"/>
                </a:lnTo>
                <a:lnTo>
                  <a:pt x="846" y="565"/>
                </a:lnTo>
                <a:lnTo>
                  <a:pt x="846" y="565"/>
                </a:lnTo>
                <a:lnTo>
                  <a:pt x="847" y="555"/>
                </a:lnTo>
                <a:lnTo>
                  <a:pt x="847" y="565"/>
                </a:lnTo>
                <a:lnTo>
                  <a:pt x="848" y="565"/>
                </a:lnTo>
                <a:lnTo>
                  <a:pt x="848" y="565"/>
                </a:lnTo>
                <a:lnTo>
                  <a:pt x="850" y="565"/>
                </a:lnTo>
                <a:lnTo>
                  <a:pt x="850" y="565"/>
                </a:lnTo>
                <a:lnTo>
                  <a:pt x="850" y="565"/>
                </a:lnTo>
                <a:lnTo>
                  <a:pt x="851" y="565"/>
                </a:lnTo>
                <a:lnTo>
                  <a:pt x="851" y="565"/>
                </a:lnTo>
                <a:lnTo>
                  <a:pt x="853" y="565"/>
                </a:lnTo>
                <a:lnTo>
                  <a:pt x="853" y="565"/>
                </a:lnTo>
                <a:lnTo>
                  <a:pt x="853" y="565"/>
                </a:lnTo>
                <a:lnTo>
                  <a:pt x="854" y="565"/>
                </a:lnTo>
                <a:lnTo>
                  <a:pt x="854" y="565"/>
                </a:lnTo>
                <a:lnTo>
                  <a:pt x="855" y="564"/>
                </a:lnTo>
                <a:lnTo>
                  <a:pt x="855" y="565"/>
                </a:lnTo>
                <a:lnTo>
                  <a:pt x="857" y="565"/>
                </a:lnTo>
                <a:lnTo>
                  <a:pt x="857" y="565"/>
                </a:lnTo>
                <a:lnTo>
                  <a:pt x="857" y="565"/>
                </a:lnTo>
                <a:lnTo>
                  <a:pt x="859" y="565"/>
                </a:lnTo>
                <a:lnTo>
                  <a:pt x="859" y="565"/>
                </a:lnTo>
                <a:lnTo>
                  <a:pt x="859" y="565"/>
                </a:lnTo>
                <a:lnTo>
                  <a:pt x="860" y="565"/>
                </a:lnTo>
                <a:lnTo>
                  <a:pt x="860" y="565"/>
                </a:lnTo>
                <a:lnTo>
                  <a:pt x="868" y="565"/>
                </a:lnTo>
                <a:lnTo>
                  <a:pt x="868" y="565"/>
                </a:lnTo>
                <a:lnTo>
                  <a:pt x="868" y="565"/>
                </a:lnTo>
                <a:lnTo>
                  <a:pt x="871" y="565"/>
                </a:lnTo>
                <a:lnTo>
                  <a:pt x="871" y="565"/>
                </a:lnTo>
                <a:lnTo>
                  <a:pt x="871" y="565"/>
                </a:lnTo>
                <a:lnTo>
                  <a:pt x="874" y="565"/>
                </a:lnTo>
                <a:lnTo>
                  <a:pt x="874" y="565"/>
                </a:lnTo>
                <a:lnTo>
                  <a:pt x="874" y="565"/>
                </a:lnTo>
                <a:lnTo>
                  <a:pt x="875" y="565"/>
                </a:lnTo>
                <a:lnTo>
                  <a:pt x="875" y="565"/>
                </a:lnTo>
                <a:lnTo>
                  <a:pt x="885" y="565"/>
                </a:lnTo>
                <a:lnTo>
                  <a:pt x="885" y="565"/>
                </a:lnTo>
                <a:lnTo>
                  <a:pt x="885" y="565"/>
                </a:lnTo>
                <a:lnTo>
                  <a:pt x="888" y="565"/>
                </a:lnTo>
                <a:lnTo>
                  <a:pt x="888" y="565"/>
                </a:lnTo>
                <a:lnTo>
                  <a:pt x="888" y="565"/>
                </a:lnTo>
                <a:lnTo>
                  <a:pt x="889" y="565"/>
                </a:lnTo>
                <a:lnTo>
                  <a:pt x="889" y="565"/>
                </a:lnTo>
                <a:lnTo>
                  <a:pt x="890" y="565"/>
                </a:lnTo>
                <a:lnTo>
                  <a:pt x="890" y="565"/>
                </a:lnTo>
                <a:lnTo>
                  <a:pt x="893" y="565"/>
                </a:lnTo>
                <a:lnTo>
                  <a:pt x="893" y="565"/>
                </a:lnTo>
                <a:lnTo>
                  <a:pt x="893" y="565"/>
                </a:lnTo>
                <a:lnTo>
                  <a:pt x="896" y="565"/>
                </a:lnTo>
                <a:lnTo>
                  <a:pt x="896" y="565"/>
                </a:lnTo>
                <a:lnTo>
                  <a:pt x="896" y="565"/>
                </a:lnTo>
                <a:lnTo>
                  <a:pt x="899" y="565"/>
                </a:lnTo>
                <a:lnTo>
                  <a:pt x="899" y="565"/>
                </a:lnTo>
                <a:lnTo>
                  <a:pt x="899" y="565"/>
                </a:lnTo>
                <a:lnTo>
                  <a:pt x="901" y="565"/>
                </a:lnTo>
                <a:lnTo>
                  <a:pt x="901" y="564"/>
                </a:lnTo>
                <a:lnTo>
                  <a:pt x="901" y="565"/>
                </a:lnTo>
                <a:lnTo>
                  <a:pt x="903" y="565"/>
                </a:lnTo>
                <a:lnTo>
                  <a:pt x="903" y="565"/>
                </a:lnTo>
                <a:lnTo>
                  <a:pt x="903" y="565"/>
                </a:lnTo>
                <a:lnTo>
                  <a:pt x="909" y="565"/>
                </a:lnTo>
                <a:lnTo>
                  <a:pt x="909" y="565"/>
                </a:lnTo>
                <a:lnTo>
                  <a:pt x="909" y="565"/>
                </a:lnTo>
                <a:lnTo>
                  <a:pt x="911" y="565"/>
                </a:lnTo>
                <a:lnTo>
                  <a:pt x="911" y="565"/>
                </a:lnTo>
                <a:lnTo>
                  <a:pt x="911" y="565"/>
                </a:lnTo>
                <a:lnTo>
                  <a:pt x="912" y="565"/>
                </a:lnTo>
                <a:lnTo>
                  <a:pt x="912" y="565"/>
                </a:lnTo>
                <a:lnTo>
                  <a:pt x="913" y="565"/>
                </a:lnTo>
                <a:lnTo>
                  <a:pt x="913" y="565"/>
                </a:lnTo>
                <a:lnTo>
                  <a:pt x="914" y="565"/>
                </a:lnTo>
                <a:lnTo>
                  <a:pt x="914" y="565"/>
                </a:lnTo>
                <a:lnTo>
                  <a:pt x="916" y="565"/>
                </a:lnTo>
                <a:lnTo>
                  <a:pt x="916" y="565"/>
                </a:lnTo>
                <a:lnTo>
                  <a:pt x="916" y="204"/>
                </a:lnTo>
                <a:lnTo>
                  <a:pt x="917" y="565"/>
                </a:lnTo>
                <a:lnTo>
                  <a:pt x="917" y="565"/>
                </a:lnTo>
                <a:lnTo>
                  <a:pt x="920" y="565"/>
                </a:lnTo>
                <a:lnTo>
                  <a:pt x="920" y="565"/>
                </a:lnTo>
                <a:lnTo>
                  <a:pt x="920" y="565"/>
                </a:lnTo>
                <a:lnTo>
                  <a:pt x="925" y="565"/>
                </a:lnTo>
                <a:lnTo>
                  <a:pt x="925" y="565"/>
                </a:lnTo>
                <a:lnTo>
                  <a:pt x="925" y="565"/>
                </a:lnTo>
                <a:lnTo>
                  <a:pt x="934" y="565"/>
                </a:lnTo>
                <a:lnTo>
                  <a:pt x="934" y="565"/>
                </a:lnTo>
                <a:lnTo>
                  <a:pt x="934" y="565"/>
                </a:lnTo>
                <a:lnTo>
                  <a:pt x="939" y="565"/>
                </a:lnTo>
                <a:lnTo>
                  <a:pt x="939" y="565"/>
                </a:lnTo>
                <a:lnTo>
                  <a:pt x="939" y="565"/>
                </a:lnTo>
                <a:lnTo>
                  <a:pt x="940" y="565"/>
                </a:lnTo>
                <a:lnTo>
                  <a:pt x="940" y="565"/>
                </a:lnTo>
                <a:lnTo>
                  <a:pt x="944" y="565"/>
                </a:lnTo>
                <a:lnTo>
                  <a:pt x="944" y="565"/>
                </a:lnTo>
                <a:lnTo>
                  <a:pt x="944" y="565"/>
                </a:lnTo>
                <a:lnTo>
                  <a:pt x="945" y="565"/>
                </a:lnTo>
                <a:lnTo>
                  <a:pt x="945" y="565"/>
                </a:lnTo>
                <a:lnTo>
                  <a:pt x="947" y="565"/>
                </a:lnTo>
                <a:lnTo>
                  <a:pt x="947" y="565"/>
                </a:lnTo>
                <a:lnTo>
                  <a:pt x="947" y="565"/>
                </a:lnTo>
                <a:lnTo>
                  <a:pt x="952" y="565"/>
                </a:lnTo>
                <a:lnTo>
                  <a:pt x="952" y="565"/>
                </a:lnTo>
                <a:lnTo>
                  <a:pt x="952" y="565"/>
                </a:lnTo>
                <a:lnTo>
                  <a:pt x="955" y="565"/>
                </a:lnTo>
                <a:lnTo>
                  <a:pt x="955" y="565"/>
                </a:lnTo>
                <a:lnTo>
                  <a:pt x="955" y="565"/>
                </a:lnTo>
                <a:lnTo>
                  <a:pt x="963" y="565"/>
                </a:lnTo>
                <a:lnTo>
                  <a:pt x="963" y="553"/>
                </a:lnTo>
                <a:lnTo>
                  <a:pt x="963" y="565"/>
                </a:lnTo>
                <a:lnTo>
                  <a:pt x="967" y="565"/>
                </a:lnTo>
                <a:lnTo>
                  <a:pt x="967" y="565"/>
                </a:lnTo>
                <a:lnTo>
                  <a:pt x="967" y="565"/>
                </a:lnTo>
                <a:lnTo>
                  <a:pt x="968" y="565"/>
                </a:lnTo>
                <a:lnTo>
                  <a:pt x="968" y="565"/>
                </a:lnTo>
                <a:lnTo>
                  <a:pt x="969" y="565"/>
                </a:lnTo>
                <a:lnTo>
                  <a:pt x="969" y="565"/>
                </a:lnTo>
                <a:lnTo>
                  <a:pt x="970" y="565"/>
                </a:lnTo>
                <a:lnTo>
                  <a:pt x="970" y="565"/>
                </a:lnTo>
                <a:lnTo>
                  <a:pt x="971" y="557"/>
                </a:lnTo>
                <a:lnTo>
                  <a:pt x="971" y="565"/>
                </a:lnTo>
                <a:lnTo>
                  <a:pt x="973" y="565"/>
                </a:lnTo>
                <a:lnTo>
                  <a:pt x="973" y="565"/>
                </a:lnTo>
                <a:lnTo>
                  <a:pt x="973" y="565"/>
                </a:lnTo>
                <a:lnTo>
                  <a:pt x="986" y="565"/>
                </a:lnTo>
                <a:lnTo>
                  <a:pt x="986" y="565"/>
                </a:lnTo>
                <a:lnTo>
                  <a:pt x="986" y="565"/>
                </a:lnTo>
                <a:lnTo>
                  <a:pt x="1004" y="565"/>
                </a:lnTo>
                <a:lnTo>
                  <a:pt x="1004" y="565"/>
                </a:lnTo>
                <a:lnTo>
                  <a:pt x="1004" y="565"/>
                </a:lnTo>
                <a:lnTo>
                  <a:pt x="1009" y="565"/>
                </a:lnTo>
                <a:lnTo>
                  <a:pt x="1009" y="565"/>
                </a:lnTo>
                <a:lnTo>
                  <a:pt x="1009" y="565"/>
                </a:lnTo>
                <a:lnTo>
                  <a:pt x="1014" y="565"/>
                </a:lnTo>
                <a:lnTo>
                  <a:pt x="1014" y="565"/>
                </a:lnTo>
                <a:lnTo>
                  <a:pt x="1014" y="565"/>
                </a:lnTo>
                <a:lnTo>
                  <a:pt x="1015" y="565"/>
                </a:lnTo>
                <a:lnTo>
                  <a:pt x="1015" y="565"/>
                </a:lnTo>
                <a:lnTo>
                  <a:pt x="1017" y="565"/>
                </a:lnTo>
                <a:lnTo>
                  <a:pt x="1017" y="565"/>
                </a:lnTo>
                <a:lnTo>
                  <a:pt x="1017" y="565"/>
                </a:lnTo>
                <a:lnTo>
                  <a:pt x="1021" y="565"/>
                </a:lnTo>
                <a:lnTo>
                  <a:pt x="1021" y="565"/>
                </a:lnTo>
                <a:lnTo>
                  <a:pt x="1021" y="565"/>
                </a:lnTo>
                <a:lnTo>
                  <a:pt x="1027" y="565"/>
                </a:lnTo>
                <a:lnTo>
                  <a:pt x="1027" y="565"/>
                </a:lnTo>
                <a:lnTo>
                  <a:pt x="1027" y="565"/>
                </a:lnTo>
                <a:lnTo>
                  <a:pt x="1032" y="565"/>
                </a:lnTo>
                <a:lnTo>
                  <a:pt x="1032" y="565"/>
                </a:lnTo>
                <a:lnTo>
                  <a:pt x="1032" y="551"/>
                </a:lnTo>
                <a:lnTo>
                  <a:pt x="1033" y="565"/>
                </a:lnTo>
                <a:lnTo>
                  <a:pt x="1033" y="565"/>
                </a:lnTo>
                <a:lnTo>
                  <a:pt x="1040" y="565"/>
                </a:lnTo>
                <a:lnTo>
                  <a:pt x="1040" y="565"/>
                </a:lnTo>
                <a:lnTo>
                  <a:pt x="1040" y="565"/>
                </a:lnTo>
                <a:lnTo>
                  <a:pt x="1045" y="565"/>
                </a:lnTo>
                <a:lnTo>
                  <a:pt x="1045" y="565"/>
                </a:lnTo>
                <a:lnTo>
                  <a:pt x="1045" y="565"/>
                </a:lnTo>
                <a:lnTo>
                  <a:pt x="1046" y="565"/>
                </a:lnTo>
                <a:lnTo>
                  <a:pt x="1046" y="565"/>
                </a:lnTo>
                <a:lnTo>
                  <a:pt x="1055" y="565"/>
                </a:lnTo>
                <a:lnTo>
                  <a:pt x="1056" y="562"/>
                </a:lnTo>
                <a:lnTo>
                  <a:pt x="1056" y="565"/>
                </a:lnTo>
                <a:lnTo>
                  <a:pt x="1059" y="565"/>
                </a:lnTo>
                <a:lnTo>
                  <a:pt x="1059" y="565"/>
                </a:lnTo>
                <a:lnTo>
                  <a:pt x="1059" y="565"/>
                </a:lnTo>
                <a:lnTo>
                  <a:pt x="1061" y="565"/>
                </a:lnTo>
                <a:lnTo>
                  <a:pt x="1061" y="565"/>
                </a:lnTo>
                <a:lnTo>
                  <a:pt x="1061" y="565"/>
                </a:lnTo>
                <a:lnTo>
                  <a:pt x="1064" y="565"/>
                </a:lnTo>
                <a:lnTo>
                  <a:pt x="1064" y="565"/>
                </a:lnTo>
                <a:lnTo>
                  <a:pt x="1064" y="565"/>
                </a:lnTo>
                <a:lnTo>
                  <a:pt x="1065" y="565"/>
                </a:lnTo>
                <a:lnTo>
                  <a:pt x="1065" y="565"/>
                </a:lnTo>
                <a:lnTo>
                  <a:pt x="1066" y="565"/>
                </a:lnTo>
                <a:lnTo>
                  <a:pt x="1066" y="565"/>
                </a:lnTo>
                <a:lnTo>
                  <a:pt x="1067" y="565"/>
                </a:lnTo>
                <a:lnTo>
                  <a:pt x="1067" y="565"/>
                </a:lnTo>
                <a:lnTo>
                  <a:pt x="1068" y="565"/>
                </a:lnTo>
                <a:lnTo>
                  <a:pt x="1068" y="565"/>
                </a:lnTo>
                <a:lnTo>
                  <a:pt x="1072" y="565"/>
                </a:lnTo>
                <a:lnTo>
                  <a:pt x="1072" y="565"/>
                </a:lnTo>
                <a:lnTo>
                  <a:pt x="1072" y="565"/>
                </a:lnTo>
                <a:lnTo>
                  <a:pt x="1074" y="565"/>
                </a:lnTo>
                <a:lnTo>
                  <a:pt x="1074" y="565"/>
                </a:lnTo>
                <a:lnTo>
                  <a:pt x="1074" y="565"/>
                </a:lnTo>
                <a:lnTo>
                  <a:pt x="1075" y="565"/>
                </a:lnTo>
                <a:lnTo>
                  <a:pt x="1078" y="565"/>
                </a:lnTo>
                <a:lnTo>
                  <a:pt x="1078" y="565"/>
                </a:lnTo>
                <a:lnTo>
                  <a:pt x="1078" y="565"/>
                </a:lnTo>
                <a:lnTo>
                  <a:pt x="1079" y="559"/>
                </a:lnTo>
                <a:lnTo>
                  <a:pt x="1079" y="565"/>
                </a:lnTo>
                <a:lnTo>
                  <a:pt x="1082" y="565"/>
                </a:lnTo>
                <a:lnTo>
                  <a:pt x="1082" y="565"/>
                </a:lnTo>
                <a:lnTo>
                  <a:pt x="1082" y="565"/>
                </a:lnTo>
                <a:lnTo>
                  <a:pt x="1091" y="565"/>
                </a:lnTo>
                <a:lnTo>
                  <a:pt x="1091" y="565"/>
                </a:lnTo>
                <a:lnTo>
                  <a:pt x="1091" y="565"/>
                </a:lnTo>
                <a:lnTo>
                  <a:pt x="1102" y="565"/>
                </a:lnTo>
                <a:lnTo>
                  <a:pt x="1102" y="565"/>
                </a:lnTo>
                <a:lnTo>
                  <a:pt x="1102" y="565"/>
                </a:lnTo>
                <a:lnTo>
                  <a:pt x="1103" y="565"/>
                </a:lnTo>
                <a:lnTo>
                  <a:pt x="1103" y="565"/>
                </a:lnTo>
                <a:lnTo>
                  <a:pt x="1110" y="565"/>
                </a:lnTo>
                <a:lnTo>
                  <a:pt x="1110" y="565"/>
                </a:lnTo>
                <a:lnTo>
                  <a:pt x="1110" y="565"/>
                </a:lnTo>
                <a:lnTo>
                  <a:pt x="1118" y="565"/>
                </a:lnTo>
                <a:lnTo>
                  <a:pt x="1118" y="565"/>
                </a:lnTo>
                <a:lnTo>
                  <a:pt x="1118" y="565"/>
                </a:lnTo>
                <a:lnTo>
                  <a:pt x="1119" y="565"/>
                </a:lnTo>
                <a:lnTo>
                  <a:pt x="1119" y="565"/>
                </a:lnTo>
                <a:lnTo>
                  <a:pt x="1122" y="565"/>
                </a:lnTo>
                <a:lnTo>
                  <a:pt x="1122" y="565"/>
                </a:lnTo>
                <a:lnTo>
                  <a:pt x="1122" y="565"/>
                </a:lnTo>
                <a:lnTo>
                  <a:pt x="1125" y="565"/>
                </a:lnTo>
                <a:lnTo>
                  <a:pt x="1125" y="552"/>
                </a:lnTo>
                <a:lnTo>
                  <a:pt x="1125" y="565"/>
                </a:lnTo>
                <a:lnTo>
                  <a:pt x="1126" y="565"/>
                </a:lnTo>
                <a:lnTo>
                  <a:pt x="1126" y="565"/>
                </a:lnTo>
                <a:lnTo>
                  <a:pt x="1127" y="565"/>
                </a:lnTo>
                <a:lnTo>
                  <a:pt x="1127" y="565"/>
                </a:lnTo>
                <a:lnTo>
                  <a:pt x="1129" y="565"/>
                </a:lnTo>
                <a:lnTo>
                  <a:pt x="1129" y="565"/>
                </a:lnTo>
                <a:lnTo>
                  <a:pt x="1129" y="565"/>
                </a:lnTo>
                <a:lnTo>
                  <a:pt x="1131" y="565"/>
                </a:lnTo>
                <a:lnTo>
                  <a:pt x="1131" y="565"/>
                </a:lnTo>
                <a:lnTo>
                  <a:pt x="1131" y="565"/>
                </a:lnTo>
                <a:lnTo>
                  <a:pt x="1132" y="565"/>
                </a:lnTo>
                <a:lnTo>
                  <a:pt x="1132" y="565"/>
                </a:lnTo>
                <a:lnTo>
                  <a:pt x="1142" y="565"/>
                </a:lnTo>
                <a:lnTo>
                  <a:pt x="1142" y="565"/>
                </a:lnTo>
                <a:lnTo>
                  <a:pt x="1142" y="565"/>
                </a:lnTo>
                <a:lnTo>
                  <a:pt x="1143" y="565"/>
                </a:lnTo>
                <a:lnTo>
                  <a:pt x="1143" y="565"/>
                </a:lnTo>
                <a:lnTo>
                  <a:pt x="1144" y="565"/>
                </a:lnTo>
                <a:lnTo>
                  <a:pt x="1144" y="565"/>
                </a:lnTo>
                <a:lnTo>
                  <a:pt x="1148" y="565"/>
                </a:lnTo>
                <a:lnTo>
                  <a:pt x="1148" y="565"/>
                </a:lnTo>
                <a:lnTo>
                  <a:pt x="1148" y="565"/>
                </a:lnTo>
                <a:lnTo>
                  <a:pt x="1149" y="565"/>
                </a:lnTo>
                <a:lnTo>
                  <a:pt x="1149" y="565"/>
                </a:lnTo>
                <a:lnTo>
                  <a:pt x="1150" y="565"/>
                </a:lnTo>
                <a:lnTo>
                  <a:pt x="1150" y="565"/>
                </a:lnTo>
                <a:lnTo>
                  <a:pt x="1151" y="565"/>
                </a:lnTo>
                <a:lnTo>
                  <a:pt x="1151" y="565"/>
                </a:lnTo>
                <a:lnTo>
                  <a:pt x="1159" y="565"/>
                </a:lnTo>
                <a:lnTo>
                  <a:pt x="1159" y="565"/>
                </a:lnTo>
                <a:lnTo>
                  <a:pt x="1159" y="565"/>
                </a:lnTo>
                <a:lnTo>
                  <a:pt x="1160" y="565"/>
                </a:lnTo>
                <a:lnTo>
                  <a:pt x="1160" y="565"/>
                </a:lnTo>
                <a:lnTo>
                  <a:pt x="1161" y="565"/>
                </a:lnTo>
                <a:lnTo>
                  <a:pt x="1161" y="565"/>
                </a:lnTo>
                <a:lnTo>
                  <a:pt x="1163" y="565"/>
                </a:lnTo>
                <a:lnTo>
                  <a:pt x="1163" y="565"/>
                </a:lnTo>
                <a:lnTo>
                  <a:pt x="1163" y="565"/>
                </a:lnTo>
                <a:lnTo>
                  <a:pt x="1166" y="565"/>
                </a:lnTo>
                <a:lnTo>
                  <a:pt x="1166" y="565"/>
                </a:lnTo>
                <a:lnTo>
                  <a:pt x="1166" y="565"/>
                </a:lnTo>
                <a:lnTo>
                  <a:pt x="1184" y="565"/>
                </a:lnTo>
                <a:lnTo>
                  <a:pt x="1184" y="565"/>
                </a:lnTo>
                <a:lnTo>
                  <a:pt x="1184" y="565"/>
                </a:lnTo>
                <a:lnTo>
                  <a:pt x="1186" y="565"/>
                </a:lnTo>
                <a:lnTo>
                  <a:pt x="1186" y="565"/>
                </a:lnTo>
                <a:lnTo>
                  <a:pt x="1186" y="565"/>
                </a:lnTo>
                <a:lnTo>
                  <a:pt x="1190" y="565"/>
                </a:lnTo>
                <a:lnTo>
                  <a:pt x="1190" y="565"/>
                </a:lnTo>
                <a:lnTo>
                  <a:pt x="1190" y="565"/>
                </a:lnTo>
                <a:lnTo>
                  <a:pt x="1195" y="565"/>
                </a:lnTo>
                <a:lnTo>
                  <a:pt x="1195" y="475"/>
                </a:lnTo>
                <a:lnTo>
                  <a:pt x="1195" y="565"/>
                </a:lnTo>
                <a:lnTo>
                  <a:pt x="1199" y="565"/>
                </a:lnTo>
                <a:lnTo>
                  <a:pt x="1199" y="565"/>
                </a:lnTo>
                <a:lnTo>
                  <a:pt x="1199" y="565"/>
                </a:lnTo>
                <a:lnTo>
                  <a:pt x="1204" y="565"/>
                </a:lnTo>
                <a:lnTo>
                  <a:pt x="1204" y="565"/>
                </a:lnTo>
                <a:lnTo>
                  <a:pt x="1204" y="565"/>
                </a:lnTo>
                <a:lnTo>
                  <a:pt x="1218" y="565"/>
                </a:lnTo>
                <a:lnTo>
                  <a:pt x="1218" y="565"/>
                </a:lnTo>
                <a:lnTo>
                  <a:pt x="1218" y="565"/>
                </a:lnTo>
                <a:lnTo>
                  <a:pt x="1219" y="565"/>
                </a:lnTo>
                <a:lnTo>
                  <a:pt x="1220" y="565"/>
                </a:lnTo>
                <a:lnTo>
                  <a:pt x="1220" y="565"/>
                </a:lnTo>
                <a:lnTo>
                  <a:pt x="1223" y="565"/>
                </a:lnTo>
                <a:lnTo>
                  <a:pt x="1223" y="565"/>
                </a:lnTo>
                <a:lnTo>
                  <a:pt x="1223" y="565"/>
                </a:lnTo>
                <a:lnTo>
                  <a:pt x="1225" y="565"/>
                </a:lnTo>
                <a:lnTo>
                  <a:pt x="1225" y="565"/>
                </a:lnTo>
                <a:lnTo>
                  <a:pt x="1225" y="565"/>
                </a:lnTo>
                <a:lnTo>
                  <a:pt x="1226" y="565"/>
                </a:lnTo>
                <a:lnTo>
                  <a:pt x="1226" y="565"/>
                </a:lnTo>
                <a:lnTo>
                  <a:pt x="1227" y="565"/>
                </a:lnTo>
                <a:lnTo>
                  <a:pt x="1227" y="565"/>
                </a:lnTo>
                <a:lnTo>
                  <a:pt x="1235" y="565"/>
                </a:lnTo>
                <a:lnTo>
                  <a:pt x="1235" y="565"/>
                </a:lnTo>
                <a:lnTo>
                  <a:pt x="1235" y="565"/>
                </a:lnTo>
                <a:lnTo>
                  <a:pt x="1240" y="565"/>
                </a:lnTo>
                <a:lnTo>
                  <a:pt x="1240" y="565"/>
                </a:lnTo>
                <a:lnTo>
                  <a:pt x="1240" y="565"/>
                </a:lnTo>
                <a:lnTo>
                  <a:pt x="1242" y="565"/>
                </a:lnTo>
                <a:lnTo>
                  <a:pt x="1243" y="565"/>
                </a:lnTo>
                <a:lnTo>
                  <a:pt x="1243" y="565"/>
                </a:lnTo>
                <a:lnTo>
                  <a:pt x="1247" y="565"/>
                </a:lnTo>
                <a:lnTo>
                  <a:pt x="1247" y="565"/>
                </a:lnTo>
                <a:lnTo>
                  <a:pt x="1247" y="565"/>
                </a:lnTo>
                <a:lnTo>
                  <a:pt x="1250" y="565"/>
                </a:lnTo>
                <a:lnTo>
                  <a:pt x="1250" y="565"/>
                </a:lnTo>
                <a:lnTo>
                  <a:pt x="1250" y="565"/>
                </a:lnTo>
                <a:lnTo>
                  <a:pt x="1251" y="565"/>
                </a:lnTo>
                <a:lnTo>
                  <a:pt x="1251" y="565"/>
                </a:lnTo>
                <a:lnTo>
                  <a:pt x="1253" y="565"/>
                </a:lnTo>
                <a:lnTo>
                  <a:pt x="1253" y="565"/>
                </a:lnTo>
                <a:lnTo>
                  <a:pt x="1253" y="565"/>
                </a:lnTo>
                <a:lnTo>
                  <a:pt x="1256" y="565"/>
                </a:lnTo>
                <a:lnTo>
                  <a:pt x="1256" y="565"/>
                </a:lnTo>
                <a:lnTo>
                  <a:pt x="1256" y="565"/>
                </a:lnTo>
                <a:lnTo>
                  <a:pt x="1264" y="565"/>
                </a:lnTo>
                <a:lnTo>
                  <a:pt x="1264" y="565"/>
                </a:lnTo>
                <a:lnTo>
                  <a:pt x="1264" y="562"/>
                </a:lnTo>
                <a:lnTo>
                  <a:pt x="1265" y="288"/>
                </a:lnTo>
                <a:lnTo>
                  <a:pt x="1265" y="565"/>
                </a:lnTo>
                <a:lnTo>
                  <a:pt x="1268" y="565"/>
                </a:lnTo>
                <a:lnTo>
                  <a:pt x="1268" y="565"/>
                </a:lnTo>
                <a:lnTo>
                  <a:pt x="1268" y="565"/>
                </a:lnTo>
                <a:lnTo>
                  <a:pt x="1269" y="565"/>
                </a:lnTo>
                <a:lnTo>
                  <a:pt x="1269" y="565"/>
                </a:lnTo>
                <a:lnTo>
                  <a:pt x="1270" y="565"/>
                </a:lnTo>
                <a:lnTo>
                  <a:pt x="1270" y="565"/>
                </a:lnTo>
                <a:lnTo>
                  <a:pt x="1271" y="565"/>
                </a:lnTo>
                <a:lnTo>
                  <a:pt x="1271" y="565"/>
                </a:lnTo>
                <a:lnTo>
                  <a:pt x="1273" y="565"/>
                </a:lnTo>
                <a:lnTo>
                  <a:pt x="1273" y="565"/>
                </a:lnTo>
                <a:lnTo>
                  <a:pt x="1273" y="565"/>
                </a:lnTo>
                <a:lnTo>
                  <a:pt x="1285" y="565"/>
                </a:lnTo>
                <a:lnTo>
                  <a:pt x="1285" y="565"/>
                </a:lnTo>
                <a:lnTo>
                  <a:pt x="1285" y="565"/>
                </a:lnTo>
                <a:lnTo>
                  <a:pt x="1286" y="565"/>
                </a:lnTo>
                <a:lnTo>
                  <a:pt x="1286" y="565"/>
                </a:lnTo>
                <a:lnTo>
                  <a:pt x="1296" y="565"/>
                </a:lnTo>
                <a:lnTo>
                  <a:pt x="1296" y="565"/>
                </a:lnTo>
                <a:lnTo>
                  <a:pt x="1296" y="565"/>
                </a:lnTo>
                <a:lnTo>
                  <a:pt x="1300" y="565"/>
                </a:lnTo>
                <a:lnTo>
                  <a:pt x="1300" y="565"/>
                </a:lnTo>
                <a:lnTo>
                  <a:pt x="1300" y="565"/>
                </a:lnTo>
                <a:lnTo>
                  <a:pt x="1302" y="565"/>
                </a:lnTo>
                <a:lnTo>
                  <a:pt x="1302" y="565"/>
                </a:lnTo>
                <a:lnTo>
                  <a:pt x="1302" y="565"/>
                </a:lnTo>
                <a:lnTo>
                  <a:pt x="1305" y="565"/>
                </a:lnTo>
                <a:lnTo>
                  <a:pt x="1305" y="565"/>
                </a:lnTo>
                <a:lnTo>
                  <a:pt x="1305" y="565"/>
                </a:lnTo>
                <a:lnTo>
                  <a:pt x="1306" y="565"/>
                </a:lnTo>
                <a:lnTo>
                  <a:pt x="1306" y="565"/>
                </a:lnTo>
                <a:lnTo>
                  <a:pt x="1315" y="565"/>
                </a:lnTo>
                <a:lnTo>
                  <a:pt x="1315" y="565"/>
                </a:lnTo>
                <a:lnTo>
                  <a:pt x="1315" y="565"/>
                </a:lnTo>
                <a:lnTo>
                  <a:pt x="1316" y="565"/>
                </a:lnTo>
                <a:lnTo>
                  <a:pt x="1316" y="565"/>
                </a:lnTo>
                <a:lnTo>
                  <a:pt x="1321" y="565"/>
                </a:lnTo>
                <a:lnTo>
                  <a:pt x="1321" y="565"/>
                </a:lnTo>
                <a:lnTo>
                  <a:pt x="1321" y="565"/>
                </a:lnTo>
                <a:lnTo>
                  <a:pt x="1323" y="565"/>
                </a:lnTo>
                <a:lnTo>
                  <a:pt x="1323" y="565"/>
                </a:lnTo>
                <a:lnTo>
                  <a:pt x="1323" y="565"/>
                </a:lnTo>
                <a:lnTo>
                  <a:pt x="1324" y="565"/>
                </a:lnTo>
                <a:lnTo>
                  <a:pt x="1324" y="565"/>
                </a:lnTo>
                <a:lnTo>
                  <a:pt x="1325" y="565"/>
                </a:lnTo>
                <a:lnTo>
                  <a:pt x="1325" y="565"/>
                </a:lnTo>
                <a:lnTo>
                  <a:pt x="1327" y="565"/>
                </a:lnTo>
                <a:lnTo>
                  <a:pt x="1327" y="565"/>
                </a:lnTo>
                <a:lnTo>
                  <a:pt x="1327" y="565"/>
                </a:lnTo>
                <a:lnTo>
                  <a:pt x="1338" y="565"/>
                </a:lnTo>
                <a:lnTo>
                  <a:pt x="1338" y="565"/>
                </a:lnTo>
                <a:lnTo>
                  <a:pt x="1338" y="565"/>
                </a:lnTo>
                <a:lnTo>
                  <a:pt x="1339" y="565"/>
                </a:lnTo>
                <a:lnTo>
                  <a:pt x="1339" y="565"/>
                </a:lnTo>
                <a:lnTo>
                  <a:pt x="1346" y="565"/>
                </a:lnTo>
                <a:lnTo>
                  <a:pt x="1346" y="565"/>
                </a:lnTo>
                <a:lnTo>
                  <a:pt x="1346" y="565"/>
                </a:lnTo>
                <a:lnTo>
                  <a:pt x="1347" y="565"/>
                </a:lnTo>
                <a:lnTo>
                  <a:pt x="1347" y="565"/>
                </a:lnTo>
                <a:lnTo>
                  <a:pt x="1379" y="565"/>
                </a:lnTo>
                <a:lnTo>
                  <a:pt x="1379" y="565"/>
                </a:lnTo>
                <a:lnTo>
                  <a:pt x="1379" y="565"/>
                </a:lnTo>
                <a:lnTo>
                  <a:pt x="1390" y="565"/>
                </a:lnTo>
                <a:lnTo>
                  <a:pt x="1390" y="565"/>
                </a:lnTo>
                <a:lnTo>
                  <a:pt x="1390" y="565"/>
                </a:lnTo>
                <a:lnTo>
                  <a:pt x="1407" y="565"/>
                </a:lnTo>
                <a:lnTo>
                  <a:pt x="1407" y="565"/>
                </a:lnTo>
                <a:lnTo>
                  <a:pt x="1407" y="565"/>
                </a:lnTo>
                <a:lnTo>
                  <a:pt x="1408" y="565"/>
                </a:lnTo>
                <a:lnTo>
                  <a:pt x="1408" y="565"/>
                </a:lnTo>
                <a:lnTo>
                  <a:pt x="1421" y="565"/>
                </a:lnTo>
                <a:lnTo>
                  <a:pt x="1421" y="565"/>
                </a:lnTo>
                <a:lnTo>
                  <a:pt x="1421" y="565"/>
                </a:lnTo>
                <a:lnTo>
                  <a:pt x="1446" y="565"/>
                </a:lnTo>
                <a:lnTo>
                  <a:pt x="1446" y="565"/>
                </a:lnTo>
                <a:lnTo>
                  <a:pt x="1446" y="565"/>
                </a:lnTo>
                <a:lnTo>
                  <a:pt x="1458" y="565"/>
                </a:lnTo>
                <a:lnTo>
                  <a:pt x="1458" y="565"/>
                </a:lnTo>
                <a:lnTo>
                  <a:pt x="1458" y="565"/>
                </a:lnTo>
                <a:lnTo>
                  <a:pt x="1465" y="565"/>
                </a:lnTo>
                <a:lnTo>
                  <a:pt x="1465" y="565"/>
                </a:lnTo>
                <a:lnTo>
                  <a:pt x="1465" y="565"/>
                </a:lnTo>
                <a:lnTo>
                  <a:pt x="1466" y="565"/>
                </a:lnTo>
                <a:lnTo>
                  <a:pt x="1466" y="565"/>
                </a:lnTo>
                <a:lnTo>
                  <a:pt x="1478" y="565"/>
                </a:lnTo>
                <a:lnTo>
                  <a:pt x="1478" y="565"/>
                </a:lnTo>
                <a:lnTo>
                  <a:pt x="1478" y="565"/>
                </a:lnTo>
                <a:lnTo>
                  <a:pt x="1479" y="565"/>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191" name="Rectangle 284">
            <a:extLst>
              <a:ext uri="{FF2B5EF4-FFF2-40B4-BE49-F238E27FC236}">
                <a16:creationId xmlns:a16="http://schemas.microsoft.com/office/drawing/2014/main" id="{715CF8EE-B2E8-566E-D9BB-A57C55FABED5}"/>
              </a:ext>
            </a:extLst>
          </p:cNvPr>
          <p:cNvSpPr>
            <a:spLocks noChangeArrowheads="1"/>
          </p:cNvSpPr>
          <p:nvPr/>
        </p:nvSpPr>
        <p:spPr bwMode="auto">
          <a:xfrm>
            <a:off x="5153806" y="212268"/>
            <a:ext cx="38792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chemeClr val="accent1"/>
                </a:solidFill>
                <a:effectLst/>
                <a:latin typeface="+mj-lt"/>
                <a:cs typeface="Arial" panose="020B0604020202020204" pitchFamily="34" charset="0"/>
              </a:rPr>
              <a:t>327.05</a:t>
            </a:r>
          </a:p>
        </p:txBody>
      </p:sp>
      <p:sp>
        <p:nvSpPr>
          <p:cNvPr id="2192" name="Rectangle 285">
            <a:extLst>
              <a:ext uri="{FF2B5EF4-FFF2-40B4-BE49-F238E27FC236}">
                <a16:creationId xmlns:a16="http://schemas.microsoft.com/office/drawing/2014/main" id="{91CE84CF-FBF1-7790-1BF1-6759DC9268EF}"/>
              </a:ext>
            </a:extLst>
          </p:cNvPr>
          <p:cNvSpPr>
            <a:spLocks noChangeArrowheads="1"/>
          </p:cNvSpPr>
          <p:nvPr/>
        </p:nvSpPr>
        <p:spPr bwMode="auto">
          <a:xfrm>
            <a:off x="5746918" y="725816"/>
            <a:ext cx="38792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chemeClr val="accent1"/>
                </a:solidFill>
                <a:effectLst/>
                <a:latin typeface="+mj-lt"/>
                <a:cs typeface="Arial" panose="020B0604020202020204" pitchFamily="34" charset="0"/>
              </a:rPr>
              <a:t>357.06</a:t>
            </a:r>
          </a:p>
        </p:txBody>
      </p:sp>
      <p:sp>
        <p:nvSpPr>
          <p:cNvPr id="2193" name="Rectangle 286">
            <a:extLst>
              <a:ext uri="{FF2B5EF4-FFF2-40B4-BE49-F238E27FC236}">
                <a16:creationId xmlns:a16="http://schemas.microsoft.com/office/drawing/2014/main" id="{4C4BDD1E-1CCE-9E9A-53A4-CBB6F4F81C53}"/>
              </a:ext>
            </a:extLst>
          </p:cNvPr>
          <p:cNvSpPr>
            <a:spLocks noChangeArrowheads="1"/>
          </p:cNvSpPr>
          <p:nvPr/>
        </p:nvSpPr>
        <p:spPr bwMode="auto">
          <a:xfrm>
            <a:off x="7551980" y="945500"/>
            <a:ext cx="38792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chemeClr val="accent1"/>
                </a:solidFill>
                <a:effectLst/>
                <a:latin typeface="+mj-lt"/>
                <a:cs typeface="Arial" panose="020B0604020202020204" pitchFamily="34" charset="0"/>
              </a:rPr>
              <a:t>447.09</a:t>
            </a:r>
          </a:p>
        </p:txBody>
      </p:sp>
      <p:sp>
        <p:nvSpPr>
          <p:cNvPr id="2194" name="Rectangle 287">
            <a:extLst>
              <a:ext uri="{FF2B5EF4-FFF2-40B4-BE49-F238E27FC236}">
                <a16:creationId xmlns:a16="http://schemas.microsoft.com/office/drawing/2014/main" id="{D262E289-E550-D836-BA86-7FE8E965ECB4}"/>
              </a:ext>
            </a:extLst>
          </p:cNvPr>
          <p:cNvSpPr>
            <a:spLocks noChangeArrowheads="1"/>
          </p:cNvSpPr>
          <p:nvPr/>
        </p:nvSpPr>
        <p:spPr bwMode="auto">
          <a:xfrm>
            <a:off x="7164671" y="1426951"/>
            <a:ext cx="38792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chemeClr val="accent1"/>
                </a:solidFill>
                <a:effectLst/>
                <a:latin typeface="+mj-lt"/>
                <a:cs typeface="Arial" panose="020B0604020202020204" pitchFamily="34" charset="0"/>
              </a:rPr>
              <a:t>429.08</a:t>
            </a:r>
          </a:p>
        </p:txBody>
      </p:sp>
      <p:sp>
        <p:nvSpPr>
          <p:cNvPr id="2195" name="Rectangle 288">
            <a:extLst>
              <a:ext uri="{FF2B5EF4-FFF2-40B4-BE49-F238E27FC236}">
                <a16:creationId xmlns:a16="http://schemas.microsoft.com/office/drawing/2014/main" id="{46A16AA4-1FAE-3CFA-48B5-67EE0A63510B}"/>
              </a:ext>
            </a:extLst>
          </p:cNvPr>
          <p:cNvSpPr>
            <a:spLocks noChangeArrowheads="1"/>
          </p:cNvSpPr>
          <p:nvPr/>
        </p:nvSpPr>
        <p:spPr bwMode="auto">
          <a:xfrm>
            <a:off x="4329836" y="1613378"/>
            <a:ext cx="38792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chemeClr val="accent1"/>
                </a:solidFill>
                <a:effectLst/>
                <a:latin typeface="+mj-lt"/>
                <a:cs typeface="Arial" panose="020B0604020202020204" pitchFamily="34" charset="0"/>
              </a:rPr>
              <a:t>285.04</a:t>
            </a:r>
          </a:p>
        </p:txBody>
      </p:sp>
      <p:sp>
        <p:nvSpPr>
          <p:cNvPr id="2196" name="Rectangle 289">
            <a:extLst>
              <a:ext uri="{FF2B5EF4-FFF2-40B4-BE49-F238E27FC236}">
                <a16:creationId xmlns:a16="http://schemas.microsoft.com/office/drawing/2014/main" id="{904F9B93-3A7C-BA8B-0D24-EC12BE45DDE6}"/>
              </a:ext>
            </a:extLst>
          </p:cNvPr>
          <p:cNvSpPr>
            <a:spLocks noChangeArrowheads="1"/>
          </p:cNvSpPr>
          <p:nvPr/>
        </p:nvSpPr>
        <p:spPr bwMode="auto">
          <a:xfrm>
            <a:off x="6376815" y="1624434"/>
            <a:ext cx="49735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chemeClr val="accent1"/>
                </a:solidFill>
                <a:effectLst/>
                <a:latin typeface="+mj-lt"/>
              </a:rPr>
              <a:t>387.07</a:t>
            </a:r>
            <a:endParaRPr kumimoji="0" lang="ja-JP" altLang="ja-JP" sz="2000" b="0" i="1" u="none" strike="noStrike" cap="none" normalizeH="0" baseline="0" dirty="0">
              <a:ln>
                <a:noFill/>
              </a:ln>
              <a:solidFill>
                <a:schemeClr val="accent1"/>
              </a:solidFill>
              <a:effectLst/>
              <a:latin typeface="+mj-lt"/>
            </a:endParaRPr>
          </a:p>
        </p:txBody>
      </p:sp>
      <p:sp>
        <p:nvSpPr>
          <p:cNvPr id="2197" name="Rectangle 290">
            <a:extLst>
              <a:ext uri="{FF2B5EF4-FFF2-40B4-BE49-F238E27FC236}">
                <a16:creationId xmlns:a16="http://schemas.microsoft.com/office/drawing/2014/main" id="{EF3D99F0-98DE-C816-5D34-E0785A7E8C37}"/>
              </a:ext>
            </a:extLst>
          </p:cNvPr>
          <p:cNvSpPr>
            <a:spLocks noChangeArrowheads="1"/>
          </p:cNvSpPr>
          <p:nvPr/>
        </p:nvSpPr>
        <p:spPr bwMode="auto">
          <a:xfrm>
            <a:off x="6910909" y="1686509"/>
            <a:ext cx="23724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600" b="0" i="0" u="none" strike="noStrike" cap="none" normalizeH="0" baseline="0" dirty="0">
                <a:ln>
                  <a:noFill/>
                </a:ln>
                <a:solidFill>
                  <a:srgbClr val="000000"/>
                </a:solidFill>
                <a:effectLst/>
                <a:latin typeface="+mj-lt"/>
              </a:rPr>
              <a:t>411.07</a:t>
            </a:r>
            <a:endParaRPr kumimoji="0" lang="ja-JP" altLang="ja-JP" sz="1200" b="0" i="0" u="none" strike="noStrike" cap="none" normalizeH="0" baseline="0" dirty="0">
              <a:ln>
                <a:noFill/>
              </a:ln>
              <a:solidFill>
                <a:schemeClr val="tx1"/>
              </a:solidFill>
              <a:effectLst/>
              <a:latin typeface="+mj-lt"/>
            </a:endParaRPr>
          </a:p>
        </p:txBody>
      </p:sp>
      <p:sp>
        <p:nvSpPr>
          <p:cNvPr id="2198" name="Rectangle 292">
            <a:extLst>
              <a:ext uri="{FF2B5EF4-FFF2-40B4-BE49-F238E27FC236}">
                <a16:creationId xmlns:a16="http://schemas.microsoft.com/office/drawing/2014/main" id="{D5C09953-FB22-3DB9-2DC1-8812B211EA37}"/>
              </a:ext>
            </a:extLst>
          </p:cNvPr>
          <p:cNvSpPr>
            <a:spLocks noChangeArrowheads="1"/>
          </p:cNvSpPr>
          <p:nvPr/>
        </p:nvSpPr>
        <p:spPr bwMode="auto">
          <a:xfrm>
            <a:off x="6068297" y="1593864"/>
            <a:ext cx="23724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600" b="0" i="0" u="none" strike="noStrike" cap="none" normalizeH="0" baseline="0" dirty="0">
                <a:ln>
                  <a:noFill/>
                </a:ln>
                <a:solidFill>
                  <a:srgbClr val="000000"/>
                </a:solidFill>
                <a:effectLst/>
                <a:latin typeface="+mj-lt"/>
              </a:rPr>
              <a:t>369.06</a:t>
            </a:r>
            <a:endParaRPr kumimoji="0" lang="ja-JP" altLang="ja-JP" sz="1200" b="0" i="0" u="none" strike="noStrike" cap="none" normalizeH="0" baseline="0" dirty="0">
              <a:ln>
                <a:noFill/>
              </a:ln>
              <a:solidFill>
                <a:schemeClr val="tx1"/>
              </a:solidFill>
              <a:effectLst/>
              <a:latin typeface="+mj-lt"/>
            </a:endParaRPr>
          </a:p>
        </p:txBody>
      </p:sp>
      <p:sp>
        <p:nvSpPr>
          <p:cNvPr id="2199" name="Line 293">
            <a:extLst>
              <a:ext uri="{FF2B5EF4-FFF2-40B4-BE49-F238E27FC236}">
                <a16:creationId xmlns:a16="http://schemas.microsoft.com/office/drawing/2014/main" id="{B4E23116-099B-C496-34ED-3EC277C06290}"/>
              </a:ext>
            </a:extLst>
          </p:cNvPr>
          <p:cNvSpPr>
            <a:spLocks noChangeShapeType="1"/>
          </p:cNvSpPr>
          <p:nvPr/>
        </p:nvSpPr>
        <p:spPr bwMode="auto">
          <a:xfrm flipV="1">
            <a:off x="6190840" y="1688004"/>
            <a:ext cx="0" cy="72000"/>
          </a:xfrm>
          <a:prstGeom prst="line">
            <a:avLst/>
          </a:prstGeom>
          <a:ln w="3175">
            <a:prstDash val="dash"/>
            <a:headEnd/>
            <a:tailEnd/>
          </a:ln>
          <a:extLst>
            <a:ext uri="{909E8E84-426E-40DD-AFC4-6F175D3DCCD1}">
              <a14:hiddenFill xmlns:a14="http://schemas.microsoft.com/office/drawing/2010/main">
                <a:noFill/>
              </a14:hiddenFill>
            </a:ext>
          </a:extLst>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prstTxWarp prst="textNoShape">
              <a:avLst/>
            </a:prstTxWarp>
          </a:bodyPr>
          <a:lstStyle/>
          <a:p>
            <a:endParaRPr lang="ja-JP" altLang="en-US">
              <a:latin typeface="+mj-lt"/>
            </a:endParaRPr>
          </a:p>
        </p:txBody>
      </p:sp>
      <p:sp>
        <p:nvSpPr>
          <p:cNvPr id="2200" name="Rectangle 294">
            <a:extLst>
              <a:ext uri="{FF2B5EF4-FFF2-40B4-BE49-F238E27FC236}">
                <a16:creationId xmlns:a16="http://schemas.microsoft.com/office/drawing/2014/main" id="{E4EE4C02-9CD3-9005-38F1-AD092487CE83}"/>
              </a:ext>
            </a:extLst>
          </p:cNvPr>
          <p:cNvSpPr>
            <a:spLocks noChangeArrowheads="1"/>
          </p:cNvSpPr>
          <p:nvPr/>
        </p:nvSpPr>
        <p:spPr bwMode="auto">
          <a:xfrm>
            <a:off x="5479669" y="1684691"/>
            <a:ext cx="23724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600" b="0" i="0" u="none" strike="noStrike" cap="none" normalizeH="0" baseline="0" dirty="0">
                <a:ln>
                  <a:noFill/>
                </a:ln>
                <a:solidFill>
                  <a:srgbClr val="000000"/>
                </a:solidFill>
                <a:effectLst/>
                <a:latin typeface="+mj-lt"/>
              </a:rPr>
              <a:t>339.05</a:t>
            </a:r>
            <a:endParaRPr kumimoji="0" lang="ja-JP" altLang="ja-JP" sz="1200" b="0" i="0" u="none" strike="noStrike" cap="none" normalizeH="0" baseline="0" dirty="0">
              <a:ln>
                <a:noFill/>
              </a:ln>
              <a:solidFill>
                <a:schemeClr val="tx1"/>
              </a:solidFill>
              <a:effectLst/>
              <a:latin typeface="+mj-lt"/>
            </a:endParaRPr>
          </a:p>
        </p:txBody>
      </p:sp>
      <p:sp>
        <p:nvSpPr>
          <p:cNvPr id="2391" name="テキスト ボックス 2390">
            <a:extLst>
              <a:ext uri="{FF2B5EF4-FFF2-40B4-BE49-F238E27FC236}">
                <a16:creationId xmlns:a16="http://schemas.microsoft.com/office/drawing/2014/main" id="{EEE0F378-6F21-C6C8-F4DB-D722E2E05EC1}"/>
              </a:ext>
            </a:extLst>
          </p:cNvPr>
          <p:cNvSpPr txBox="1"/>
          <p:nvPr/>
        </p:nvSpPr>
        <p:spPr>
          <a:xfrm>
            <a:off x="7505187" y="1552158"/>
            <a:ext cx="670682"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-18  (H</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O)</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cxnSp>
        <p:nvCxnSpPr>
          <p:cNvPr id="2392" name="直線矢印コネクタ 2391">
            <a:extLst>
              <a:ext uri="{FF2B5EF4-FFF2-40B4-BE49-F238E27FC236}">
                <a16:creationId xmlns:a16="http://schemas.microsoft.com/office/drawing/2014/main" id="{3A92896E-F980-3C5C-05A1-C89AFB804CD5}"/>
              </a:ext>
            </a:extLst>
          </p:cNvPr>
          <p:cNvCxnSpPr>
            <a:cxnSpLocks/>
          </p:cNvCxnSpPr>
          <p:nvPr/>
        </p:nvCxnSpPr>
        <p:spPr>
          <a:xfrm flipH="1">
            <a:off x="5349346" y="559508"/>
            <a:ext cx="2395037" cy="0"/>
          </a:xfrm>
          <a:prstGeom prst="straightConnector1">
            <a:avLst/>
          </a:prstGeom>
          <a:ln w="6350">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2393" name="直線矢印コネクタ 2392">
            <a:extLst>
              <a:ext uri="{FF2B5EF4-FFF2-40B4-BE49-F238E27FC236}">
                <a16:creationId xmlns:a16="http://schemas.microsoft.com/office/drawing/2014/main" id="{B2D8C1F1-23AE-E999-5FF5-B59338A321A6}"/>
              </a:ext>
            </a:extLst>
          </p:cNvPr>
          <p:cNvCxnSpPr>
            <a:cxnSpLocks/>
          </p:cNvCxnSpPr>
          <p:nvPr/>
        </p:nvCxnSpPr>
        <p:spPr>
          <a:xfrm flipH="1">
            <a:off x="5952701" y="893097"/>
            <a:ext cx="1791682" cy="0"/>
          </a:xfrm>
          <a:prstGeom prst="straightConnector1">
            <a:avLst/>
          </a:prstGeom>
          <a:ln w="6350">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2394" name="直線矢印コネクタ 2393">
            <a:extLst>
              <a:ext uri="{FF2B5EF4-FFF2-40B4-BE49-F238E27FC236}">
                <a16:creationId xmlns:a16="http://schemas.microsoft.com/office/drawing/2014/main" id="{1C03D5AF-E829-6DEF-0111-C67FDF117917}"/>
              </a:ext>
            </a:extLst>
          </p:cNvPr>
          <p:cNvCxnSpPr>
            <a:cxnSpLocks/>
          </p:cNvCxnSpPr>
          <p:nvPr/>
        </p:nvCxnSpPr>
        <p:spPr>
          <a:xfrm flipH="1">
            <a:off x="7384383" y="1733065"/>
            <a:ext cx="360000" cy="0"/>
          </a:xfrm>
          <a:prstGeom prst="straightConnector1">
            <a:avLst/>
          </a:prstGeom>
          <a:ln w="6350">
            <a:solidFill>
              <a:schemeClr val="accent1"/>
            </a:solidFill>
            <a:tailEnd type="triangle"/>
          </a:ln>
        </p:spPr>
        <p:style>
          <a:lnRef idx="1">
            <a:schemeClr val="dk1"/>
          </a:lnRef>
          <a:fillRef idx="0">
            <a:schemeClr val="dk1"/>
          </a:fillRef>
          <a:effectRef idx="0">
            <a:schemeClr val="dk1"/>
          </a:effectRef>
          <a:fontRef idx="minor">
            <a:schemeClr val="tx1"/>
          </a:fontRef>
        </p:style>
      </p:cxnSp>
      <p:sp>
        <p:nvSpPr>
          <p:cNvPr id="2395" name="テキスト ボックス 2394">
            <a:extLst>
              <a:ext uri="{FF2B5EF4-FFF2-40B4-BE49-F238E27FC236}">
                <a16:creationId xmlns:a16="http://schemas.microsoft.com/office/drawing/2014/main" id="{23E86215-F94C-E7C7-697D-558B726A5ECA}"/>
              </a:ext>
            </a:extLst>
          </p:cNvPr>
          <p:cNvSpPr txBox="1"/>
          <p:nvPr/>
        </p:nvSpPr>
        <p:spPr>
          <a:xfrm>
            <a:off x="6468393" y="714233"/>
            <a:ext cx="782030" cy="200055"/>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-90(C</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3</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H</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6</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O</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3</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sp>
        <p:nvSpPr>
          <p:cNvPr id="2396" name="テキスト ボックス 2395">
            <a:extLst>
              <a:ext uri="{FF2B5EF4-FFF2-40B4-BE49-F238E27FC236}">
                <a16:creationId xmlns:a16="http://schemas.microsoft.com/office/drawing/2014/main" id="{F0AA815C-3D27-0E11-F8DC-5683CF84138A}"/>
              </a:ext>
            </a:extLst>
          </p:cNvPr>
          <p:cNvSpPr txBox="1"/>
          <p:nvPr/>
        </p:nvSpPr>
        <p:spPr>
          <a:xfrm>
            <a:off x="6319149" y="386797"/>
            <a:ext cx="1310211" cy="200055"/>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-120(C</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4</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H</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8</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O</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4</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sp>
        <p:nvSpPr>
          <p:cNvPr id="2408" name="Rectangle 16">
            <a:extLst>
              <a:ext uri="{FF2B5EF4-FFF2-40B4-BE49-F238E27FC236}">
                <a16:creationId xmlns:a16="http://schemas.microsoft.com/office/drawing/2014/main" id="{4DB9CAA0-401A-A5B4-DDD5-5888273BB622}"/>
              </a:ext>
            </a:extLst>
          </p:cNvPr>
          <p:cNvSpPr>
            <a:spLocks noChangeArrowheads="1"/>
          </p:cNvSpPr>
          <p:nvPr/>
        </p:nvSpPr>
        <p:spPr bwMode="auto">
          <a:xfrm>
            <a:off x="1343544" y="305048"/>
            <a:ext cx="41998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783" rtl="0" eaLnBrk="0" fontAlgn="base" latinLnBrk="0" hangingPunct="0">
              <a:lnSpc>
                <a:spcPct val="100000"/>
              </a:lnSpc>
              <a:spcBef>
                <a:spcPct val="0"/>
              </a:spcBef>
              <a:spcAft>
                <a:spcPct val="0"/>
              </a:spcAft>
              <a:buClrTx/>
              <a:buSzTx/>
              <a:buFontTx/>
              <a:buNone/>
              <a:tabLst/>
              <a:defRPr/>
            </a:pPr>
            <a:r>
              <a:rPr lang="en-US" altLang="ja-JP" sz="1000" u="sng" dirty="0">
                <a:latin typeface="+mj-lt"/>
                <a:ea typeface="游ゴシック" panose="020B0400000000000000" pitchFamily="50" charset="-128"/>
                <a:cs typeface="Arial" panose="020B0604020202020204" pitchFamily="34" charset="0"/>
              </a:rPr>
              <a:t>MS/MS</a:t>
            </a:r>
            <a:endParaRPr kumimoji="0" lang="ja-JP" altLang="ja-JP" sz="4000" b="0" i="0" u="sng" strike="noStrike" kern="1200" cap="none" spc="0" normalizeH="0" baseline="30000" noProof="0" dirty="0">
              <a:ln>
                <a:noFill/>
              </a:ln>
              <a:effectLst/>
              <a:uLnTx/>
              <a:uFillTx/>
              <a:latin typeface="+mj-lt"/>
              <a:ea typeface="游ゴシック" panose="020B0400000000000000" pitchFamily="50" charset="-128"/>
              <a:cs typeface="Arial" panose="020B0604020202020204" pitchFamily="34" charset="0"/>
            </a:endParaRPr>
          </a:p>
        </p:txBody>
      </p:sp>
      <p:sp>
        <p:nvSpPr>
          <p:cNvPr id="2413" name="テキスト ボックス 2412">
            <a:extLst>
              <a:ext uri="{FF2B5EF4-FFF2-40B4-BE49-F238E27FC236}">
                <a16:creationId xmlns:a16="http://schemas.microsoft.com/office/drawing/2014/main" id="{8CFCD25B-83F2-CDEF-05BB-4CFF3B41CB89}"/>
              </a:ext>
            </a:extLst>
          </p:cNvPr>
          <p:cNvSpPr txBox="1"/>
          <p:nvPr/>
        </p:nvSpPr>
        <p:spPr>
          <a:xfrm>
            <a:off x="7755869" y="719141"/>
            <a:ext cx="1395875" cy="246221"/>
          </a:xfrm>
          <a:prstGeom prst="rect">
            <a:avLst/>
          </a:prstGeom>
          <a:noFill/>
        </p:spPr>
        <p:txBody>
          <a:bodyPr wrap="square">
            <a:spAutoFit/>
          </a:bodyPr>
          <a:lstStyle/>
          <a:p>
            <a:r>
              <a:rPr lang="en-US" altLang="ja-JP" sz="1000" dirty="0">
                <a:solidFill>
                  <a:schemeClr val="accent1"/>
                </a:solidFill>
                <a:latin typeface="+mj-lt"/>
                <a:cs typeface="Arial" panose="020B0604020202020204" pitchFamily="34" charset="0"/>
              </a:rPr>
              <a:t>[Astragalin-H]</a:t>
            </a:r>
            <a:r>
              <a:rPr lang="en-US" altLang="ja-JP" sz="1000" baseline="30000" dirty="0">
                <a:solidFill>
                  <a:schemeClr val="accent1"/>
                </a:solidFill>
                <a:latin typeface="+mj-lt"/>
                <a:cs typeface="Arial" panose="020B0604020202020204" pitchFamily="34" charset="0"/>
              </a:rPr>
              <a:t>-</a:t>
            </a:r>
          </a:p>
        </p:txBody>
      </p:sp>
      <p:sp>
        <p:nvSpPr>
          <p:cNvPr id="6" name="テキスト ボックス 5">
            <a:extLst>
              <a:ext uri="{FF2B5EF4-FFF2-40B4-BE49-F238E27FC236}">
                <a16:creationId xmlns:a16="http://schemas.microsoft.com/office/drawing/2014/main" id="{B162C848-E99F-A8D8-7014-D7F08ABA37BB}"/>
              </a:ext>
            </a:extLst>
          </p:cNvPr>
          <p:cNvSpPr txBox="1"/>
          <p:nvPr/>
        </p:nvSpPr>
        <p:spPr>
          <a:xfrm>
            <a:off x="5198465" y="65668"/>
            <a:ext cx="387894" cy="276999"/>
          </a:xfrm>
          <a:prstGeom prst="rect">
            <a:avLst/>
          </a:prstGeom>
          <a:noFill/>
        </p:spPr>
        <p:txBody>
          <a:bodyPr wrap="square" rtlCol="0">
            <a:spAutoFit/>
          </a:bodyPr>
          <a:lstStyle/>
          <a:p>
            <a:r>
              <a:rPr kumimoji="1" lang="en-US" altLang="ja-JP" sz="1200" dirty="0">
                <a:latin typeface="+mj-lt"/>
              </a:rPr>
              <a:t>**</a:t>
            </a:r>
            <a:endParaRPr kumimoji="1" lang="ja-JP" altLang="en-US" sz="1200" dirty="0">
              <a:latin typeface="+mj-lt"/>
            </a:endParaRPr>
          </a:p>
        </p:txBody>
      </p:sp>
      <p:sp>
        <p:nvSpPr>
          <p:cNvPr id="8" name="テキスト ボックス 7">
            <a:extLst>
              <a:ext uri="{FF2B5EF4-FFF2-40B4-BE49-F238E27FC236}">
                <a16:creationId xmlns:a16="http://schemas.microsoft.com/office/drawing/2014/main" id="{7E9F619D-A06E-D7E3-D83E-82A8F7403862}"/>
              </a:ext>
            </a:extLst>
          </p:cNvPr>
          <p:cNvSpPr txBox="1"/>
          <p:nvPr/>
        </p:nvSpPr>
        <p:spPr>
          <a:xfrm>
            <a:off x="5826311" y="583011"/>
            <a:ext cx="387894" cy="276999"/>
          </a:xfrm>
          <a:prstGeom prst="rect">
            <a:avLst/>
          </a:prstGeom>
          <a:noFill/>
        </p:spPr>
        <p:txBody>
          <a:bodyPr wrap="square" rtlCol="0">
            <a:spAutoFit/>
          </a:bodyPr>
          <a:lstStyle/>
          <a:p>
            <a:r>
              <a:rPr kumimoji="1" lang="en-US" altLang="ja-JP" sz="1200" dirty="0">
                <a:latin typeface="+mj-lt"/>
              </a:rPr>
              <a:t>*</a:t>
            </a:r>
            <a:endParaRPr kumimoji="1" lang="ja-JP" altLang="en-US" sz="1200" dirty="0">
              <a:latin typeface="+mj-lt"/>
            </a:endParaRPr>
          </a:p>
        </p:txBody>
      </p:sp>
      <p:cxnSp>
        <p:nvCxnSpPr>
          <p:cNvPr id="23" name="直線矢印コネクタ 22">
            <a:extLst>
              <a:ext uri="{FF2B5EF4-FFF2-40B4-BE49-F238E27FC236}">
                <a16:creationId xmlns:a16="http://schemas.microsoft.com/office/drawing/2014/main" id="{66FCA895-BB60-C4D5-0DE0-AD1EA4D34F90}"/>
              </a:ext>
            </a:extLst>
          </p:cNvPr>
          <p:cNvCxnSpPr>
            <a:cxnSpLocks/>
          </p:cNvCxnSpPr>
          <p:nvPr/>
        </p:nvCxnSpPr>
        <p:spPr>
          <a:xfrm>
            <a:off x="5959327" y="1885504"/>
            <a:ext cx="0" cy="396000"/>
          </a:xfrm>
          <a:prstGeom prst="straightConnector1">
            <a:avLst/>
          </a:prstGeom>
          <a:ln>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96" name="Line 235">
            <a:extLst>
              <a:ext uri="{FF2B5EF4-FFF2-40B4-BE49-F238E27FC236}">
                <a16:creationId xmlns:a16="http://schemas.microsoft.com/office/drawing/2014/main" id="{4E10A403-1A6E-E0FB-8CE3-234CECBA4636}"/>
              </a:ext>
            </a:extLst>
          </p:cNvPr>
          <p:cNvSpPr>
            <a:spLocks noChangeShapeType="1"/>
          </p:cNvSpPr>
          <p:nvPr/>
        </p:nvSpPr>
        <p:spPr bwMode="auto">
          <a:xfrm flipV="1">
            <a:off x="1222315" y="4056499"/>
            <a:ext cx="0" cy="145281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797" name="Line 236">
            <a:extLst>
              <a:ext uri="{FF2B5EF4-FFF2-40B4-BE49-F238E27FC236}">
                <a16:creationId xmlns:a16="http://schemas.microsoft.com/office/drawing/2014/main" id="{29023145-2D45-096B-50FF-9AC5B9D2021D}"/>
              </a:ext>
            </a:extLst>
          </p:cNvPr>
          <p:cNvSpPr>
            <a:spLocks noChangeShapeType="1"/>
          </p:cNvSpPr>
          <p:nvPr/>
        </p:nvSpPr>
        <p:spPr bwMode="auto">
          <a:xfrm flipH="1">
            <a:off x="1171485" y="5480830"/>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798" name="Line 237">
            <a:extLst>
              <a:ext uri="{FF2B5EF4-FFF2-40B4-BE49-F238E27FC236}">
                <a16:creationId xmlns:a16="http://schemas.microsoft.com/office/drawing/2014/main" id="{6CF51579-9DB2-1280-FDB8-0EEABD6657FE}"/>
              </a:ext>
            </a:extLst>
          </p:cNvPr>
          <p:cNvSpPr>
            <a:spLocks noChangeShapeType="1"/>
          </p:cNvSpPr>
          <p:nvPr/>
        </p:nvSpPr>
        <p:spPr bwMode="auto">
          <a:xfrm flipH="1">
            <a:off x="1171485" y="5453055"/>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01" name="Line 238">
            <a:extLst>
              <a:ext uri="{FF2B5EF4-FFF2-40B4-BE49-F238E27FC236}">
                <a16:creationId xmlns:a16="http://schemas.microsoft.com/office/drawing/2014/main" id="{126773AF-6F87-7A21-8C7B-EDCD6000F28F}"/>
              </a:ext>
            </a:extLst>
          </p:cNvPr>
          <p:cNvSpPr>
            <a:spLocks noChangeShapeType="1"/>
          </p:cNvSpPr>
          <p:nvPr/>
        </p:nvSpPr>
        <p:spPr bwMode="auto">
          <a:xfrm flipH="1">
            <a:off x="1171485" y="5424568"/>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06" name="Line 239">
            <a:extLst>
              <a:ext uri="{FF2B5EF4-FFF2-40B4-BE49-F238E27FC236}">
                <a16:creationId xmlns:a16="http://schemas.microsoft.com/office/drawing/2014/main" id="{337CF690-B50A-F0DA-F5A2-4D508E41D5CF}"/>
              </a:ext>
            </a:extLst>
          </p:cNvPr>
          <p:cNvSpPr>
            <a:spLocks noChangeShapeType="1"/>
          </p:cNvSpPr>
          <p:nvPr/>
        </p:nvSpPr>
        <p:spPr bwMode="auto">
          <a:xfrm flipH="1">
            <a:off x="1171485" y="5393945"/>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09" name="Line 240">
            <a:extLst>
              <a:ext uri="{FF2B5EF4-FFF2-40B4-BE49-F238E27FC236}">
                <a16:creationId xmlns:a16="http://schemas.microsoft.com/office/drawing/2014/main" id="{F262BF3A-2831-936A-B594-4EC9AE569C13}"/>
              </a:ext>
            </a:extLst>
          </p:cNvPr>
          <p:cNvSpPr>
            <a:spLocks noChangeShapeType="1"/>
          </p:cNvSpPr>
          <p:nvPr/>
        </p:nvSpPr>
        <p:spPr bwMode="auto">
          <a:xfrm flipH="1">
            <a:off x="1171485" y="5336972"/>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11" name="Line 241">
            <a:extLst>
              <a:ext uri="{FF2B5EF4-FFF2-40B4-BE49-F238E27FC236}">
                <a16:creationId xmlns:a16="http://schemas.microsoft.com/office/drawing/2014/main" id="{1ECC358F-2FB9-C6A2-00B3-F2A2671F6AD0}"/>
              </a:ext>
            </a:extLst>
          </p:cNvPr>
          <p:cNvSpPr>
            <a:spLocks noChangeShapeType="1"/>
          </p:cNvSpPr>
          <p:nvPr/>
        </p:nvSpPr>
        <p:spPr bwMode="auto">
          <a:xfrm flipH="1">
            <a:off x="1171485" y="5306349"/>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13" name="Line 242">
            <a:extLst>
              <a:ext uri="{FF2B5EF4-FFF2-40B4-BE49-F238E27FC236}">
                <a16:creationId xmlns:a16="http://schemas.microsoft.com/office/drawing/2014/main" id="{FCE68CBF-1DE8-DABC-1625-73DACDA2FD7A}"/>
              </a:ext>
            </a:extLst>
          </p:cNvPr>
          <p:cNvSpPr>
            <a:spLocks noChangeShapeType="1"/>
          </p:cNvSpPr>
          <p:nvPr/>
        </p:nvSpPr>
        <p:spPr bwMode="auto">
          <a:xfrm flipH="1">
            <a:off x="1171485" y="5277862"/>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14" name="Line 243">
            <a:extLst>
              <a:ext uri="{FF2B5EF4-FFF2-40B4-BE49-F238E27FC236}">
                <a16:creationId xmlns:a16="http://schemas.microsoft.com/office/drawing/2014/main" id="{1FA31C8A-EFAD-5D80-0898-4E8630EFD6D2}"/>
              </a:ext>
            </a:extLst>
          </p:cNvPr>
          <p:cNvSpPr>
            <a:spLocks noChangeShapeType="1"/>
          </p:cNvSpPr>
          <p:nvPr/>
        </p:nvSpPr>
        <p:spPr bwMode="auto">
          <a:xfrm flipH="1">
            <a:off x="1171485" y="5249376"/>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16" name="Line 244">
            <a:extLst>
              <a:ext uri="{FF2B5EF4-FFF2-40B4-BE49-F238E27FC236}">
                <a16:creationId xmlns:a16="http://schemas.microsoft.com/office/drawing/2014/main" id="{3F28340A-6B69-3CFC-005A-3D4DC24A47C8}"/>
              </a:ext>
            </a:extLst>
          </p:cNvPr>
          <p:cNvSpPr>
            <a:spLocks noChangeShapeType="1"/>
          </p:cNvSpPr>
          <p:nvPr/>
        </p:nvSpPr>
        <p:spPr bwMode="auto">
          <a:xfrm flipH="1">
            <a:off x="1171485" y="5190266"/>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17" name="Line 245">
            <a:extLst>
              <a:ext uri="{FF2B5EF4-FFF2-40B4-BE49-F238E27FC236}">
                <a16:creationId xmlns:a16="http://schemas.microsoft.com/office/drawing/2014/main" id="{C2FEB81D-BA6A-7046-231F-34B34351E242}"/>
              </a:ext>
            </a:extLst>
          </p:cNvPr>
          <p:cNvSpPr>
            <a:spLocks noChangeShapeType="1"/>
          </p:cNvSpPr>
          <p:nvPr/>
        </p:nvSpPr>
        <p:spPr bwMode="auto">
          <a:xfrm flipH="1">
            <a:off x="1171485" y="5162492"/>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18" name="Line 246">
            <a:extLst>
              <a:ext uri="{FF2B5EF4-FFF2-40B4-BE49-F238E27FC236}">
                <a16:creationId xmlns:a16="http://schemas.microsoft.com/office/drawing/2014/main" id="{3157068D-632E-9D3E-AC81-2104BC48AED3}"/>
              </a:ext>
            </a:extLst>
          </p:cNvPr>
          <p:cNvSpPr>
            <a:spLocks noChangeShapeType="1"/>
          </p:cNvSpPr>
          <p:nvPr/>
        </p:nvSpPr>
        <p:spPr bwMode="auto">
          <a:xfrm flipH="1">
            <a:off x="1171485" y="5134005"/>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19" name="Line 247">
            <a:extLst>
              <a:ext uri="{FF2B5EF4-FFF2-40B4-BE49-F238E27FC236}">
                <a16:creationId xmlns:a16="http://schemas.microsoft.com/office/drawing/2014/main" id="{D0A6A196-454F-F379-3593-06171A024358}"/>
              </a:ext>
            </a:extLst>
          </p:cNvPr>
          <p:cNvSpPr>
            <a:spLocks noChangeShapeType="1"/>
          </p:cNvSpPr>
          <p:nvPr/>
        </p:nvSpPr>
        <p:spPr bwMode="auto">
          <a:xfrm flipH="1">
            <a:off x="1171485" y="5103382"/>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20" name="Line 248">
            <a:extLst>
              <a:ext uri="{FF2B5EF4-FFF2-40B4-BE49-F238E27FC236}">
                <a16:creationId xmlns:a16="http://schemas.microsoft.com/office/drawing/2014/main" id="{2FC2CAA2-5183-E6A8-AA28-69693E9C4DE8}"/>
              </a:ext>
            </a:extLst>
          </p:cNvPr>
          <p:cNvSpPr>
            <a:spLocks noChangeShapeType="1"/>
          </p:cNvSpPr>
          <p:nvPr/>
        </p:nvSpPr>
        <p:spPr bwMode="auto">
          <a:xfrm flipH="1">
            <a:off x="1171485" y="5046409"/>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21" name="Line 249">
            <a:extLst>
              <a:ext uri="{FF2B5EF4-FFF2-40B4-BE49-F238E27FC236}">
                <a16:creationId xmlns:a16="http://schemas.microsoft.com/office/drawing/2014/main" id="{F08D4253-E19A-3657-5E87-7C1D1BCF374A}"/>
              </a:ext>
            </a:extLst>
          </p:cNvPr>
          <p:cNvSpPr>
            <a:spLocks noChangeShapeType="1"/>
          </p:cNvSpPr>
          <p:nvPr/>
        </p:nvSpPr>
        <p:spPr bwMode="auto">
          <a:xfrm flipH="1">
            <a:off x="1171485" y="5015786"/>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22" name="Line 250">
            <a:extLst>
              <a:ext uri="{FF2B5EF4-FFF2-40B4-BE49-F238E27FC236}">
                <a16:creationId xmlns:a16="http://schemas.microsoft.com/office/drawing/2014/main" id="{0484F5C2-EFC5-637A-2EE2-3E781F65134C}"/>
              </a:ext>
            </a:extLst>
          </p:cNvPr>
          <p:cNvSpPr>
            <a:spLocks noChangeShapeType="1"/>
          </p:cNvSpPr>
          <p:nvPr/>
        </p:nvSpPr>
        <p:spPr bwMode="auto">
          <a:xfrm flipH="1">
            <a:off x="1171485" y="4987299"/>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23" name="Line 251">
            <a:extLst>
              <a:ext uri="{FF2B5EF4-FFF2-40B4-BE49-F238E27FC236}">
                <a16:creationId xmlns:a16="http://schemas.microsoft.com/office/drawing/2014/main" id="{40A3113F-8828-901A-92B4-56C013220B70}"/>
              </a:ext>
            </a:extLst>
          </p:cNvPr>
          <p:cNvSpPr>
            <a:spLocks noChangeShapeType="1"/>
          </p:cNvSpPr>
          <p:nvPr/>
        </p:nvSpPr>
        <p:spPr bwMode="auto">
          <a:xfrm flipH="1">
            <a:off x="1171485" y="4958812"/>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24" name="Line 252">
            <a:extLst>
              <a:ext uri="{FF2B5EF4-FFF2-40B4-BE49-F238E27FC236}">
                <a16:creationId xmlns:a16="http://schemas.microsoft.com/office/drawing/2014/main" id="{39549820-DA9B-8B4C-7A56-486C6FC90977}"/>
              </a:ext>
            </a:extLst>
          </p:cNvPr>
          <p:cNvSpPr>
            <a:spLocks noChangeShapeType="1"/>
          </p:cNvSpPr>
          <p:nvPr/>
        </p:nvSpPr>
        <p:spPr bwMode="auto">
          <a:xfrm flipH="1">
            <a:off x="1171485" y="4899703"/>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25" name="Line 253">
            <a:extLst>
              <a:ext uri="{FF2B5EF4-FFF2-40B4-BE49-F238E27FC236}">
                <a16:creationId xmlns:a16="http://schemas.microsoft.com/office/drawing/2014/main" id="{30F3C64C-B105-E597-8FEA-09018319BE82}"/>
              </a:ext>
            </a:extLst>
          </p:cNvPr>
          <p:cNvSpPr>
            <a:spLocks noChangeShapeType="1"/>
          </p:cNvSpPr>
          <p:nvPr/>
        </p:nvSpPr>
        <p:spPr bwMode="auto">
          <a:xfrm flipH="1">
            <a:off x="1171485" y="4871216"/>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26" name="Line 254">
            <a:extLst>
              <a:ext uri="{FF2B5EF4-FFF2-40B4-BE49-F238E27FC236}">
                <a16:creationId xmlns:a16="http://schemas.microsoft.com/office/drawing/2014/main" id="{1557A866-FC2F-AAE5-FA50-13409E5A9A3C}"/>
              </a:ext>
            </a:extLst>
          </p:cNvPr>
          <p:cNvSpPr>
            <a:spLocks noChangeShapeType="1"/>
          </p:cNvSpPr>
          <p:nvPr/>
        </p:nvSpPr>
        <p:spPr bwMode="auto">
          <a:xfrm flipH="1">
            <a:off x="1171485" y="4843442"/>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27" name="Line 255">
            <a:extLst>
              <a:ext uri="{FF2B5EF4-FFF2-40B4-BE49-F238E27FC236}">
                <a16:creationId xmlns:a16="http://schemas.microsoft.com/office/drawing/2014/main" id="{3CF077EF-2F24-91FC-8C44-847BD733C1D0}"/>
              </a:ext>
            </a:extLst>
          </p:cNvPr>
          <p:cNvSpPr>
            <a:spLocks noChangeShapeType="1"/>
          </p:cNvSpPr>
          <p:nvPr/>
        </p:nvSpPr>
        <p:spPr bwMode="auto">
          <a:xfrm flipH="1">
            <a:off x="1171485" y="4812106"/>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28" name="Line 256">
            <a:extLst>
              <a:ext uri="{FF2B5EF4-FFF2-40B4-BE49-F238E27FC236}">
                <a16:creationId xmlns:a16="http://schemas.microsoft.com/office/drawing/2014/main" id="{35D025C5-B611-65E3-E7B8-61B93C1008AB}"/>
              </a:ext>
            </a:extLst>
          </p:cNvPr>
          <p:cNvSpPr>
            <a:spLocks noChangeShapeType="1"/>
          </p:cNvSpPr>
          <p:nvPr/>
        </p:nvSpPr>
        <p:spPr bwMode="auto">
          <a:xfrm flipH="1">
            <a:off x="1171485" y="4755845"/>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29" name="Line 257">
            <a:extLst>
              <a:ext uri="{FF2B5EF4-FFF2-40B4-BE49-F238E27FC236}">
                <a16:creationId xmlns:a16="http://schemas.microsoft.com/office/drawing/2014/main" id="{78A612C9-FD77-C70A-F692-636E98E1E4A5}"/>
              </a:ext>
            </a:extLst>
          </p:cNvPr>
          <p:cNvSpPr>
            <a:spLocks noChangeShapeType="1"/>
          </p:cNvSpPr>
          <p:nvPr/>
        </p:nvSpPr>
        <p:spPr bwMode="auto">
          <a:xfrm flipH="1">
            <a:off x="1171485" y="4725222"/>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30" name="Line 258">
            <a:extLst>
              <a:ext uri="{FF2B5EF4-FFF2-40B4-BE49-F238E27FC236}">
                <a16:creationId xmlns:a16="http://schemas.microsoft.com/office/drawing/2014/main" id="{02EAF90E-E910-2DEF-BC0A-4D92676563B2}"/>
              </a:ext>
            </a:extLst>
          </p:cNvPr>
          <p:cNvSpPr>
            <a:spLocks noChangeShapeType="1"/>
          </p:cNvSpPr>
          <p:nvPr/>
        </p:nvSpPr>
        <p:spPr bwMode="auto">
          <a:xfrm flipH="1">
            <a:off x="1171485" y="4696735"/>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31" name="Line 259">
            <a:extLst>
              <a:ext uri="{FF2B5EF4-FFF2-40B4-BE49-F238E27FC236}">
                <a16:creationId xmlns:a16="http://schemas.microsoft.com/office/drawing/2014/main" id="{9F0443C8-8189-1733-0120-01D7471829E5}"/>
              </a:ext>
            </a:extLst>
          </p:cNvPr>
          <p:cNvSpPr>
            <a:spLocks noChangeShapeType="1"/>
          </p:cNvSpPr>
          <p:nvPr/>
        </p:nvSpPr>
        <p:spPr bwMode="auto">
          <a:xfrm flipH="1">
            <a:off x="1171485" y="4668249"/>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32" name="Line 260">
            <a:extLst>
              <a:ext uri="{FF2B5EF4-FFF2-40B4-BE49-F238E27FC236}">
                <a16:creationId xmlns:a16="http://schemas.microsoft.com/office/drawing/2014/main" id="{7CB9C130-F792-8788-102D-785A3181DF53}"/>
              </a:ext>
            </a:extLst>
          </p:cNvPr>
          <p:cNvSpPr>
            <a:spLocks noChangeShapeType="1"/>
          </p:cNvSpPr>
          <p:nvPr/>
        </p:nvSpPr>
        <p:spPr bwMode="auto">
          <a:xfrm flipH="1">
            <a:off x="1171485" y="4609139"/>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33" name="Line 261">
            <a:extLst>
              <a:ext uri="{FF2B5EF4-FFF2-40B4-BE49-F238E27FC236}">
                <a16:creationId xmlns:a16="http://schemas.microsoft.com/office/drawing/2014/main" id="{F5D0BB44-1280-39FE-1416-A812BAED2940}"/>
              </a:ext>
            </a:extLst>
          </p:cNvPr>
          <p:cNvSpPr>
            <a:spLocks noChangeShapeType="1"/>
          </p:cNvSpPr>
          <p:nvPr/>
        </p:nvSpPr>
        <p:spPr bwMode="auto">
          <a:xfrm flipH="1">
            <a:off x="1171485" y="4580653"/>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34" name="Line 262">
            <a:extLst>
              <a:ext uri="{FF2B5EF4-FFF2-40B4-BE49-F238E27FC236}">
                <a16:creationId xmlns:a16="http://schemas.microsoft.com/office/drawing/2014/main" id="{28CAE169-F3EF-94CE-2D81-6933A702AE8D}"/>
              </a:ext>
            </a:extLst>
          </p:cNvPr>
          <p:cNvSpPr>
            <a:spLocks noChangeShapeType="1"/>
          </p:cNvSpPr>
          <p:nvPr/>
        </p:nvSpPr>
        <p:spPr bwMode="auto">
          <a:xfrm flipH="1">
            <a:off x="1171485" y="4552878"/>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35" name="Line 263">
            <a:extLst>
              <a:ext uri="{FF2B5EF4-FFF2-40B4-BE49-F238E27FC236}">
                <a16:creationId xmlns:a16="http://schemas.microsoft.com/office/drawing/2014/main" id="{F0A3C8D9-7B6D-CC55-E396-EE49FDBC481C}"/>
              </a:ext>
            </a:extLst>
          </p:cNvPr>
          <p:cNvSpPr>
            <a:spLocks noChangeShapeType="1"/>
          </p:cNvSpPr>
          <p:nvPr/>
        </p:nvSpPr>
        <p:spPr bwMode="auto">
          <a:xfrm flipH="1">
            <a:off x="1171485" y="4521543"/>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36" name="Line 264">
            <a:extLst>
              <a:ext uri="{FF2B5EF4-FFF2-40B4-BE49-F238E27FC236}">
                <a16:creationId xmlns:a16="http://schemas.microsoft.com/office/drawing/2014/main" id="{7CE1E6DA-C7A5-50B4-9C09-09678795BF05}"/>
              </a:ext>
            </a:extLst>
          </p:cNvPr>
          <p:cNvSpPr>
            <a:spLocks noChangeShapeType="1"/>
          </p:cNvSpPr>
          <p:nvPr/>
        </p:nvSpPr>
        <p:spPr bwMode="auto">
          <a:xfrm flipH="1">
            <a:off x="1171485" y="4465282"/>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37" name="Line 265">
            <a:extLst>
              <a:ext uri="{FF2B5EF4-FFF2-40B4-BE49-F238E27FC236}">
                <a16:creationId xmlns:a16="http://schemas.microsoft.com/office/drawing/2014/main" id="{35F51833-D7DE-EFAD-ED0E-31161B4D738B}"/>
              </a:ext>
            </a:extLst>
          </p:cNvPr>
          <p:cNvSpPr>
            <a:spLocks noChangeShapeType="1"/>
          </p:cNvSpPr>
          <p:nvPr/>
        </p:nvSpPr>
        <p:spPr bwMode="auto">
          <a:xfrm flipH="1">
            <a:off x="1171485" y="4434659"/>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38" name="Line 266">
            <a:extLst>
              <a:ext uri="{FF2B5EF4-FFF2-40B4-BE49-F238E27FC236}">
                <a16:creationId xmlns:a16="http://schemas.microsoft.com/office/drawing/2014/main" id="{AFD7D0C3-9D97-5270-C10B-87E9BA1FB3B6}"/>
              </a:ext>
            </a:extLst>
          </p:cNvPr>
          <p:cNvSpPr>
            <a:spLocks noChangeShapeType="1"/>
          </p:cNvSpPr>
          <p:nvPr/>
        </p:nvSpPr>
        <p:spPr bwMode="auto">
          <a:xfrm flipH="1">
            <a:off x="1171485" y="4406172"/>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39" name="Line 267">
            <a:extLst>
              <a:ext uri="{FF2B5EF4-FFF2-40B4-BE49-F238E27FC236}">
                <a16:creationId xmlns:a16="http://schemas.microsoft.com/office/drawing/2014/main" id="{9B8E3F86-7D56-D08A-09CF-45AD1D54C69A}"/>
              </a:ext>
            </a:extLst>
          </p:cNvPr>
          <p:cNvSpPr>
            <a:spLocks noChangeShapeType="1"/>
          </p:cNvSpPr>
          <p:nvPr/>
        </p:nvSpPr>
        <p:spPr bwMode="auto">
          <a:xfrm flipH="1">
            <a:off x="1171485" y="4377685"/>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40" name="Line 268">
            <a:extLst>
              <a:ext uri="{FF2B5EF4-FFF2-40B4-BE49-F238E27FC236}">
                <a16:creationId xmlns:a16="http://schemas.microsoft.com/office/drawing/2014/main" id="{C62C6407-D01C-6720-0FE5-E8700C6E4B5B}"/>
              </a:ext>
            </a:extLst>
          </p:cNvPr>
          <p:cNvSpPr>
            <a:spLocks noChangeShapeType="1"/>
          </p:cNvSpPr>
          <p:nvPr/>
        </p:nvSpPr>
        <p:spPr bwMode="auto">
          <a:xfrm flipH="1">
            <a:off x="1171485" y="4318576"/>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41" name="Line 269">
            <a:extLst>
              <a:ext uri="{FF2B5EF4-FFF2-40B4-BE49-F238E27FC236}">
                <a16:creationId xmlns:a16="http://schemas.microsoft.com/office/drawing/2014/main" id="{8662F42C-B7FF-3BC6-3980-134298788179}"/>
              </a:ext>
            </a:extLst>
          </p:cNvPr>
          <p:cNvSpPr>
            <a:spLocks noChangeShapeType="1"/>
          </p:cNvSpPr>
          <p:nvPr/>
        </p:nvSpPr>
        <p:spPr bwMode="auto">
          <a:xfrm flipH="1">
            <a:off x="1171485" y="4290089"/>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42" name="Line 270">
            <a:extLst>
              <a:ext uri="{FF2B5EF4-FFF2-40B4-BE49-F238E27FC236}">
                <a16:creationId xmlns:a16="http://schemas.microsoft.com/office/drawing/2014/main" id="{E33D2958-B261-1BC3-4507-52AC49830940}"/>
              </a:ext>
            </a:extLst>
          </p:cNvPr>
          <p:cNvSpPr>
            <a:spLocks noChangeShapeType="1"/>
          </p:cNvSpPr>
          <p:nvPr/>
        </p:nvSpPr>
        <p:spPr bwMode="auto">
          <a:xfrm flipH="1">
            <a:off x="1171485" y="4262315"/>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43" name="Line 271">
            <a:extLst>
              <a:ext uri="{FF2B5EF4-FFF2-40B4-BE49-F238E27FC236}">
                <a16:creationId xmlns:a16="http://schemas.microsoft.com/office/drawing/2014/main" id="{9265FA05-D036-5065-696F-C05B2A58F69C}"/>
              </a:ext>
            </a:extLst>
          </p:cNvPr>
          <p:cNvSpPr>
            <a:spLocks noChangeShapeType="1"/>
          </p:cNvSpPr>
          <p:nvPr/>
        </p:nvSpPr>
        <p:spPr bwMode="auto">
          <a:xfrm flipH="1">
            <a:off x="1171485" y="4230979"/>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44" name="Line 272">
            <a:extLst>
              <a:ext uri="{FF2B5EF4-FFF2-40B4-BE49-F238E27FC236}">
                <a16:creationId xmlns:a16="http://schemas.microsoft.com/office/drawing/2014/main" id="{DDE8C439-1C64-BD41-FDD5-51334CE939C9}"/>
              </a:ext>
            </a:extLst>
          </p:cNvPr>
          <p:cNvSpPr>
            <a:spLocks noChangeShapeType="1"/>
          </p:cNvSpPr>
          <p:nvPr/>
        </p:nvSpPr>
        <p:spPr bwMode="auto">
          <a:xfrm flipH="1">
            <a:off x="1171485" y="4174718"/>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45" name="Line 273">
            <a:extLst>
              <a:ext uri="{FF2B5EF4-FFF2-40B4-BE49-F238E27FC236}">
                <a16:creationId xmlns:a16="http://schemas.microsoft.com/office/drawing/2014/main" id="{B4197DFD-6D99-BFAB-6F06-75827243A594}"/>
              </a:ext>
            </a:extLst>
          </p:cNvPr>
          <p:cNvSpPr>
            <a:spLocks noChangeShapeType="1"/>
          </p:cNvSpPr>
          <p:nvPr/>
        </p:nvSpPr>
        <p:spPr bwMode="auto">
          <a:xfrm flipH="1">
            <a:off x="1171485" y="4143383"/>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46" name="Line 274">
            <a:extLst>
              <a:ext uri="{FF2B5EF4-FFF2-40B4-BE49-F238E27FC236}">
                <a16:creationId xmlns:a16="http://schemas.microsoft.com/office/drawing/2014/main" id="{D350ED58-AD7E-5172-5853-1ED3C228352D}"/>
              </a:ext>
            </a:extLst>
          </p:cNvPr>
          <p:cNvSpPr>
            <a:spLocks noChangeShapeType="1"/>
          </p:cNvSpPr>
          <p:nvPr/>
        </p:nvSpPr>
        <p:spPr bwMode="auto">
          <a:xfrm flipH="1">
            <a:off x="1171485" y="4115609"/>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47" name="Line 275">
            <a:extLst>
              <a:ext uri="{FF2B5EF4-FFF2-40B4-BE49-F238E27FC236}">
                <a16:creationId xmlns:a16="http://schemas.microsoft.com/office/drawing/2014/main" id="{B2881DC7-3AA3-8E2D-AE23-3DC7D39BA9D6}"/>
              </a:ext>
            </a:extLst>
          </p:cNvPr>
          <p:cNvSpPr>
            <a:spLocks noChangeShapeType="1"/>
          </p:cNvSpPr>
          <p:nvPr/>
        </p:nvSpPr>
        <p:spPr bwMode="auto">
          <a:xfrm flipH="1">
            <a:off x="1171485" y="4087122"/>
            <a:ext cx="508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48" name="Line 276">
            <a:extLst>
              <a:ext uri="{FF2B5EF4-FFF2-40B4-BE49-F238E27FC236}">
                <a16:creationId xmlns:a16="http://schemas.microsoft.com/office/drawing/2014/main" id="{DCECF417-DE27-9A29-1812-4BDD92BAA2B3}"/>
              </a:ext>
            </a:extLst>
          </p:cNvPr>
          <p:cNvSpPr>
            <a:spLocks noChangeShapeType="1"/>
          </p:cNvSpPr>
          <p:nvPr/>
        </p:nvSpPr>
        <p:spPr bwMode="auto">
          <a:xfrm flipH="1">
            <a:off x="1149921" y="5509316"/>
            <a:ext cx="7239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49" name="Rectangle 277">
            <a:extLst>
              <a:ext uri="{FF2B5EF4-FFF2-40B4-BE49-F238E27FC236}">
                <a16:creationId xmlns:a16="http://schemas.microsoft.com/office/drawing/2014/main" id="{3CBE8BA3-8646-F5F8-34B5-ACD89C99EEF3}"/>
              </a:ext>
            </a:extLst>
          </p:cNvPr>
          <p:cNvSpPr>
            <a:spLocks noChangeArrowheads="1"/>
          </p:cNvSpPr>
          <p:nvPr/>
        </p:nvSpPr>
        <p:spPr bwMode="auto">
          <a:xfrm>
            <a:off x="1043134" y="5442373"/>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mj-lt"/>
              </a:rPr>
              <a:t>0</a:t>
            </a:r>
            <a:endParaRPr kumimoji="0" lang="ja-JP" altLang="ja-JP" sz="1000" b="0" i="0" u="none" strike="noStrike" cap="none" normalizeH="0" baseline="0" dirty="0">
              <a:ln>
                <a:noFill/>
              </a:ln>
              <a:solidFill>
                <a:schemeClr val="tx1"/>
              </a:solidFill>
              <a:effectLst/>
              <a:latin typeface="+mj-lt"/>
            </a:endParaRPr>
          </a:p>
        </p:txBody>
      </p:sp>
      <p:sp>
        <p:nvSpPr>
          <p:cNvPr id="850" name="Line 278">
            <a:extLst>
              <a:ext uri="{FF2B5EF4-FFF2-40B4-BE49-F238E27FC236}">
                <a16:creationId xmlns:a16="http://schemas.microsoft.com/office/drawing/2014/main" id="{FCF65ABA-B2FC-A77D-0478-0F00F92A389F}"/>
              </a:ext>
            </a:extLst>
          </p:cNvPr>
          <p:cNvSpPr>
            <a:spLocks noChangeShapeType="1"/>
          </p:cNvSpPr>
          <p:nvPr/>
        </p:nvSpPr>
        <p:spPr bwMode="auto">
          <a:xfrm flipH="1">
            <a:off x="1149921" y="5365459"/>
            <a:ext cx="7239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51" name="Line 280">
            <a:extLst>
              <a:ext uri="{FF2B5EF4-FFF2-40B4-BE49-F238E27FC236}">
                <a16:creationId xmlns:a16="http://schemas.microsoft.com/office/drawing/2014/main" id="{0533735B-D67C-907B-2B7E-3E68A85D367C}"/>
              </a:ext>
            </a:extLst>
          </p:cNvPr>
          <p:cNvSpPr>
            <a:spLocks noChangeShapeType="1"/>
          </p:cNvSpPr>
          <p:nvPr/>
        </p:nvSpPr>
        <p:spPr bwMode="auto">
          <a:xfrm flipH="1">
            <a:off x="1149921" y="5218753"/>
            <a:ext cx="7239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52" name="Rectangle 281">
            <a:extLst>
              <a:ext uri="{FF2B5EF4-FFF2-40B4-BE49-F238E27FC236}">
                <a16:creationId xmlns:a16="http://schemas.microsoft.com/office/drawing/2014/main" id="{6FF36408-E5BC-7074-0171-B0A80C05AF44}"/>
              </a:ext>
            </a:extLst>
          </p:cNvPr>
          <p:cNvSpPr>
            <a:spLocks noChangeArrowheads="1"/>
          </p:cNvSpPr>
          <p:nvPr/>
        </p:nvSpPr>
        <p:spPr bwMode="auto">
          <a:xfrm>
            <a:off x="985426" y="5151809"/>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mj-lt"/>
              </a:rPr>
              <a:t>20</a:t>
            </a:r>
            <a:endParaRPr kumimoji="0" lang="ja-JP" altLang="ja-JP" sz="1000" b="0" i="0" u="none" strike="noStrike" cap="none" normalizeH="0" baseline="0">
              <a:ln>
                <a:noFill/>
              </a:ln>
              <a:solidFill>
                <a:schemeClr val="tx1"/>
              </a:solidFill>
              <a:effectLst/>
              <a:latin typeface="+mj-lt"/>
            </a:endParaRPr>
          </a:p>
        </p:txBody>
      </p:sp>
      <p:sp>
        <p:nvSpPr>
          <p:cNvPr id="853" name="Line 282">
            <a:extLst>
              <a:ext uri="{FF2B5EF4-FFF2-40B4-BE49-F238E27FC236}">
                <a16:creationId xmlns:a16="http://schemas.microsoft.com/office/drawing/2014/main" id="{D24668DE-CF4B-E881-AC95-93151E057665}"/>
              </a:ext>
            </a:extLst>
          </p:cNvPr>
          <p:cNvSpPr>
            <a:spLocks noChangeShapeType="1"/>
          </p:cNvSpPr>
          <p:nvPr/>
        </p:nvSpPr>
        <p:spPr bwMode="auto">
          <a:xfrm flipH="1">
            <a:off x="1149921" y="5074895"/>
            <a:ext cx="7239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54" name="Line 284">
            <a:extLst>
              <a:ext uri="{FF2B5EF4-FFF2-40B4-BE49-F238E27FC236}">
                <a16:creationId xmlns:a16="http://schemas.microsoft.com/office/drawing/2014/main" id="{8E0B4738-2BC0-6842-FE4B-FAFA3B743B61}"/>
              </a:ext>
            </a:extLst>
          </p:cNvPr>
          <p:cNvSpPr>
            <a:spLocks noChangeShapeType="1"/>
          </p:cNvSpPr>
          <p:nvPr/>
        </p:nvSpPr>
        <p:spPr bwMode="auto">
          <a:xfrm flipH="1">
            <a:off x="1149921" y="4928189"/>
            <a:ext cx="7239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55" name="Rectangle 285">
            <a:extLst>
              <a:ext uri="{FF2B5EF4-FFF2-40B4-BE49-F238E27FC236}">
                <a16:creationId xmlns:a16="http://schemas.microsoft.com/office/drawing/2014/main" id="{01645C9E-919B-B9EE-EE19-71A30B4A5EB6}"/>
              </a:ext>
            </a:extLst>
          </p:cNvPr>
          <p:cNvSpPr>
            <a:spLocks noChangeArrowheads="1"/>
          </p:cNvSpPr>
          <p:nvPr/>
        </p:nvSpPr>
        <p:spPr bwMode="auto">
          <a:xfrm>
            <a:off x="985426" y="4861246"/>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mj-lt"/>
              </a:rPr>
              <a:t>40</a:t>
            </a:r>
            <a:endParaRPr kumimoji="0" lang="ja-JP" altLang="ja-JP" sz="1000" b="0" i="0" u="none" strike="noStrike" cap="none" normalizeH="0" baseline="0" dirty="0">
              <a:ln>
                <a:noFill/>
              </a:ln>
              <a:solidFill>
                <a:schemeClr val="tx1"/>
              </a:solidFill>
              <a:effectLst/>
              <a:latin typeface="+mj-lt"/>
            </a:endParaRPr>
          </a:p>
        </p:txBody>
      </p:sp>
      <p:sp>
        <p:nvSpPr>
          <p:cNvPr id="856" name="Line 286">
            <a:extLst>
              <a:ext uri="{FF2B5EF4-FFF2-40B4-BE49-F238E27FC236}">
                <a16:creationId xmlns:a16="http://schemas.microsoft.com/office/drawing/2014/main" id="{78D8B977-780E-AA35-7DB5-E0DEA6FDA3B2}"/>
              </a:ext>
            </a:extLst>
          </p:cNvPr>
          <p:cNvSpPr>
            <a:spLocks noChangeShapeType="1"/>
          </p:cNvSpPr>
          <p:nvPr/>
        </p:nvSpPr>
        <p:spPr bwMode="auto">
          <a:xfrm flipH="1">
            <a:off x="1149921" y="4784332"/>
            <a:ext cx="7239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57" name="Line 288">
            <a:extLst>
              <a:ext uri="{FF2B5EF4-FFF2-40B4-BE49-F238E27FC236}">
                <a16:creationId xmlns:a16="http://schemas.microsoft.com/office/drawing/2014/main" id="{862B9DE1-231A-84C5-5768-83CFD8D3C597}"/>
              </a:ext>
            </a:extLst>
          </p:cNvPr>
          <p:cNvSpPr>
            <a:spLocks noChangeShapeType="1"/>
          </p:cNvSpPr>
          <p:nvPr/>
        </p:nvSpPr>
        <p:spPr bwMode="auto">
          <a:xfrm flipH="1">
            <a:off x="1149921" y="4637626"/>
            <a:ext cx="7239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58" name="Rectangle 289">
            <a:extLst>
              <a:ext uri="{FF2B5EF4-FFF2-40B4-BE49-F238E27FC236}">
                <a16:creationId xmlns:a16="http://schemas.microsoft.com/office/drawing/2014/main" id="{00BD3269-D544-C983-D553-50CFA3D582AF}"/>
              </a:ext>
            </a:extLst>
          </p:cNvPr>
          <p:cNvSpPr>
            <a:spLocks noChangeArrowheads="1"/>
          </p:cNvSpPr>
          <p:nvPr/>
        </p:nvSpPr>
        <p:spPr bwMode="auto">
          <a:xfrm>
            <a:off x="985426" y="4570682"/>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mj-lt"/>
              </a:rPr>
              <a:t>60</a:t>
            </a:r>
            <a:endParaRPr kumimoji="0" lang="ja-JP" altLang="ja-JP" sz="1000" b="0" i="0" u="none" strike="noStrike" cap="none" normalizeH="0" baseline="0" dirty="0">
              <a:ln>
                <a:noFill/>
              </a:ln>
              <a:solidFill>
                <a:schemeClr val="tx1"/>
              </a:solidFill>
              <a:effectLst/>
              <a:latin typeface="+mj-lt"/>
            </a:endParaRPr>
          </a:p>
        </p:txBody>
      </p:sp>
      <p:sp>
        <p:nvSpPr>
          <p:cNvPr id="859" name="Line 290">
            <a:extLst>
              <a:ext uri="{FF2B5EF4-FFF2-40B4-BE49-F238E27FC236}">
                <a16:creationId xmlns:a16="http://schemas.microsoft.com/office/drawing/2014/main" id="{4FC3C8C1-A5C4-6E34-0FA6-749208C2194F}"/>
              </a:ext>
            </a:extLst>
          </p:cNvPr>
          <p:cNvSpPr>
            <a:spLocks noChangeShapeType="1"/>
          </p:cNvSpPr>
          <p:nvPr/>
        </p:nvSpPr>
        <p:spPr bwMode="auto">
          <a:xfrm flipH="1">
            <a:off x="1149921" y="4493768"/>
            <a:ext cx="7239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60" name="Line 292">
            <a:extLst>
              <a:ext uri="{FF2B5EF4-FFF2-40B4-BE49-F238E27FC236}">
                <a16:creationId xmlns:a16="http://schemas.microsoft.com/office/drawing/2014/main" id="{2D1C18F2-EE77-8587-37B4-157A681C9EE9}"/>
              </a:ext>
            </a:extLst>
          </p:cNvPr>
          <p:cNvSpPr>
            <a:spLocks noChangeShapeType="1"/>
          </p:cNvSpPr>
          <p:nvPr/>
        </p:nvSpPr>
        <p:spPr bwMode="auto">
          <a:xfrm flipH="1">
            <a:off x="1149921" y="4347062"/>
            <a:ext cx="7239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61" name="Rectangle 293">
            <a:extLst>
              <a:ext uri="{FF2B5EF4-FFF2-40B4-BE49-F238E27FC236}">
                <a16:creationId xmlns:a16="http://schemas.microsoft.com/office/drawing/2014/main" id="{BE6DF7E3-71CC-7824-4710-369A11241628}"/>
              </a:ext>
            </a:extLst>
          </p:cNvPr>
          <p:cNvSpPr>
            <a:spLocks noChangeArrowheads="1"/>
          </p:cNvSpPr>
          <p:nvPr/>
        </p:nvSpPr>
        <p:spPr bwMode="auto">
          <a:xfrm>
            <a:off x="985426" y="4280119"/>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mj-lt"/>
              </a:rPr>
              <a:t>80</a:t>
            </a:r>
            <a:endParaRPr kumimoji="0" lang="ja-JP" altLang="ja-JP" sz="1000" b="0" i="0" u="none" strike="noStrike" cap="none" normalizeH="0" baseline="0">
              <a:ln>
                <a:noFill/>
              </a:ln>
              <a:solidFill>
                <a:schemeClr val="tx1"/>
              </a:solidFill>
              <a:effectLst/>
              <a:latin typeface="+mj-lt"/>
            </a:endParaRPr>
          </a:p>
        </p:txBody>
      </p:sp>
      <p:sp>
        <p:nvSpPr>
          <p:cNvPr id="862" name="Line 294">
            <a:extLst>
              <a:ext uri="{FF2B5EF4-FFF2-40B4-BE49-F238E27FC236}">
                <a16:creationId xmlns:a16="http://schemas.microsoft.com/office/drawing/2014/main" id="{97091F61-6E0F-5B81-B1C4-0EB0F72D256B}"/>
              </a:ext>
            </a:extLst>
          </p:cNvPr>
          <p:cNvSpPr>
            <a:spLocks noChangeShapeType="1"/>
          </p:cNvSpPr>
          <p:nvPr/>
        </p:nvSpPr>
        <p:spPr bwMode="auto">
          <a:xfrm flipH="1">
            <a:off x="1149921" y="4203205"/>
            <a:ext cx="7239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63" name="Line 296">
            <a:extLst>
              <a:ext uri="{FF2B5EF4-FFF2-40B4-BE49-F238E27FC236}">
                <a16:creationId xmlns:a16="http://schemas.microsoft.com/office/drawing/2014/main" id="{BA788F5B-33A3-AA0E-949D-5D644080CD6C}"/>
              </a:ext>
            </a:extLst>
          </p:cNvPr>
          <p:cNvSpPr>
            <a:spLocks noChangeShapeType="1"/>
          </p:cNvSpPr>
          <p:nvPr/>
        </p:nvSpPr>
        <p:spPr bwMode="auto">
          <a:xfrm flipH="1">
            <a:off x="1149921" y="4056499"/>
            <a:ext cx="7239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sp>
        <p:nvSpPr>
          <p:cNvPr id="864" name="Rectangle 297">
            <a:extLst>
              <a:ext uri="{FF2B5EF4-FFF2-40B4-BE49-F238E27FC236}">
                <a16:creationId xmlns:a16="http://schemas.microsoft.com/office/drawing/2014/main" id="{9C7D27C2-CCD0-0DD8-D0FA-740EBDA0C4EA}"/>
              </a:ext>
            </a:extLst>
          </p:cNvPr>
          <p:cNvSpPr>
            <a:spLocks noChangeArrowheads="1"/>
          </p:cNvSpPr>
          <p:nvPr/>
        </p:nvSpPr>
        <p:spPr bwMode="auto">
          <a:xfrm>
            <a:off x="927718" y="3989555"/>
            <a:ext cx="2115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mj-lt"/>
              </a:rPr>
              <a:t>100</a:t>
            </a:r>
            <a:endParaRPr kumimoji="0" lang="ja-JP" altLang="ja-JP" sz="1000" b="0" i="0" u="none" strike="noStrike" cap="none" normalizeH="0" baseline="0" dirty="0">
              <a:ln>
                <a:noFill/>
              </a:ln>
              <a:solidFill>
                <a:schemeClr val="tx1"/>
              </a:solidFill>
              <a:effectLst/>
              <a:latin typeface="+mj-lt"/>
            </a:endParaRPr>
          </a:p>
        </p:txBody>
      </p:sp>
      <p:sp>
        <p:nvSpPr>
          <p:cNvPr id="613" name="Line 18">
            <a:extLst>
              <a:ext uri="{FF2B5EF4-FFF2-40B4-BE49-F238E27FC236}">
                <a16:creationId xmlns:a16="http://schemas.microsoft.com/office/drawing/2014/main" id="{A3665026-F712-E299-DA9B-CAB5143AEFF6}"/>
              </a:ext>
            </a:extLst>
          </p:cNvPr>
          <p:cNvSpPr>
            <a:spLocks noChangeShapeType="1"/>
          </p:cNvSpPr>
          <p:nvPr/>
        </p:nvSpPr>
        <p:spPr bwMode="auto">
          <a:xfrm>
            <a:off x="1225490" y="1821377"/>
            <a:ext cx="0" cy="228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endParaRPr>
          </a:p>
        </p:txBody>
      </p:sp>
      <p:cxnSp>
        <p:nvCxnSpPr>
          <p:cNvPr id="9" name="直線矢印コネクタ 8">
            <a:extLst>
              <a:ext uri="{FF2B5EF4-FFF2-40B4-BE49-F238E27FC236}">
                <a16:creationId xmlns:a16="http://schemas.microsoft.com/office/drawing/2014/main" id="{30DE3118-DC18-96B7-961C-A81202231D62}"/>
              </a:ext>
            </a:extLst>
          </p:cNvPr>
          <p:cNvCxnSpPr>
            <a:cxnSpLocks/>
          </p:cNvCxnSpPr>
          <p:nvPr/>
        </p:nvCxnSpPr>
        <p:spPr>
          <a:xfrm>
            <a:off x="5354514" y="3724303"/>
            <a:ext cx="0" cy="345327"/>
          </a:xfrm>
          <a:prstGeom prst="straightConnector1">
            <a:avLst/>
          </a:prstGeom>
          <a:ln>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C3A2C227-E00F-AC57-11B1-8F9C497B7A1F}"/>
              </a:ext>
            </a:extLst>
          </p:cNvPr>
          <p:cNvCxnSpPr>
            <a:cxnSpLocks/>
          </p:cNvCxnSpPr>
          <p:nvPr/>
        </p:nvCxnSpPr>
        <p:spPr>
          <a:xfrm flipH="1" flipV="1">
            <a:off x="7742883" y="428839"/>
            <a:ext cx="655" cy="504000"/>
          </a:xfrm>
          <a:prstGeom prst="line">
            <a:avLst/>
          </a:prstGeom>
          <a:ln w="3175">
            <a:solidFill>
              <a:schemeClr val="tx1"/>
            </a:solidFill>
            <a:prstDash val="dash"/>
          </a:ln>
        </p:spPr>
        <p:style>
          <a:lnRef idx="1">
            <a:schemeClr val="dk1"/>
          </a:lnRef>
          <a:fillRef idx="0">
            <a:schemeClr val="dk1"/>
          </a:fillRef>
          <a:effectRef idx="0">
            <a:schemeClr val="dk1"/>
          </a:effectRef>
          <a:fontRef idx="minor">
            <a:schemeClr val="tx1"/>
          </a:fontRef>
        </p:style>
      </p:cxnSp>
      <p:sp>
        <p:nvSpPr>
          <p:cNvPr id="13" name="スライド番号プレースホルダー 12">
            <a:extLst>
              <a:ext uri="{FF2B5EF4-FFF2-40B4-BE49-F238E27FC236}">
                <a16:creationId xmlns:a16="http://schemas.microsoft.com/office/drawing/2014/main" id="{9C77690C-CBDE-D72B-167D-EB8AA856DC60}"/>
              </a:ext>
            </a:extLst>
          </p:cNvPr>
          <p:cNvSpPr>
            <a:spLocks noGrp="1"/>
          </p:cNvSpPr>
          <p:nvPr>
            <p:ph type="sldNum" sz="quarter" idx="12"/>
          </p:nvPr>
        </p:nvSpPr>
        <p:spPr>
          <a:xfrm>
            <a:off x="7081806" y="6492875"/>
            <a:ext cx="2057400" cy="365125"/>
          </a:xfrm>
        </p:spPr>
        <p:txBody>
          <a:bodyPr/>
          <a:lstStyle/>
          <a:p>
            <a:fld id="{E28FEB21-78F3-4220-B02C-CC5A2ADCA1DE}" type="slidenum">
              <a:rPr kumimoji="1" lang="ja-JP" altLang="en-US" smtClean="0"/>
              <a:t>5</a:t>
            </a:fld>
            <a:endParaRPr kumimoji="1" lang="ja-JP" altLang="en-US" dirty="0"/>
          </a:p>
        </p:txBody>
      </p:sp>
      <p:cxnSp>
        <p:nvCxnSpPr>
          <p:cNvPr id="16" name="Straight Connector 534">
            <a:extLst>
              <a:ext uri="{FF2B5EF4-FFF2-40B4-BE49-F238E27FC236}">
                <a16:creationId xmlns:a16="http://schemas.microsoft.com/office/drawing/2014/main" id="{8551B1FA-9A4C-8CDD-FCC5-BA006C0B94C1}"/>
              </a:ext>
            </a:extLst>
          </p:cNvPr>
          <p:cNvCxnSpPr>
            <a:cxnSpLocks/>
          </p:cNvCxnSpPr>
          <p:nvPr/>
        </p:nvCxnSpPr>
        <p:spPr>
          <a:xfrm flipH="1">
            <a:off x="2062060" y="2885970"/>
            <a:ext cx="5623" cy="264733"/>
          </a:xfrm>
          <a:prstGeom prst="line">
            <a:avLst/>
          </a:prstGeom>
          <a:ln w="19050">
            <a:solidFill>
              <a:srgbClr val="FF0000"/>
            </a:solidFill>
            <a:prstDash val="sysDot"/>
          </a:ln>
        </p:spPr>
        <p:style>
          <a:lnRef idx="1">
            <a:schemeClr val="accent1"/>
          </a:lnRef>
          <a:fillRef idx="0">
            <a:schemeClr val="accent1"/>
          </a:fillRef>
          <a:effectRef idx="0">
            <a:schemeClr val="accent1"/>
          </a:effectRef>
          <a:fontRef idx="minor">
            <a:schemeClr val="tx1"/>
          </a:fontRef>
        </p:style>
      </p:cxnSp>
      <p:grpSp>
        <p:nvGrpSpPr>
          <p:cNvPr id="39" name="グループ化 38">
            <a:extLst>
              <a:ext uri="{FF2B5EF4-FFF2-40B4-BE49-F238E27FC236}">
                <a16:creationId xmlns:a16="http://schemas.microsoft.com/office/drawing/2014/main" id="{0620C1C4-DF98-64A1-8CFD-4407443E27D9}"/>
              </a:ext>
            </a:extLst>
          </p:cNvPr>
          <p:cNvGrpSpPr/>
          <p:nvPr/>
        </p:nvGrpSpPr>
        <p:grpSpPr>
          <a:xfrm>
            <a:off x="6313449" y="2017228"/>
            <a:ext cx="2331158" cy="1613206"/>
            <a:chOff x="1346889" y="1989445"/>
            <a:chExt cx="2331158" cy="1613206"/>
          </a:xfrm>
        </p:grpSpPr>
        <p:pic>
          <p:nvPicPr>
            <p:cNvPr id="49" name="図 48" descr="ダイアグラム&#10;&#10;自動的に生成された説明">
              <a:extLst>
                <a:ext uri="{FF2B5EF4-FFF2-40B4-BE49-F238E27FC236}">
                  <a16:creationId xmlns:a16="http://schemas.microsoft.com/office/drawing/2014/main" id="{35D63168-44DB-B47D-F7D9-27A5839BB5CC}"/>
                </a:ext>
              </a:extLst>
            </p:cNvPr>
            <p:cNvPicPr>
              <a:picLocks noChangeAspect="1"/>
            </p:cNvPicPr>
            <p:nvPr/>
          </p:nvPicPr>
          <p:blipFill rotWithShape="1">
            <a:blip r:embed="rId3">
              <a:extLst>
                <a:ext uri="{28A0092B-C50C-407E-A947-70E740481C1C}">
                  <a14:useLocalDpi xmlns:a14="http://schemas.microsoft.com/office/drawing/2010/main" val="0"/>
                </a:ext>
              </a:extLst>
            </a:blip>
            <a:srcRect t="1" b="12169"/>
            <a:stretch/>
          </p:blipFill>
          <p:spPr>
            <a:xfrm>
              <a:off x="2157572" y="1989445"/>
              <a:ext cx="1520475" cy="1439555"/>
            </a:xfrm>
            <a:prstGeom prst="rect">
              <a:avLst/>
            </a:prstGeom>
          </p:spPr>
        </p:pic>
        <p:sp>
          <p:nvSpPr>
            <p:cNvPr id="50" name="正方形/長方形 12">
              <a:extLst>
                <a:ext uri="{FF2B5EF4-FFF2-40B4-BE49-F238E27FC236}">
                  <a16:creationId xmlns:a16="http://schemas.microsoft.com/office/drawing/2014/main" id="{5BD283C2-AA0A-2F25-F05E-0F45EC639E9F}"/>
                </a:ext>
              </a:extLst>
            </p:cNvPr>
            <p:cNvSpPr/>
            <p:nvPr/>
          </p:nvSpPr>
          <p:spPr>
            <a:xfrm>
              <a:off x="2230702" y="3079613"/>
              <a:ext cx="1143017" cy="523038"/>
            </a:xfrm>
            <a:custGeom>
              <a:avLst/>
              <a:gdLst>
                <a:gd name="connsiteX0" fmla="*/ 0 w 1117656"/>
                <a:gd name="connsiteY0" fmla="*/ 0 h 637812"/>
                <a:gd name="connsiteX1" fmla="*/ 1117656 w 1117656"/>
                <a:gd name="connsiteY1" fmla="*/ 0 h 637812"/>
                <a:gd name="connsiteX2" fmla="*/ 1117656 w 1117656"/>
                <a:gd name="connsiteY2" fmla="*/ 637812 h 637812"/>
                <a:gd name="connsiteX3" fmla="*/ 0 w 1117656"/>
                <a:gd name="connsiteY3" fmla="*/ 637812 h 637812"/>
                <a:gd name="connsiteX4" fmla="*/ 0 w 1117656"/>
                <a:gd name="connsiteY4" fmla="*/ 0 h 637812"/>
                <a:gd name="connsiteX0" fmla="*/ 0 w 1117656"/>
                <a:gd name="connsiteY0" fmla="*/ 0 h 639717"/>
                <a:gd name="connsiteX1" fmla="*/ 1117656 w 1117656"/>
                <a:gd name="connsiteY1" fmla="*/ 1905 h 639717"/>
                <a:gd name="connsiteX2" fmla="*/ 1117656 w 1117656"/>
                <a:gd name="connsiteY2" fmla="*/ 639717 h 639717"/>
                <a:gd name="connsiteX3" fmla="*/ 0 w 1117656"/>
                <a:gd name="connsiteY3" fmla="*/ 639717 h 639717"/>
                <a:gd name="connsiteX4" fmla="*/ 0 w 1117656"/>
                <a:gd name="connsiteY4" fmla="*/ 0 h 639717"/>
                <a:gd name="connsiteX0" fmla="*/ 45720 w 1163376"/>
                <a:gd name="connsiteY0" fmla="*/ 0 h 639717"/>
                <a:gd name="connsiteX1" fmla="*/ 1163376 w 1163376"/>
                <a:gd name="connsiteY1" fmla="*/ 1905 h 639717"/>
                <a:gd name="connsiteX2" fmla="*/ 1163376 w 1163376"/>
                <a:gd name="connsiteY2" fmla="*/ 639717 h 639717"/>
                <a:gd name="connsiteX3" fmla="*/ 45720 w 1163376"/>
                <a:gd name="connsiteY3" fmla="*/ 639717 h 639717"/>
                <a:gd name="connsiteX4" fmla="*/ 45720 w 1163376"/>
                <a:gd name="connsiteY4" fmla="*/ 0 h 639717"/>
                <a:gd name="connsiteX0" fmla="*/ 81280 w 1198936"/>
                <a:gd name="connsiteY0" fmla="*/ 0 h 639717"/>
                <a:gd name="connsiteX1" fmla="*/ 1198936 w 1198936"/>
                <a:gd name="connsiteY1" fmla="*/ 1905 h 639717"/>
                <a:gd name="connsiteX2" fmla="*/ 1198936 w 1198936"/>
                <a:gd name="connsiteY2" fmla="*/ 639717 h 639717"/>
                <a:gd name="connsiteX3" fmla="*/ 81280 w 1198936"/>
                <a:gd name="connsiteY3" fmla="*/ 639717 h 639717"/>
                <a:gd name="connsiteX4" fmla="*/ 81280 w 1198936"/>
                <a:gd name="connsiteY4" fmla="*/ 0 h 639717"/>
                <a:gd name="connsiteX0" fmla="*/ 99906 w 1217562"/>
                <a:gd name="connsiteY0" fmla="*/ 0 h 639717"/>
                <a:gd name="connsiteX1" fmla="*/ 1217562 w 1217562"/>
                <a:gd name="connsiteY1" fmla="*/ 1905 h 639717"/>
                <a:gd name="connsiteX2" fmla="*/ 1217562 w 1217562"/>
                <a:gd name="connsiteY2" fmla="*/ 639717 h 639717"/>
                <a:gd name="connsiteX3" fmla="*/ 99906 w 1217562"/>
                <a:gd name="connsiteY3" fmla="*/ 639717 h 639717"/>
                <a:gd name="connsiteX4" fmla="*/ 99906 w 1217562"/>
                <a:gd name="connsiteY4" fmla="*/ 0 h 639717"/>
                <a:gd name="connsiteX0" fmla="*/ 167399 w 1285055"/>
                <a:gd name="connsiteY0" fmla="*/ 0 h 639717"/>
                <a:gd name="connsiteX1" fmla="*/ 1285055 w 1285055"/>
                <a:gd name="connsiteY1" fmla="*/ 1905 h 639717"/>
                <a:gd name="connsiteX2" fmla="*/ 1285055 w 1285055"/>
                <a:gd name="connsiteY2" fmla="*/ 639717 h 639717"/>
                <a:gd name="connsiteX3" fmla="*/ 167399 w 1285055"/>
                <a:gd name="connsiteY3" fmla="*/ 639717 h 639717"/>
                <a:gd name="connsiteX4" fmla="*/ 3023 w 1285055"/>
                <a:gd name="connsiteY4" fmla="*/ 300502 h 639717"/>
                <a:gd name="connsiteX5" fmla="*/ 167399 w 1285055"/>
                <a:gd name="connsiteY5" fmla="*/ 0 h 639717"/>
                <a:gd name="connsiteX0" fmla="*/ 261081 w 1378737"/>
                <a:gd name="connsiteY0" fmla="*/ 0 h 639717"/>
                <a:gd name="connsiteX1" fmla="*/ 1378737 w 1378737"/>
                <a:gd name="connsiteY1" fmla="*/ 1905 h 639717"/>
                <a:gd name="connsiteX2" fmla="*/ 1378737 w 1378737"/>
                <a:gd name="connsiteY2" fmla="*/ 639717 h 639717"/>
                <a:gd name="connsiteX3" fmla="*/ 261081 w 1378737"/>
                <a:gd name="connsiteY3" fmla="*/ 639717 h 639717"/>
                <a:gd name="connsiteX4" fmla="*/ 0 w 1378737"/>
                <a:gd name="connsiteY4" fmla="*/ 303865 h 639717"/>
                <a:gd name="connsiteX5" fmla="*/ 261081 w 1378737"/>
                <a:gd name="connsiteY5" fmla="*/ 0 h 639717"/>
                <a:gd name="connsiteX0" fmla="*/ 261081 w 1410972"/>
                <a:gd name="connsiteY0" fmla="*/ 0 h 807866"/>
                <a:gd name="connsiteX1" fmla="*/ 1378737 w 1410972"/>
                <a:gd name="connsiteY1" fmla="*/ 1905 h 807866"/>
                <a:gd name="connsiteX2" fmla="*/ 1410972 w 1410972"/>
                <a:gd name="connsiteY2" fmla="*/ 807866 h 807866"/>
                <a:gd name="connsiteX3" fmla="*/ 261081 w 1410972"/>
                <a:gd name="connsiteY3" fmla="*/ 639717 h 807866"/>
                <a:gd name="connsiteX4" fmla="*/ 0 w 1410972"/>
                <a:gd name="connsiteY4" fmla="*/ 303865 h 807866"/>
                <a:gd name="connsiteX5" fmla="*/ 261081 w 1410972"/>
                <a:gd name="connsiteY5" fmla="*/ 0 h 807866"/>
                <a:gd name="connsiteX0" fmla="*/ 261081 w 1470603"/>
                <a:gd name="connsiteY0" fmla="*/ 0 h 807866"/>
                <a:gd name="connsiteX1" fmla="*/ 1378737 w 1470603"/>
                <a:gd name="connsiteY1" fmla="*/ 1905 h 807866"/>
                <a:gd name="connsiteX2" fmla="*/ 1410972 w 1470603"/>
                <a:gd name="connsiteY2" fmla="*/ 807866 h 807866"/>
                <a:gd name="connsiteX3" fmla="*/ 261081 w 1470603"/>
                <a:gd name="connsiteY3" fmla="*/ 639717 h 807866"/>
                <a:gd name="connsiteX4" fmla="*/ 0 w 1470603"/>
                <a:gd name="connsiteY4" fmla="*/ 303865 h 807866"/>
                <a:gd name="connsiteX5" fmla="*/ 261081 w 1470603"/>
                <a:gd name="connsiteY5" fmla="*/ 0 h 807866"/>
                <a:gd name="connsiteX0" fmla="*/ 261081 w 1669215"/>
                <a:gd name="connsiteY0" fmla="*/ 0 h 740606"/>
                <a:gd name="connsiteX1" fmla="*/ 1378737 w 1669215"/>
                <a:gd name="connsiteY1" fmla="*/ 1905 h 740606"/>
                <a:gd name="connsiteX2" fmla="*/ 1636617 w 1669215"/>
                <a:gd name="connsiteY2" fmla="*/ 740606 h 740606"/>
                <a:gd name="connsiteX3" fmla="*/ 261081 w 1669215"/>
                <a:gd name="connsiteY3" fmla="*/ 639717 h 740606"/>
                <a:gd name="connsiteX4" fmla="*/ 0 w 1669215"/>
                <a:gd name="connsiteY4" fmla="*/ 303865 h 740606"/>
                <a:gd name="connsiteX5" fmla="*/ 261081 w 1669215"/>
                <a:gd name="connsiteY5" fmla="*/ 0 h 740606"/>
                <a:gd name="connsiteX0" fmla="*/ 261081 w 1669215"/>
                <a:gd name="connsiteY0" fmla="*/ 0 h 741505"/>
                <a:gd name="connsiteX1" fmla="*/ 1378737 w 1669215"/>
                <a:gd name="connsiteY1" fmla="*/ 1905 h 741505"/>
                <a:gd name="connsiteX2" fmla="*/ 1636617 w 1669215"/>
                <a:gd name="connsiteY2" fmla="*/ 740606 h 741505"/>
                <a:gd name="connsiteX3" fmla="*/ 261081 w 1669215"/>
                <a:gd name="connsiteY3" fmla="*/ 639717 h 741505"/>
                <a:gd name="connsiteX4" fmla="*/ 0 w 1669215"/>
                <a:gd name="connsiteY4" fmla="*/ 303865 h 741505"/>
                <a:gd name="connsiteX5" fmla="*/ 261081 w 1669215"/>
                <a:gd name="connsiteY5" fmla="*/ 0 h 741505"/>
                <a:gd name="connsiteX0" fmla="*/ 261731 w 1669865"/>
                <a:gd name="connsiteY0" fmla="*/ 0 h 744903"/>
                <a:gd name="connsiteX1" fmla="*/ 1379387 w 1669865"/>
                <a:gd name="connsiteY1" fmla="*/ 1905 h 744903"/>
                <a:gd name="connsiteX2" fmla="*/ 1637267 w 1669865"/>
                <a:gd name="connsiteY2" fmla="*/ 740606 h 744903"/>
                <a:gd name="connsiteX3" fmla="*/ 310082 w 1669865"/>
                <a:gd name="connsiteY3" fmla="*/ 710339 h 744903"/>
                <a:gd name="connsiteX4" fmla="*/ 650 w 1669865"/>
                <a:gd name="connsiteY4" fmla="*/ 303865 h 744903"/>
                <a:gd name="connsiteX5" fmla="*/ 261731 w 1669865"/>
                <a:gd name="connsiteY5" fmla="*/ 0 h 744903"/>
                <a:gd name="connsiteX0" fmla="*/ 261731 w 1662160"/>
                <a:gd name="connsiteY0" fmla="*/ 0 h 744905"/>
                <a:gd name="connsiteX1" fmla="*/ 1226272 w 1662160"/>
                <a:gd name="connsiteY1" fmla="*/ 1904 h 744905"/>
                <a:gd name="connsiteX2" fmla="*/ 1637267 w 1662160"/>
                <a:gd name="connsiteY2" fmla="*/ 740606 h 744905"/>
                <a:gd name="connsiteX3" fmla="*/ 310082 w 1662160"/>
                <a:gd name="connsiteY3" fmla="*/ 710339 h 744905"/>
                <a:gd name="connsiteX4" fmla="*/ 650 w 1662160"/>
                <a:gd name="connsiteY4" fmla="*/ 303865 h 744905"/>
                <a:gd name="connsiteX5" fmla="*/ 261731 w 1662160"/>
                <a:gd name="connsiteY5" fmla="*/ 0 h 744905"/>
                <a:gd name="connsiteX0" fmla="*/ 261731 w 1763457"/>
                <a:gd name="connsiteY0" fmla="*/ 0 h 730518"/>
                <a:gd name="connsiteX1" fmla="*/ 1226272 w 1763457"/>
                <a:gd name="connsiteY1" fmla="*/ 1904 h 730518"/>
                <a:gd name="connsiteX2" fmla="*/ 1742032 w 1763457"/>
                <a:gd name="connsiteY2" fmla="*/ 730518 h 730518"/>
                <a:gd name="connsiteX3" fmla="*/ 310082 w 1763457"/>
                <a:gd name="connsiteY3" fmla="*/ 710339 h 730518"/>
                <a:gd name="connsiteX4" fmla="*/ 650 w 1763457"/>
                <a:gd name="connsiteY4" fmla="*/ 303865 h 730518"/>
                <a:gd name="connsiteX5" fmla="*/ 261731 w 1763457"/>
                <a:gd name="connsiteY5" fmla="*/ 0 h 730518"/>
                <a:gd name="connsiteX0" fmla="*/ 285752 w 1787478"/>
                <a:gd name="connsiteY0" fmla="*/ 0 h 730518"/>
                <a:gd name="connsiteX1" fmla="*/ 1250293 w 1787478"/>
                <a:gd name="connsiteY1" fmla="*/ 1904 h 730518"/>
                <a:gd name="connsiteX2" fmla="*/ 1766053 w 1787478"/>
                <a:gd name="connsiteY2" fmla="*/ 730518 h 730518"/>
                <a:gd name="connsiteX3" fmla="*/ 334103 w 1787478"/>
                <a:gd name="connsiteY3" fmla="*/ 710339 h 730518"/>
                <a:gd name="connsiteX4" fmla="*/ 496 w 1787478"/>
                <a:gd name="connsiteY4" fmla="*/ 303866 h 730518"/>
                <a:gd name="connsiteX5" fmla="*/ 285752 w 1787478"/>
                <a:gd name="connsiteY5" fmla="*/ 0 h 730518"/>
                <a:gd name="connsiteX0" fmla="*/ 297094 w 1798820"/>
                <a:gd name="connsiteY0" fmla="*/ 0 h 879094"/>
                <a:gd name="connsiteX1" fmla="*/ 1261635 w 1798820"/>
                <a:gd name="connsiteY1" fmla="*/ 1904 h 879094"/>
                <a:gd name="connsiteX2" fmla="*/ 1777395 w 1798820"/>
                <a:gd name="connsiteY2" fmla="*/ 730518 h 879094"/>
                <a:gd name="connsiteX3" fmla="*/ 619854 w 1798820"/>
                <a:gd name="connsiteY3" fmla="*/ 879094 h 879094"/>
                <a:gd name="connsiteX4" fmla="*/ 11838 w 1798820"/>
                <a:gd name="connsiteY4" fmla="*/ 303866 h 879094"/>
                <a:gd name="connsiteX5" fmla="*/ 297094 w 1798820"/>
                <a:gd name="connsiteY5" fmla="*/ 0 h 879094"/>
                <a:gd name="connsiteX0" fmla="*/ 352141 w 1853867"/>
                <a:gd name="connsiteY0" fmla="*/ 0 h 879094"/>
                <a:gd name="connsiteX1" fmla="*/ 1316682 w 1853867"/>
                <a:gd name="connsiteY1" fmla="*/ 1904 h 879094"/>
                <a:gd name="connsiteX2" fmla="*/ 1832442 w 1853867"/>
                <a:gd name="connsiteY2" fmla="*/ 730518 h 879094"/>
                <a:gd name="connsiteX3" fmla="*/ 674901 w 1853867"/>
                <a:gd name="connsiteY3" fmla="*/ 879094 h 879094"/>
                <a:gd name="connsiteX4" fmla="*/ 9114 w 1853867"/>
                <a:gd name="connsiteY4" fmla="*/ 285784 h 879094"/>
                <a:gd name="connsiteX5" fmla="*/ 352141 w 1853867"/>
                <a:gd name="connsiteY5" fmla="*/ 0 h 879094"/>
                <a:gd name="connsiteX0" fmla="*/ 352141 w 2193723"/>
                <a:gd name="connsiteY0" fmla="*/ 0 h 879094"/>
                <a:gd name="connsiteX1" fmla="*/ 1316682 w 2193723"/>
                <a:gd name="connsiteY1" fmla="*/ 1904 h 879094"/>
                <a:gd name="connsiteX2" fmla="*/ 2179063 w 2193723"/>
                <a:gd name="connsiteY2" fmla="*/ 851056 h 879094"/>
                <a:gd name="connsiteX3" fmla="*/ 674901 w 2193723"/>
                <a:gd name="connsiteY3" fmla="*/ 879094 h 879094"/>
                <a:gd name="connsiteX4" fmla="*/ 9114 w 2193723"/>
                <a:gd name="connsiteY4" fmla="*/ 285784 h 879094"/>
                <a:gd name="connsiteX5" fmla="*/ 352141 w 2193723"/>
                <a:gd name="connsiteY5" fmla="*/ 0 h 879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3723" h="879094">
                  <a:moveTo>
                    <a:pt x="352141" y="0"/>
                  </a:moveTo>
                  <a:lnTo>
                    <a:pt x="1316682" y="1904"/>
                  </a:lnTo>
                  <a:cubicBezTo>
                    <a:pt x="1327427" y="270558"/>
                    <a:pt x="2325463" y="619394"/>
                    <a:pt x="2179063" y="851056"/>
                  </a:cubicBezTo>
                  <a:lnTo>
                    <a:pt x="674901" y="879094"/>
                  </a:lnTo>
                  <a:cubicBezTo>
                    <a:pt x="471366" y="795114"/>
                    <a:pt x="62907" y="432300"/>
                    <a:pt x="9114" y="285784"/>
                  </a:cubicBezTo>
                  <a:cubicBezTo>
                    <a:pt x="-44679" y="139268"/>
                    <a:pt x="148606" y="22322"/>
                    <a:pt x="352141" y="0"/>
                  </a:cubicBezTo>
                  <a:close/>
                </a:path>
              </a:pathLst>
            </a:cu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j-lt"/>
              </a:endParaRPr>
            </a:p>
          </p:txBody>
        </p:sp>
        <p:cxnSp>
          <p:nvCxnSpPr>
            <p:cNvPr id="62" name="直線コネクタ 61">
              <a:extLst>
                <a:ext uri="{FF2B5EF4-FFF2-40B4-BE49-F238E27FC236}">
                  <a16:creationId xmlns:a16="http://schemas.microsoft.com/office/drawing/2014/main" id="{4B408AC7-92F3-3CC7-A965-9426F3EE2E5C}"/>
                </a:ext>
              </a:extLst>
            </p:cNvPr>
            <p:cNvCxnSpPr>
              <a:cxnSpLocks/>
            </p:cNvCxnSpPr>
            <p:nvPr/>
          </p:nvCxnSpPr>
          <p:spPr>
            <a:xfrm flipH="1">
              <a:off x="2393039" y="3087333"/>
              <a:ext cx="468000" cy="0"/>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sp>
          <p:nvSpPr>
            <p:cNvPr id="63" name="テキスト ボックス 62">
              <a:extLst>
                <a:ext uri="{FF2B5EF4-FFF2-40B4-BE49-F238E27FC236}">
                  <a16:creationId xmlns:a16="http://schemas.microsoft.com/office/drawing/2014/main" id="{2DEE9EFE-011C-E5DA-7958-F1C9A93F5FBE}"/>
                </a:ext>
              </a:extLst>
            </p:cNvPr>
            <p:cNvSpPr txBox="1"/>
            <p:nvPr/>
          </p:nvSpPr>
          <p:spPr>
            <a:xfrm>
              <a:off x="1606188" y="3126255"/>
              <a:ext cx="1111777"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1" u="sng"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357.06</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   -90(C</a:t>
              </a:r>
              <a:r>
                <a:rPr kumimoji="1" lang="en-US" altLang="ja-JP" sz="1000" b="0" i="0" u="none" strike="noStrike" kern="1200" cap="none" spc="0" normalizeH="0" baseline="-25000" noProof="0" dirty="0">
                  <a:ln>
                    <a:noFill/>
                  </a:ln>
                  <a:solidFill>
                    <a:prstClr val="black"/>
                  </a:solidFill>
                  <a:effectLst/>
                  <a:uLnTx/>
                  <a:uFillTx/>
                  <a:latin typeface="+mj-lt"/>
                  <a:ea typeface="游ゴシック" panose="020B0400000000000000" pitchFamily="50" charset="-128"/>
                  <a:cs typeface="Arial" panose="020B0604020202020204" pitchFamily="34" charset="0"/>
                </a:rPr>
                <a:t>3</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H</a:t>
              </a:r>
              <a:r>
                <a:rPr kumimoji="1" lang="en-US" altLang="ja-JP" sz="1000" b="0" i="0" u="none" strike="noStrike" kern="1200" cap="none" spc="0" normalizeH="0" baseline="-25000" noProof="0" dirty="0">
                  <a:ln>
                    <a:noFill/>
                  </a:ln>
                  <a:solidFill>
                    <a:prstClr val="black"/>
                  </a:solidFill>
                  <a:effectLst/>
                  <a:uLnTx/>
                  <a:uFillTx/>
                  <a:latin typeface="+mj-lt"/>
                  <a:ea typeface="游ゴシック" panose="020B0400000000000000" pitchFamily="50" charset="-128"/>
                  <a:cs typeface="Arial" panose="020B0604020202020204" pitchFamily="34" charset="0"/>
                </a:rPr>
                <a:t>6</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O</a:t>
              </a:r>
              <a:r>
                <a:rPr kumimoji="1" lang="en-US" altLang="ja-JP" sz="1000" b="0" i="0" u="none" strike="noStrike" kern="1200" cap="none" spc="0" normalizeH="0" baseline="-25000" noProof="0" dirty="0">
                  <a:ln>
                    <a:noFill/>
                  </a:ln>
                  <a:solidFill>
                    <a:prstClr val="black"/>
                  </a:solidFill>
                  <a:effectLst/>
                  <a:uLnTx/>
                  <a:uFillTx/>
                  <a:latin typeface="+mj-lt"/>
                  <a:ea typeface="游ゴシック" panose="020B0400000000000000" pitchFamily="50" charset="-128"/>
                  <a:cs typeface="Arial" panose="020B0604020202020204" pitchFamily="34" charset="0"/>
                </a:rPr>
                <a:t>3</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a:t>
              </a:r>
              <a:endParaRPr kumimoji="1" lang="ja-JP" altLang="en-US"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endParaRPr>
            </a:p>
          </p:txBody>
        </p:sp>
        <p:cxnSp>
          <p:nvCxnSpPr>
            <p:cNvPr id="1905" name="直線コネクタ 1904">
              <a:extLst>
                <a:ext uri="{FF2B5EF4-FFF2-40B4-BE49-F238E27FC236}">
                  <a16:creationId xmlns:a16="http://schemas.microsoft.com/office/drawing/2014/main" id="{8AEEADEE-2B68-9AD0-0F25-0F6F369667BE}"/>
                </a:ext>
              </a:extLst>
            </p:cNvPr>
            <p:cNvCxnSpPr>
              <a:cxnSpLocks/>
            </p:cNvCxnSpPr>
            <p:nvPr/>
          </p:nvCxnSpPr>
          <p:spPr>
            <a:xfrm flipH="1">
              <a:off x="2134604" y="3084735"/>
              <a:ext cx="275980" cy="7758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39" name="直線コネクタ 1938">
              <a:extLst>
                <a:ext uri="{FF2B5EF4-FFF2-40B4-BE49-F238E27FC236}">
                  <a16:creationId xmlns:a16="http://schemas.microsoft.com/office/drawing/2014/main" id="{18A85488-4293-2135-A51B-622606124FBB}"/>
                </a:ext>
              </a:extLst>
            </p:cNvPr>
            <p:cNvCxnSpPr>
              <a:cxnSpLocks/>
            </p:cNvCxnSpPr>
            <p:nvPr/>
          </p:nvCxnSpPr>
          <p:spPr>
            <a:xfrm flipH="1">
              <a:off x="2454722" y="2917222"/>
              <a:ext cx="295200" cy="121366"/>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1940" name="直線コネクタ 1939">
              <a:extLst>
                <a:ext uri="{FF2B5EF4-FFF2-40B4-BE49-F238E27FC236}">
                  <a16:creationId xmlns:a16="http://schemas.microsoft.com/office/drawing/2014/main" id="{3FFF4A1C-3011-7354-0E06-122A3B79BC9D}"/>
                </a:ext>
              </a:extLst>
            </p:cNvPr>
            <p:cNvCxnSpPr>
              <a:cxnSpLocks/>
            </p:cNvCxnSpPr>
            <p:nvPr/>
          </p:nvCxnSpPr>
          <p:spPr>
            <a:xfrm flipH="1">
              <a:off x="1953269" y="3039820"/>
              <a:ext cx="504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941" name="テキスト ボックス 1940">
              <a:extLst>
                <a:ext uri="{FF2B5EF4-FFF2-40B4-BE49-F238E27FC236}">
                  <a16:creationId xmlns:a16="http://schemas.microsoft.com/office/drawing/2014/main" id="{C0A4DD98-A563-F772-DBC8-21D07472E568}"/>
                </a:ext>
              </a:extLst>
            </p:cNvPr>
            <p:cNvSpPr txBox="1"/>
            <p:nvPr/>
          </p:nvSpPr>
          <p:spPr>
            <a:xfrm>
              <a:off x="1346889" y="2586997"/>
              <a:ext cx="1168500"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1" u="none" strike="noStrike" kern="1200" cap="none" spc="0" normalizeH="0" baseline="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297.04</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  -</a:t>
              </a:r>
              <a:r>
                <a:rPr kumimoji="1" lang="en-US" altLang="ja-JP" sz="1000" dirty="0">
                  <a:solidFill>
                    <a:prstClr val="black"/>
                  </a:solidFill>
                  <a:latin typeface="+mj-lt"/>
                  <a:ea typeface="游ゴシック" panose="020B0400000000000000" pitchFamily="50" charset="-128"/>
                  <a:cs typeface="Arial" panose="020B0604020202020204" pitchFamily="34" charset="0"/>
                </a:rPr>
                <a:t>60</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(C</a:t>
              </a:r>
              <a:r>
                <a:rPr kumimoji="1" lang="en-US" altLang="ja-JP" sz="1000" baseline="-25000" dirty="0">
                  <a:solidFill>
                    <a:prstClr val="black"/>
                  </a:solidFill>
                  <a:latin typeface="+mj-lt"/>
                  <a:ea typeface="游ゴシック" panose="020B0400000000000000" pitchFamily="50" charset="-128"/>
                  <a:cs typeface="Arial" panose="020B0604020202020204" pitchFamily="34" charset="0"/>
                </a:rPr>
                <a:t>2</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H</a:t>
              </a:r>
              <a:r>
                <a:rPr kumimoji="1" lang="en-US" altLang="ja-JP" sz="1000" b="0" i="0" u="none" strike="noStrike" kern="1200" cap="none" spc="0" normalizeH="0" baseline="-25000" noProof="0" dirty="0">
                  <a:ln>
                    <a:noFill/>
                  </a:ln>
                  <a:solidFill>
                    <a:prstClr val="black"/>
                  </a:solidFill>
                  <a:effectLst/>
                  <a:uLnTx/>
                  <a:uFillTx/>
                  <a:latin typeface="+mj-lt"/>
                  <a:ea typeface="游ゴシック" panose="020B0400000000000000" pitchFamily="50" charset="-128"/>
                  <a:cs typeface="Arial" panose="020B0604020202020204" pitchFamily="34" charset="0"/>
                </a:rPr>
                <a:t>4</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O</a:t>
              </a:r>
              <a:r>
                <a:rPr kumimoji="1" lang="en-US" altLang="ja-JP" sz="1000" b="0" i="0" u="none" strike="noStrike" kern="1200" cap="none" spc="0" normalizeH="0" baseline="-25000" noProof="0" dirty="0">
                  <a:ln>
                    <a:noFill/>
                  </a:ln>
                  <a:solidFill>
                    <a:prstClr val="black"/>
                  </a:solidFill>
                  <a:effectLst/>
                  <a:uLnTx/>
                  <a:uFillTx/>
                  <a:latin typeface="+mj-lt"/>
                  <a:ea typeface="游ゴシック" panose="020B0400000000000000" pitchFamily="50" charset="-128"/>
                  <a:cs typeface="Arial" panose="020B0604020202020204" pitchFamily="34" charset="0"/>
                </a:rPr>
                <a:t>2</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a:t>
              </a:r>
              <a:endParaRPr kumimoji="1" lang="ja-JP" altLang="en-US"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endParaRPr>
            </a:p>
          </p:txBody>
        </p:sp>
      </p:grpSp>
      <p:grpSp>
        <p:nvGrpSpPr>
          <p:cNvPr id="1944" name="グループ化 1943">
            <a:extLst>
              <a:ext uri="{FF2B5EF4-FFF2-40B4-BE49-F238E27FC236}">
                <a16:creationId xmlns:a16="http://schemas.microsoft.com/office/drawing/2014/main" id="{C8C85747-441F-805C-0703-01F300EF32E6}"/>
              </a:ext>
            </a:extLst>
          </p:cNvPr>
          <p:cNvGrpSpPr>
            <a:grpSpLocks noChangeAspect="1"/>
          </p:cNvGrpSpPr>
          <p:nvPr/>
        </p:nvGrpSpPr>
        <p:grpSpPr>
          <a:xfrm>
            <a:off x="5925853" y="3918580"/>
            <a:ext cx="2422616" cy="1573315"/>
            <a:chOff x="1336021" y="3831027"/>
            <a:chExt cx="2342026" cy="1520978"/>
          </a:xfrm>
        </p:grpSpPr>
        <p:pic>
          <p:nvPicPr>
            <p:cNvPr id="1945" name="図 1944" descr="ダイアグラム&#10;&#10;自動的に生成された説明">
              <a:extLst>
                <a:ext uri="{FF2B5EF4-FFF2-40B4-BE49-F238E27FC236}">
                  <a16:creationId xmlns:a16="http://schemas.microsoft.com/office/drawing/2014/main" id="{EF08C046-880E-5E3E-9D7D-9DFC46C36A78}"/>
                </a:ext>
              </a:extLst>
            </p:cNvPr>
            <p:cNvPicPr>
              <a:picLocks noChangeAspect="1"/>
            </p:cNvPicPr>
            <p:nvPr/>
          </p:nvPicPr>
          <p:blipFill rotWithShape="1">
            <a:blip r:embed="rId3">
              <a:extLst>
                <a:ext uri="{28A0092B-C50C-407E-A947-70E740481C1C}">
                  <a14:useLocalDpi xmlns:a14="http://schemas.microsoft.com/office/drawing/2010/main" val="0"/>
                </a:ext>
              </a:extLst>
            </a:blip>
            <a:srcRect t="1" b="12856"/>
            <a:stretch/>
          </p:blipFill>
          <p:spPr>
            <a:xfrm>
              <a:off x="2157572" y="3831027"/>
              <a:ext cx="1520475" cy="1428285"/>
            </a:xfrm>
            <a:prstGeom prst="rect">
              <a:avLst/>
            </a:prstGeom>
          </p:spPr>
        </p:pic>
        <p:grpSp>
          <p:nvGrpSpPr>
            <p:cNvPr id="1946" name="グループ化 1945">
              <a:extLst>
                <a:ext uri="{FF2B5EF4-FFF2-40B4-BE49-F238E27FC236}">
                  <a16:creationId xmlns:a16="http://schemas.microsoft.com/office/drawing/2014/main" id="{0A36884D-3DC4-198B-08EB-C531F589548C}"/>
                </a:ext>
              </a:extLst>
            </p:cNvPr>
            <p:cNvGrpSpPr/>
            <p:nvPr/>
          </p:nvGrpSpPr>
          <p:grpSpPr>
            <a:xfrm>
              <a:off x="1898170" y="4670066"/>
              <a:ext cx="828000" cy="432000"/>
              <a:chOff x="1898170" y="4670066"/>
              <a:chExt cx="828000" cy="432000"/>
            </a:xfrm>
          </p:grpSpPr>
          <p:cxnSp>
            <p:nvCxnSpPr>
              <p:cNvPr id="270" name="直線コネクタ 269">
                <a:extLst>
                  <a:ext uri="{FF2B5EF4-FFF2-40B4-BE49-F238E27FC236}">
                    <a16:creationId xmlns:a16="http://schemas.microsoft.com/office/drawing/2014/main" id="{F7DE61B9-7952-CEAE-0D5E-4D682971AD68}"/>
                  </a:ext>
                </a:extLst>
              </p:cNvPr>
              <p:cNvCxnSpPr>
                <a:cxnSpLocks/>
              </p:cNvCxnSpPr>
              <p:nvPr/>
            </p:nvCxnSpPr>
            <p:spPr>
              <a:xfrm flipH="1" flipV="1">
                <a:off x="2714807" y="4670066"/>
                <a:ext cx="3" cy="432000"/>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271" name="直線コネクタ 270">
                <a:extLst>
                  <a:ext uri="{FF2B5EF4-FFF2-40B4-BE49-F238E27FC236}">
                    <a16:creationId xmlns:a16="http://schemas.microsoft.com/office/drawing/2014/main" id="{E08B0C1B-8440-61A3-68D3-891D1B777830}"/>
                  </a:ext>
                </a:extLst>
              </p:cNvPr>
              <p:cNvCxnSpPr/>
              <p:nvPr/>
            </p:nvCxnSpPr>
            <p:spPr>
              <a:xfrm flipH="1">
                <a:off x="1898170" y="4670066"/>
                <a:ext cx="828000"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110" name="テキスト ボックス 2109">
              <a:extLst>
                <a:ext uri="{FF2B5EF4-FFF2-40B4-BE49-F238E27FC236}">
                  <a16:creationId xmlns:a16="http://schemas.microsoft.com/office/drawing/2014/main" id="{254CECEC-3CBA-5D37-5E8B-ED224BFEC188}"/>
                </a:ext>
              </a:extLst>
            </p:cNvPr>
            <p:cNvSpPr txBox="1"/>
            <p:nvPr/>
          </p:nvSpPr>
          <p:spPr>
            <a:xfrm>
              <a:off x="1726520" y="4046754"/>
              <a:ext cx="1203814"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i="1" dirty="0">
                  <a:solidFill>
                    <a:sysClr val="windowText" lastClr="000000"/>
                  </a:solidFill>
                  <a:latin typeface="+mj-lt"/>
                  <a:ea typeface="游ゴシック" panose="020B0400000000000000" pitchFamily="50" charset="-128"/>
                  <a:cs typeface="Arial" panose="020B0604020202020204" pitchFamily="34" charset="0"/>
                </a:rPr>
                <a:t>299.06</a:t>
              </a:r>
              <a:endParaRPr kumimoji="1" lang="en-US" altLang="ja-JP" sz="1000" b="0" i="1" strike="noStrike" kern="1200" cap="none" spc="0" normalizeH="0" baseline="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  -</a:t>
              </a:r>
              <a:r>
                <a:rPr kumimoji="1" lang="en-US" altLang="ja-JP" sz="1000" dirty="0">
                  <a:solidFill>
                    <a:prstClr val="black"/>
                  </a:solidFill>
                  <a:latin typeface="+mj-lt"/>
                  <a:ea typeface="游ゴシック" panose="020B0400000000000000" pitchFamily="50" charset="-128"/>
                  <a:cs typeface="Arial" panose="020B0604020202020204" pitchFamily="34" charset="0"/>
                </a:rPr>
                <a:t>28</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(CO)</a:t>
              </a:r>
              <a:endParaRPr kumimoji="1" lang="ja-JP" altLang="en-US"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endParaRPr>
            </a:p>
          </p:txBody>
        </p:sp>
        <p:grpSp>
          <p:nvGrpSpPr>
            <p:cNvPr id="257" name="グループ化 256">
              <a:extLst>
                <a:ext uri="{FF2B5EF4-FFF2-40B4-BE49-F238E27FC236}">
                  <a16:creationId xmlns:a16="http://schemas.microsoft.com/office/drawing/2014/main" id="{CB61784B-8007-8BA4-77E7-5922BD6105DF}"/>
                </a:ext>
              </a:extLst>
            </p:cNvPr>
            <p:cNvGrpSpPr/>
            <p:nvPr/>
          </p:nvGrpSpPr>
          <p:grpSpPr>
            <a:xfrm>
              <a:off x="2178879" y="4422170"/>
              <a:ext cx="671452" cy="183375"/>
              <a:chOff x="2178879" y="4422170"/>
              <a:chExt cx="671452" cy="183375"/>
            </a:xfrm>
          </p:grpSpPr>
          <p:cxnSp>
            <p:nvCxnSpPr>
              <p:cNvPr id="264" name="直線コネクタ 263">
                <a:extLst>
                  <a:ext uri="{FF2B5EF4-FFF2-40B4-BE49-F238E27FC236}">
                    <a16:creationId xmlns:a16="http://schemas.microsoft.com/office/drawing/2014/main" id="{AA7CDF41-34FB-8473-6265-D795F56596B7}"/>
                  </a:ext>
                </a:extLst>
              </p:cNvPr>
              <p:cNvCxnSpPr>
                <a:cxnSpLocks/>
              </p:cNvCxnSpPr>
              <p:nvPr/>
            </p:nvCxnSpPr>
            <p:spPr>
              <a:xfrm flipV="1">
                <a:off x="2789170" y="4422170"/>
                <a:ext cx="61161" cy="183375"/>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265" name="直線コネクタ 264">
                <a:extLst>
                  <a:ext uri="{FF2B5EF4-FFF2-40B4-BE49-F238E27FC236}">
                    <a16:creationId xmlns:a16="http://schemas.microsoft.com/office/drawing/2014/main" id="{1DD9E5A1-2F37-B9C2-7ABC-171E26C4B695}"/>
                  </a:ext>
                </a:extLst>
              </p:cNvPr>
              <p:cNvCxnSpPr>
                <a:cxnSpLocks/>
              </p:cNvCxnSpPr>
              <p:nvPr/>
            </p:nvCxnSpPr>
            <p:spPr>
              <a:xfrm flipH="1">
                <a:off x="2572135" y="4429412"/>
                <a:ext cx="252000" cy="0"/>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267" name="直線コネクタ 266">
                <a:extLst>
                  <a:ext uri="{FF2B5EF4-FFF2-40B4-BE49-F238E27FC236}">
                    <a16:creationId xmlns:a16="http://schemas.microsoft.com/office/drawing/2014/main" id="{6E4020F4-E31B-A5D8-1C4A-C7CE1BCDD596}"/>
                  </a:ext>
                </a:extLst>
              </p:cNvPr>
              <p:cNvCxnSpPr>
                <a:cxnSpLocks/>
              </p:cNvCxnSpPr>
              <p:nvPr/>
            </p:nvCxnSpPr>
            <p:spPr>
              <a:xfrm flipH="1">
                <a:off x="2178879" y="4429412"/>
                <a:ext cx="396000"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59" name="正方形/長方形 3">
              <a:extLst>
                <a:ext uri="{FF2B5EF4-FFF2-40B4-BE49-F238E27FC236}">
                  <a16:creationId xmlns:a16="http://schemas.microsoft.com/office/drawing/2014/main" id="{CDC82470-F52C-327D-1935-C07CC14D7497}"/>
                </a:ext>
              </a:extLst>
            </p:cNvPr>
            <p:cNvSpPr/>
            <p:nvPr/>
          </p:nvSpPr>
          <p:spPr>
            <a:xfrm>
              <a:off x="2091990" y="4697351"/>
              <a:ext cx="879141" cy="654654"/>
            </a:xfrm>
            <a:custGeom>
              <a:avLst/>
              <a:gdLst>
                <a:gd name="connsiteX0" fmla="*/ 0 w 491753"/>
                <a:gd name="connsiteY0" fmla="*/ 0 h 637293"/>
                <a:gd name="connsiteX1" fmla="*/ 491753 w 491753"/>
                <a:gd name="connsiteY1" fmla="*/ 0 h 637293"/>
                <a:gd name="connsiteX2" fmla="*/ 491753 w 491753"/>
                <a:gd name="connsiteY2" fmla="*/ 637293 h 637293"/>
                <a:gd name="connsiteX3" fmla="*/ 0 w 491753"/>
                <a:gd name="connsiteY3" fmla="*/ 637293 h 637293"/>
                <a:gd name="connsiteX4" fmla="*/ 0 w 491753"/>
                <a:gd name="connsiteY4" fmla="*/ 0 h 637293"/>
                <a:gd name="connsiteX0" fmla="*/ 0 w 491753"/>
                <a:gd name="connsiteY0" fmla="*/ 0 h 701321"/>
                <a:gd name="connsiteX1" fmla="*/ 491753 w 491753"/>
                <a:gd name="connsiteY1" fmla="*/ 0 h 701321"/>
                <a:gd name="connsiteX2" fmla="*/ 489752 w 491753"/>
                <a:gd name="connsiteY2" fmla="*/ 701321 h 701321"/>
                <a:gd name="connsiteX3" fmla="*/ 0 w 491753"/>
                <a:gd name="connsiteY3" fmla="*/ 637293 h 701321"/>
                <a:gd name="connsiteX4" fmla="*/ 0 w 491753"/>
                <a:gd name="connsiteY4" fmla="*/ 0 h 701321"/>
                <a:gd name="connsiteX0" fmla="*/ 0 w 500216"/>
                <a:gd name="connsiteY0" fmla="*/ 0 h 701321"/>
                <a:gd name="connsiteX1" fmla="*/ 491753 w 500216"/>
                <a:gd name="connsiteY1" fmla="*/ 0 h 701321"/>
                <a:gd name="connsiteX2" fmla="*/ 489752 w 500216"/>
                <a:gd name="connsiteY2" fmla="*/ 701321 h 701321"/>
                <a:gd name="connsiteX3" fmla="*/ 0 w 500216"/>
                <a:gd name="connsiteY3" fmla="*/ 637293 h 701321"/>
                <a:gd name="connsiteX4" fmla="*/ 0 w 500216"/>
                <a:gd name="connsiteY4" fmla="*/ 0 h 701321"/>
                <a:gd name="connsiteX0" fmla="*/ 0 w 751425"/>
                <a:gd name="connsiteY0" fmla="*/ 0 h 701321"/>
                <a:gd name="connsiteX1" fmla="*/ 491753 w 751425"/>
                <a:gd name="connsiteY1" fmla="*/ 0 h 701321"/>
                <a:gd name="connsiteX2" fmla="*/ 489752 w 751425"/>
                <a:gd name="connsiteY2" fmla="*/ 701321 h 701321"/>
                <a:gd name="connsiteX3" fmla="*/ 0 w 751425"/>
                <a:gd name="connsiteY3" fmla="*/ 637293 h 701321"/>
                <a:gd name="connsiteX4" fmla="*/ 0 w 751425"/>
                <a:gd name="connsiteY4" fmla="*/ 0 h 701321"/>
                <a:gd name="connsiteX0" fmla="*/ 0 w 500216"/>
                <a:gd name="connsiteY0" fmla="*/ 0 h 701321"/>
                <a:gd name="connsiteX1" fmla="*/ 491753 w 500216"/>
                <a:gd name="connsiteY1" fmla="*/ 0 h 701321"/>
                <a:gd name="connsiteX2" fmla="*/ 489752 w 500216"/>
                <a:gd name="connsiteY2" fmla="*/ 701321 h 701321"/>
                <a:gd name="connsiteX3" fmla="*/ 0 w 500216"/>
                <a:gd name="connsiteY3" fmla="*/ 637293 h 701321"/>
                <a:gd name="connsiteX4" fmla="*/ 0 w 500216"/>
                <a:gd name="connsiteY4" fmla="*/ 0 h 701321"/>
                <a:gd name="connsiteX0" fmla="*/ 0 w 1042649"/>
                <a:gd name="connsiteY0" fmla="*/ 0 h 667306"/>
                <a:gd name="connsiteX1" fmla="*/ 491753 w 1042649"/>
                <a:gd name="connsiteY1" fmla="*/ 0 h 667306"/>
                <a:gd name="connsiteX2" fmla="*/ 1041994 w 1042649"/>
                <a:gd name="connsiteY2" fmla="*/ 667306 h 667306"/>
                <a:gd name="connsiteX3" fmla="*/ 0 w 1042649"/>
                <a:gd name="connsiteY3" fmla="*/ 637293 h 667306"/>
                <a:gd name="connsiteX4" fmla="*/ 0 w 1042649"/>
                <a:gd name="connsiteY4" fmla="*/ 0 h 667306"/>
                <a:gd name="connsiteX0" fmla="*/ 0 w 1041994"/>
                <a:gd name="connsiteY0" fmla="*/ 0 h 667306"/>
                <a:gd name="connsiteX1" fmla="*/ 491753 w 1041994"/>
                <a:gd name="connsiteY1" fmla="*/ 0 h 667306"/>
                <a:gd name="connsiteX2" fmla="*/ 1041994 w 1041994"/>
                <a:gd name="connsiteY2" fmla="*/ 667306 h 667306"/>
                <a:gd name="connsiteX3" fmla="*/ 0 w 1041994"/>
                <a:gd name="connsiteY3" fmla="*/ 637293 h 667306"/>
                <a:gd name="connsiteX4" fmla="*/ 0 w 1041994"/>
                <a:gd name="connsiteY4" fmla="*/ 0 h 667306"/>
                <a:gd name="connsiteX0" fmla="*/ 0 w 1041994"/>
                <a:gd name="connsiteY0" fmla="*/ 0 h 673522"/>
                <a:gd name="connsiteX1" fmla="*/ 491753 w 1041994"/>
                <a:gd name="connsiteY1" fmla="*/ 0 h 673522"/>
                <a:gd name="connsiteX2" fmla="*/ 1041994 w 1041994"/>
                <a:gd name="connsiteY2" fmla="*/ 667306 h 673522"/>
                <a:gd name="connsiteX3" fmla="*/ 0 w 1041994"/>
                <a:gd name="connsiteY3" fmla="*/ 637293 h 673522"/>
                <a:gd name="connsiteX4" fmla="*/ 0 w 1041994"/>
                <a:gd name="connsiteY4" fmla="*/ 0 h 673522"/>
                <a:gd name="connsiteX0" fmla="*/ 0 w 1051998"/>
                <a:gd name="connsiteY0" fmla="*/ 0 h 639970"/>
                <a:gd name="connsiteX1" fmla="*/ 491753 w 1051998"/>
                <a:gd name="connsiteY1" fmla="*/ 0 h 639970"/>
                <a:gd name="connsiteX2" fmla="*/ 1051998 w 1051998"/>
                <a:gd name="connsiteY2" fmla="*/ 527245 h 639970"/>
                <a:gd name="connsiteX3" fmla="*/ 0 w 1051998"/>
                <a:gd name="connsiteY3" fmla="*/ 637293 h 639970"/>
                <a:gd name="connsiteX4" fmla="*/ 0 w 1051998"/>
                <a:gd name="connsiteY4" fmla="*/ 0 h 639970"/>
                <a:gd name="connsiteX0" fmla="*/ 0 w 1051998"/>
                <a:gd name="connsiteY0" fmla="*/ 0 h 661117"/>
                <a:gd name="connsiteX1" fmla="*/ 491753 w 1051998"/>
                <a:gd name="connsiteY1" fmla="*/ 0 h 661117"/>
                <a:gd name="connsiteX2" fmla="*/ 1051998 w 1051998"/>
                <a:gd name="connsiteY2" fmla="*/ 527245 h 661117"/>
                <a:gd name="connsiteX3" fmla="*/ 0 w 1051998"/>
                <a:gd name="connsiteY3" fmla="*/ 637293 h 661117"/>
                <a:gd name="connsiteX4" fmla="*/ 0 w 1051998"/>
                <a:gd name="connsiteY4" fmla="*/ 0 h 661117"/>
                <a:gd name="connsiteX0" fmla="*/ 0 w 1051998"/>
                <a:gd name="connsiteY0" fmla="*/ 0 h 661117"/>
                <a:gd name="connsiteX1" fmla="*/ 491753 w 1051998"/>
                <a:gd name="connsiteY1" fmla="*/ 0 h 661117"/>
                <a:gd name="connsiteX2" fmla="*/ 1051998 w 1051998"/>
                <a:gd name="connsiteY2" fmla="*/ 527245 h 661117"/>
                <a:gd name="connsiteX3" fmla="*/ 0 w 1051998"/>
                <a:gd name="connsiteY3" fmla="*/ 637293 h 661117"/>
                <a:gd name="connsiteX4" fmla="*/ 0 w 1051998"/>
                <a:gd name="connsiteY4" fmla="*/ 0 h 661117"/>
                <a:gd name="connsiteX0" fmla="*/ 0 w 1051998"/>
                <a:gd name="connsiteY0" fmla="*/ 0 h 661117"/>
                <a:gd name="connsiteX1" fmla="*/ 491753 w 1051998"/>
                <a:gd name="connsiteY1" fmla="*/ 0 h 661117"/>
                <a:gd name="connsiteX2" fmla="*/ 1051998 w 1051998"/>
                <a:gd name="connsiteY2" fmla="*/ 527245 h 661117"/>
                <a:gd name="connsiteX3" fmla="*/ 0 w 1051998"/>
                <a:gd name="connsiteY3" fmla="*/ 637293 h 661117"/>
                <a:gd name="connsiteX4" fmla="*/ 0 w 1051998"/>
                <a:gd name="connsiteY4" fmla="*/ 0 h 661117"/>
                <a:gd name="connsiteX0" fmla="*/ 0 w 1051998"/>
                <a:gd name="connsiteY0" fmla="*/ 0 h 661117"/>
                <a:gd name="connsiteX1" fmla="*/ 491753 w 1051998"/>
                <a:gd name="connsiteY1" fmla="*/ 0 h 661117"/>
                <a:gd name="connsiteX2" fmla="*/ 1051998 w 1051998"/>
                <a:gd name="connsiteY2" fmla="*/ 527245 h 661117"/>
                <a:gd name="connsiteX3" fmla="*/ 0 w 1051998"/>
                <a:gd name="connsiteY3" fmla="*/ 637293 h 661117"/>
                <a:gd name="connsiteX4" fmla="*/ 0 w 1051998"/>
                <a:gd name="connsiteY4" fmla="*/ 0 h 661117"/>
                <a:gd name="connsiteX0" fmla="*/ 0 w 1051998"/>
                <a:gd name="connsiteY0" fmla="*/ 0 h 661117"/>
                <a:gd name="connsiteX1" fmla="*/ 491753 w 1051998"/>
                <a:gd name="connsiteY1" fmla="*/ 0 h 661117"/>
                <a:gd name="connsiteX2" fmla="*/ 1051998 w 1051998"/>
                <a:gd name="connsiteY2" fmla="*/ 527245 h 661117"/>
                <a:gd name="connsiteX3" fmla="*/ 0 w 1051998"/>
                <a:gd name="connsiteY3" fmla="*/ 637293 h 661117"/>
                <a:gd name="connsiteX4" fmla="*/ 0 w 1051998"/>
                <a:gd name="connsiteY4" fmla="*/ 0 h 661117"/>
                <a:gd name="connsiteX0" fmla="*/ 0 w 1051998"/>
                <a:gd name="connsiteY0" fmla="*/ 0 h 661117"/>
                <a:gd name="connsiteX1" fmla="*/ 491753 w 1051998"/>
                <a:gd name="connsiteY1" fmla="*/ 0 h 661117"/>
                <a:gd name="connsiteX2" fmla="*/ 1051998 w 1051998"/>
                <a:gd name="connsiteY2" fmla="*/ 527245 h 661117"/>
                <a:gd name="connsiteX3" fmla="*/ 0 w 1051998"/>
                <a:gd name="connsiteY3" fmla="*/ 637293 h 661117"/>
                <a:gd name="connsiteX4" fmla="*/ 0 w 1051998"/>
                <a:gd name="connsiteY4" fmla="*/ 0 h 661117"/>
                <a:gd name="connsiteX0" fmla="*/ 0 w 1051998"/>
                <a:gd name="connsiteY0" fmla="*/ 0 h 661117"/>
                <a:gd name="connsiteX1" fmla="*/ 491753 w 1051998"/>
                <a:gd name="connsiteY1" fmla="*/ 0 h 661117"/>
                <a:gd name="connsiteX2" fmla="*/ 1051998 w 1051998"/>
                <a:gd name="connsiteY2" fmla="*/ 527245 h 661117"/>
                <a:gd name="connsiteX3" fmla="*/ 0 w 1051998"/>
                <a:gd name="connsiteY3" fmla="*/ 637293 h 661117"/>
                <a:gd name="connsiteX4" fmla="*/ 0 w 1051998"/>
                <a:gd name="connsiteY4" fmla="*/ 0 h 661117"/>
                <a:gd name="connsiteX0" fmla="*/ 0 w 1051998"/>
                <a:gd name="connsiteY0" fmla="*/ 0 h 661117"/>
                <a:gd name="connsiteX1" fmla="*/ 491753 w 1051998"/>
                <a:gd name="connsiteY1" fmla="*/ 0 h 661117"/>
                <a:gd name="connsiteX2" fmla="*/ 1051998 w 1051998"/>
                <a:gd name="connsiteY2" fmla="*/ 527245 h 661117"/>
                <a:gd name="connsiteX3" fmla="*/ 0 w 1051998"/>
                <a:gd name="connsiteY3" fmla="*/ 637293 h 661117"/>
                <a:gd name="connsiteX4" fmla="*/ 0 w 1051998"/>
                <a:gd name="connsiteY4" fmla="*/ 0 h 661117"/>
                <a:gd name="connsiteX0" fmla="*/ 62558 w 1114556"/>
                <a:gd name="connsiteY0" fmla="*/ 0 h 661117"/>
                <a:gd name="connsiteX1" fmla="*/ 554311 w 1114556"/>
                <a:gd name="connsiteY1" fmla="*/ 0 h 661117"/>
                <a:gd name="connsiteX2" fmla="*/ 1114556 w 1114556"/>
                <a:gd name="connsiteY2" fmla="*/ 527245 h 661117"/>
                <a:gd name="connsiteX3" fmla="*/ 62558 w 1114556"/>
                <a:gd name="connsiteY3" fmla="*/ 637293 h 661117"/>
                <a:gd name="connsiteX4" fmla="*/ 0 w 1114556"/>
                <a:gd name="connsiteY4" fmla="*/ 17881 h 661117"/>
                <a:gd name="connsiteX5" fmla="*/ 62558 w 1114556"/>
                <a:gd name="connsiteY5" fmla="*/ 0 h 661117"/>
                <a:gd name="connsiteX0" fmla="*/ 62558 w 1244852"/>
                <a:gd name="connsiteY0" fmla="*/ 0 h 686040"/>
                <a:gd name="connsiteX1" fmla="*/ 554311 w 1244852"/>
                <a:gd name="connsiteY1" fmla="*/ 0 h 686040"/>
                <a:gd name="connsiteX2" fmla="*/ 1244852 w 1244852"/>
                <a:gd name="connsiteY2" fmla="*/ 578433 h 686040"/>
                <a:gd name="connsiteX3" fmla="*/ 62558 w 1244852"/>
                <a:gd name="connsiteY3" fmla="*/ 637293 h 686040"/>
                <a:gd name="connsiteX4" fmla="*/ 0 w 1244852"/>
                <a:gd name="connsiteY4" fmla="*/ 17881 h 686040"/>
                <a:gd name="connsiteX5" fmla="*/ 62558 w 1244852"/>
                <a:gd name="connsiteY5" fmla="*/ 0 h 686040"/>
                <a:gd name="connsiteX0" fmla="*/ 62558 w 1244852"/>
                <a:gd name="connsiteY0" fmla="*/ 0 h 719742"/>
                <a:gd name="connsiteX1" fmla="*/ 554311 w 1244852"/>
                <a:gd name="connsiteY1" fmla="*/ 0 h 719742"/>
                <a:gd name="connsiteX2" fmla="*/ 1244852 w 1244852"/>
                <a:gd name="connsiteY2" fmla="*/ 578433 h 719742"/>
                <a:gd name="connsiteX3" fmla="*/ 74192 w 1244852"/>
                <a:gd name="connsiteY3" fmla="*/ 700114 h 719742"/>
                <a:gd name="connsiteX4" fmla="*/ 0 w 1244852"/>
                <a:gd name="connsiteY4" fmla="*/ 17881 h 719742"/>
                <a:gd name="connsiteX5" fmla="*/ 62558 w 1244852"/>
                <a:gd name="connsiteY5" fmla="*/ 0 h 719742"/>
                <a:gd name="connsiteX0" fmla="*/ 62558 w 1272773"/>
                <a:gd name="connsiteY0" fmla="*/ 0 h 736334"/>
                <a:gd name="connsiteX1" fmla="*/ 554311 w 1272773"/>
                <a:gd name="connsiteY1" fmla="*/ 0 h 736334"/>
                <a:gd name="connsiteX2" fmla="*/ 1272773 w 1272773"/>
                <a:gd name="connsiteY2" fmla="*/ 617987 h 736334"/>
                <a:gd name="connsiteX3" fmla="*/ 74192 w 1272773"/>
                <a:gd name="connsiteY3" fmla="*/ 700114 h 736334"/>
                <a:gd name="connsiteX4" fmla="*/ 0 w 1272773"/>
                <a:gd name="connsiteY4" fmla="*/ 17881 h 736334"/>
                <a:gd name="connsiteX5" fmla="*/ 62558 w 1272773"/>
                <a:gd name="connsiteY5" fmla="*/ 0 h 736334"/>
                <a:gd name="connsiteX0" fmla="*/ 62558 w 1272773"/>
                <a:gd name="connsiteY0" fmla="*/ 0 h 750209"/>
                <a:gd name="connsiteX1" fmla="*/ 554311 w 1272773"/>
                <a:gd name="connsiteY1" fmla="*/ 0 h 750209"/>
                <a:gd name="connsiteX2" fmla="*/ 1272773 w 1272773"/>
                <a:gd name="connsiteY2" fmla="*/ 643581 h 750209"/>
                <a:gd name="connsiteX3" fmla="*/ 74192 w 1272773"/>
                <a:gd name="connsiteY3" fmla="*/ 700114 h 750209"/>
                <a:gd name="connsiteX4" fmla="*/ 0 w 1272773"/>
                <a:gd name="connsiteY4" fmla="*/ 17881 h 750209"/>
                <a:gd name="connsiteX5" fmla="*/ 62558 w 1272773"/>
                <a:gd name="connsiteY5" fmla="*/ 0 h 750209"/>
                <a:gd name="connsiteX0" fmla="*/ 62558 w 1272773"/>
                <a:gd name="connsiteY0" fmla="*/ 0 h 750209"/>
                <a:gd name="connsiteX1" fmla="*/ 554311 w 1272773"/>
                <a:gd name="connsiteY1" fmla="*/ 0 h 750209"/>
                <a:gd name="connsiteX2" fmla="*/ 1272773 w 1272773"/>
                <a:gd name="connsiteY2" fmla="*/ 643581 h 750209"/>
                <a:gd name="connsiteX3" fmla="*/ 74192 w 1272773"/>
                <a:gd name="connsiteY3" fmla="*/ 700114 h 750209"/>
                <a:gd name="connsiteX4" fmla="*/ 0 w 1272773"/>
                <a:gd name="connsiteY4" fmla="*/ 17881 h 750209"/>
                <a:gd name="connsiteX5" fmla="*/ 62558 w 1272773"/>
                <a:gd name="connsiteY5" fmla="*/ 0 h 750209"/>
                <a:gd name="connsiteX0" fmla="*/ 62558 w 1272773"/>
                <a:gd name="connsiteY0" fmla="*/ 4654 h 754863"/>
                <a:gd name="connsiteX1" fmla="*/ 572925 w 1272773"/>
                <a:gd name="connsiteY1" fmla="*/ 0 h 754863"/>
                <a:gd name="connsiteX2" fmla="*/ 1272773 w 1272773"/>
                <a:gd name="connsiteY2" fmla="*/ 648235 h 754863"/>
                <a:gd name="connsiteX3" fmla="*/ 74192 w 1272773"/>
                <a:gd name="connsiteY3" fmla="*/ 704768 h 754863"/>
                <a:gd name="connsiteX4" fmla="*/ 0 w 1272773"/>
                <a:gd name="connsiteY4" fmla="*/ 22535 h 754863"/>
                <a:gd name="connsiteX5" fmla="*/ 62558 w 1272773"/>
                <a:gd name="connsiteY5" fmla="*/ 4654 h 754863"/>
                <a:gd name="connsiteX0" fmla="*/ 62558 w 1272773"/>
                <a:gd name="connsiteY0" fmla="*/ 4654 h 783294"/>
                <a:gd name="connsiteX1" fmla="*/ 572925 w 1272773"/>
                <a:gd name="connsiteY1" fmla="*/ 0 h 783294"/>
                <a:gd name="connsiteX2" fmla="*/ 1272773 w 1272773"/>
                <a:gd name="connsiteY2" fmla="*/ 648235 h 783294"/>
                <a:gd name="connsiteX3" fmla="*/ 74192 w 1272773"/>
                <a:gd name="connsiteY3" fmla="*/ 704768 h 783294"/>
                <a:gd name="connsiteX4" fmla="*/ 0 w 1272773"/>
                <a:gd name="connsiteY4" fmla="*/ 22535 h 783294"/>
                <a:gd name="connsiteX5" fmla="*/ 62558 w 1272773"/>
                <a:gd name="connsiteY5" fmla="*/ 4654 h 783294"/>
                <a:gd name="connsiteX0" fmla="*/ 62558 w 1175051"/>
                <a:gd name="connsiteY0" fmla="*/ 4654 h 751180"/>
                <a:gd name="connsiteX1" fmla="*/ 572925 w 1175051"/>
                <a:gd name="connsiteY1" fmla="*/ 0 h 751180"/>
                <a:gd name="connsiteX2" fmla="*/ 1175051 w 1175051"/>
                <a:gd name="connsiteY2" fmla="*/ 592394 h 751180"/>
                <a:gd name="connsiteX3" fmla="*/ 74192 w 1175051"/>
                <a:gd name="connsiteY3" fmla="*/ 704768 h 751180"/>
                <a:gd name="connsiteX4" fmla="*/ 0 w 1175051"/>
                <a:gd name="connsiteY4" fmla="*/ 22535 h 751180"/>
                <a:gd name="connsiteX5" fmla="*/ 62558 w 1175051"/>
                <a:gd name="connsiteY5" fmla="*/ 4654 h 751180"/>
                <a:gd name="connsiteX0" fmla="*/ 62558 w 1213979"/>
                <a:gd name="connsiteY0" fmla="*/ 4654 h 775028"/>
                <a:gd name="connsiteX1" fmla="*/ 572925 w 1213979"/>
                <a:gd name="connsiteY1" fmla="*/ 0 h 775028"/>
                <a:gd name="connsiteX2" fmla="*/ 1175051 w 1213979"/>
                <a:gd name="connsiteY2" fmla="*/ 592394 h 775028"/>
                <a:gd name="connsiteX3" fmla="*/ 74192 w 1213979"/>
                <a:gd name="connsiteY3" fmla="*/ 704768 h 775028"/>
                <a:gd name="connsiteX4" fmla="*/ 0 w 1213979"/>
                <a:gd name="connsiteY4" fmla="*/ 22535 h 775028"/>
                <a:gd name="connsiteX5" fmla="*/ 62558 w 1213979"/>
                <a:gd name="connsiteY5" fmla="*/ 4654 h 775028"/>
                <a:gd name="connsiteX0" fmla="*/ 62558 w 1213709"/>
                <a:gd name="connsiteY0" fmla="*/ 4654 h 728108"/>
                <a:gd name="connsiteX1" fmla="*/ 572925 w 1213709"/>
                <a:gd name="connsiteY1" fmla="*/ 0 h 728108"/>
                <a:gd name="connsiteX2" fmla="*/ 1175051 w 1213709"/>
                <a:gd name="connsiteY2" fmla="*/ 592394 h 728108"/>
                <a:gd name="connsiteX3" fmla="*/ 64394 w 1213709"/>
                <a:gd name="connsiteY3" fmla="*/ 561077 h 728108"/>
                <a:gd name="connsiteX4" fmla="*/ 0 w 1213709"/>
                <a:gd name="connsiteY4" fmla="*/ 22535 h 728108"/>
                <a:gd name="connsiteX5" fmla="*/ 62558 w 1213709"/>
                <a:gd name="connsiteY5" fmla="*/ 4654 h 728108"/>
                <a:gd name="connsiteX0" fmla="*/ 62558 w 1143936"/>
                <a:gd name="connsiteY0" fmla="*/ 4654 h 654954"/>
                <a:gd name="connsiteX1" fmla="*/ 572925 w 1143936"/>
                <a:gd name="connsiteY1" fmla="*/ 0 h 654954"/>
                <a:gd name="connsiteX2" fmla="*/ 1103205 w 1143936"/>
                <a:gd name="connsiteY2" fmla="*/ 487891 h 654954"/>
                <a:gd name="connsiteX3" fmla="*/ 64394 w 1143936"/>
                <a:gd name="connsiteY3" fmla="*/ 561077 h 654954"/>
                <a:gd name="connsiteX4" fmla="*/ 0 w 1143936"/>
                <a:gd name="connsiteY4" fmla="*/ 22535 h 654954"/>
                <a:gd name="connsiteX5" fmla="*/ 62558 w 1143936"/>
                <a:gd name="connsiteY5" fmla="*/ 4654 h 654954"/>
                <a:gd name="connsiteX0" fmla="*/ 62558 w 898750"/>
                <a:gd name="connsiteY0" fmla="*/ 4654 h 650843"/>
                <a:gd name="connsiteX1" fmla="*/ 572925 w 898750"/>
                <a:gd name="connsiteY1" fmla="*/ 0 h 650843"/>
                <a:gd name="connsiteX2" fmla="*/ 848479 w 898750"/>
                <a:gd name="connsiteY2" fmla="*/ 481360 h 650843"/>
                <a:gd name="connsiteX3" fmla="*/ 64394 w 898750"/>
                <a:gd name="connsiteY3" fmla="*/ 561077 h 650843"/>
                <a:gd name="connsiteX4" fmla="*/ 0 w 898750"/>
                <a:gd name="connsiteY4" fmla="*/ 22535 h 650843"/>
                <a:gd name="connsiteX5" fmla="*/ 62558 w 898750"/>
                <a:gd name="connsiteY5" fmla="*/ 4654 h 650843"/>
                <a:gd name="connsiteX0" fmla="*/ 62558 w 898750"/>
                <a:gd name="connsiteY0" fmla="*/ 4654 h 650843"/>
                <a:gd name="connsiteX1" fmla="*/ 572925 w 898750"/>
                <a:gd name="connsiteY1" fmla="*/ 0 h 650843"/>
                <a:gd name="connsiteX2" fmla="*/ 848479 w 898750"/>
                <a:gd name="connsiteY2" fmla="*/ 481360 h 650843"/>
                <a:gd name="connsiteX3" fmla="*/ 64394 w 898750"/>
                <a:gd name="connsiteY3" fmla="*/ 561077 h 650843"/>
                <a:gd name="connsiteX4" fmla="*/ 0 w 898750"/>
                <a:gd name="connsiteY4" fmla="*/ 22535 h 650843"/>
                <a:gd name="connsiteX5" fmla="*/ 62558 w 898750"/>
                <a:gd name="connsiteY5" fmla="*/ 4654 h 650843"/>
                <a:gd name="connsiteX0" fmla="*/ 62558 w 942445"/>
                <a:gd name="connsiteY0" fmla="*/ 4654 h 635089"/>
                <a:gd name="connsiteX1" fmla="*/ 572925 w 942445"/>
                <a:gd name="connsiteY1" fmla="*/ 0 h 635089"/>
                <a:gd name="connsiteX2" fmla="*/ 894199 w 942445"/>
                <a:gd name="connsiteY2" fmla="*/ 455234 h 635089"/>
                <a:gd name="connsiteX3" fmla="*/ 64394 w 942445"/>
                <a:gd name="connsiteY3" fmla="*/ 561077 h 635089"/>
                <a:gd name="connsiteX4" fmla="*/ 0 w 942445"/>
                <a:gd name="connsiteY4" fmla="*/ 22535 h 635089"/>
                <a:gd name="connsiteX5" fmla="*/ 62558 w 942445"/>
                <a:gd name="connsiteY5" fmla="*/ 4654 h 635089"/>
                <a:gd name="connsiteX0" fmla="*/ 62558 w 942445"/>
                <a:gd name="connsiteY0" fmla="*/ 10968 h 641403"/>
                <a:gd name="connsiteX1" fmla="*/ 610811 w 942445"/>
                <a:gd name="connsiteY1" fmla="*/ 0 h 641403"/>
                <a:gd name="connsiteX2" fmla="*/ 894199 w 942445"/>
                <a:gd name="connsiteY2" fmla="*/ 461548 h 641403"/>
                <a:gd name="connsiteX3" fmla="*/ 64394 w 942445"/>
                <a:gd name="connsiteY3" fmla="*/ 567391 h 641403"/>
                <a:gd name="connsiteX4" fmla="*/ 0 w 942445"/>
                <a:gd name="connsiteY4" fmla="*/ 28849 h 641403"/>
                <a:gd name="connsiteX5" fmla="*/ 62558 w 942445"/>
                <a:gd name="connsiteY5" fmla="*/ 10968 h 641403"/>
                <a:gd name="connsiteX0" fmla="*/ 62558 w 879140"/>
                <a:gd name="connsiteY0" fmla="*/ 10968 h 654655"/>
                <a:gd name="connsiteX1" fmla="*/ 610811 w 879140"/>
                <a:gd name="connsiteY1" fmla="*/ 0 h 654655"/>
                <a:gd name="connsiteX2" fmla="*/ 827901 w 879140"/>
                <a:gd name="connsiteY2" fmla="*/ 483647 h 654655"/>
                <a:gd name="connsiteX3" fmla="*/ 64394 w 879140"/>
                <a:gd name="connsiteY3" fmla="*/ 567391 h 654655"/>
                <a:gd name="connsiteX4" fmla="*/ 0 w 879140"/>
                <a:gd name="connsiteY4" fmla="*/ 28849 h 654655"/>
                <a:gd name="connsiteX5" fmla="*/ 62558 w 879140"/>
                <a:gd name="connsiteY5" fmla="*/ 10968 h 65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9140" h="654655">
                  <a:moveTo>
                    <a:pt x="62558" y="10968"/>
                  </a:moveTo>
                  <a:lnTo>
                    <a:pt x="610811" y="0"/>
                  </a:lnTo>
                  <a:cubicBezTo>
                    <a:pt x="584133" y="621944"/>
                    <a:pt x="590690" y="348237"/>
                    <a:pt x="827901" y="483647"/>
                  </a:cubicBezTo>
                  <a:cubicBezTo>
                    <a:pt x="1096807" y="796363"/>
                    <a:pt x="227645" y="588734"/>
                    <a:pt x="64394" y="567391"/>
                  </a:cubicBezTo>
                  <a:cubicBezTo>
                    <a:pt x="63706" y="360920"/>
                    <a:pt x="688" y="235320"/>
                    <a:pt x="0" y="28849"/>
                  </a:cubicBezTo>
                  <a:lnTo>
                    <a:pt x="62558" y="10968"/>
                  </a:lnTo>
                  <a:close/>
                </a:path>
              </a:pathLst>
            </a:cu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j-lt"/>
              </a:endParaRPr>
            </a:p>
          </p:txBody>
        </p:sp>
        <p:sp>
          <p:nvSpPr>
            <p:cNvPr id="261" name="テキスト ボックス 260">
              <a:extLst>
                <a:ext uri="{FF2B5EF4-FFF2-40B4-BE49-F238E27FC236}">
                  <a16:creationId xmlns:a16="http://schemas.microsoft.com/office/drawing/2014/main" id="{59606B6E-CD73-C254-4209-B6392BB7A0EE}"/>
                </a:ext>
              </a:extLst>
            </p:cNvPr>
            <p:cNvSpPr txBox="1"/>
            <p:nvPr/>
          </p:nvSpPr>
          <p:spPr>
            <a:xfrm>
              <a:off x="1336021" y="4660829"/>
              <a:ext cx="1203814"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1" u="sng"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327.05</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  -120(C</a:t>
              </a:r>
              <a:r>
                <a:rPr kumimoji="1" lang="en-US" altLang="ja-JP" sz="1000" b="0" i="0" u="none" strike="noStrike" kern="1200" cap="none" spc="0" normalizeH="0" baseline="-25000" noProof="0" dirty="0">
                  <a:ln>
                    <a:noFill/>
                  </a:ln>
                  <a:solidFill>
                    <a:prstClr val="black"/>
                  </a:solidFill>
                  <a:effectLst/>
                  <a:uLnTx/>
                  <a:uFillTx/>
                  <a:latin typeface="+mj-lt"/>
                  <a:ea typeface="游ゴシック" panose="020B0400000000000000" pitchFamily="50" charset="-128"/>
                  <a:cs typeface="Arial" panose="020B0604020202020204" pitchFamily="34" charset="0"/>
                </a:rPr>
                <a:t>4</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H</a:t>
              </a:r>
              <a:r>
                <a:rPr kumimoji="1" lang="en-US" altLang="ja-JP" sz="1000" b="0" i="0" u="none" strike="noStrike" kern="1200" cap="none" spc="0" normalizeH="0" baseline="-25000" noProof="0" dirty="0">
                  <a:ln>
                    <a:noFill/>
                  </a:ln>
                  <a:solidFill>
                    <a:prstClr val="black"/>
                  </a:solidFill>
                  <a:effectLst/>
                  <a:uLnTx/>
                  <a:uFillTx/>
                  <a:latin typeface="+mj-lt"/>
                  <a:ea typeface="游ゴシック" panose="020B0400000000000000" pitchFamily="50" charset="-128"/>
                  <a:cs typeface="Arial" panose="020B0604020202020204" pitchFamily="34" charset="0"/>
                </a:rPr>
                <a:t>8</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O</a:t>
              </a:r>
              <a:r>
                <a:rPr kumimoji="1" lang="en-US" altLang="ja-JP" sz="1000" b="0" i="0" u="none" strike="noStrike" kern="1200" cap="none" spc="0" normalizeH="0" baseline="-25000" noProof="0" dirty="0">
                  <a:ln>
                    <a:noFill/>
                  </a:ln>
                  <a:solidFill>
                    <a:prstClr val="black"/>
                  </a:solidFill>
                  <a:effectLst/>
                  <a:uLnTx/>
                  <a:uFillTx/>
                  <a:latin typeface="+mj-lt"/>
                  <a:ea typeface="游ゴシック" panose="020B0400000000000000" pitchFamily="50" charset="-128"/>
                  <a:cs typeface="Arial" panose="020B0604020202020204" pitchFamily="34" charset="0"/>
                </a:rPr>
                <a:t>4</a:t>
              </a: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a:t>
              </a:r>
              <a:endParaRPr kumimoji="1" lang="ja-JP" altLang="en-US"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endParaRPr>
            </a:p>
          </p:txBody>
        </p:sp>
      </p:grpSp>
    </p:spTree>
    <p:extLst>
      <p:ext uri="{BB962C8B-B14F-4D97-AF65-F5344CB8AC3E}">
        <p14:creationId xmlns:p14="http://schemas.microsoft.com/office/powerpoint/2010/main" val="3440648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4" name="テキスト ボックス 923">
            <a:extLst>
              <a:ext uri="{FF2B5EF4-FFF2-40B4-BE49-F238E27FC236}">
                <a16:creationId xmlns:a16="http://schemas.microsoft.com/office/drawing/2014/main" id="{A643CE5B-FDFD-9057-49BA-C7D4D07F2C5B}"/>
              </a:ext>
            </a:extLst>
          </p:cNvPr>
          <p:cNvSpPr txBox="1"/>
          <p:nvPr/>
        </p:nvSpPr>
        <p:spPr>
          <a:xfrm>
            <a:off x="7535574" y="2321848"/>
            <a:ext cx="583046"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-18 (H</a:t>
            </a:r>
            <a:r>
              <a:rPr kumimoji="0" lang="en-US" altLang="ja-JP" sz="700" b="0" i="0" u="none" strike="noStrike" kern="1200" cap="none" spc="0" normalizeH="0" baseline="-2500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O)</a:t>
            </a:r>
            <a:endParaRPr kumimoji="0" lang="ja-JP" altLang="en-US" sz="700" b="0" i="0" u="none" strike="noStrike" kern="1200" cap="none" spc="0" normalizeH="0" baseline="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26" name="テキスト ボックス 25">
            <a:extLst>
              <a:ext uri="{FF2B5EF4-FFF2-40B4-BE49-F238E27FC236}">
                <a16:creationId xmlns:a16="http://schemas.microsoft.com/office/drawing/2014/main" id="{DBDD1B63-39A1-E45A-237A-D81182DAD13C}"/>
              </a:ext>
            </a:extLst>
          </p:cNvPr>
          <p:cNvSpPr txBox="1"/>
          <p:nvPr/>
        </p:nvSpPr>
        <p:spPr>
          <a:xfrm>
            <a:off x="5405426" y="1589263"/>
            <a:ext cx="446306"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700" b="1" i="0"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rPr>
              <a:t>-CH</a:t>
            </a:r>
            <a:r>
              <a:rPr kumimoji="1" lang="en-US" altLang="ja-JP" sz="700" b="1" i="0" u="none" strike="noStrike" kern="1200" cap="none" spc="0" normalizeH="0" baseline="-25000" noProof="0" dirty="0">
                <a:ln>
                  <a:noFill/>
                </a:ln>
                <a:solidFill>
                  <a:srgbClr val="4472C4"/>
                </a:solidFill>
                <a:effectLst/>
                <a:uLnTx/>
                <a:uFillTx/>
                <a:latin typeface="Arial" panose="020B0604020202020204" pitchFamily="34" charset="0"/>
                <a:cs typeface="Arial" panose="020B0604020202020204" pitchFamily="34" charset="0"/>
              </a:rPr>
              <a:t>2</a:t>
            </a:r>
            <a:r>
              <a:rPr kumimoji="1" lang="en-US" altLang="ja-JP" sz="700" b="1" i="0"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rPr>
              <a:t>O</a:t>
            </a:r>
            <a:endParaRPr kumimoji="1" lang="ja-JP" altLang="en-US" sz="700" b="1" i="0"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endParaRPr>
          </a:p>
        </p:txBody>
      </p:sp>
      <p:sp>
        <p:nvSpPr>
          <p:cNvPr id="27" name="テキスト ボックス 26">
            <a:extLst>
              <a:ext uri="{FF2B5EF4-FFF2-40B4-BE49-F238E27FC236}">
                <a16:creationId xmlns:a16="http://schemas.microsoft.com/office/drawing/2014/main" id="{4565C240-62AC-6D32-9F15-B1712E96187F}"/>
              </a:ext>
            </a:extLst>
          </p:cNvPr>
          <p:cNvSpPr txBox="1"/>
          <p:nvPr/>
        </p:nvSpPr>
        <p:spPr>
          <a:xfrm>
            <a:off x="5734333" y="1589263"/>
            <a:ext cx="446306"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700" b="1" i="0"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rPr>
              <a:t>-CH</a:t>
            </a:r>
            <a:r>
              <a:rPr kumimoji="1" lang="en-US" altLang="ja-JP" sz="700" b="1" i="0" u="none" strike="noStrike" kern="1200" cap="none" spc="0" normalizeH="0" baseline="-25000" noProof="0" dirty="0">
                <a:ln>
                  <a:noFill/>
                </a:ln>
                <a:solidFill>
                  <a:srgbClr val="4472C4"/>
                </a:solidFill>
                <a:effectLst/>
                <a:uLnTx/>
                <a:uFillTx/>
                <a:latin typeface="Arial" panose="020B0604020202020204" pitchFamily="34" charset="0"/>
                <a:cs typeface="Arial" panose="020B0604020202020204" pitchFamily="34" charset="0"/>
              </a:rPr>
              <a:t>2</a:t>
            </a:r>
            <a:r>
              <a:rPr kumimoji="1" lang="en-US" altLang="ja-JP" sz="700" b="1" i="0"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rPr>
              <a:t>O</a:t>
            </a:r>
            <a:endParaRPr kumimoji="1" lang="ja-JP" altLang="en-US" sz="700" b="1" i="0"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endParaRPr>
          </a:p>
        </p:txBody>
      </p:sp>
      <p:sp>
        <p:nvSpPr>
          <p:cNvPr id="28" name="テキスト ボックス 27">
            <a:extLst>
              <a:ext uri="{FF2B5EF4-FFF2-40B4-BE49-F238E27FC236}">
                <a16:creationId xmlns:a16="http://schemas.microsoft.com/office/drawing/2014/main" id="{790D58AC-C5B4-FAD3-1190-6582ECB90580}"/>
              </a:ext>
            </a:extLst>
          </p:cNvPr>
          <p:cNvSpPr txBox="1"/>
          <p:nvPr/>
        </p:nvSpPr>
        <p:spPr>
          <a:xfrm>
            <a:off x="6063239" y="1589263"/>
            <a:ext cx="446306"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700" b="1" i="0"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rPr>
              <a:t>-CH</a:t>
            </a:r>
            <a:r>
              <a:rPr kumimoji="1" lang="en-US" altLang="ja-JP" sz="700" b="1" i="0" u="none" strike="noStrike" kern="1200" cap="none" spc="0" normalizeH="0" baseline="-25000" noProof="0" dirty="0">
                <a:ln>
                  <a:noFill/>
                </a:ln>
                <a:solidFill>
                  <a:srgbClr val="4472C4"/>
                </a:solidFill>
                <a:effectLst/>
                <a:uLnTx/>
                <a:uFillTx/>
                <a:latin typeface="Arial" panose="020B0604020202020204" pitchFamily="34" charset="0"/>
                <a:cs typeface="Arial" panose="020B0604020202020204" pitchFamily="34" charset="0"/>
              </a:rPr>
              <a:t>2</a:t>
            </a:r>
            <a:r>
              <a:rPr kumimoji="1" lang="en-US" altLang="ja-JP" sz="700" b="1" i="0"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rPr>
              <a:t>O</a:t>
            </a:r>
            <a:endParaRPr kumimoji="1" lang="ja-JP" altLang="en-US" sz="700" b="1" i="0"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endParaRPr>
          </a:p>
        </p:txBody>
      </p:sp>
      <p:sp>
        <p:nvSpPr>
          <p:cNvPr id="169" name="テキスト ボックス 168">
            <a:extLst>
              <a:ext uri="{FF2B5EF4-FFF2-40B4-BE49-F238E27FC236}">
                <a16:creationId xmlns:a16="http://schemas.microsoft.com/office/drawing/2014/main" id="{321EC47A-155C-6D48-7433-93BD88D0C0CF}"/>
              </a:ext>
            </a:extLst>
          </p:cNvPr>
          <p:cNvSpPr txBox="1"/>
          <p:nvPr/>
        </p:nvSpPr>
        <p:spPr>
          <a:xfrm>
            <a:off x="6380180" y="1589263"/>
            <a:ext cx="446306"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700" b="1" i="0"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rPr>
              <a:t>-CH</a:t>
            </a:r>
            <a:r>
              <a:rPr kumimoji="1" lang="en-US" altLang="ja-JP" sz="700" b="1" i="0" u="none" strike="noStrike" kern="1200" cap="none" spc="0" normalizeH="0" baseline="-25000" noProof="0" dirty="0">
                <a:ln>
                  <a:noFill/>
                </a:ln>
                <a:solidFill>
                  <a:srgbClr val="4472C4"/>
                </a:solidFill>
                <a:effectLst/>
                <a:uLnTx/>
                <a:uFillTx/>
                <a:latin typeface="Arial" panose="020B0604020202020204" pitchFamily="34" charset="0"/>
                <a:cs typeface="Arial" panose="020B0604020202020204" pitchFamily="34" charset="0"/>
              </a:rPr>
              <a:t>2</a:t>
            </a:r>
            <a:r>
              <a:rPr kumimoji="1" lang="en-US" altLang="ja-JP" sz="700" b="1" i="0"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rPr>
              <a:t>O</a:t>
            </a:r>
            <a:endParaRPr kumimoji="1" lang="ja-JP" altLang="en-US" sz="700" b="1" i="0"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endParaRPr>
          </a:p>
        </p:txBody>
      </p:sp>
      <p:sp>
        <p:nvSpPr>
          <p:cNvPr id="1198" name="テキスト ボックス 1197">
            <a:extLst>
              <a:ext uri="{FF2B5EF4-FFF2-40B4-BE49-F238E27FC236}">
                <a16:creationId xmlns:a16="http://schemas.microsoft.com/office/drawing/2014/main" id="{7A45315E-090A-C10E-BCC4-749C82383097}"/>
              </a:ext>
            </a:extLst>
          </p:cNvPr>
          <p:cNvSpPr txBox="1"/>
          <p:nvPr/>
        </p:nvSpPr>
        <p:spPr>
          <a:xfrm>
            <a:off x="1197091" y="5375114"/>
            <a:ext cx="464344" cy="246221"/>
          </a:xfrm>
          <a:prstGeom prst="rect">
            <a:avLst/>
          </a:prstGeom>
          <a:noFill/>
        </p:spPr>
        <p:txBody>
          <a:bodyPr wrap="square" rtlCol="0">
            <a:spAutoFit/>
          </a:bodyPr>
          <a:lstStyle/>
          <a:p>
            <a:r>
              <a:rPr kumimoji="1" lang="en-US" altLang="ja-JP" sz="1000" dirty="0"/>
              <a:t>0</a:t>
            </a:r>
            <a:endParaRPr kumimoji="1" lang="ja-JP" altLang="en-US" sz="1000" dirty="0"/>
          </a:p>
        </p:txBody>
      </p:sp>
      <p:sp>
        <p:nvSpPr>
          <p:cNvPr id="4" name="テキスト ボックス 3">
            <a:extLst>
              <a:ext uri="{FF2B5EF4-FFF2-40B4-BE49-F238E27FC236}">
                <a16:creationId xmlns:a16="http://schemas.microsoft.com/office/drawing/2014/main" id="{F3FABDF6-E905-E310-10F1-48B4A1A22C65}"/>
              </a:ext>
            </a:extLst>
          </p:cNvPr>
          <p:cNvSpPr txBox="1"/>
          <p:nvPr/>
        </p:nvSpPr>
        <p:spPr>
          <a:xfrm>
            <a:off x="728510" y="207347"/>
            <a:ext cx="379494"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A</a:t>
            </a:r>
            <a:endParaRPr kumimoji="0" lang="ja-JP" altLang="en-US" sz="1400" b="0" i="0" u="none"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6" name="テキスト ボックス 5">
            <a:extLst>
              <a:ext uri="{FF2B5EF4-FFF2-40B4-BE49-F238E27FC236}">
                <a16:creationId xmlns:a16="http://schemas.microsoft.com/office/drawing/2014/main" id="{965AC2C5-2678-EAAE-6372-43B3F98F9984}"/>
              </a:ext>
            </a:extLst>
          </p:cNvPr>
          <p:cNvSpPr txBox="1"/>
          <p:nvPr/>
        </p:nvSpPr>
        <p:spPr>
          <a:xfrm>
            <a:off x="728510" y="3025423"/>
            <a:ext cx="379494"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B</a:t>
            </a:r>
            <a:endParaRPr kumimoji="0" lang="ja-JP" altLang="en-US" sz="1400" b="0" i="0" u="none"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70" name="テキスト ボックス 169">
            <a:extLst>
              <a:ext uri="{FF2B5EF4-FFF2-40B4-BE49-F238E27FC236}">
                <a16:creationId xmlns:a16="http://schemas.microsoft.com/office/drawing/2014/main" id="{38DC34D6-F7C9-D9A2-4658-0FC0B90154D8}"/>
              </a:ext>
            </a:extLst>
          </p:cNvPr>
          <p:cNvSpPr txBox="1"/>
          <p:nvPr/>
        </p:nvSpPr>
        <p:spPr>
          <a:xfrm>
            <a:off x="6516782" y="4664535"/>
            <a:ext cx="838804"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50" b="0" i="1" u="none" strike="noStrike" kern="1200" cap="none" spc="0" normalizeH="0" baseline="0" noProof="0" dirty="0">
                <a:ln>
                  <a:noFill/>
                </a:ln>
                <a:solidFill>
                  <a:srgbClr val="4472C4"/>
                </a:solidFill>
                <a:effectLst/>
                <a:uLnTx/>
                <a:uFillTx/>
                <a:latin typeface="Arial" panose="020B0604020202020204" pitchFamily="34" charset="0"/>
                <a:ea typeface="游ゴシック" panose="020B0400000000000000" pitchFamily="50" charset="-128"/>
                <a:cs typeface="Arial" panose="020B0604020202020204" pitchFamily="34" charset="0"/>
              </a:rPr>
              <a:t>489.11</a:t>
            </a:r>
            <a:endParaRPr kumimoji="0" lang="ja-JP" altLang="en-US" sz="1050" b="0" i="1" u="none" strike="noStrike" kern="1200" cap="none" spc="0" normalizeH="0" baseline="0" noProof="0" dirty="0">
              <a:ln>
                <a:noFill/>
              </a:ln>
              <a:solidFill>
                <a:srgbClr val="4472C4"/>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71" name="テキスト ボックス 170">
            <a:extLst>
              <a:ext uri="{FF2B5EF4-FFF2-40B4-BE49-F238E27FC236}">
                <a16:creationId xmlns:a16="http://schemas.microsoft.com/office/drawing/2014/main" id="{01A5C6C2-DFF8-1F30-A0DF-FFFDF2B59DA4}"/>
              </a:ext>
            </a:extLst>
          </p:cNvPr>
          <p:cNvSpPr txBox="1"/>
          <p:nvPr/>
        </p:nvSpPr>
        <p:spPr>
          <a:xfrm>
            <a:off x="5172036" y="4882801"/>
            <a:ext cx="637525"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50" b="0" i="1" u="none" strike="noStrike" kern="1200" cap="none" spc="0" normalizeH="0" baseline="0" noProof="0" dirty="0">
                <a:ln>
                  <a:noFill/>
                </a:ln>
                <a:solidFill>
                  <a:srgbClr val="4472C4"/>
                </a:solidFill>
                <a:effectLst/>
                <a:uLnTx/>
                <a:uFillTx/>
                <a:latin typeface="Arial" panose="020B0604020202020204" pitchFamily="34" charset="0"/>
                <a:ea typeface="游ゴシック" panose="020B0400000000000000" pitchFamily="50" charset="-128"/>
                <a:cs typeface="Arial" panose="020B0604020202020204" pitchFamily="34" charset="0"/>
              </a:rPr>
              <a:t>369.06</a:t>
            </a:r>
            <a:endParaRPr kumimoji="0" lang="ja-JP" altLang="en-US" sz="1050" b="0" i="1" u="none" strike="noStrike" kern="1200" cap="none" spc="0" normalizeH="0" baseline="0" noProof="0" dirty="0">
              <a:ln>
                <a:noFill/>
              </a:ln>
              <a:solidFill>
                <a:srgbClr val="4472C4"/>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72" name="テキスト ボックス 171">
            <a:extLst>
              <a:ext uri="{FF2B5EF4-FFF2-40B4-BE49-F238E27FC236}">
                <a16:creationId xmlns:a16="http://schemas.microsoft.com/office/drawing/2014/main" id="{45D5638E-C73B-CFB4-C7E5-B7EE8C3C4884}"/>
              </a:ext>
            </a:extLst>
          </p:cNvPr>
          <p:cNvSpPr txBox="1"/>
          <p:nvPr/>
        </p:nvSpPr>
        <p:spPr>
          <a:xfrm>
            <a:off x="6190502" y="3869930"/>
            <a:ext cx="749770"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50" b="0" i="1" u="none" strike="noStrike" kern="1200" cap="none" spc="0" normalizeH="0" baseline="0" noProof="0" dirty="0">
                <a:ln>
                  <a:noFill/>
                </a:ln>
                <a:solidFill>
                  <a:srgbClr val="4472C4"/>
                </a:solidFill>
                <a:effectLst/>
                <a:uLnTx/>
                <a:uFillTx/>
                <a:latin typeface="Arial" panose="020B0604020202020204" pitchFamily="34" charset="0"/>
                <a:ea typeface="游ゴシック" panose="020B0400000000000000" pitchFamily="50" charset="-128"/>
                <a:cs typeface="Arial" panose="020B0604020202020204" pitchFamily="34" charset="0"/>
              </a:rPr>
              <a:t>459.10</a:t>
            </a:r>
            <a:endParaRPr kumimoji="0" lang="ja-JP" altLang="en-US" sz="1050" b="0" i="1" u="none" strike="noStrike" kern="1200" cap="none" spc="0" normalizeH="0" baseline="0" noProof="0" dirty="0">
              <a:ln>
                <a:noFill/>
              </a:ln>
              <a:solidFill>
                <a:srgbClr val="4472C4"/>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73" name="テキスト ボックス 172">
            <a:extLst>
              <a:ext uri="{FF2B5EF4-FFF2-40B4-BE49-F238E27FC236}">
                <a16:creationId xmlns:a16="http://schemas.microsoft.com/office/drawing/2014/main" id="{0DFF4338-EE40-CD99-7B55-9BB14627B3B0}"/>
              </a:ext>
            </a:extLst>
          </p:cNvPr>
          <p:cNvSpPr txBox="1"/>
          <p:nvPr/>
        </p:nvSpPr>
        <p:spPr>
          <a:xfrm>
            <a:off x="7428476" y="3085365"/>
            <a:ext cx="749772"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50" b="0" i="1" u="none" strike="noStrike" kern="1200" cap="none" spc="0" normalizeH="0" baseline="0" noProof="0" dirty="0">
                <a:ln>
                  <a:noFill/>
                </a:ln>
                <a:solidFill>
                  <a:srgbClr val="4472C4"/>
                </a:solidFill>
                <a:effectLst/>
                <a:uLnTx/>
                <a:uFillTx/>
                <a:latin typeface="Arial" panose="020B0604020202020204" pitchFamily="34" charset="0"/>
                <a:ea typeface="游ゴシック" panose="020B0400000000000000" pitchFamily="50" charset="-128"/>
                <a:cs typeface="Arial" panose="020B0604020202020204" pitchFamily="34" charset="0"/>
              </a:rPr>
              <a:t>579.14</a:t>
            </a:r>
            <a:endParaRPr kumimoji="0" lang="ja-JP" altLang="en-US" sz="1050" b="0" i="1" u="none" strike="noStrike" kern="1200" cap="none" spc="0" normalizeH="0" baseline="0" noProof="0" dirty="0">
              <a:ln>
                <a:noFill/>
              </a:ln>
              <a:solidFill>
                <a:srgbClr val="4472C4"/>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72" name="テキスト ボックス 71">
            <a:extLst>
              <a:ext uri="{FF2B5EF4-FFF2-40B4-BE49-F238E27FC236}">
                <a16:creationId xmlns:a16="http://schemas.microsoft.com/office/drawing/2014/main" id="{1321DBA9-A7FD-7FC9-EF2F-A65A87B8CBCC}"/>
              </a:ext>
            </a:extLst>
          </p:cNvPr>
          <p:cNvSpPr txBox="1"/>
          <p:nvPr/>
        </p:nvSpPr>
        <p:spPr>
          <a:xfrm>
            <a:off x="146421" y="6079423"/>
            <a:ext cx="8750252" cy="707886"/>
          </a:xfrm>
          <a:prstGeom prst="rect">
            <a:avLst/>
          </a:prstGeom>
          <a:noFill/>
          <a:ln>
            <a:noFill/>
          </a:ln>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Figure S3.3. (A) PicoPPESI-MS/MS</a:t>
            </a:r>
            <a:r>
              <a:rPr kumimoji="0" lang="en-US" altLang="ja-JP" sz="1000" b="0" i="0" u="none" strike="noStrike" kern="1200" cap="none" spc="0" normalizeH="0" baseline="3000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 </a:t>
            </a:r>
            <a:r>
              <a:rPr kumimoji="0" lang="en-US" altLang="ja-JP" sz="1000" b="0" i="0" u="none"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negative ion mode </a:t>
            </a:r>
            <a:r>
              <a:rPr kumimoji="0" lang="en-US" altLang="ja-JP" sz="1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spectrum of a putative Sambicyanin-related peak ([M-2H]</a:t>
            </a:r>
            <a:r>
              <a:rPr kumimoji="0" lang="en-US" altLang="ja-JP" sz="1000" b="0" i="0" u="none" strike="noStrike" kern="1200" cap="none" spc="0" normalizeH="0" baseline="30000" noProof="0" dirty="0">
                <a:ln>
                  <a:noFill/>
                </a:ln>
                <a:solidFill>
                  <a:prstClr val="black"/>
                </a:solidFill>
                <a:effectLst/>
                <a:uLnTx/>
                <a:uFillTx/>
                <a:latin typeface="Arial" panose="020B0604020202020204" pitchFamily="34" charset="0"/>
                <a:cs typeface="Arial" panose="020B0604020202020204" pitchFamily="34" charset="0"/>
              </a:rPr>
              <a:t>-</a:t>
            </a:r>
            <a:r>
              <a:rPr kumimoji="0" lang="en-US" altLang="ja-JP" sz="1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en-US" altLang="ja-JP" sz="1000" b="0" i="1"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m/z</a:t>
            </a:r>
            <a:r>
              <a:rPr kumimoji="0" lang="en-US" altLang="ja-JP" sz="1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579.13) obtained from the rice stigma tissue extracts (see</a:t>
            </a:r>
            <a:r>
              <a:rPr kumimoji="0" lang="ja-JP" altLang="en-US" sz="1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en-US" altLang="ja-JP" sz="1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Materials and Methods). Fragmentation was induced with a 25 %</a:t>
            </a:r>
            <a:r>
              <a:rPr kumimoji="0" lang="ja-JP" altLang="en-US" sz="1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en-US" altLang="ja-JP" sz="1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normalized collision energy. (B) MS/MS</a:t>
            </a:r>
            <a:r>
              <a:rPr kumimoji="0" lang="en-US" altLang="ja-JP" sz="1000" b="0" i="0" u="none" strike="noStrike" kern="1200" cap="none" spc="0" normalizeH="0" baseline="3000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 </a:t>
            </a:r>
            <a:r>
              <a:rPr kumimoji="0" lang="en-US" altLang="ja-JP" sz="1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spectrum for Sambicyanin ([M-2H]</a:t>
            </a:r>
            <a:r>
              <a:rPr kumimoji="0" lang="en-US" altLang="ja-JP" sz="1000" b="0" i="0" u="none" strike="noStrike" kern="1200" cap="none" spc="0" normalizeH="0" baseline="30000" noProof="0" dirty="0">
                <a:ln>
                  <a:noFill/>
                </a:ln>
                <a:solidFill>
                  <a:prstClr val="black"/>
                </a:solidFill>
                <a:effectLst/>
                <a:uLnTx/>
                <a:uFillTx/>
                <a:latin typeface="Arial" panose="020B0604020202020204" pitchFamily="34" charset="0"/>
                <a:cs typeface="Arial" panose="020B0604020202020204" pitchFamily="34" charset="0"/>
              </a:rPr>
              <a:t>-</a:t>
            </a:r>
            <a:r>
              <a:rPr kumimoji="0" lang="en-US" altLang="ja-JP" sz="1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from Thing Metabolome Repository data bank (http://metabolites.in/things/peak/221001/neg/7488). </a:t>
            </a:r>
            <a:r>
              <a:rPr kumimoji="0" lang="en-US" altLang="ja-JP" sz="1000" b="0" i="0" u="none"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According to the </a:t>
            </a:r>
            <a:r>
              <a:rPr kumimoji="0" lang="en-US" altLang="ja-JP" sz="1000" b="0" i="0" u="none" strike="noStrike" kern="1200" cap="none" spc="0" normalizeH="0" baseline="0" noProof="0" dirty="0">
                <a:ln>
                  <a:noFill/>
                </a:ln>
                <a:effectLst/>
                <a:uLnTx/>
                <a:uFillTx/>
                <a:latin typeface="Arial" panose="020B0604020202020204" pitchFamily="34" charset="0"/>
                <a:cs typeface="Arial" panose="020B0604020202020204" pitchFamily="34" charset="0"/>
              </a:rPr>
              <a:t>MS/MS</a:t>
            </a:r>
            <a:r>
              <a:rPr kumimoji="0" lang="en-US" altLang="ja-JP" sz="1000" b="0" i="0" u="none" strike="noStrike" kern="1200" cap="none" spc="0" normalizeH="0" baseline="30000" noProof="0" dirty="0">
                <a:ln>
                  <a:noFill/>
                </a:ln>
                <a:effectLst/>
                <a:uLnTx/>
                <a:uFillTx/>
                <a:latin typeface="Arial" panose="020B0604020202020204" pitchFamily="34" charset="0"/>
                <a:ea typeface="游ゴシック" panose="020B0400000000000000" pitchFamily="50" charset="-128"/>
                <a:cs typeface="Arial" panose="020B0604020202020204" pitchFamily="34" charset="0"/>
              </a:rPr>
              <a:t> </a:t>
            </a:r>
            <a:r>
              <a:rPr kumimoji="0" lang="en-US" altLang="ja-JP" sz="1000" b="0" i="0" u="none"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spectrum, the precursor ion was identified as [Sambicyanin-2H]</a:t>
            </a:r>
            <a:r>
              <a:rPr kumimoji="0" lang="en-US" altLang="ja-JP" sz="1000" b="0" i="0" u="none" strike="noStrike" kern="1200" cap="none" spc="0" normalizeH="0" baseline="3000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a:t>
            </a:r>
            <a:r>
              <a:rPr kumimoji="0" lang="en-US" altLang="ja-JP" sz="1000" b="0" i="0" u="none"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a:t>
            </a:r>
            <a:endParaRPr kumimoji="0" lang="en-US" altLang="ja-JP" sz="1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74" name="テキスト ボックス 73">
            <a:extLst>
              <a:ext uri="{FF2B5EF4-FFF2-40B4-BE49-F238E27FC236}">
                <a16:creationId xmlns:a16="http://schemas.microsoft.com/office/drawing/2014/main" id="{B9B01AB7-30CC-5C0F-FEB9-E8EDB5BB7F80}"/>
              </a:ext>
            </a:extLst>
          </p:cNvPr>
          <p:cNvSpPr txBox="1"/>
          <p:nvPr/>
        </p:nvSpPr>
        <p:spPr>
          <a:xfrm>
            <a:off x="7148711" y="1523181"/>
            <a:ext cx="713754"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-60(C</a:t>
            </a:r>
            <a:r>
              <a:rPr kumimoji="0" lang="en-US" altLang="ja-JP" sz="700" b="0" i="0" u="none" strike="noStrike" kern="1200" cap="none" spc="0" normalizeH="0" baseline="-2500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H</a:t>
            </a:r>
            <a:r>
              <a:rPr kumimoji="0" lang="en-US" altLang="ja-JP" sz="700" b="0" i="0" u="none" strike="noStrike" kern="1200" cap="none" spc="0" normalizeH="0" baseline="-2500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4</a:t>
            </a:r>
            <a:r>
              <a:rPr kumimoji="0" lang="en-US" altLang="ja-JP" sz="700" b="0" i="0" u="none" strike="noStrike" kern="1200" cap="none" spc="0" normalizeH="0" baseline="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O</a:t>
            </a:r>
            <a:r>
              <a:rPr kumimoji="0" lang="en-US" altLang="ja-JP" sz="700" b="0" i="0" u="none" strike="noStrike" kern="1200" cap="none" spc="0" normalizeH="0" baseline="-2500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a:t>
            </a:r>
            <a:endParaRPr kumimoji="0" lang="ja-JP" altLang="en-US" sz="700" b="0" i="0" u="none" strike="noStrike" kern="1200" cap="none" spc="0" normalizeH="0" baseline="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78" name="テキスト ボックス 77">
            <a:extLst>
              <a:ext uri="{FF2B5EF4-FFF2-40B4-BE49-F238E27FC236}">
                <a16:creationId xmlns:a16="http://schemas.microsoft.com/office/drawing/2014/main" id="{705D5BD3-68AE-93AC-443A-A64D01363571}"/>
              </a:ext>
            </a:extLst>
          </p:cNvPr>
          <p:cNvSpPr txBox="1"/>
          <p:nvPr/>
        </p:nvSpPr>
        <p:spPr>
          <a:xfrm>
            <a:off x="6806679" y="1361021"/>
            <a:ext cx="701330"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-90(C</a:t>
            </a:r>
            <a:r>
              <a:rPr kumimoji="0" lang="en-US" altLang="ja-JP" sz="700" b="0" i="0" u="none" strike="noStrike" kern="1200" cap="none" spc="0" normalizeH="0" baseline="-2500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3</a:t>
            </a:r>
            <a:r>
              <a:rPr kumimoji="0" lang="en-US" altLang="ja-JP" sz="700" b="0" i="0" u="none" strike="noStrike" kern="1200" cap="none" spc="0" normalizeH="0" baseline="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H</a:t>
            </a:r>
            <a:r>
              <a:rPr kumimoji="0" lang="en-US" altLang="ja-JP" sz="700" b="0" i="0" u="none" strike="noStrike" kern="1200" cap="none" spc="0" normalizeH="0" baseline="-2500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6</a:t>
            </a:r>
            <a:r>
              <a:rPr kumimoji="0" lang="en-US" altLang="ja-JP" sz="700" b="0" i="0" u="none" strike="noStrike" kern="1200" cap="none" spc="0" normalizeH="0" baseline="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O</a:t>
            </a:r>
            <a:r>
              <a:rPr kumimoji="0" lang="en-US" altLang="ja-JP" sz="700" b="0" i="0" u="none" strike="noStrike" kern="1200" cap="none" spc="0" normalizeH="0" baseline="-2500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3</a:t>
            </a:r>
            <a:r>
              <a:rPr kumimoji="0" lang="en-US" altLang="ja-JP" sz="700" b="0" i="0" u="none" strike="noStrike" kern="1200" cap="none" spc="0" normalizeH="0" baseline="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a:t>
            </a:r>
            <a:endParaRPr kumimoji="0" lang="ja-JP" altLang="en-US" sz="700" b="0" i="0" u="none" strike="noStrike" kern="1200" cap="none" spc="0" normalizeH="0" baseline="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83" name="AutoShape 3">
            <a:extLst>
              <a:ext uri="{FF2B5EF4-FFF2-40B4-BE49-F238E27FC236}">
                <a16:creationId xmlns:a16="http://schemas.microsoft.com/office/drawing/2014/main" id="{7604D35E-0949-CD96-1225-E0150555A1DA}"/>
              </a:ext>
            </a:extLst>
          </p:cNvPr>
          <p:cNvSpPr>
            <a:spLocks noChangeAspect="1" noChangeArrowheads="1" noTextEdit="1"/>
          </p:cNvSpPr>
          <p:nvPr/>
        </p:nvSpPr>
        <p:spPr bwMode="auto">
          <a:xfrm>
            <a:off x="2829611" y="381757"/>
            <a:ext cx="5311403" cy="2798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31" name="Rectangle 14">
            <a:extLst>
              <a:ext uri="{FF2B5EF4-FFF2-40B4-BE49-F238E27FC236}">
                <a16:creationId xmlns:a16="http://schemas.microsoft.com/office/drawing/2014/main" id="{661C4F98-FE1E-E32C-462F-CBA23D2EAA5B}"/>
              </a:ext>
            </a:extLst>
          </p:cNvPr>
          <p:cNvSpPr>
            <a:spLocks noChangeArrowheads="1"/>
          </p:cNvSpPr>
          <p:nvPr/>
        </p:nvSpPr>
        <p:spPr bwMode="auto">
          <a:xfrm>
            <a:off x="917400" y="445756"/>
            <a:ext cx="56425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ja-JP" sz="1000" b="0" i="0" u="none" strike="noStrike" kern="1200" cap="none" spc="0" normalizeH="0" baseline="0" noProof="0" dirty="0">
                <a:ln>
                  <a:noFill/>
                </a:ln>
                <a:solidFill>
                  <a:prstClr val="black"/>
                </a:solidFill>
                <a:effectLst/>
                <a:uLnTx/>
                <a:uFillTx/>
                <a:latin typeface="Arial" panose="020B0604020202020204" pitchFamily="34" charset="0"/>
                <a:cs typeface="+mn-cs"/>
              </a:rPr>
              <a:t>(</a:t>
            </a:r>
            <a:r>
              <a:rPr kumimoji="0" lang="ja-JP" altLang="ja-JP" sz="1000" b="0" i="0" u="none" strike="noStrike" kern="1200" cap="none" spc="0" normalizeH="0" baseline="0" noProof="0" dirty="0">
                <a:ln>
                  <a:noFill/>
                </a:ln>
                <a:solidFill>
                  <a:prstClr val="black"/>
                </a:solidFill>
                <a:effectLst/>
                <a:uLnTx/>
                <a:uFillTx/>
                <a:latin typeface="Arial" panose="020B0604020202020204" pitchFamily="34" charset="0"/>
                <a:cs typeface="+mn-cs"/>
              </a:rPr>
              <a:t>1.20E</a:t>
            </a:r>
            <a:r>
              <a:rPr kumimoji="0" lang="en-US" altLang="ja-JP" sz="1000" b="0" i="0" u="none" strike="noStrike" kern="1200" cap="none" spc="0" normalizeH="0" baseline="0" noProof="0" dirty="0">
                <a:ln>
                  <a:noFill/>
                </a:ln>
                <a:solidFill>
                  <a:prstClr val="black"/>
                </a:solidFill>
                <a:effectLst/>
                <a:uLnTx/>
                <a:uFillTx/>
                <a:latin typeface="Arial" panose="020B0604020202020204" pitchFamily="34" charset="0"/>
                <a:cs typeface="+mn-cs"/>
              </a:rPr>
              <a:t>+</a:t>
            </a:r>
            <a:r>
              <a:rPr kumimoji="0" lang="ja-JP" altLang="ja-JP" sz="1000" b="0" i="0" u="none" strike="noStrike" kern="1200" cap="none" spc="0" normalizeH="0" baseline="0" noProof="0" dirty="0">
                <a:ln>
                  <a:noFill/>
                </a:ln>
                <a:solidFill>
                  <a:prstClr val="black"/>
                </a:solidFill>
                <a:effectLst/>
                <a:uLnTx/>
                <a:uFillTx/>
                <a:latin typeface="Arial" panose="020B0604020202020204" pitchFamily="34" charset="0"/>
                <a:cs typeface="+mn-cs"/>
              </a:rPr>
              <a:t>5</a:t>
            </a:r>
            <a:r>
              <a:rPr kumimoji="0" lang="en-US" altLang="ja-JP" sz="1000" b="0" i="0" u="none" strike="noStrike" kern="1200" cap="none" spc="0" normalizeH="0" baseline="0" noProof="0" dirty="0">
                <a:ln>
                  <a:noFill/>
                </a:ln>
                <a:solidFill>
                  <a:prstClr val="black"/>
                </a:solidFill>
                <a:effectLst/>
                <a:uLnTx/>
                <a:uFillTx/>
                <a:latin typeface="Arial" panose="020B0604020202020204" pitchFamily="34" charset="0"/>
                <a:cs typeface="+mn-cs"/>
              </a:rPr>
              <a:t>)</a:t>
            </a:r>
            <a:endParaRPr kumimoji="0" lang="ja-JP" altLang="ja-JP" sz="2000" b="0" i="0" u="none" strike="noStrike" kern="1200" cap="none" spc="0" normalizeH="0" baseline="0" noProof="0" dirty="0">
              <a:ln>
                <a:noFill/>
              </a:ln>
              <a:solidFill>
                <a:prstClr val="black"/>
              </a:solidFill>
              <a:effectLst/>
              <a:uLnTx/>
              <a:uFillTx/>
              <a:latin typeface="Arial" panose="020B0604020202020204" pitchFamily="34" charset="0"/>
              <a:cs typeface="+mn-cs"/>
            </a:endParaRPr>
          </a:p>
        </p:txBody>
      </p:sp>
      <p:sp>
        <p:nvSpPr>
          <p:cNvPr id="732" name="Line 17">
            <a:extLst>
              <a:ext uri="{FF2B5EF4-FFF2-40B4-BE49-F238E27FC236}">
                <a16:creationId xmlns:a16="http://schemas.microsoft.com/office/drawing/2014/main" id="{F46C582D-49F6-2BD7-DEF9-CAAC99D18047}"/>
              </a:ext>
            </a:extLst>
          </p:cNvPr>
          <p:cNvSpPr>
            <a:spLocks noChangeShapeType="1"/>
          </p:cNvSpPr>
          <p:nvPr/>
        </p:nvSpPr>
        <p:spPr bwMode="auto">
          <a:xfrm>
            <a:off x="1411410" y="2901178"/>
            <a:ext cx="66240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33" name="Line 18">
            <a:extLst>
              <a:ext uri="{FF2B5EF4-FFF2-40B4-BE49-F238E27FC236}">
                <a16:creationId xmlns:a16="http://schemas.microsoft.com/office/drawing/2014/main" id="{042194A8-39B1-0B58-C84C-C29CD3A77815}"/>
              </a:ext>
            </a:extLst>
          </p:cNvPr>
          <p:cNvSpPr>
            <a:spLocks noChangeShapeType="1"/>
          </p:cNvSpPr>
          <p:nvPr/>
        </p:nvSpPr>
        <p:spPr bwMode="auto">
          <a:xfrm>
            <a:off x="3158808"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34" name="Line 19">
            <a:extLst>
              <a:ext uri="{FF2B5EF4-FFF2-40B4-BE49-F238E27FC236}">
                <a16:creationId xmlns:a16="http://schemas.microsoft.com/office/drawing/2014/main" id="{96D0B7EB-FA9C-354E-F0FB-7D11574ED958}"/>
              </a:ext>
            </a:extLst>
          </p:cNvPr>
          <p:cNvSpPr>
            <a:spLocks noChangeShapeType="1"/>
          </p:cNvSpPr>
          <p:nvPr/>
        </p:nvSpPr>
        <p:spPr bwMode="auto">
          <a:xfrm>
            <a:off x="3268540"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35" name="Line 20">
            <a:extLst>
              <a:ext uri="{FF2B5EF4-FFF2-40B4-BE49-F238E27FC236}">
                <a16:creationId xmlns:a16="http://schemas.microsoft.com/office/drawing/2014/main" id="{255E00CC-946C-28D1-A75D-311800A7FC62}"/>
              </a:ext>
            </a:extLst>
          </p:cNvPr>
          <p:cNvSpPr>
            <a:spLocks noChangeShapeType="1"/>
          </p:cNvSpPr>
          <p:nvPr/>
        </p:nvSpPr>
        <p:spPr bwMode="auto">
          <a:xfrm>
            <a:off x="3379194"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36" name="Line 21">
            <a:extLst>
              <a:ext uri="{FF2B5EF4-FFF2-40B4-BE49-F238E27FC236}">
                <a16:creationId xmlns:a16="http://schemas.microsoft.com/office/drawing/2014/main" id="{CB6514E9-429E-33C0-52C3-F95C7D714D99}"/>
              </a:ext>
            </a:extLst>
          </p:cNvPr>
          <p:cNvSpPr>
            <a:spLocks noChangeShapeType="1"/>
          </p:cNvSpPr>
          <p:nvPr/>
        </p:nvSpPr>
        <p:spPr bwMode="auto">
          <a:xfrm>
            <a:off x="3488926"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37" name="Line 22">
            <a:extLst>
              <a:ext uri="{FF2B5EF4-FFF2-40B4-BE49-F238E27FC236}">
                <a16:creationId xmlns:a16="http://schemas.microsoft.com/office/drawing/2014/main" id="{A33C3105-CFC7-8764-42A9-8E7444FFEB6C}"/>
              </a:ext>
            </a:extLst>
          </p:cNvPr>
          <p:cNvSpPr>
            <a:spLocks noChangeShapeType="1"/>
          </p:cNvSpPr>
          <p:nvPr/>
        </p:nvSpPr>
        <p:spPr bwMode="auto">
          <a:xfrm>
            <a:off x="3708391"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38" name="Line 23">
            <a:extLst>
              <a:ext uri="{FF2B5EF4-FFF2-40B4-BE49-F238E27FC236}">
                <a16:creationId xmlns:a16="http://schemas.microsoft.com/office/drawing/2014/main" id="{C44BEE9C-B57A-3929-6DAB-0F43D91A22AA}"/>
              </a:ext>
            </a:extLst>
          </p:cNvPr>
          <p:cNvSpPr>
            <a:spLocks noChangeShapeType="1"/>
          </p:cNvSpPr>
          <p:nvPr/>
        </p:nvSpPr>
        <p:spPr bwMode="auto">
          <a:xfrm>
            <a:off x="3818123"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39" name="Line 24">
            <a:extLst>
              <a:ext uri="{FF2B5EF4-FFF2-40B4-BE49-F238E27FC236}">
                <a16:creationId xmlns:a16="http://schemas.microsoft.com/office/drawing/2014/main" id="{5D0EFCDA-07A9-66F2-C55D-66729FD45DAD}"/>
              </a:ext>
            </a:extLst>
          </p:cNvPr>
          <p:cNvSpPr>
            <a:spLocks noChangeShapeType="1"/>
          </p:cNvSpPr>
          <p:nvPr/>
        </p:nvSpPr>
        <p:spPr bwMode="auto">
          <a:xfrm>
            <a:off x="3927855"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40" name="Line 25">
            <a:extLst>
              <a:ext uri="{FF2B5EF4-FFF2-40B4-BE49-F238E27FC236}">
                <a16:creationId xmlns:a16="http://schemas.microsoft.com/office/drawing/2014/main" id="{2BAE82D2-EA12-5FFC-D738-B712E3C3448A}"/>
              </a:ext>
            </a:extLst>
          </p:cNvPr>
          <p:cNvSpPr>
            <a:spLocks noChangeShapeType="1"/>
          </p:cNvSpPr>
          <p:nvPr/>
        </p:nvSpPr>
        <p:spPr bwMode="auto">
          <a:xfrm>
            <a:off x="4037587"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41" name="Line 26">
            <a:extLst>
              <a:ext uri="{FF2B5EF4-FFF2-40B4-BE49-F238E27FC236}">
                <a16:creationId xmlns:a16="http://schemas.microsoft.com/office/drawing/2014/main" id="{10B8AF30-7974-D1E5-E6BC-510A8A76E44C}"/>
              </a:ext>
            </a:extLst>
          </p:cNvPr>
          <p:cNvSpPr>
            <a:spLocks noChangeShapeType="1"/>
          </p:cNvSpPr>
          <p:nvPr/>
        </p:nvSpPr>
        <p:spPr bwMode="auto">
          <a:xfrm>
            <a:off x="4257051"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42" name="Line 27">
            <a:extLst>
              <a:ext uri="{FF2B5EF4-FFF2-40B4-BE49-F238E27FC236}">
                <a16:creationId xmlns:a16="http://schemas.microsoft.com/office/drawing/2014/main" id="{F40D7A2A-F825-B39D-D939-2BB12B4EC043}"/>
              </a:ext>
            </a:extLst>
          </p:cNvPr>
          <p:cNvSpPr>
            <a:spLocks noChangeShapeType="1"/>
          </p:cNvSpPr>
          <p:nvPr/>
        </p:nvSpPr>
        <p:spPr bwMode="auto">
          <a:xfrm>
            <a:off x="4366783"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43" name="Line 28">
            <a:extLst>
              <a:ext uri="{FF2B5EF4-FFF2-40B4-BE49-F238E27FC236}">
                <a16:creationId xmlns:a16="http://schemas.microsoft.com/office/drawing/2014/main" id="{9604CA3A-B1EB-4457-9FBA-9FA9F4A307D8}"/>
              </a:ext>
            </a:extLst>
          </p:cNvPr>
          <p:cNvSpPr>
            <a:spLocks noChangeShapeType="1"/>
          </p:cNvSpPr>
          <p:nvPr/>
        </p:nvSpPr>
        <p:spPr bwMode="auto">
          <a:xfrm>
            <a:off x="4477438"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44" name="Line 29">
            <a:extLst>
              <a:ext uri="{FF2B5EF4-FFF2-40B4-BE49-F238E27FC236}">
                <a16:creationId xmlns:a16="http://schemas.microsoft.com/office/drawing/2014/main" id="{D9EE1A6D-D04A-73AD-3BE2-C6561F9457A6}"/>
              </a:ext>
            </a:extLst>
          </p:cNvPr>
          <p:cNvSpPr>
            <a:spLocks noChangeShapeType="1"/>
          </p:cNvSpPr>
          <p:nvPr/>
        </p:nvSpPr>
        <p:spPr bwMode="auto">
          <a:xfrm>
            <a:off x="4587170"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45" name="Line 30">
            <a:extLst>
              <a:ext uri="{FF2B5EF4-FFF2-40B4-BE49-F238E27FC236}">
                <a16:creationId xmlns:a16="http://schemas.microsoft.com/office/drawing/2014/main" id="{7552A081-3425-A12B-8664-268D7FD92FC1}"/>
              </a:ext>
            </a:extLst>
          </p:cNvPr>
          <p:cNvSpPr>
            <a:spLocks noChangeShapeType="1"/>
          </p:cNvSpPr>
          <p:nvPr/>
        </p:nvSpPr>
        <p:spPr bwMode="auto">
          <a:xfrm>
            <a:off x="4806634"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46" name="Line 31">
            <a:extLst>
              <a:ext uri="{FF2B5EF4-FFF2-40B4-BE49-F238E27FC236}">
                <a16:creationId xmlns:a16="http://schemas.microsoft.com/office/drawing/2014/main" id="{9A51F3D9-56E4-F71A-C553-705D23AD13D2}"/>
              </a:ext>
            </a:extLst>
          </p:cNvPr>
          <p:cNvSpPr>
            <a:spLocks noChangeShapeType="1"/>
          </p:cNvSpPr>
          <p:nvPr/>
        </p:nvSpPr>
        <p:spPr bwMode="auto">
          <a:xfrm>
            <a:off x="4916366"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47" name="Line 32">
            <a:extLst>
              <a:ext uri="{FF2B5EF4-FFF2-40B4-BE49-F238E27FC236}">
                <a16:creationId xmlns:a16="http://schemas.microsoft.com/office/drawing/2014/main" id="{2173775D-A98B-BEDD-AF83-192F0A7DEDE8}"/>
              </a:ext>
            </a:extLst>
          </p:cNvPr>
          <p:cNvSpPr>
            <a:spLocks noChangeShapeType="1"/>
          </p:cNvSpPr>
          <p:nvPr/>
        </p:nvSpPr>
        <p:spPr bwMode="auto">
          <a:xfrm>
            <a:off x="5026098"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48" name="Line 33">
            <a:extLst>
              <a:ext uri="{FF2B5EF4-FFF2-40B4-BE49-F238E27FC236}">
                <a16:creationId xmlns:a16="http://schemas.microsoft.com/office/drawing/2014/main" id="{40D2D322-0576-65B6-0D90-544773E90020}"/>
              </a:ext>
            </a:extLst>
          </p:cNvPr>
          <p:cNvSpPr>
            <a:spLocks noChangeShapeType="1"/>
          </p:cNvSpPr>
          <p:nvPr/>
        </p:nvSpPr>
        <p:spPr bwMode="auto">
          <a:xfrm>
            <a:off x="5135830"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49" name="Line 34">
            <a:extLst>
              <a:ext uri="{FF2B5EF4-FFF2-40B4-BE49-F238E27FC236}">
                <a16:creationId xmlns:a16="http://schemas.microsoft.com/office/drawing/2014/main" id="{3451ADEF-BD32-5962-041C-328B863B3AED}"/>
              </a:ext>
            </a:extLst>
          </p:cNvPr>
          <p:cNvSpPr>
            <a:spLocks noChangeShapeType="1"/>
          </p:cNvSpPr>
          <p:nvPr/>
        </p:nvSpPr>
        <p:spPr bwMode="auto">
          <a:xfrm>
            <a:off x="5355294"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50" name="Line 35">
            <a:extLst>
              <a:ext uri="{FF2B5EF4-FFF2-40B4-BE49-F238E27FC236}">
                <a16:creationId xmlns:a16="http://schemas.microsoft.com/office/drawing/2014/main" id="{33658884-87CF-2A10-AB96-3A9E9C0AC7D3}"/>
              </a:ext>
            </a:extLst>
          </p:cNvPr>
          <p:cNvSpPr>
            <a:spLocks noChangeShapeType="1"/>
          </p:cNvSpPr>
          <p:nvPr/>
        </p:nvSpPr>
        <p:spPr bwMode="auto">
          <a:xfrm>
            <a:off x="5465026"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51" name="Line 36">
            <a:extLst>
              <a:ext uri="{FF2B5EF4-FFF2-40B4-BE49-F238E27FC236}">
                <a16:creationId xmlns:a16="http://schemas.microsoft.com/office/drawing/2014/main" id="{3278AE6B-2E8A-C5D8-FF4F-D2326B17F5D4}"/>
              </a:ext>
            </a:extLst>
          </p:cNvPr>
          <p:cNvSpPr>
            <a:spLocks noChangeShapeType="1"/>
          </p:cNvSpPr>
          <p:nvPr/>
        </p:nvSpPr>
        <p:spPr bwMode="auto">
          <a:xfrm>
            <a:off x="5575681"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52" name="Line 37">
            <a:extLst>
              <a:ext uri="{FF2B5EF4-FFF2-40B4-BE49-F238E27FC236}">
                <a16:creationId xmlns:a16="http://schemas.microsoft.com/office/drawing/2014/main" id="{EB2B452B-3C7D-B147-ADAB-6BAD3BEC8482}"/>
              </a:ext>
            </a:extLst>
          </p:cNvPr>
          <p:cNvSpPr>
            <a:spLocks noChangeShapeType="1"/>
          </p:cNvSpPr>
          <p:nvPr/>
        </p:nvSpPr>
        <p:spPr bwMode="auto">
          <a:xfrm>
            <a:off x="5685413"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53" name="Line 38">
            <a:extLst>
              <a:ext uri="{FF2B5EF4-FFF2-40B4-BE49-F238E27FC236}">
                <a16:creationId xmlns:a16="http://schemas.microsoft.com/office/drawing/2014/main" id="{BD3570A2-6273-1099-9183-DEBE4C32BF45}"/>
              </a:ext>
            </a:extLst>
          </p:cNvPr>
          <p:cNvSpPr>
            <a:spLocks noChangeShapeType="1"/>
          </p:cNvSpPr>
          <p:nvPr/>
        </p:nvSpPr>
        <p:spPr bwMode="auto">
          <a:xfrm>
            <a:off x="5904877"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54" name="Line 39">
            <a:extLst>
              <a:ext uri="{FF2B5EF4-FFF2-40B4-BE49-F238E27FC236}">
                <a16:creationId xmlns:a16="http://schemas.microsoft.com/office/drawing/2014/main" id="{A0897A8E-880E-8DD2-E950-CF792247E0D2}"/>
              </a:ext>
            </a:extLst>
          </p:cNvPr>
          <p:cNvSpPr>
            <a:spLocks noChangeShapeType="1"/>
          </p:cNvSpPr>
          <p:nvPr/>
        </p:nvSpPr>
        <p:spPr bwMode="auto">
          <a:xfrm>
            <a:off x="6014609"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55" name="Line 40">
            <a:extLst>
              <a:ext uri="{FF2B5EF4-FFF2-40B4-BE49-F238E27FC236}">
                <a16:creationId xmlns:a16="http://schemas.microsoft.com/office/drawing/2014/main" id="{9C1C5401-7C69-BCB8-2355-7DCBCFEE4C94}"/>
              </a:ext>
            </a:extLst>
          </p:cNvPr>
          <p:cNvSpPr>
            <a:spLocks noChangeShapeType="1"/>
          </p:cNvSpPr>
          <p:nvPr/>
        </p:nvSpPr>
        <p:spPr bwMode="auto">
          <a:xfrm>
            <a:off x="6124341"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56" name="Line 41">
            <a:extLst>
              <a:ext uri="{FF2B5EF4-FFF2-40B4-BE49-F238E27FC236}">
                <a16:creationId xmlns:a16="http://schemas.microsoft.com/office/drawing/2014/main" id="{E7B18951-0575-A922-523A-F7B0B4650CAE}"/>
              </a:ext>
            </a:extLst>
          </p:cNvPr>
          <p:cNvSpPr>
            <a:spLocks noChangeShapeType="1"/>
          </p:cNvSpPr>
          <p:nvPr/>
        </p:nvSpPr>
        <p:spPr bwMode="auto">
          <a:xfrm>
            <a:off x="6234073"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57" name="Line 42">
            <a:extLst>
              <a:ext uri="{FF2B5EF4-FFF2-40B4-BE49-F238E27FC236}">
                <a16:creationId xmlns:a16="http://schemas.microsoft.com/office/drawing/2014/main" id="{C941F259-C555-8916-44C6-B70FFDE5334B}"/>
              </a:ext>
            </a:extLst>
          </p:cNvPr>
          <p:cNvSpPr>
            <a:spLocks noChangeShapeType="1"/>
          </p:cNvSpPr>
          <p:nvPr/>
        </p:nvSpPr>
        <p:spPr bwMode="auto">
          <a:xfrm>
            <a:off x="6453538"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58" name="Line 43">
            <a:extLst>
              <a:ext uri="{FF2B5EF4-FFF2-40B4-BE49-F238E27FC236}">
                <a16:creationId xmlns:a16="http://schemas.microsoft.com/office/drawing/2014/main" id="{916B7F8B-22A8-3E39-9BB7-CC8231C64EC5}"/>
              </a:ext>
            </a:extLst>
          </p:cNvPr>
          <p:cNvSpPr>
            <a:spLocks noChangeShapeType="1"/>
          </p:cNvSpPr>
          <p:nvPr/>
        </p:nvSpPr>
        <p:spPr bwMode="auto">
          <a:xfrm>
            <a:off x="6563270"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59" name="Line 44">
            <a:extLst>
              <a:ext uri="{FF2B5EF4-FFF2-40B4-BE49-F238E27FC236}">
                <a16:creationId xmlns:a16="http://schemas.microsoft.com/office/drawing/2014/main" id="{FA000C43-0846-DF2A-8122-19A4F715B388}"/>
              </a:ext>
            </a:extLst>
          </p:cNvPr>
          <p:cNvSpPr>
            <a:spLocks noChangeShapeType="1"/>
          </p:cNvSpPr>
          <p:nvPr/>
        </p:nvSpPr>
        <p:spPr bwMode="auto">
          <a:xfrm>
            <a:off x="6673924"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60" name="Line 45">
            <a:extLst>
              <a:ext uri="{FF2B5EF4-FFF2-40B4-BE49-F238E27FC236}">
                <a16:creationId xmlns:a16="http://schemas.microsoft.com/office/drawing/2014/main" id="{CBEDCEC5-75F8-A9C8-A7F5-CD0C703707E4}"/>
              </a:ext>
            </a:extLst>
          </p:cNvPr>
          <p:cNvSpPr>
            <a:spLocks noChangeShapeType="1"/>
          </p:cNvSpPr>
          <p:nvPr/>
        </p:nvSpPr>
        <p:spPr bwMode="auto">
          <a:xfrm>
            <a:off x="6783656"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61" name="Line 46">
            <a:extLst>
              <a:ext uri="{FF2B5EF4-FFF2-40B4-BE49-F238E27FC236}">
                <a16:creationId xmlns:a16="http://schemas.microsoft.com/office/drawing/2014/main" id="{B2C3F938-5445-BF67-65F7-95025EEFBDA0}"/>
              </a:ext>
            </a:extLst>
          </p:cNvPr>
          <p:cNvSpPr>
            <a:spLocks noChangeShapeType="1"/>
          </p:cNvSpPr>
          <p:nvPr/>
        </p:nvSpPr>
        <p:spPr bwMode="auto">
          <a:xfrm>
            <a:off x="7003120"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62" name="Line 47">
            <a:extLst>
              <a:ext uri="{FF2B5EF4-FFF2-40B4-BE49-F238E27FC236}">
                <a16:creationId xmlns:a16="http://schemas.microsoft.com/office/drawing/2014/main" id="{68823ED3-BEF6-811D-98A9-B297290C23E3}"/>
              </a:ext>
            </a:extLst>
          </p:cNvPr>
          <p:cNvSpPr>
            <a:spLocks noChangeShapeType="1"/>
          </p:cNvSpPr>
          <p:nvPr/>
        </p:nvSpPr>
        <p:spPr bwMode="auto">
          <a:xfrm>
            <a:off x="7112852"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63" name="Line 48">
            <a:extLst>
              <a:ext uri="{FF2B5EF4-FFF2-40B4-BE49-F238E27FC236}">
                <a16:creationId xmlns:a16="http://schemas.microsoft.com/office/drawing/2014/main" id="{7AC44B47-ABE5-48B4-3108-84B23AA71D09}"/>
              </a:ext>
            </a:extLst>
          </p:cNvPr>
          <p:cNvSpPr>
            <a:spLocks noChangeShapeType="1"/>
          </p:cNvSpPr>
          <p:nvPr/>
        </p:nvSpPr>
        <p:spPr bwMode="auto">
          <a:xfrm>
            <a:off x="7222584"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64" name="Line 49">
            <a:extLst>
              <a:ext uri="{FF2B5EF4-FFF2-40B4-BE49-F238E27FC236}">
                <a16:creationId xmlns:a16="http://schemas.microsoft.com/office/drawing/2014/main" id="{A8DCAB36-3F69-2D09-338F-31AAF81AE464}"/>
              </a:ext>
            </a:extLst>
          </p:cNvPr>
          <p:cNvSpPr>
            <a:spLocks noChangeShapeType="1"/>
          </p:cNvSpPr>
          <p:nvPr/>
        </p:nvSpPr>
        <p:spPr bwMode="auto">
          <a:xfrm>
            <a:off x="7332317"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65" name="Line 50">
            <a:extLst>
              <a:ext uri="{FF2B5EF4-FFF2-40B4-BE49-F238E27FC236}">
                <a16:creationId xmlns:a16="http://schemas.microsoft.com/office/drawing/2014/main" id="{9F7339FE-DB81-0037-D737-FA003B72C876}"/>
              </a:ext>
            </a:extLst>
          </p:cNvPr>
          <p:cNvSpPr>
            <a:spLocks noChangeShapeType="1"/>
          </p:cNvSpPr>
          <p:nvPr/>
        </p:nvSpPr>
        <p:spPr bwMode="auto">
          <a:xfrm>
            <a:off x="7551781"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66" name="Line 51">
            <a:extLst>
              <a:ext uri="{FF2B5EF4-FFF2-40B4-BE49-F238E27FC236}">
                <a16:creationId xmlns:a16="http://schemas.microsoft.com/office/drawing/2014/main" id="{7A536086-3C7B-AE10-3CEF-0BDB8C584B9B}"/>
              </a:ext>
            </a:extLst>
          </p:cNvPr>
          <p:cNvSpPr>
            <a:spLocks noChangeShapeType="1"/>
          </p:cNvSpPr>
          <p:nvPr/>
        </p:nvSpPr>
        <p:spPr bwMode="auto">
          <a:xfrm>
            <a:off x="7661513"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67" name="Line 52">
            <a:extLst>
              <a:ext uri="{FF2B5EF4-FFF2-40B4-BE49-F238E27FC236}">
                <a16:creationId xmlns:a16="http://schemas.microsoft.com/office/drawing/2014/main" id="{5E81D573-51B1-1413-C7AB-1D278077067F}"/>
              </a:ext>
            </a:extLst>
          </p:cNvPr>
          <p:cNvSpPr>
            <a:spLocks noChangeShapeType="1"/>
          </p:cNvSpPr>
          <p:nvPr/>
        </p:nvSpPr>
        <p:spPr bwMode="auto">
          <a:xfrm>
            <a:off x="7772167"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68" name="Line 53">
            <a:extLst>
              <a:ext uri="{FF2B5EF4-FFF2-40B4-BE49-F238E27FC236}">
                <a16:creationId xmlns:a16="http://schemas.microsoft.com/office/drawing/2014/main" id="{2B58C84B-763D-0E15-06B0-226EB96BC7B2}"/>
              </a:ext>
            </a:extLst>
          </p:cNvPr>
          <p:cNvSpPr>
            <a:spLocks noChangeShapeType="1"/>
          </p:cNvSpPr>
          <p:nvPr/>
        </p:nvSpPr>
        <p:spPr bwMode="auto">
          <a:xfrm>
            <a:off x="7881899" y="290117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69" name="Line 54">
            <a:extLst>
              <a:ext uri="{FF2B5EF4-FFF2-40B4-BE49-F238E27FC236}">
                <a16:creationId xmlns:a16="http://schemas.microsoft.com/office/drawing/2014/main" id="{8BA38778-C742-0D1B-DCE1-1A3678643B1F}"/>
              </a:ext>
            </a:extLst>
          </p:cNvPr>
          <p:cNvSpPr>
            <a:spLocks noChangeShapeType="1"/>
          </p:cNvSpPr>
          <p:nvPr/>
        </p:nvSpPr>
        <p:spPr bwMode="auto">
          <a:xfrm>
            <a:off x="3115468"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70" name="Line 55">
            <a:extLst>
              <a:ext uri="{FF2B5EF4-FFF2-40B4-BE49-F238E27FC236}">
                <a16:creationId xmlns:a16="http://schemas.microsoft.com/office/drawing/2014/main" id="{F82C574C-D60D-1CB9-94F1-3F85CBAF5F30}"/>
              </a:ext>
            </a:extLst>
          </p:cNvPr>
          <p:cNvSpPr>
            <a:spLocks noChangeShapeType="1"/>
          </p:cNvSpPr>
          <p:nvPr/>
        </p:nvSpPr>
        <p:spPr bwMode="auto">
          <a:xfrm>
            <a:off x="3135755"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71" name="Line 56">
            <a:extLst>
              <a:ext uri="{FF2B5EF4-FFF2-40B4-BE49-F238E27FC236}">
                <a16:creationId xmlns:a16="http://schemas.microsoft.com/office/drawing/2014/main" id="{B1969408-01E3-1D82-A30D-9B05F30B7767}"/>
              </a:ext>
            </a:extLst>
          </p:cNvPr>
          <p:cNvSpPr>
            <a:spLocks noChangeShapeType="1"/>
          </p:cNvSpPr>
          <p:nvPr/>
        </p:nvSpPr>
        <p:spPr bwMode="auto">
          <a:xfrm>
            <a:off x="3182783"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72" name="Line 57">
            <a:extLst>
              <a:ext uri="{FF2B5EF4-FFF2-40B4-BE49-F238E27FC236}">
                <a16:creationId xmlns:a16="http://schemas.microsoft.com/office/drawing/2014/main" id="{FCA74F30-4AD7-59C8-7782-3EA939BDD10E}"/>
              </a:ext>
            </a:extLst>
          </p:cNvPr>
          <p:cNvSpPr>
            <a:spLocks noChangeShapeType="1"/>
          </p:cNvSpPr>
          <p:nvPr/>
        </p:nvSpPr>
        <p:spPr bwMode="auto">
          <a:xfrm>
            <a:off x="3202148"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73" name="Line 58">
            <a:extLst>
              <a:ext uri="{FF2B5EF4-FFF2-40B4-BE49-F238E27FC236}">
                <a16:creationId xmlns:a16="http://schemas.microsoft.com/office/drawing/2014/main" id="{A7509389-A98C-8F69-C2C0-0EA0B8C90BDF}"/>
              </a:ext>
            </a:extLst>
          </p:cNvPr>
          <p:cNvSpPr>
            <a:spLocks noChangeShapeType="1"/>
          </p:cNvSpPr>
          <p:nvPr/>
        </p:nvSpPr>
        <p:spPr bwMode="auto">
          <a:xfrm>
            <a:off x="3226123"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74" name="Line 59">
            <a:extLst>
              <a:ext uri="{FF2B5EF4-FFF2-40B4-BE49-F238E27FC236}">
                <a16:creationId xmlns:a16="http://schemas.microsoft.com/office/drawing/2014/main" id="{136F4C84-486C-455D-C26C-69EB9A7520FA}"/>
              </a:ext>
            </a:extLst>
          </p:cNvPr>
          <p:cNvSpPr>
            <a:spLocks noChangeShapeType="1"/>
          </p:cNvSpPr>
          <p:nvPr/>
        </p:nvSpPr>
        <p:spPr bwMode="auto">
          <a:xfrm>
            <a:off x="3245487"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75" name="Line 60">
            <a:extLst>
              <a:ext uri="{FF2B5EF4-FFF2-40B4-BE49-F238E27FC236}">
                <a16:creationId xmlns:a16="http://schemas.microsoft.com/office/drawing/2014/main" id="{EA92B1A0-FE64-D012-23B9-906D0CC25B7E}"/>
              </a:ext>
            </a:extLst>
          </p:cNvPr>
          <p:cNvSpPr>
            <a:spLocks noChangeShapeType="1"/>
          </p:cNvSpPr>
          <p:nvPr/>
        </p:nvSpPr>
        <p:spPr bwMode="auto">
          <a:xfrm>
            <a:off x="3292515"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76" name="Line 61">
            <a:extLst>
              <a:ext uri="{FF2B5EF4-FFF2-40B4-BE49-F238E27FC236}">
                <a16:creationId xmlns:a16="http://schemas.microsoft.com/office/drawing/2014/main" id="{FFF30603-EB4F-AD88-9035-2BEBA067F500}"/>
              </a:ext>
            </a:extLst>
          </p:cNvPr>
          <p:cNvSpPr>
            <a:spLocks noChangeShapeType="1"/>
          </p:cNvSpPr>
          <p:nvPr/>
        </p:nvSpPr>
        <p:spPr bwMode="auto">
          <a:xfrm>
            <a:off x="3311880"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77" name="Line 62">
            <a:extLst>
              <a:ext uri="{FF2B5EF4-FFF2-40B4-BE49-F238E27FC236}">
                <a16:creationId xmlns:a16="http://schemas.microsoft.com/office/drawing/2014/main" id="{641143A2-557B-CEB6-DE72-F40978B2CBA1}"/>
              </a:ext>
            </a:extLst>
          </p:cNvPr>
          <p:cNvSpPr>
            <a:spLocks noChangeShapeType="1"/>
          </p:cNvSpPr>
          <p:nvPr/>
        </p:nvSpPr>
        <p:spPr bwMode="auto">
          <a:xfrm>
            <a:off x="3335855"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78" name="Line 63">
            <a:extLst>
              <a:ext uri="{FF2B5EF4-FFF2-40B4-BE49-F238E27FC236}">
                <a16:creationId xmlns:a16="http://schemas.microsoft.com/office/drawing/2014/main" id="{958F9011-DF10-B0DD-E796-154C2706C20B}"/>
              </a:ext>
            </a:extLst>
          </p:cNvPr>
          <p:cNvSpPr>
            <a:spLocks noChangeShapeType="1"/>
          </p:cNvSpPr>
          <p:nvPr/>
        </p:nvSpPr>
        <p:spPr bwMode="auto">
          <a:xfrm>
            <a:off x="3355219"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79" name="Line 64">
            <a:extLst>
              <a:ext uri="{FF2B5EF4-FFF2-40B4-BE49-F238E27FC236}">
                <a16:creationId xmlns:a16="http://schemas.microsoft.com/office/drawing/2014/main" id="{F0784C83-2FCB-45E1-E6E3-47E6916B06F8}"/>
              </a:ext>
            </a:extLst>
          </p:cNvPr>
          <p:cNvSpPr>
            <a:spLocks noChangeShapeType="1"/>
          </p:cNvSpPr>
          <p:nvPr/>
        </p:nvSpPr>
        <p:spPr bwMode="auto">
          <a:xfrm>
            <a:off x="3402247"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80" name="Line 65">
            <a:extLst>
              <a:ext uri="{FF2B5EF4-FFF2-40B4-BE49-F238E27FC236}">
                <a16:creationId xmlns:a16="http://schemas.microsoft.com/office/drawing/2014/main" id="{1F704021-D865-647B-200C-753F53289B0F}"/>
              </a:ext>
            </a:extLst>
          </p:cNvPr>
          <p:cNvSpPr>
            <a:spLocks noChangeShapeType="1"/>
          </p:cNvSpPr>
          <p:nvPr/>
        </p:nvSpPr>
        <p:spPr bwMode="auto">
          <a:xfrm>
            <a:off x="3421612"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81" name="Line 66">
            <a:extLst>
              <a:ext uri="{FF2B5EF4-FFF2-40B4-BE49-F238E27FC236}">
                <a16:creationId xmlns:a16="http://schemas.microsoft.com/office/drawing/2014/main" id="{82F7131C-D644-B33E-B04B-6C0426DB707F}"/>
              </a:ext>
            </a:extLst>
          </p:cNvPr>
          <p:cNvSpPr>
            <a:spLocks noChangeShapeType="1"/>
          </p:cNvSpPr>
          <p:nvPr/>
        </p:nvSpPr>
        <p:spPr bwMode="auto">
          <a:xfrm>
            <a:off x="3445587"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82" name="Line 67">
            <a:extLst>
              <a:ext uri="{FF2B5EF4-FFF2-40B4-BE49-F238E27FC236}">
                <a16:creationId xmlns:a16="http://schemas.microsoft.com/office/drawing/2014/main" id="{CBCE88A5-294A-C35D-591C-ABFD7ADA8808}"/>
              </a:ext>
            </a:extLst>
          </p:cNvPr>
          <p:cNvSpPr>
            <a:spLocks noChangeShapeType="1"/>
          </p:cNvSpPr>
          <p:nvPr/>
        </p:nvSpPr>
        <p:spPr bwMode="auto">
          <a:xfrm>
            <a:off x="3464951"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83" name="Line 68">
            <a:extLst>
              <a:ext uri="{FF2B5EF4-FFF2-40B4-BE49-F238E27FC236}">
                <a16:creationId xmlns:a16="http://schemas.microsoft.com/office/drawing/2014/main" id="{666F19AB-48D0-C1A4-CAD6-DAB2253E1461}"/>
              </a:ext>
            </a:extLst>
          </p:cNvPr>
          <p:cNvSpPr>
            <a:spLocks noChangeShapeType="1"/>
          </p:cNvSpPr>
          <p:nvPr/>
        </p:nvSpPr>
        <p:spPr bwMode="auto">
          <a:xfrm>
            <a:off x="3511979"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84" name="Line 69">
            <a:extLst>
              <a:ext uri="{FF2B5EF4-FFF2-40B4-BE49-F238E27FC236}">
                <a16:creationId xmlns:a16="http://schemas.microsoft.com/office/drawing/2014/main" id="{682C8C4D-D57F-D664-60B7-89550CA2AA4D}"/>
              </a:ext>
            </a:extLst>
          </p:cNvPr>
          <p:cNvSpPr>
            <a:spLocks noChangeShapeType="1"/>
          </p:cNvSpPr>
          <p:nvPr/>
        </p:nvSpPr>
        <p:spPr bwMode="auto">
          <a:xfrm>
            <a:off x="3532266"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85" name="Line 70">
            <a:extLst>
              <a:ext uri="{FF2B5EF4-FFF2-40B4-BE49-F238E27FC236}">
                <a16:creationId xmlns:a16="http://schemas.microsoft.com/office/drawing/2014/main" id="{8D8E5CD5-8B80-CC1D-6500-6D34623B310D}"/>
              </a:ext>
            </a:extLst>
          </p:cNvPr>
          <p:cNvSpPr>
            <a:spLocks noChangeShapeType="1"/>
          </p:cNvSpPr>
          <p:nvPr/>
        </p:nvSpPr>
        <p:spPr bwMode="auto">
          <a:xfrm>
            <a:off x="3555319"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86" name="Line 71">
            <a:extLst>
              <a:ext uri="{FF2B5EF4-FFF2-40B4-BE49-F238E27FC236}">
                <a16:creationId xmlns:a16="http://schemas.microsoft.com/office/drawing/2014/main" id="{8F69651C-220A-5443-C116-51F7D4CEDAA5}"/>
              </a:ext>
            </a:extLst>
          </p:cNvPr>
          <p:cNvSpPr>
            <a:spLocks noChangeShapeType="1"/>
          </p:cNvSpPr>
          <p:nvPr/>
        </p:nvSpPr>
        <p:spPr bwMode="auto">
          <a:xfrm>
            <a:off x="3574683"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87" name="Line 72">
            <a:extLst>
              <a:ext uri="{FF2B5EF4-FFF2-40B4-BE49-F238E27FC236}">
                <a16:creationId xmlns:a16="http://schemas.microsoft.com/office/drawing/2014/main" id="{7B3E7E5F-9D30-CA1F-ECB6-DB94CDD6861A}"/>
              </a:ext>
            </a:extLst>
          </p:cNvPr>
          <p:cNvSpPr>
            <a:spLocks noChangeShapeType="1"/>
          </p:cNvSpPr>
          <p:nvPr/>
        </p:nvSpPr>
        <p:spPr bwMode="auto">
          <a:xfrm>
            <a:off x="3621711"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88" name="Line 73">
            <a:extLst>
              <a:ext uri="{FF2B5EF4-FFF2-40B4-BE49-F238E27FC236}">
                <a16:creationId xmlns:a16="http://schemas.microsoft.com/office/drawing/2014/main" id="{4E52910B-C5F2-8D9D-98DD-5A25736FAF1F}"/>
              </a:ext>
            </a:extLst>
          </p:cNvPr>
          <p:cNvSpPr>
            <a:spLocks noChangeShapeType="1"/>
          </p:cNvSpPr>
          <p:nvPr/>
        </p:nvSpPr>
        <p:spPr bwMode="auto">
          <a:xfrm>
            <a:off x="3641998"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89" name="Line 74">
            <a:extLst>
              <a:ext uri="{FF2B5EF4-FFF2-40B4-BE49-F238E27FC236}">
                <a16:creationId xmlns:a16="http://schemas.microsoft.com/office/drawing/2014/main" id="{254C32B7-F3B4-EA85-5617-3AE06DF3027B}"/>
              </a:ext>
            </a:extLst>
          </p:cNvPr>
          <p:cNvSpPr>
            <a:spLocks noChangeShapeType="1"/>
          </p:cNvSpPr>
          <p:nvPr/>
        </p:nvSpPr>
        <p:spPr bwMode="auto">
          <a:xfrm>
            <a:off x="3665051"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90" name="Line 75">
            <a:extLst>
              <a:ext uri="{FF2B5EF4-FFF2-40B4-BE49-F238E27FC236}">
                <a16:creationId xmlns:a16="http://schemas.microsoft.com/office/drawing/2014/main" id="{CE89B0BF-EF88-04CC-4B0E-8B871283F6B3}"/>
              </a:ext>
            </a:extLst>
          </p:cNvPr>
          <p:cNvSpPr>
            <a:spLocks noChangeShapeType="1"/>
          </p:cNvSpPr>
          <p:nvPr/>
        </p:nvSpPr>
        <p:spPr bwMode="auto">
          <a:xfrm>
            <a:off x="3685338"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91" name="Line 76">
            <a:extLst>
              <a:ext uri="{FF2B5EF4-FFF2-40B4-BE49-F238E27FC236}">
                <a16:creationId xmlns:a16="http://schemas.microsoft.com/office/drawing/2014/main" id="{4FDB1E08-C0BB-DEA3-EFEE-9DBE4A6165A9}"/>
              </a:ext>
            </a:extLst>
          </p:cNvPr>
          <p:cNvSpPr>
            <a:spLocks noChangeShapeType="1"/>
          </p:cNvSpPr>
          <p:nvPr/>
        </p:nvSpPr>
        <p:spPr bwMode="auto">
          <a:xfrm>
            <a:off x="3731444"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92" name="Line 77">
            <a:extLst>
              <a:ext uri="{FF2B5EF4-FFF2-40B4-BE49-F238E27FC236}">
                <a16:creationId xmlns:a16="http://schemas.microsoft.com/office/drawing/2014/main" id="{D9704399-1C75-D75D-E8DF-2502F9D52482}"/>
              </a:ext>
            </a:extLst>
          </p:cNvPr>
          <p:cNvSpPr>
            <a:spLocks noChangeShapeType="1"/>
          </p:cNvSpPr>
          <p:nvPr/>
        </p:nvSpPr>
        <p:spPr bwMode="auto">
          <a:xfrm>
            <a:off x="3751730"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93" name="Line 78">
            <a:extLst>
              <a:ext uri="{FF2B5EF4-FFF2-40B4-BE49-F238E27FC236}">
                <a16:creationId xmlns:a16="http://schemas.microsoft.com/office/drawing/2014/main" id="{52798ECB-3227-0BD1-6B74-4581462C2766}"/>
              </a:ext>
            </a:extLst>
          </p:cNvPr>
          <p:cNvSpPr>
            <a:spLocks noChangeShapeType="1"/>
          </p:cNvSpPr>
          <p:nvPr/>
        </p:nvSpPr>
        <p:spPr bwMode="auto">
          <a:xfrm>
            <a:off x="3774783"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94" name="Line 79">
            <a:extLst>
              <a:ext uri="{FF2B5EF4-FFF2-40B4-BE49-F238E27FC236}">
                <a16:creationId xmlns:a16="http://schemas.microsoft.com/office/drawing/2014/main" id="{379C5318-CE5C-150F-497A-9666D383BA9F}"/>
              </a:ext>
            </a:extLst>
          </p:cNvPr>
          <p:cNvSpPr>
            <a:spLocks noChangeShapeType="1"/>
          </p:cNvSpPr>
          <p:nvPr/>
        </p:nvSpPr>
        <p:spPr bwMode="auto">
          <a:xfrm>
            <a:off x="3795070"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95" name="Line 80">
            <a:extLst>
              <a:ext uri="{FF2B5EF4-FFF2-40B4-BE49-F238E27FC236}">
                <a16:creationId xmlns:a16="http://schemas.microsoft.com/office/drawing/2014/main" id="{AFB96DAF-6760-83CA-6AFB-3410D88785D8}"/>
              </a:ext>
            </a:extLst>
          </p:cNvPr>
          <p:cNvSpPr>
            <a:spLocks noChangeShapeType="1"/>
          </p:cNvSpPr>
          <p:nvPr/>
        </p:nvSpPr>
        <p:spPr bwMode="auto">
          <a:xfrm>
            <a:off x="3841176"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96" name="Line 81">
            <a:extLst>
              <a:ext uri="{FF2B5EF4-FFF2-40B4-BE49-F238E27FC236}">
                <a16:creationId xmlns:a16="http://schemas.microsoft.com/office/drawing/2014/main" id="{E47619AB-18F8-F541-0CAD-3555B14C40C7}"/>
              </a:ext>
            </a:extLst>
          </p:cNvPr>
          <p:cNvSpPr>
            <a:spLocks noChangeShapeType="1"/>
          </p:cNvSpPr>
          <p:nvPr/>
        </p:nvSpPr>
        <p:spPr bwMode="auto">
          <a:xfrm>
            <a:off x="3861462"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97" name="Line 82">
            <a:extLst>
              <a:ext uri="{FF2B5EF4-FFF2-40B4-BE49-F238E27FC236}">
                <a16:creationId xmlns:a16="http://schemas.microsoft.com/office/drawing/2014/main" id="{CBB97549-0897-351E-1BAD-8A47BF3CE109}"/>
              </a:ext>
            </a:extLst>
          </p:cNvPr>
          <p:cNvSpPr>
            <a:spLocks noChangeShapeType="1"/>
          </p:cNvSpPr>
          <p:nvPr/>
        </p:nvSpPr>
        <p:spPr bwMode="auto">
          <a:xfrm>
            <a:off x="3884515"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98" name="Line 83">
            <a:extLst>
              <a:ext uri="{FF2B5EF4-FFF2-40B4-BE49-F238E27FC236}">
                <a16:creationId xmlns:a16="http://schemas.microsoft.com/office/drawing/2014/main" id="{DDCA24F3-4617-2408-CFDE-BDAE600CD0C3}"/>
              </a:ext>
            </a:extLst>
          </p:cNvPr>
          <p:cNvSpPr>
            <a:spLocks noChangeShapeType="1"/>
          </p:cNvSpPr>
          <p:nvPr/>
        </p:nvSpPr>
        <p:spPr bwMode="auto">
          <a:xfrm>
            <a:off x="3904802"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99" name="Line 84">
            <a:extLst>
              <a:ext uri="{FF2B5EF4-FFF2-40B4-BE49-F238E27FC236}">
                <a16:creationId xmlns:a16="http://schemas.microsoft.com/office/drawing/2014/main" id="{485DEAB5-ADB3-EFE7-3CCD-12100F9674BE}"/>
              </a:ext>
            </a:extLst>
          </p:cNvPr>
          <p:cNvSpPr>
            <a:spLocks noChangeShapeType="1"/>
          </p:cNvSpPr>
          <p:nvPr/>
        </p:nvSpPr>
        <p:spPr bwMode="auto">
          <a:xfrm>
            <a:off x="3950908"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00" name="Line 85">
            <a:extLst>
              <a:ext uri="{FF2B5EF4-FFF2-40B4-BE49-F238E27FC236}">
                <a16:creationId xmlns:a16="http://schemas.microsoft.com/office/drawing/2014/main" id="{CF89A92D-A2DB-7C0B-9B2F-15330A5564FE}"/>
              </a:ext>
            </a:extLst>
          </p:cNvPr>
          <p:cNvSpPr>
            <a:spLocks noChangeShapeType="1"/>
          </p:cNvSpPr>
          <p:nvPr/>
        </p:nvSpPr>
        <p:spPr bwMode="auto">
          <a:xfrm>
            <a:off x="3971194"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01" name="Line 86">
            <a:extLst>
              <a:ext uri="{FF2B5EF4-FFF2-40B4-BE49-F238E27FC236}">
                <a16:creationId xmlns:a16="http://schemas.microsoft.com/office/drawing/2014/main" id="{DEF39258-54AD-D890-4705-F26DFB31295D}"/>
              </a:ext>
            </a:extLst>
          </p:cNvPr>
          <p:cNvSpPr>
            <a:spLocks noChangeShapeType="1"/>
          </p:cNvSpPr>
          <p:nvPr/>
        </p:nvSpPr>
        <p:spPr bwMode="auto">
          <a:xfrm>
            <a:off x="3994247"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02" name="Line 87">
            <a:extLst>
              <a:ext uri="{FF2B5EF4-FFF2-40B4-BE49-F238E27FC236}">
                <a16:creationId xmlns:a16="http://schemas.microsoft.com/office/drawing/2014/main" id="{A42B877E-7C75-230B-5AAA-88FBFCDE4B1D}"/>
              </a:ext>
            </a:extLst>
          </p:cNvPr>
          <p:cNvSpPr>
            <a:spLocks noChangeShapeType="1"/>
          </p:cNvSpPr>
          <p:nvPr/>
        </p:nvSpPr>
        <p:spPr bwMode="auto">
          <a:xfrm>
            <a:off x="4014534"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03" name="Line 88">
            <a:extLst>
              <a:ext uri="{FF2B5EF4-FFF2-40B4-BE49-F238E27FC236}">
                <a16:creationId xmlns:a16="http://schemas.microsoft.com/office/drawing/2014/main" id="{917D2602-B60C-08CB-32E0-0FDBCB0AE3FB}"/>
              </a:ext>
            </a:extLst>
          </p:cNvPr>
          <p:cNvSpPr>
            <a:spLocks noChangeShapeType="1"/>
          </p:cNvSpPr>
          <p:nvPr/>
        </p:nvSpPr>
        <p:spPr bwMode="auto">
          <a:xfrm>
            <a:off x="4060640"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04" name="Line 89">
            <a:extLst>
              <a:ext uri="{FF2B5EF4-FFF2-40B4-BE49-F238E27FC236}">
                <a16:creationId xmlns:a16="http://schemas.microsoft.com/office/drawing/2014/main" id="{769EE09C-BD7F-0145-CF56-BB956E2F29A4}"/>
              </a:ext>
            </a:extLst>
          </p:cNvPr>
          <p:cNvSpPr>
            <a:spLocks noChangeShapeType="1"/>
          </p:cNvSpPr>
          <p:nvPr/>
        </p:nvSpPr>
        <p:spPr bwMode="auto">
          <a:xfrm>
            <a:off x="4080927"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05" name="Line 90">
            <a:extLst>
              <a:ext uri="{FF2B5EF4-FFF2-40B4-BE49-F238E27FC236}">
                <a16:creationId xmlns:a16="http://schemas.microsoft.com/office/drawing/2014/main" id="{44C9413A-43B7-834B-45D3-5F8FE205E7B0}"/>
              </a:ext>
            </a:extLst>
          </p:cNvPr>
          <p:cNvSpPr>
            <a:spLocks noChangeShapeType="1"/>
          </p:cNvSpPr>
          <p:nvPr/>
        </p:nvSpPr>
        <p:spPr bwMode="auto">
          <a:xfrm>
            <a:off x="4103979"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06" name="Line 91">
            <a:extLst>
              <a:ext uri="{FF2B5EF4-FFF2-40B4-BE49-F238E27FC236}">
                <a16:creationId xmlns:a16="http://schemas.microsoft.com/office/drawing/2014/main" id="{31A5CC81-AA6E-163D-AEE5-949B2FD75A09}"/>
              </a:ext>
            </a:extLst>
          </p:cNvPr>
          <p:cNvSpPr>
            <a:spLocks noChangeShapeType="1"/>
          </p:cNvSpPr>
          <p:nvPr/>
        </p:nvSpPr>
        <p:spPr bwMode="auto">
          <a:xfrm>
            <a:off x="4124266"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07" name="Line 92">
            <a:extLst>
              <a:ext uri="{FF2B5EF4-FFF2-40B4-BE49-F238E27FC236}">
                <a16:creationId xmlns:a16="http://schemas.microsoft.com/office/drawing/2014/main" id="{DDD7F972-19F0-F2D6-EED5-B11DEDB28E42}"/>
              </a:ext>
            </a:extLst>
          </p:cNvPr>
          <p:cNvSpPr>
            <a:spLocks noChangeShapeType="1"/>
          </p:cNvSpPr>
          <p:nvPr/>
        </p:nvSpPr>
        <p:spPr bwMode="auto">
          <a:xfrm>
            <a:off x="4170372"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08" name="Line 93">
            <a:extLst>
              <a:ext uri="{FF2B5EF4-FFF2-40B4-BE49-F238E27FC236}">
                <a16:creationId xmlns:a16="http://schemas.microsoft.com/office/drawing/2014/main" id="{7094C102-E9F3-5B76-6546-C156FB276705}"/>
              </a:ext>
            </a:extLst>
          </p:cNvPr>
          <p:cNvSpPr>
            <a:spLocks noChangeShapeType="1"/>
          </p:cNvSpPr>
          <p:nvPr/>
        </p:nvSpPr>
        <p:spPr bwMode="auto">
          <a:xfrm>
            <a:off x="4190659"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09" name="Line 94">
            <a:extLst>
              <a:ext uri="{FF2B5EF4-FFF2-40B4-BE49-F238E27FC236}">
                <a16:creationId xmlns:a16="http://schemas.microsoft.com/office/drawing/2014/main" id="{47C53BAC-3520-638E-4E0D-296F68A6FA04}"/>
              </a:ext>
            </a:extLst>
          </p:cNvPr>
          <p:cNvSpPr>
            <a:spLocks noChangeShapeType="1"/>
          </p:cNvSpPr>
          <p:nvPr/>
        </p:nvSpPr>
        <p:spPr bwMode="auto">
          <a:xfrm>
            <a:off x="4213712"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10" name="Line 95">
            <a:extLst>
              <a:ext uri="{FF2B5EF4-FFF2-40B4-BE49-F238E27FC236}">
                <a16:creationId xmlns:a16="http://schemas.microsoft.com/office/drawing/2014/main" id="{6E11FD0F-6E6B-91D6-6AEE-1659BF5A315D}"/>
              </a:ext>
            </a:extLst>
          </p:cNvPr>
          <p:cNvSpPr>
            <a:spLocks noChangeShapeType="1"/>
          </p:cNvSpPr>
          <p:nvPr/>
        </p:nvSpPr>
        <p:spPr bwMode="auto">
          <a:xfrm>
            <a:off x="4233998"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11" name="Line 96">
            <a:extLst>
              <a:ext uri="{FF2B5EF4-FFF2-40B4-BE49-F238E27FC236}">
                <a16:creationId xmlns:a16="http://schemas.microsoft.com/office/drawing/2014/main" id="{C535860B-79DF-370F-182A-B6DB9F954F6F}"/>
              </a:ext>
            </a:extLst>
          </p:cNvPr>
          <p:cNvSpPr>
            <a:spLocks noChangeShapeType="1"/>
          </p:cNvSpPr>
          <p:nvPr/>
        </p:nvSpPr>
        <p:spPr bwMode="auto">
          <a:xfrm>
            <a:off x="4281026"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12" name="Line 97">
            <a:extLst>
              <a:ext uri="{FF2B5EF4-FFF2-40B4-BE49-F238E27FC236}">
                <a16:creationId xmlns:a16="http://schemas.microsoft.com/office/drawing/2014/main" id="{12803CCE-6528-0694-A0F1-BAD266A43497}"/>
              </a:ext>
            </a:extLst>
          </p:cNvPr>
          <p:cNvSpPr>
            <a:spLocks noChangeShapeType="1"/>
          </p:cNvSpPr>
          <p:nvPr/>
        </p:nvSpPr>
        <p:spPr bwMode="auto">
          <a:xfrm>
            <a:off x="4300391"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13" name="Line 98">
            <a:extLst>
              <a:ext uri="{FF2B5EF4-FFF2-40B4-BE49-F238E27FC236}">
                <a16:creationId xmlns:a16="http://schemas.microsoft.com/office/drawing/2014/main" id="{9A7BF8FE-2C4C-01BD-EF98-673915DBA96B}"/>
              </a:ext>
            </a:extLst>
          </p:cNvPr>
          <p:cNvSpPr>
            <a:spLocks noChangeShapeType="1"/>
          </p:cNvSpPr>
          <p:nvPr/>
        </p:nvSpPr>
        <p:spPr bwMode="auto">
          <a:xfrm>
            <a:off x="4324366"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14" name="Line 99">
            <a:extLst>
              <a:ext uri="{FF2B5EF4-FFF2-40B4-BE49-F238E27FC236}">
                <a16:creationId xmlns:a16="http://schemas.microsoft.com/office/drawing/2014/main" id="{6E10007D-DB94-C22C-04C7-EFC0598B4D8F}"/>
              </a:ext>
            </a:extLst>
          </p:cNvPr>
          <p:cNvSpPr>
            <a:spLocks noChangeShapeType="1"/>
          </p:cNvSpPr>
          <p:nvPr/>
        </p:nvSpPr>
        <p:spPr bwMode="auto">
          <a:xfrm>
            <a:off x="4343730"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15" name="Line 100">
            <a:extLst>
              <a:ext uri="{FF2B5EF4-FFF2-40B4-BE49-F238E27FC236}">
                <a16:creationId xmlns:a16="http://schemas.microsoft.com/office/drawing/2014/main" id="{C637DA32-E20E-08DA-3520-9B639CA2DEE1}"/>
              </a:ext>
            </a:extLst>
          </p:cNvPr>
          <p:cNvSpPr>
            <a:spLocks noChangeShapeType="1"/>
          </p:cNvSpPr>
          <p:nvPr/>
        </p:nvSpPr>
        <p:spPr bwMode="auto">
          <a:xfrm>
            <a:off x="4390758"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16" name="Line 101">
            <a:extLst>
              <a:ext uri="{FF2B5EF4-FFF2-40B4-BE49-F238E27FC236}">
                <a16:creationId xmlns:a16="http://schemas.microsoft.com/office/drawing/2014/main" id="{26ADC59A-BB78-88B6-79FD-1D363AE12C45}"/>
              </a:ext>
            </a:extLst>
          </p:cNvPr>
          <p:cNvSpPr>
            <a:spLocks noChangeShapeType="1"/>
          </p:cNvSpPr>
          <p:nvPr/>
        </p:nvSpPr>
        <p:spPr bwMode="auto">
          <a:xfrm>
            <a:off x="4410123"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17" name="Line 102">
            <a:extLst>
              <a:ext uri="{FF2B5EF4-FFF2-40B4-BE49-F238E27FC236}">
                <a16:creationId xmlns:a16="http://schemas.microsoft.com/office/drawing/2014/main" id="{5CDE7F67-08D5-8659-7E87-F8820510EE41}"/>
              </a:ext>
            </a:extLst>
          </p:cNvPr>
          <p:cNvSpPr>
            <a:spLocks noChangeShapeType="1"/>
          </p:cNvSpPr>
          <p:nvPr/>
        </p:nvSpPr>
        <p:spPr bwMode="auto">
          <a:xfrm>
            <a:off x="4434098"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18" name="Line 103">
            <a:extLst>
              <a:ext uri="{FF2B5EF4-FFF2-40B4-BE49-F238E27FC236}">
                <a16:creationId xmlns:a16="http://schemas.microsoft.com/office/drawing/2014/main" id="{29862D82-84D9-1282-74EF-24BA06338989}"/>
              </a:ext>
            </a:extLst>
          </p:cNvPr>
          <p:cNvSpPr>
            <a:spLocks noChangeShapeType="1"/>
          </p:cNvSpPr>
          <p:nvPr/>
        </p:nvSpPr>
        <p:spPr bwMode="auto">
          <a:xfrm>
            <a:off x="4453462"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19" name="Line 104">
            <a:extLst>
              <a:ext uri="{FF2B5EF4-FFF2-40B4-BE49-F238E27FC236}">
                <a16:creationId xmlns:a16="http://schemas.microsoft.com/office/drawing/2014/main" id="{16B47157-60A6-E5A2-5BA1-35CF066C2A6F}"/>
              </a:ext>
            </a:extLst>
          </p:cNvPr>
          <p:cNvSpPr>
            <a:spLocks noChangeShapeType="1"/>
          </p:cNvSpPr>
          <p:nvPr/>
        </p:nvSpPr>
        <p:spPr bwMode="auto">
          <a:xfrm>
            <a:off x="4500490"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20" name="Line 105">
            <a:extLst>
              <a:ext uri="{FF2B5EF4-FFF2-40B4-BE49-F238E27FC236}">
                <a16:creationId xmlns:a16="http://schemas.microsoft.com/office/drawing/2014/main" id="{2CFE7F8E-71A3-F2A0-C0BD-6868277FAE94}"/>
              </a:ext>
            </a:extLst>
          </p:cNvPr>
          <p:cNvSpPr>
            <a:spLocks noChangeShapeType="1"/>
          </p:cNvSpPr>
          <p:nvPr/>
        </p:nvSpPr>
        <p:spPr bwMode="auto">
          <a:xfrm>
            <a:off x="4519855"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21" name="Line 106">
            <a:extLst>
              <a:ext uri="{FF2B5EF4-FFF2-40B4-BE49-F238E27FC236}">
                <a16:creationId xmlns:a16="http://schemas.microsoft.com/office/drawing/2014/main" id="{2533FF06-A245-F991-FC12-DA4C2F05C8AA}"/>
              </a:ext>
            </a:extLst>
          </p:cNvPr>
          <p:cNvSpPr>
            <a:spLocks noChangeShapeType="1"/>
          </p:cNvSpPr>
          <p:nvPr/>
        </p:nvSpPr>
        <p:spPr bwMode="auto">
          <a:xfrm>
            <a:off x="4543830"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22" name="Line 107">
            <a:extLst>
              <a:ext uri="{FF2B5EF4-FFF2-40B4-BE49-F238E27FC236}">
                <a16:creationId xmlns:a16="http://schemas.microsoft.com/office/drawing/2014/main" id="{3FC87881-4141-1D24-26E0-2A393A001E65}"/>
              </a:ext>
            </a:extLst>
          </p:cNvPr>
          <p:cNvSpPr>
            <a:spLocks noChangeShapeType="1"/>
          </p:cNvSpPr>
          <p:nvPr/>
        </p:nvSpPr>
        <p:spPr bwMode="auto">
          <a:xfrm>
            <a:off x="4563195"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23" name="Line 108">
            <a:extLst>
              <a:ext uri="{FF2B5EF4-FFF2-40B4-BE49-F238E27FC236}">
                <a16:creationId xmlns:a16="http://schemas.microsoft.com/office/drawing/2014/main" id="{CB12D101-CFA5-F15D-4C8D-A5F230DD730C}"/>
              </a:ext>
            </a:extLst>
          </p:cNvPr>
          <p:cNvSpPr>
            <a:spLocks noChangeShapeType="1"/>
          </p:cNvSpPr>
          <p:nvPr/>
        </p:nvSpPr>
        <p:spPr bwMode="auto">
          <a:xfrm>
            <a:off x="4610223"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24" name="Line 109">
            <a:extLst>
              <a:ext uri="{FF2B5EF4-FFF2-40B4-BE49-F238E27FC236}">
                <a16:creationId xmlns:a16="http://schemas.microsoft.com/office/drawing/2014/main" id="{AE0CACDE-75A5-4404-AAD1-4E7A3CEE0CF1}"/>
              </a:ext>
            </a:extLst>
          </p:cNvPr>
          <p:cNvSpPr>
            <a:spLocks noChangeShapeType="1"/>
          </p:cNvSpPr>
          <p:nvPr/>
        </p:nvSpPr>
        <p:spPr bwMode="auto">
          <a:xfrm>
            <a:off x="4630509"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25" name="Line 110">
            <a:extLst>
              <a:ext uri="{FF2B5EF4-FFF2-40B4-BE49-F238E27FC236}">
                <a16:creationId xmlns:a16="http://schemas.microsoft.com/office/drawing/2014/main" id="{D50C92D5-FED8-4B88-CDAC-B1F642DB463B}"/>
              </a:ext>
            </a:extLst>
          </p:cNvPr>
          <p:cNvSpPr>
            <a:spLocks noChangeShapeType="1"/>
          </p:cNvSpPr>
          <p:nvPr/>
        </p:nvSpPr>
        <p:spPr bwMode="auto">
          <a:xfrm>
            <a:off x="4653562"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26" name="Line 111">
            <a:extLst>
              <a:ext uri="{FF2B5EF4-FFF2-40B4-BE49-F238E27FC236}">
                <a16:creationId xmlns:a16="http://schemas.microsoft.com/office/drawing/2014/main" id="{42FE1654-FBCA-AD15-917C-C635973A5DA2}"/>
              </a:ext>
            </a:extLst>
          </p:cNvPr>
          <p:cNvSpPr>
            <a:spLocks noChangeShapeType="1"/>
          </p:cNvSpPr>
          <p:nvPr/>
        </p:nvSpPr>
        <p:spPr bwMode="auto">
          <a:xfrm>
            <a:off x="4672927"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27" name="Line 112">
            <a:extLst>
              <a:ext uri="{FF2B5EF4-FFF2-40B4-BE49-F238E27FC236}">
                <a16:creationId xmlns:a16="http://schemas.microsoft.com/office/drawing/2014/main" id="{7323667B-BE0E-2BE0-428C-76B05D03B3D9}"/>
              </a:ext>
            </a:extLst>
          </p:cNvPr>
          <p:cNvSpPr>
            <a:spLocks noChangeShapeType="1"/>
          </p:cNvSpPr>
          <p:nvPr/>
        </p:nvSpPr>
        <p:spPr bwMode="auto">
          <a:xfrm>
            <a:off x="4719955"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28" name="Line 113">
            <a:extLst>
              <a:ext uri="{FF2B5EF4-FFF2-40B4-BE49-F238E27FC236}">
                <a16:creationId xmlns:a16="http://schemas.microsoft.com/office/drawing/2014/main" id="{20D21B01-DA10-262D-B687-7994EEA8DE7F}"/>
              </a:ext>
            </a:extLst>
          </p:cNvPr>
          <p:cNvSpPr>
            <a:spLocks noChangeShapeType="1"/>
          </p:cNvSpPr>
          <p:nvPr/>
        </p:nvSpPr>
        <p:spPr bwMode="auto">
          <a:xfrm>
            <a:off x="4740241"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29" name="Line 114">
            <a:extLst>
              <a:ext uri="{FF2B5EF4-FFF2-40B4-BE49-F238E27FC236}">
                <a16:creationId xmlns:a16="http://schemas.microsoft.com/office/drawing/2014/main" id="{F9AA3213-9D8C-CAEA-908B-36AF8CB184A2}"/>
              </a:ext>
            </a:extLst>
          </p:cNvPr>
          <p:cNvSpPr>
            <a:spLocks noChangeShapeType="1"/>
          </p:cNvSpPr>
          <p:nvPr/>
        </p:nvSpPr>
        <p:spPr bwMode="auto">
          <a:xfrm>
            <a:off x="4763294"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30" name="Line 115">
            <a:extLst>
              <a:ext uri="{FF2B5EF4-FFF2-40B4-BE49-F238E27FC236}">
                <a16:creationId xmlns:a16="http://schemas.microsoft.com/office/drawing/2014/main" id="{9CA8979A-5FC6-CF02-0F6F-EE1DDF2DBE1B}"/>
              </a:ext>
            </a:extLst>
          </p:cNvPr>
          <p:cNvSpPr>
            <a:spLocks noChangeShapeType="1"/>
          </p:cNvSpPr>
          <p:nvPr/>
        </p:nvSpPr>
        <p:spPr bwMode="auto">
          <a:xfrm>
            <a:off x="4783581"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31" name="Line 116">
            <a:extLst>
              <a:ext uri="{FF2B5EF4-FFF2-40B4-BE49-F238E27FC236}">
                <a16:creationId xmlns:a16="http://schemas.microsoft.com/office/drawing/2014/main" id="{DE3E8A1A-6A38-52F3-4526-DBA682D4D620}"/>
              </a:ext>
            </a:extLst>
          </p:cNvPr>
          <p:cNvSpPr>
            <a:spLocks noChangeShapeType="1"/>
          </p:cNvSpPr>
          <p:nvPr/>
        </p:nvSpPr>
        <p:spPr bwMode="auto">
          <a:xfrm>
            <a:off x="4829687"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32" name="Line 117">
            <a:extLst>
              <a:ext uri="{FF2B5EF4-FFF2-40B4-BE49-F238E27FC236}">
                <a16:creationId xmlns:a16="http://schemas.microsoft.com/office/drawing/2014/main" id="{145CE45B-07E1-2586-58BE-24A86C404BF5}"/>
              </a:ext>
            </a:extLst>
          </p:cNvPr>
          <p:cNvSpPr>
            <a:spLocks noChangeShapeType="1"/>
          </p:cNvSpPr>
          <p:nvPr/>
        </p:nvSpPr>
        <p:spPr bwMode="auto">
          <a:xfrm>
            <a:off x="4849973"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33" name="Line 118">
            <a:extLst>
              <a:ext uri="{FF2B5EF4-FFF2-40B4-BE49-F238E27FC236}">
                <a16:creationId xmlns:a16="http://schemas.microsoft.com/office/drawing/2014/main" id="{1AD1E206-F837-058E-F3B8-0344E0C32D73}"/>
              </a:ext>
            </a:extLst>
          </p:cNvPr>
          <p:cNvSpPr>
            <a:spLocks noChangeShapeType="1"/>
          </p:cNvSpPr>
          <p:nvPr/>
        </p:nvSpPr>
        <p:spPr bwMode="auto">
          <a:xfrm>
            <a:off x="4873026"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34" name="Line 119">
            <a:extLst>
              <a:ext uri="{FF2B5EF4-FFF2-40B4-BE49-F238E27FC236}">
                <a16:creationId xmlns:a16="http://schemas.microsoft.com/office/drawing/2014/main" id="{1626E9FA-C1B1-D64F-04E7-196E34A13214}"/>
              </a:ext>
            </a:extLst>
          </p:cNvPr>
          <p:cNvSpPr>
            <a:spLocks noChangeShapeType="1"/>
          </p:cNvSpPr>
          <p:nvPr/>
        </p:nvSpPr>
        <p:spPr bwMode="auto">
          <a:xfrm>
            <a:off x="4893313"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35" name="Line 120">
            <a:extLst>
              <a:ext uri="{FF2B5EF4-FFF2-40B4-BE49-F238E27FC236}">
                <a16:creationId xmlns:a16="http://schemas.microsoft.com/office/drawing/2014/main" id="{F7946D8A-BF44-BD86-566C-C71023FC0EB9}"/>
              </a:ext>
            </a:extLst>
          </p:cNvPr>
          <p:cNvSpPr>
            <a:spLocks noChangeShapeType="1"/>
          </p:cNvSpPr>
          <p:nvPr/>
        </p:nvSpPr>
        <p:spPr bwMode="auto">
          <a:xfrm>
            <a:off x="4939419"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36" name="Line 121">
            <a:extLst>
              <a:ext uri="{FF2B5EF4-FFF2-40B4-BE49-F238E27FC236}">
                <a16:creationId xmlns:a16="http://schemas.microsoft.com/office/drawing/2014/main" id="{0DC83EC9-E342-05BC-1B67-F9ED87C2D93D}"/>
              </a:ext>
            </a:extLst>
          </p:cNvPr>
          <p:cNvSpPr>
            <a:spLocks noChangeShapeType="1"/>
          </p:cNvSpPr>
          <p:nvPr/>
        </p:nvSpPr>
        <p:spPr bwMode="auto">
          <a:xfrm>
            <a:off x="4959706"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37" name="Line 122">
            <a:extLst>
              <a:ext uri="{FF2B5EF4-FFF2-40B4-BE49-F238E27FC236}">
                <a16:creationId xmlns:a16="http://schemas.microsoft.com/office/drawing/2014/main" id="{5E355B7B-BF73-4795-C9C1-0E1248EF34B5}"/>
              </a:ext>
            </a:extLst>
          </p:cNvPr>
          <p:cNvSpPr>
            <a:spLocks noChangeShapeType="1"/>
          </p:cNvSpPr>
          <p:nvPr/>
        </p:nvSpPr>
        <p:spPr bwMode="auto">
          <a:xfrm>
            <a:off x="4982758"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38" name="Line 123">
            <a:extLst>
              <a:ext uri="{FF2B5EF4-FFF2-40B4-BE49-F238E27FC236}">
                <a16:creationId xmlns:a16="http://schemas.microsoft.com/office/drawing/2014/main" id="{57E89751-0E50-873B-ECC1-515A5AFF37C3}"/>
              </a:ext>
            </a:extLst>
          </p:cNvPr>
          <p:cNvSpPr>
            <a:spLocks noChangeShapeType="1"/>
          </p:cNvSpPr>
          <p:nvPr/>
        </p:nvSpPr>
        <p:spPr bwMode="auto">
          <a:xfrm>
            <a:off x="5003045"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39" name="Line 124">
            <a:extLst>
              <a:ext uri="{FF2B5EF4-FFF2-40B4-BE49-F238E27FC236}">
                <a16:creationId xmlns:a16="http://schemas.microsoft.com/office/drawing/2014/main" id="{985324C7-5655-E3AA-C65F-C459F3FC5089}"/>
              </a:ext>
            </a:extLst>
          </p:cNvPr>
          <p:cNvSpPr>
            <a:spLocks noChangeShapeType="1"/>
          </p:cNvSpPr>
          <p:nvPr/>
        </p:nvSpPr>
        <p:spPr bwMode="auto">
          <a:xfrm>
            <a:off x="5049151"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40" name="Line 125">
            <a:extLst>
              <a:ext uri="{FF2B5EF4-FFF2-40B4-BE49-F238E27FC236}">
                <a16:creationId xmlns:a16="http://schemas.microsoft.com/office/drawing/2014/main" id="{3514015E-FC2E-6B75-FBD0-96B75135442B}"/>
              </a:ext>
            </a:extLst>
          </p:cNvPr>
          <p:cNvSpPr>
            <a:spLocks noChangeShapeType="1"/>
          </p:cNvSpPr>
          <p:nvPr/>
        </p:nvSpPr>
        <p:spPr bwMode="auto">
          <a:xfrm>
            <a:off x="5069438"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41" name="Line 126">
            <a:extLst>
              <a:ext uri="{FF2B5EF4-FFF2-40B4-BE49-F238E27FC236}">
                <a16:creationId xmlns:a16="http://schemas.microsoft.com/office/drawing/2014/main" id="{1BE15776-D943-9ECC-0E46-DDB5BD568900}"/>
              </a:ext>
            </a:extLst>
          </p:cNvPr>
          <p:cNvSpPr>
            <a:spLocks noChangeShapeType="1"/>
          </p:cNvSpPr>
          <p:nvPr/>
        </p:nvSpPr>
        <p:spPr bwMode="auto">
          <a:xfrm>
            <a:off x="5092491"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42" name="Line 127">
            <a:extLst>
              <a:ext uri="{FF2B5EF4-FFF2-40B4-BE49-F238E27FC236}">
                <a16:creationId xmlns:a16="http://schemas.microsoft.com/office/drawing/2014/main" id="{656DAC74-97F5-BDEC-BE6D-2F90DB0C0797}"/>
              </a:ext>
            </a:extLst>
          </p:cNvPr>
          <p:cNvSpPr>
            <a:spLocks noChangeShapeType="1"/>
          </p:cNvSpPr>
          <p:nvPr/>
        </p:nvSpPr>
        <p:spPr bwMode="auto">
          <a:xfrm>
            <a:off x="5112777"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43" name="Line 128">
            <a:extLst>
              <a:ext uri="{FF2B5EF4-FFF2-40B4-BE49-F238E27FC236}">
                <a16:creationId xmlns:a16="http://schemas.microsoft.com/office/drawing/2014/main" id="{56CE4B90-A243-66EB-CB0F-32FBB9091CF2}"/>
              </a:ext>
            </a:extLst>
          </p:cNvPr>
          <p:cNvSpPr>
            <a:spLocks noChangeShapeType="1"/>
          </p:cNvSpPr>
          <p:nvPr/>
        </p:nvSpPr>
        <p:spPr bwMode="auto">
          <a:xfrm>
            <a:off x="5158883"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44" name="Line 129">
            <a:extLst>
              <a:ext uri="{FF2B5EF4-FFF2-40B4-BE49-F238E27FC236}">
                <a16:creationId xmlns:a16="http://schemas.microsoft.com/office/drawing/2014/main" id="{D8988E83-F134-179B-0359-A242924761B1}"/>
              </a:ext>
            </a:extLst>
          </p:cNvPr>
          <p:cNvSpPr>
            <a:spLocks noChangeShapeType="1"/>
          </p:cNvSpPr>
          <p:nvPr/>
        </p:nvSpPr>
        <p:spPr bwMode="auto">
          <a:xfrm>
            <a:off x="5179170"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45" name="Line 130">
            <a:extLst>
              <a:ext uri="{FF2B5EF4-FFF2-40B4-BE49-F238E27FC236}">
                <a16:creationId xmlns:a16="http://schemas.microsoft.com/office/drawing/2014/main" id="{CBE54141-797D-B39E-7A7D-3D86406478A9}"/>
              </a:ext>
            </a:extLst>
          </p:cNvPr>
          <p:cNvSpPr>
            <a:spLocks noChangeShapeType="1"/>
          </p:cNvSpPr>
          <p:nvPr/>
        </p:nvSpPr>
        <p:spPr bwMode="auto">
          <a:xfrm>
            <a:off x="5202223"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46" name="Line 131">
            <a:extLst>
              <a:ext uri="{FF2B5EF4-FFF2-40B4-BE49-F238E27FC236}">
                <a16:creationId xmlns:a16="http://schemas.microsoft.com/office/drawing/2014/main" id="{F4E01036-6F67-E9B8-CE83-2F32DA6E5BAD}"/>
              </a:ext>
            </a:extLst>
          </p:cNvPr>
          <p:cNvSpPr>
            <a:spLocks noChangeShapeType="1"/>
          </p:cNvSpPr>
          <p:nvPr/>
        </p:nvSpPr>
        <p:spPr bwMode="auto">
          <a:xfrm>
            <a:off x="5222509"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47" name="Line 132">
            <a:extLst>
              <a:ext uri="{FF2B5EF4-FFF2-40B4-BE49-F238E27FC236}">
                <a16:creationId xmlns:a16="http://schemas.microsoft.com/office/drawing/2014/main" id="{DB1033AF-4FE4-4800-7DAF-01817399979E}"/>
              </a:ext>
            </a:extLst>
          </p:cNvPr>
          <p:cNvSpPr>
            <a:spLocks noChangeShapeType="1"/>
          </p:cNvSpPr>
          <p:nvPr/>
        </p:nvSpPr>
        <p:spPr bwMode="auto">
          <a:xfrm>
            <a:off x="5268615"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48" name="Line 133">
            <a:extLst>
              <a:ext uri="{FF2B5EF4-FFF2-40B4-BE49-F238E27FC236}">
                <a16:creationId xmlns:a16="http://schemas.microsoft.com/office/drawing/2014/main" id="{D71F5561-6CDB-D053-CC9E-07BDF99B3572}"/>
              </a:ext>
            </a:extLst>
          </p:cNvPr>
          <p:cNvSpPr>
            <a:spLocks noChangeShapeType="1"/>
          </p:cNvSpPr>
          <p:nvPr/>
        </p:nvSpPr>
        <p:spPr bwMode="auto">
          <a:xfrm>
            <a:off x="5288902"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49" name="Line 134">
            <a:extLst>
              <a:ext uri="{FF2B5EF4-FFF2-40B4-BE49-F238E27FC236}">
                <a16:creationId xmlns:a16="http://schemas.microsoft.com/office/drawing/2014/main" id="{490B807D-2E89-1EF9-1EC0-2705BB7FF33B}"/>
              </a:ext>
            </a:extLst>
          </p:cNvPr>
          <p:cNvSpPr>
            <a:spLocks noChangeShapeType="1"/>
          </p:cNvSpPr>
          <p:nvPr/>
        </p:nvSpPr>
        <p:spPr bwMode="auto">
          <a:xfrm>
            <a:off x="5311955"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50" name="Line 135">
            <a:extLst>
              <a:ext uri="{FF2B5EF4-FFF2-40B4-BE49-F238E27FC236}">
                <a16:creationId xmlns:a16="http://schemas.microsoft.com/office/drawing/2014/main" id="{D1795CBF-3CEF-F37B-4B7C-86D1F7A5887C}"/>
              </a:ext>
            </a:extLst>
          </p:cNvPr>
          <p:cNvSpPr>
            <a:spLocks noChangeShapeType="1"/>
          </p:cNvSpPr>
          <p:nvPr/>
        </p:nvSpPr>
        <p:spPr bwMode="auto">
          <a:xfrm>
            <a:off x="5332241"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51" name="Line 136">
            <a:extLst>
              <a:ext uri="{FF2B5EF4-FFF2-40B4-BE49-F238E27FC236}">
                <a16:creationId xmlns:a16="http://schemas.microsoft.com/office/drawing/2014/main" id="{28600051-91A6-2DF3-D63A-3BA7B8480478}"/>
              </a:ext>
            </a:extLst>
          </p:cNvPr>
          <p:cNvSpPr>
            <a:spLocks noChangeShapeType="1"/>
          </p:cNvSpPr>
          <p:nvPr/>
        </p:nvSpPr>
        <p:spPr bwMode="auto">
          <a:xfrm>
            <a:off x="5379269"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52" name="Line 137">
            <a:extLst>
              <a:ext uri="{FF2B5EF4-FFF2-40B4-BE49-F238E27FC236}">
                <a16:creationId xmlns:a16="http://schemas.microsoft.com/office/drawing/2014/main" id="{0AA36C2B-71C7-E7B2-7B80-B933D8521781}"/>
              </a:ext>
            </a:extLst>
          </p:cNvPr>
          <p:cNvSpPr>
            <a:spLocks noChangeShapeType="1"/>
          </p:cNvSpPr>
          <p:nvPr/>
        </p:nvSpPr>
        <p:spPr bwMode="auto">
          <a:xfrm>
            <a:off x="5398634"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53" name="Line 138">
            <a:extLst>
              <a:ext uri="{FF2B5EF4-FFF2-40B4-BE49-F238E27FC236}">
                <a16:creationId xmlns:a16="http://schemas.microsoft.com/office/drawing/2014/main" id="{3DE5C8CB-3FE3-2431-4C21-B4F83F138596}"/>
              </a:ext>
            </a:extLst>
          </p:cNvPr>
          <p:cNvSpPr>
            <a:spLocks noChangeShapeType="1"/>
          </p:cNvSpPr>
          <p:nvPr/>
        </p:nvSpPr>
        <p:spPr bwMode="auto">
          <a:xfrm>
            <a:off x="5422609"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54" name="Line 139">
            <a:extLst>
              <a:ext uri="{FF2B5EF4-FFF2-40B4-BE49-F238E27FC236}">
                <a16:creationId xmlns:a16="http://schemas.microsoft.com/office/drawing/2014/main" id="{E1AD9AC4-7C7D-204F-2342-BBCB79E8C260}"/>
              </a:ext>
            </a:extLst>
          </p:cNvPr>
          <p:cNvSpPr>
            <a:spLocks noChangeShapeType="1"/>
          </p:cNvSpPr>
          <p:nvPr/>
        </p:nvSpPr>
        <p:spPr bwMode="auto">
          <a:xfrm>
            <a:off x="5441974"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55" name="Line 140">
            <a:extLst>
              <a:ext uri="{FF2B5EF4-FFF2-40B4-BE49-F238E27FC236}">
                <a16:creationId xmlns:a16="http://schemas.microsoft.com/office/drawing/2014/main" id="{0BF6FF29-5E22-C5CD-9D4C-205C4846FF71}"/>
              </a:ext>
            </a:extLst>
          </p:cNvPr>
          <p:cNvSpPr>
            <a:spLocks noChangeShapeType="1"/>
          </p:cNvSpPr>
          <p:nvPr/>
        </p:nvSpPr>
        <p:spPr bwMode="auto">
          <a:xfrm>
            <a:off x="5489002"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56" name="Line 141">
            <a:extLst>
              <a:ext uri="{FF2B5EF4-FFF2-40B4-BE49-F238E27FC236}">
                <a16:creationId xmlns:a16="http://schemas.microsoft.com/office/drawing/2014/main" id="{FF997147-F810-0CD5-FD9B-F5ADB1716887}"/>
              </a:ext>
            </a:extLst>
          </p:cNvPr>
          <p:cNvSpPr>
            <a:spLocks noChangeShapeType="1"/>
          </p:cNvSpPr>
          <p:nvPr/>
        </p:nvSpPr>
        <p:spPr bwMode="auto">
          <a:xfrm>
            <a:off x="5508366"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57" name="Line 142">
            <a:extLst>
              <a:ext uri="{FF2B5EF4-FFF2-40B4-BE49-F238E27FC236}">
                <a16:creationId xmlns:a16="http://schemas.microsoft.com/office/drawing/2014/main" id="{D8E473BA-D593-A265-B988-5042A91F0795}"/>
              </a:ext>
            </a:extLst>
          </p:cNvPr>
          <p:cNvSpPr>
            <a:spLocks noChangeShapeType="1"/>
          </p:cNvSpPr>
          <p:nvPr/>
        </p:nvSpPr>
        <p:spPr bwMode="auto">
          <a:xfrm>
            <a:off x="5532341"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58" name="Line 143">
            <a:extLst>
              <a:ext uri="{FF2B5EF4-FFF2-40B4-BE49-F238E27FC236}">
                <a16:creationId xmlns:a16="http://schemas.microsoft.com/office/drawing/2014/main" id="{8E236CAC-123A-2D64-C30D-407BFADA1F93}"/>
              </a:ext>
            </a:extLst>
          </p:cNvPr>
          <p:cNvSpPr>
            <a:spLocks noChangeShapeType="1"/>
          </p:cNvSpPr>
          <p:nvPr/>
        </p:nvSpPr>
        <p:spPr bwMode="auto">
          <a:xfrm>
            <a:off x="5551706"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59" name="Line 144">
            <a:extLst>
              <a:ext uri="{FF2B5EF4-FFF2-40B4-BE49-F238E27FC236}">
                <a16:creationId xmlns:a16="http://schemas.microsoft.com/office/drawing/2014/main" id="{FE2AE4BE-8ED7-9717-A411-2F14D60ECA46}"/>
              </a:ext>
            </a:extLst>
          </p:cNvPr>
          <p:cNvSpPr>
            <a:spLocks noChangeShapeType="1"/>
          </p:cNvSpPr>
          <p:nvPr/>
        </p:nvSpPr>
        <p:spPr bwMode="auto">
          <a:xfrm>
            <a:off x="5598734"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60" name="Line 145">
            <a:extLst>
              <a:ext uri="{FF2B5EF4-FFF2-40B4-BE49-F238E27FC236}">
                <a16:creationId xmlns:a16="http://schemas.microsoft.com/office/drawing/2014/main" id="{16AC29C6-8005-B73D-198D-8BB6F8CF3098}"/>
              </a:ext>
            </a:extLst>
          </p:cNvPr>
          <p:cNvSpPr>
            <a:spLocks noChangeShapeType="1"/>
          </p:cNvSpPr>
          <p:nvPr/>
        </p:nvSpPr>
        <p:spPr bwMode="auto">
          <a:xfrm>
            <a:off x="5618098"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61" name="Line 146">
            <a:extLst>
              <a:ext uri="{FF2B5EF4-FFF2-40B4-BE49-F238E27FC236}">
                <a16:creationId xmlns:a16="http://schemas.microsoft.com/office/drawing/2014/main" id="{2881FF54-F851-418B-F826-FA16212FC845}"/>
              </a:ext>
            </a:extLst>
          </p:cNvPr>
          <p:cNvSpPr>
            <a:spLocks noChangeShapeType="1"/>
          </p:cNvSpPr>
          <p:nvPr/>
        </p:nvSpPr>
        <p:spPr bwMode="auto">
          <a:xfrm>
            <a:off x="5642073"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62" name="Line 147">
            <a:extLst>
              <a:ext uri="{FF2B5EF4-FFF2-40B4-BE49-F238E27FC236}">
                <a16:creationId xmlns:a16="http://schemas.microsoft.com/office/drawing/2014/main" id="{D84EA9B2-9EB9-895C-E75B-48ACA58CC5B0}"/>
              </a:ext>
            </a:extLst>
          </p:cNvPr>
          <p:cNvSpPr>
            <a:spLocks noChangeShapeType="1"/>
          </p:cNvSpPr>
          <p:nvPr/>
        </p:nvSpPr>
        <p:spPr bwMode="auto">
          <a:xfrm>
            <a:off x="5661438"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63" name="Line 148">
            <a:extLst>
              <a:ext uri="{FF2B5EF4-FFF2-40B4-BE49-F238E27FC236}">
                <a16:creationId xmlns:a16="http://schemas.microsoft.com/office/drawing/2014/main" id="{DA3882C0-FCF8-F584-9A99-B4057A4EDD93}"/>
              </a:ext>
            </a:extLst>
          </p:cNvPr>
          <p:cNvSpPr>
            <a:spLocks noChangeShapeType="1"/>
          </p:cNvSpPr>
          <p:nvPr/>
        </p:nvSpPr>
        <p:spPr bwMode="auto">
          <a:xfrm>
            <a:off x="5708466"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64" name="Line 149">
            <a:extLst>
              <a:ext uri="{FF2B5EF4-FFF2-40B4-BE49-F238E27FC236}">
                <a16:creationId xmlns:a16="http://schemas.microsoft.com/office/drawing/2014/main" id="{DD6512C5-87EC-6B21-2C92-63F316F5D868}"/>
              </a:ext>
            </a:extLst>
          </p:cNvPr>
          <p:cNvSpPr>
            <a:spLocks noChangeShapeType="1"/>
          </p:cNvSpPr>
          <p:nvPr/>
        </p:nvSpPr>
        <p:spPr bwMode="auto">
          <a:xfrm>
            <a:off x="5728752"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65" name="Line 150">
            <a:extLst>
              <a:ext uri="{FF2B5EF4-FFF2-40B4-BE49-F238E27FC236}">
                <a16:creationId xmlns:a16="http://schemas.microsoft.com/office/drawing/2014/main" id="{57C4D653-5EFC-D169-3128-68F48BB7FD36}"/>
              </a:ext>
            </a:extLst>
          </p:cNvPr>
          <p:cNvSpPr>
            <a:spLocks noChangeShapeType="1"/>
          </p:cNvSpPr>
          <p:nvPr/>
        </p:nvSpPr>
        <p:spPr bwMode="auto">
          <a:xfrm>
            <a:off x="5751805"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66" name="Line 151">
            <a:extLst>
              <a:ext uri="{FF2B5EF4-FFF2-40B4-BE49-F238E27FC236}">
                <a16:creationId xmlns:a16="http://schemas.microsoft.com/office/drawing/2014/main" id="{B23D2704-96DC-5CCD-785A-3AAFA1B2E9E5}"/>
              </a:ext>
            </a:extLst>
          </p:cNvPr>
          <p:cNvSpPr>
            <a:spLocks noChangeShapeType="1"/>
          </p:cNvSpPr>
          <p:nvPr/>
        </p:nvSpPr>
        <p:spPr bwMode="auto">
          <a:xfrm>
            <a:off x="5771170"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67" name="Line 152">
            <a:extLst>
              <a:ext uri="{FF2B5EF4-FFF2-40B4-BE49-F238E27FC236}">
                <a16:creationId xmlns:a16="http://schemas.microsoft.com/office/drawing/2014/main" id="{8B2E18BC-869D-B7D7-6AAD-DFB39812EB45}"/>
              </a:ext>
            </a:extLst>
          </p:cNvPr>
          <p:cNvSpPr>
            <a:spLocks noChangeShapeType="1"/>
          </p:cNvSpPr>
          <p:nvPr/>
        </p:nvSpPr>
        <p:spPr bwMode="auto">
          <a:xfrm>
            <a:off x="5818198"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68" name="Line 153">
            <a:extLst>
              <a:ext uri="{FF2B5EF4-FFF2-40B4-BE49-F238E27FC236}">
                <a16:creationId xmlns:a16="http://schemas.microsoft.com/office/drawing/2014/main" id="{DA0E2A97-8422-0B7B-7FB1-0215FF89E012}"/>
              </a:ext>
            </a:extLst>
          </p:cNvPr>
          <p:cNvSpPr>
            <a:spLocks noChangeShapeType="1"/>
          </p:cNvSpPr>
          <p:nvPr/>
        </p:nvSpPr>
        <p:spPr bwMode="auto">
          <a:xfrm>
            <a:off x="5838485"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69" name="Line 154">
            <a:extLst>
              <a:ext uri="{FF2B5EF4-FFF2-40B4-BE49-F238E27FC236}">
                <a16:creationId xmlns:a16="http://schemas.microsoft.com/office/drawing/2014/main" id="{A43AAF8D-F0DA-175E-0BD5-193AC13AA418}"/>
              </a:ext>
            </a:extLst>
          </p:cNvPr>
          <p:cNvSpPr>
            <a:spLocks noChangeShapeType="1"/>
          </p:cNvSpPr>
          <p:nvPr/>
        </p:nvSpPr>
        <p:spPr bwMode="auto">
          <a:xfrm>
            <a:off x="5861537"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70" name="Line 155">
            <a:extLst>
              <a:ext uri="{FF2B5EF4-FFF2-40B4-BE49-F238E27FC236}">
                <a16:creationId xmlns:a16="http://schemas.microsoft.com/office/drawing/2014/main" id="{054FDAF6-102D-257C-74E9-D9634C088D17}"/>
              </a:ext>
            </a:extLst>
          </p:cNvPr>
          <p:cNvSpPr>
            <a:spLocks noChangeShapeType="1"/>
          </p:cNvSpPr>
          <p:nvPr/>
        </p:nvSpPr>
        <p:spPr bwMode="auto">
          <a:xfrm>
            <a:off x="5881824"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71" name="Line 156">
            <a:extLst>
              <a:ext uri="{FF2B5EF4-FFF2-40B4-BE49-F238E27FC236}">
                <a16:creationId xmlns:a16="http://schemas.microsoft.com/office/drawing/2014/main" id="{174103E1-DF5B-2A03-E1EB-37A078C59AA1}"/>
              </a:ext>
            </a:extLst>
          </p:cNvPr>
          <p:cNvSpPr>
            <a:spLocks noChangeShapeType="1"/>
          </p:cNvSpPr>
          <p:nvPr/>
        </p:nvSpPr>
        <p:spPr bwMode="auto">
          <a:xfrm>
            <a:off x="5927930"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72" name="Line 157">
            <a:extLst>
              <a:ext uri="{FF2B5EF4-FFF2-40B4-BE49-F238E27FC236}">
                <a16:creationId xmlns:a16="http://schemas.microsoft.com/office/drawing/2014/main" id="{E3131C60-EAF5-01B0-386E-A37A7A7292FE}"/>
              </a:ext>
            </a:extLst>
          </p:cNvPr>
          <p:cNvSpPr>
            <a:spLocks noChangeShapeType="1"/>
          </p:cNvSpPr>
          <p:nvPr/>
        </p:nvSpPr>
        <p:spPr bwMode="auto">
          <a:xfrm>
            <a:off x="5948217"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73" name="Line 158">
            <a:extLst>
              <a:ext uri="{FF2B5EF4-FFF2-40B4-BE49-F238E27FC236}">
                <a16:creationId xmlns:a16="http://schemas.microsoft.com/office/drawing/2014/main" id="{BF575F27-9701-61F2-0C5F-08F0B5F347B4}"/>
              </a:ext>
            </a:extLst>
          </p:cNvPr>
          <p:cNvSpPr>
            <a:spLocks noChangeShapeType="1"/>
          </p:cNvSpPr>
          <p:nvPr/>
        </p:nvSpPr>
        <p:spPr bwMode="auto">
          <a:xfrm>
            <a:off x="5971270"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74" name="Line 159">
            <a:extLst>
              <a:ext uri="{FF2B5EF4-FFF2-40B4-BE49-F238E27FC236}">
                <a16:creationId xmlns:a16="http://schemas.microsoft.com/office/drawing/2014/main" id="{4A8F6907-33FC-F8C5-FE92-9932BEAC7961}"/>
              </a:ext>
            </a:extLst>
          </p:cNvPr>
          <p:cNvSpPr>
            <a:spLocks noChangeShapeType="1"/>
          </p:cNvSpPr>
          <p:nvPr/>
        </p:nvSpPr>
        <p:spPr bwMode="auto">
          <a:xfrm>
            <a:off x="5991556"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75" name="Line 160">
            <a:extLst>
              <a:ext uri="{FF2B5EF4-FFF2-40B4-BE49-F238E27FC236}">
                <a16:creationId xmlns:a16="http://schemas.microsoft.com/office/drawing/2014/main" id="{8B750387-6D3E-AFBF-4B6C-A76977291828}"/>
              </a:ext>
            </a:extLst>
          </p:cNvPr>
          <p:cNvSpPr>
            <a:spLocks noChangeShapeType="1"/>
          </p:cNvSpPr>
          <p:nvPr/>
        </p:nvSpPr>
        <p:spPr bwMode="auto">
          <a:xfrm>
            <a:off x="6037662"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76" name="Line 161">
            <a:extLst>
              <a:ext uri="{FF2B5EF4-FFF2-40B4-BE49-F238E27FC236}">
                <a16:creationId xmlns:a16="http://schemas.microsoft.com/office/drawing/2014/main" id="{4CA0BCFC-A96C-624A-71B7-CE5546CE6B55}"/>
              </a:ext>
            </a:extLst>
          </p:cNvPr>
          <p:cNvSpPr>
            <a:spLocks noChangeShapeType="1"/>
          </p:cNvSpPr>
          <p:nvPr/>
        </p:nvSpPr>
        <p:spPr bwMode="auto">
          <a:xfrm>
            <a:off x="6057949"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77" name="Line 162">
            <a:extLst>
              <a:ext uri="{FF2B5EF4-FFF2-40B4-BE49-F238E27FC236}">
                <a16:creationId xmlns:a16="http://schemas.microsoft.com/office/drawing/2014/main" id="{104A92B6-096B-BFA1-354B-2B567825DF70}"/>
              </a:ext>
            </a:extLst>
          </p:cNvPr>
          <p:cNvSpPr>
            <a:spLocks noChangeShapeType="1"/>
          </p:cNvSpPr>
          <p:nvPr/>
        </p:nvSpPr>
        <p:spPr bwMode="auto">
          <a:xfrm>
            <a:off x="6081002"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78" name="Line 163">
            <a:extLst>
              <a:ext uri="{FF2B5EF4-FFF2-40B4-BE49-F238E27FC236}">
                <a16:creationId xmlns:a16="http://schemas.microsoft.com/office/drawing/2014/main" id="{7E2BFEB2-5B24-24E6-54E5-80593B523AAF}"/>
              </a:ext>
            </a:extLst>
          </p:cNvPr>
          <p:cNvSpPr>
            <a:spLocks noChangeShapeType="1"/>
          </p:cNvSpPr>
          <p:nvPr/>
        </p:nvSpPr>
        <p:spPr bwMode="auto">
          <a:xfrm>
            <a:off x="6101288"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79" name="Line 164">
            <a:extLst>
              <a:ext uri="{FF2B5EF4-FFF2-40B4-BE49-F238E27FC236}">
                <a16:creationId xmlns:a16="http://schemas.microsoft.com/office/drawing/2014/main" id="{E7B05636-CC48-9561-5A33-4C653D119B47}"/>
              </a:ext>
            </a:extLst>
          </p:cNvPr>
          <p:cNvSpPr>
            <a:spLocks noChangeShapeType="1"/>
          </p:cNvSpPr>
          <p:nvPr/>
        </p:nvSpPr>
        <p:spPr bwMode="auto">
          <a:xfrm>
            <a:off x="6147394"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80" name="Line 165">
            <a:extLst>
              <a:ext uri="{FF2B5EF4-FFF2-40B4-BE49-F238E27FC236}">
                <a16:creationId xmlns:a16="http://schemas.microsoft.com/office/drawing/2014/main" id="{CA8CE289-2054-4745-DCE3-232C0B5CF888}"/>
              </a:ext>
            </a:extLst>
          </p:cNvPr>
          <p:cNvSpPr>
            <a:spLocks noChangeShapeType="1"/>
          </p:cNvSpPr>
          <p:nvPr/>
        </p:nvSpPr>
        <p:spPr bwMode="auto">
          <a:xfrm>
            <a:off x="6167681"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81" name="Line 166">
            <a:extLst>
              <a:ext uri="{FF2B5EF4-FFF2-40B4-BE49-F238E27FC236}">
                <a16:creationId xmlns:a16="http://schemas.microsoft.com/office/drawing/2014/main" id="{1D13FF39-F1BD-5665-2449-BCFB41B1CF0A}"/>
              </a:ext>
            </a:extLst>
          </p:cNvPr>
          <p:cNvSpPr>
            <a:spLocks noChangeShapeType="1"/>
          </p:cNvSpPr>
          <p:nvPr/>
        </p:nvSpPr>
        <p:spPr bwMode="auto">
          <a:xfrm>
            <a:off x="6190734"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82" name="Line 167">
            <a:extLst>
              <a:ext uri="{FF2B5EF4-FFF2-40B4-BE49-F238E27FC236}">
                <a16:creationId xmlns:a16="http://schemas.microsoft.com/office/drawing/2014/main" id="{C197D2D9-950B-7C0B-A445-CA7113A7E6FD}"/>
              </a:ext>
            </a:extLst>
          </p:cNvPr>
          <p:cNvSpPr>
            <a:spLocks noChangeShapeType="1"/>
          </p:cNvSpPr>
          <p:nvPr/>
        </p:nvSpPr>
        <p:spPr bwMode="auto">
          <a:xfrm>
            <a:off x="6211020"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83" name="Line 168">
            <a:extLst>
              <a:ext uri="{FF2B5EF4-FFF2-40B4-BE49-F238E27FC236}">
                <a16:creationId xmlns:a16="http://schemas.microsoft.com/office/drawing/2014/main" id="{D495751F-B13D-25D6-7705-6A74B7C48454}"/>
              </a:ext>
            </a:extLst>
          </p:cNvPr>
          <p:cNvSpPr>
            <a:spLocks noChangeShapeType="1"/>
          </p:cNvSpPr>
          <p:nvPr/>
        </p:nvSpPr>
        <p:spPr bwMode="auto">
          <a:xfrm>
            <a:off x="6257126"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84" name="Line 169">
            <a:extLst>
              <a:ext uri="{FF2B5EF4-FFF2-40B4-BE49-F238E27FC236}">
                <a16:creationId xmlns:a16="http://schemas.microsoft.com/office/drawing/2014/main" id="{157479F0-EB5E-5437-4533-2AB64998DC3E}"/>
              </a:ext>
            </a:extLst>
          </p:cNvPr>
          <p:cNvSpPr>
            <a:spLocks noChangeShapeType="1"/>
          </p:cNvSpPr>
          <p:nvPr/>
        </p:nvSpPr>
        <p:spPr bwMode="auto">
          <a:xfrm>
            <a:off x="6277413"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85" name="Line 170">
            <a:extLst>
              <a:ext uri="{FF2B5EF4-FFF2-40B4-BE49-F238E27FC236}">
                <a16:creationId xmlns:a16="http://schemas.microsoft.com/office/drawing/2014/main" id="{18FDF87E-6F66-40EE-2689-653056B300A1}"/>
              </a:ext>
            </a:extLst>
          </p:cNvPr>
          <p:cNvSpPr>
            <a:spLocks noChangeShapeType="1"/>
          </p:cNvSpPr>
          <p:nvPr/>
        </p:nvSpPr>
        <p:spPr bwMode="auto">
          <a:xfrm>
            <a:off x="6300466"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86" name="Line 171">
            <a:extLst>
              <a:ext uri="{FF2B5EF4-FFF2-40B4-BE49-F238E27FC236}">
                <a16:creationId xmlns:a16="http://schemas.microsoft.com/office/drawing/2014/main" id="{6B646402-A44F-10B9-68A8-4FEC2C3CB047}"/>
              </a:ext>
            </a:extLst>
          </p:cNvPr>
          <p:cNvSpPr>
            <a:spLocks noChangeShapeType="1"/>
          </p:cNvSpPr>
          <p:nvPr/>
        </p:nvSpPr>
        <p:spPr bwMode="auto">
          <a:xfrm>
            <a:off x="6320753"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87" name="Line 172">
            <a:extLst>
              <a:ext uri="{FF2B5EF4-FFF2-40B4-BE49-F238E27FC236}">
                <a16:creationId xmlns:a16="http://schemas.microsoft.com/office/drawing/2014/main" id="{81266D8F-5E09-AA96-DBA6-14E0A77589AF}"/>
              </a:ext>
            </a:extLst>
          </p:cNvPr>
          <p:cNvSpPr>
            <a:spLocks noChangeShapeType="1"/>
          </p:cNvSpPr>
          <p:nvPr/>
        </p:nvSpPr>
        <p:spPr bwMode="auto">
          <a:xfrm>
            <a:off x="6366858"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88" name="Line 173">
            <a:extLst>
              <a:ext uri="{FF2B5EF4-FFF2-40B4-BE49-F238E27FC236}">
                <a16:creationId xmlns:a16="http://schemas.microsoft.com/office/drawing/2014/main" id="{3CA8052F-E1B5-FA68-9F15-26A6F83C7C11}"/>
              </a:ext>
            </a:extLst>
          </p:cNvPr>
          <p:cNvSpPr>
            <a:spLocks noChangeShapeType="1"/>
          </p:cNvSpPr>
          <p:nvPr/>
        </p:nvSpPr>
        <p:spPr bwMode="auto">
          <a:xfrm>
            <a:off x="6387145"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89" name="Line 174">
            <a:extLst>
              <a:ext uri="{FF2B5EF4-FFF2-40B4-BE49-F238E27FC236}">
                <a16:creationId xmlns:a16="http://schemas.microsoft.com/office/drawing/2014/main" id="{AC9CEA37-24ED-9990-B8CE-8D32BF747E5B}"/>
              </a:ext>
            </a:extLst>
          </p:cNvPr>
          <p:cNvSpPr>
            <a:spLocks noChangeShapeType="1"/>
          </p:cNvSpPr>
          <p:nvPr/>
        </p:nvSpPr>
        <p:spPr bwMode="auto">
          <a:xfrm>
            <a:off x="6410198"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90" name="Line 175">
            <a:extLst>
              <a:ext uri="{FF2B5EF4-FFF2-40B4-BE49-F238E27FC236}">
                <a16:creationId xmlns:a16="http://schemas.microsoft.com/office/drawing/2014/main" id="{8699EE75-7D0B-153F-8AE2-9F0087D09F72}"/>
              </a:ext>
            </a:extLst>
          </p:cNvPr>
          <p:cNvSpPr>
            <a:spLocks noChangeShapeType="1"/>
          </p:cNvSpPr>
          <p:nvPr/>
        </p:nvSpPr>
        <p:spPr bwMode="auto">
          <a:xfrm>
            <a:off x="6430485"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91" name="Line 176">
            <a:extLst>
              <a:ext uri="{FF2B5EF4-FFF2-40B4-BE49-F238E27FC236}">
                <a16:creationId xmlns:a16="http://schemas.microsoft.com/office/drawing/2014/main" id="{F5ECEB79-707D-3104-5422-CE7FD844911D}"/>
              </a:ext>
            </a:extLst>
          </p:cNvPr>
          <p:cNvSpPr>
            <a:spLocks noChangeShapeType="1"/>
          </p:cNvSpPr>
          <p:nvPr/>
        </p:nvSpPr>
        <p:spPr bwMode="auto">
          <a:xfrm>
            <a:off x="6477513"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92" name="Line 177">
            <a:extLst>
              <a:ext uri="{FF2B5EF4-FFF2-40B4-BE49-F238E27FC236}">
                <a16:creationId xmlns:a16="http://schemas.microsoft.com/office/drawing/2014/main" id="{7427AC58-47DE-2290-C4C2-4CF10587F232}"/>
              </a:ext>
            </a:extLst>
          </p:cNvPr>
          <p:cNvSpPr>
            <a:spLocks noChangeShapeType="1"/>
          </p:cNvSpPr>
          <p:nvPr/>
        </p:nvSpPr>
        <p:spPr bwMode="auto">
          <a:xfrm>
            <a:off x="6496877"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93" name="Line 178">
            <a:extLst>
              <a:ext uri="{FF2B5EF4-FFF2-40B4-BE49-F238E27FC236}">
                <a16:creationId xmlns:a16="http://schemas.microsoft.com/office/drawing/2014/main" id="{F54DD08C-C53C-23C5-8381-CCE88E9A167F}"/>
              </a:ext>
            </a:extLst>
          </p:cNvPr>
          <p:cNvSpPr>
            <a:spLocks noChangeShapeType="1"/>
          </p:cNvSpPr>
          <p:nvPr/>
        </p:nvSpPr>
        <p:spPr bwMode="auto">
          <a:xfrm>
            <a:off x="6520852"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94" name="Line 179">
            <a:extLst>
              <a:ext uri="{FF2B5EF4-FFF2-40B4-BE49-F238E27FC236}">
                <a16:creationId xmlns:a16="http://schemas.microsoft.com/office/drawing/2014/main" id="{E36B1BC2-449C-880D-AD90-6FD5652C670C}"/>
              </a:ext>
            </a:extLst>
          </p:cNvPr>
          <p:cNvSpPr>
            <a:spLocks noChangeShapeType="1"/>
          </p:cNvSpPr>
          <p:nvPr/>
        </p:nvSpPr>
        <p:spPr bwMode="auto">
          <a:xfrm>
            <a:off x="6540217"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95" name="Line 180">
            <a:extLst>
              <a:ext uri="{FF2B5EF4-FFF2-40B4-BE49-F238E27FC236}">
                <a16:creationId xmlns:a16="http://schemas.microsoft.com/office/drawing/2014/main" id="{28AB18BF-3509-3568-1598-6B0E758B577A}"/>
              </a:ext>
            </a:extLst>
          </p:cNvPr>
          <p:cNvSpPr>
            <a:spLocks noChangeShapeType="1"/>
          </p:cNvSpPr>
          <p:nvPr/>
        </p:nvSpPr>
        <p:spPr bwMode="auto">
          <a:xfrm>
            <a:off x="6587245"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96" name="Line 181">
            <a:extLst>
              <a:ext uri="{FF2B5EF4-FFF2-40B4-BE49-F238E27FC236}">
                <a16:creationId xmlns:a16="http://schemas.microsoft.com/office/drawing/2014/main" id="{0E3EEE1F-D053-B4A3-6014-5D97D3B4DA60}"/>
              </a:ext>
            </a:extLst>
          </p:cNvPr>
          <p:cNvSpPr>
            <a:spLocks noChangeShapeType="1"/>
          </p:cNvSpPr>
          <p:nvPr/>
        </p:nvSpPr>
        <p:spPr bwMode="auto">
          <a:xfrm>
            <a:off x="6606609"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97" name="Line 182">
            <a:extLst>
              <a:ext uri="{FF2B5EF4-FFF2-40B4-BE49-F238E27FC236}">
                <a16:creationId xmlns:a16="http://schemas.microsoft.com/office/drawing/2014/main" id="{D0408BB1-E479-EDDB-80DA-20168EFD0FDC}"/>
              </a:ext>
            </a:extLst>
          </p:cNvPr>
          <p:cNvSpPr>
            <a:spLocks noChangeShapeType="1"/>
          </p:cNvSpPr>
          <p:nvPr/>
        </p:nvSpPr>
        <p:spPr bwMode="auto">
          <a:xfrm>
            <a:off x="6630584"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98" name="Line 183">
            <a:extLst>
              <a:ext uri="{FF2B5EF4-FFF2-40B4-BE49-F238E27FC236}">
                <a16:creationId xmlns:a16="http://schemas.microsoft.com/office/drawing/2014/main" id="{ADD53160-865F-7453-DF1C-6F6631FAAD2F}"/>
              </a:ext>
            </a:extLst>
          </p:cNvPr>
          <p:cNvSpPr>
            <a:spLocks noChangeShapeType="1"/>
          </p:cNvSpPr>
          <p:nvPr/>
        </p:nvSpPr>
        <p:spPr bwMode="auto">
          <a:xfrm>
            <a:off x="6649949"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99" name="Line 184">
            <a:extLst>
              <a:ext uri="{FF2B5EF4-FFF2-40B4-BE49-F238E27FC236}">
                <a16:creationId xmlns:a16="http://schemas.microsoft.com/office/drawing/2014/main" id="{10ECE180-DAA0-6237-B6AD-BFC21AFD5CFB}"/>
              </a:ext>
            </a:extLst>
          </p:cNvPr>
          <p:cNvSpPr>
            <a:spLocks noChangeShapeType="1"/>
          </p:cNvSpPr>
          <p:nvPr/>
        </p:nvSpPr>
        <p:spPr bwMode="auto">
          <a:xfrm>
            <a:off x="6696977"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00" name="Line 185">
            <a:extLst>
              <a:ext uri="{FF2B5EF4-FFF2-40B4-BE49-F238E27FC236}">
                <a16:creationId xmlns:a16="http://schemas.microsoft.com/office/drawing/2014/main" id="{A9C6CA9F-373C-0823-35F6-8000B0189C26}"/>
              </a:ext>
            </a:extLst>
          </p:cNvPr>
          <p:cNvSpPr>
            <a:spLocks noChangeShapeType="1"/>
          </p:cNvSpPr>
          <p:nvPr/>
        </p:nvSpPr>
        <p:spPr bwMode="auto">
          <a:xfrm>
            <a:off x="6716341"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01" name="Line 186">
            <a:extLst>
              <a:ext uri="{FF2B5EF4-FFF2-40B4-BE49-F238E27FC236}">
                <a16:creationId xmlns:a16="http://schemas.microsoft.com/office/drawing/2014/main" id="{54D61088-4E25-6C16-0375-466565AC11D5}"/>
              </a:ext>
            </a:extLst>
          </p:cNvPr>
          <p:cNvSpPr>
            <a:spLocks noChangeShapeType="1"/>
          </p:cNvSpPr>
          <p:nvPr/>
        </p:nvSpPr>
        <p:spPr bwMode="auto">
          <a:xfrm>
            <a:off x="6740316"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02" name="Line 187">
            <a:extLst>
              <a:ext uri="{FF2B5EF4-FFF2-40B4-BE49-F238E27FC236}">
                <a16:creationId xmlns:a16="http://schemas.microsoft.com/office/drawing/2014/main" id="{C0DADF53-0E35-0AF7-4103-2F0187CB9364}"/>
              </a:ext>
            </a:extLst>
          </p:cNvPr>
          <p:cNvSpPr>
            <a:spLocks noChangeShapeType="1"/>
          </p:cNvSpPr>
          <p:nvPr/>
        </p:nvSpPr>
        <p:spPr bwMode="auto">
          <a:xfrm>
            <a:off x="6759681"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03" name="Line 188">
            <a:extLst>
              <a:ext uri="{FF2B5EF4-FFF2-40B4-BE49-F238E27FC236}">
                <a16:creationId xmlns:a16="http://schemas.microsoft.com/office/drawing/2014/main" id="{E71B6AFD-443F-3F77-D49E-EFA66E50C62D}"/>
              </a:ext>
            </a:extLst>
          </p:cNvPr>
          <p:cNvSpPr>
            <a:spLocks noChangeShapeType="1"/>
          </p:cNvSpPr>
          <p:nvPr/>
        </p:nvSpPr>
        <p:spPr bwMode="auto">
          <a:xfrm>
            <a:off x="6806709"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04" name="Line 189">
            <a:extLst>
              <a:ext uri="{FF2B5EF4-FFF2-40B4-BE49-F238E27FC236}">
                <a16:creationId xmlns:a16="http://schemas.microsoft.com/office/drawing/2014/main" id="{0FE63556-4859-CAD7-1156-11E7DD414F05}"/>
              </a:ext>
            </a:extLst>
          </p:cNvPr>
          <p:cNvSpPr>
            <a:spLocks noChangeShapeType="1"/>
          </p:cNvSpPr>
          <p:nvPr/>
        </p:nvSpPr>
        <p:spPr bwMode="auto">
          <a:xfrm>
            <a:off x="6826996"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05" name="Line 190">
            <a:extLst>
              <a:ext uri="{FF2B5EF4-FFF2-40B4-BE49-F238E27FC236}">
                <a16:creationId xmlns:a16="http://schemas.microsoft.com/office/drawing/2014/main" id="{E576FB0C-7682-1914-22A5-5BFF0A0A6666}"/>
              </a:ext>
            </a:extLst>
          </p:cNvPr>
          <p:cNvSpPr>
            <a:spLocks noChangeShapeType="1"/>
          </p:cNvSpPr>
          <p:nvPr/>
        </p:nvSpPr>
        <p:spPr bwMode="auto">
          <a:xfrm>
            <a:off x="6850049"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06" name="Line 191">
            <a:extLst>
              <a:ext uri="{FF2B5EF4-FFF2-40B4-BE49-F238E27FC236}">
                <a16:creationId xmlns:a16="http://schemas.microsoft.com/office/drawing/2014/main" id="{35164B61-F477-D5AD-6CF7-4C83393ECE3E}"/>
              </a:ext>
            </a:extLst>
          </p:cNvPr>
          <p:cNvSpPr>
            <a:spLocks noChangeShapeType="1"/>
          </p:cNvSpPr>
          <p:nvPr/>
        </p:nvSpPr>
        <p:spPr bwMode="auto">
          <a:xfrm>
            <a:off x="6869413"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07" name="Line 192">
            <a:extLst>
              <a:ext uri="{FF2B5EF4-FFF2-40B4-BE49-F238E27FC236}">
                <a16:creationId xmlns:a16="http://schemas.microsoft.com/office/drawing/2014/main" id="{400A7F73-D1BC-0834-93E3-C8C4722A394B}"/>
              </a:ext>
            </a:extLst>
          </p:cNvPr>
          <p:cNvSpPr>
            <a:spLocks noChangeShapeType="1"/>
          </p:cNvSpPr>
          <p:nvPr/>
        </p:nvSpPr>
        <p:spPr bwMode="auto">
          <a:xfrm>
            <a:off x="6916441"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08" name="Line 193">
            <a:extLst>
              <a:ext uri="{FF2B5EF4-FFF2-40B4-BE49-F238E27FC236}">
                <a16:creationId xmlns:a16="http://schemas.microsoft.com/office/drawing/2014/main" id="{14973A6A-249D-75BB-DEB3-0C5F7713F273}"/>
              </a:ext>
            </a:extLst>
          </p:cNvPr>
          <p:cNvSpPr>
            <a:spLocks noChangeShapeType="1"/>
          </p:cNvSpPr>
          <p:nvPr/>
        </p:nvSpPr>
        <p:spPr bwMode="auto">
          <a:xfrm>
            <a:off x="6936728"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09" name="Line 194">
            <a:extLst>
              <a:ext uri="{FF2B5EF4-FFF2-40B4-BE49-F238E27FC236}">
                <a16:creationId xmlns:a16="http://schemas.microsoft.com/office/drawing/2014/main" id="{9D796F87-F09E-BA62-F55A-9781D30232BD}"/>
              </a:ext>
            </a:extLst>
          </p:cNvPr>
          <p:cNvSpPr>
            <a:spLocks noChangeShapeType="1"/>
          </p:cNvSpPr>
          <p:nvPr/>
        </p:nvSpPr>
        <p:spPr bwMode="auto">
          <a:xfrm>
            <a:off x="6959781"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10" name="Line 195">
            <a:extLst>
              <a:ext uri="{FF2B5EF4-FFF2-40B4-BE49-F238E27FC236}">
                <a16:creationId xmlns:a16="http://schemas.microsoft.com/office/drawing/2014/main" id="{9D6A1410-9920-7A1F-A832-DC7A0C2147D9}"/>
              </a:ext>
            </a:extLst>
          </p:cNvPr>
          <p:cNvSpPr>
            <a:spLocks noChangeShapeType="1"/>
          </p:cNvSpPr>
          <p:nvPr/>
        </p:nvSpPr>
        <p:spPr bwMode="auto">
          <a:xfrm>
            <a:off x="6980067"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11" name="Line 196">
            <a:extLst>
              <a:ext uri="{FF2B5EF4-FFF2-40B4-BE49-F238E27FC236}">
                <a16:creationId xmlns:a16="http://schemas.microsoft.com/office/drawing/2014/main" id="{4CB4F92F-6898-0106-BBC3-6E418B68544D}"/>
              </a:ext>
            </a:extLst>
          </p:cNvPr>
          <p:cNvSpPr>
            <a:spLocks noChangeShapeType="1"/>
          </p:cNvSpPr>
          <p:nvPr/>
        </p:nvSpPr>
        <p:spPr bwMode="auto">
          <a:xfrm>
            <a:off x="7026173"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12" name="Line 197">
            <a:extLst>
              <a:ext uri="{FF2B5EF4-FFF2-40B4-BE49-F238E27FC236}">
                <a16:creationId xmlns:a16="http://schemas.microsoft.com/office/drawing/2014/main" id="{99A949B6-0273-CE83-DA28-00C85724FD54}"/>
              </a:ext>
            </a:extLst>
          </p:cNvPr>
          <p:cNvSpPr>
            <a:spLocks noChangeShapeType="1"/>
          </p:cNvSpPr>
          <p:nvPr/>
        </p:nvSpPr>
        <p:spPr bwMode="auto">
          <a:xfrm>
            <a:off x="7046460"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13" name="Line 198">
            <a:extLst>
              <a:ext uri="{FF2B5EF4-FFF2-40B4-BE49-F238E27FC236}">
                <a16:creationId xmlns:a16="http://schemas.microsoft.com/office/drawing/2014/main" id="{339F6C48-7995-7421-5603-B89DEDFF70B2}"/>
              </a:ext>
            </a:extLst>
          </p:cNvPr>
          <p:cNvSpPr>
            <a:spLocks noChangeShapeType="1"/>
          </p:cNvSpPr>
          <p:nvPr/>
        </p:nvSpPr>
        <p:spPr bwMode="auto">
          <a:xfrm>
            <a:off x="7069513"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14" name="Line 199">
            <a:extLst>
              <a:ext uri="{FF2B5EF4-FFF2-40B4-BE49-F238E27FC236}">
                <a16:creationId xmlns:a16="http://schemas.microsoft.com/office/drawing/2014/main" id="{128B23B9-7EFB-8748-3894-237CD8250BCE}"/>
              </a:ext>
            </a:extLst>
          </p:cNvPr>
          <p:cNvSpPr>
            <a:spLocks noChangeShapeType="1"/>
          </p:cNvSpPr>
          <p:nvPr/>
        </p:nvSpPr>
        <p:spPr bwMode="auto">
          <a:xfrm>
            <a:off x="7089799"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15" name="Line 200">
            <a:extLst>
              <a:ext uri="{FF2B5EF4-FFF2-40B4-BE49-F238E27FC236}">
                <a16:creationId xmlns:a16="http://schemas.microsoft.com/office/drawing/2014/main" id="{903CF2EC-C5C6-8D7E-1DBB-F94A312AE13F}"/>
              </a:ext>
            </a:extLst>
          </p:cNvPr>
          <p:cNvSpPr>
            <a:spLocks noChangeShapeType="1"/>
          </p:cNvSpPr>
          <p:nvPr/>
        </p:nvSpPr>
        <p:spPr bwMode="auto">
          <a:xfrm>
            <a:off x="7135905"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16" name="Line 201">
            <a:extLst>
              <a:ext uri="{FF2B5EF4-FFF2-40B4-BE49-F238E27FC236}">
                <a16:creationId xmlns:a16="http://schemas.microsoft.com/office/drawing/2014/main" id="{3BCAA008-C9EB-CD43-9210-D28D4F768B74}"/>
              </a:ext>
            </a:extLst>
          </p:cNvPr>
          <p:cNvSpPr>
            <a:spLocks noChangeShapeType="1"/>
          </p:cNvSpPr>
          <p:nvPr/>
        </p:nvSpPr>
        <p:spPr bwMode="auto">
          <a:xfrm>
            <a:off x="7156192"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17" name="Line 202">
            <a:extLst>
              <a:ext uri="{FF2B5EF4-FFF2-40B4-BE49-F238E27FC236}">
                <a16:creationId xmlns:a16="http://schemas.microsoft.com/office/drawing/2014/main" id="{6364AED7-AF4C-F3D0-9152-D0CF674F11F2}"/>
              </a:ext>
            </a:extLst>
          </p:cNvPr>
          <p:cNvSpPr>
            <a:spLocks noChangeShapeType="1"/>
          </p:cNvSpPr>
          <p:nvPr/>
        </p:nvSpPr>
        <p:spPr bwMode="auto">
          <a:xfrm>
            <a:off x="7179245"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18" name="Line 203">
            <a:extLst>
              <a:ext uri="{FF2B5EF4-FFF2-40B4-BE49-F238E27FC236}">
                <a16:creationId xmlns:a16="http://schemas.microsoft.com/office/drawing/2014/main" id="{4E43E90E-2665-79E1-86E1-A6E64636FD81}"/>
              </a:ext>
            </a:extLst>
          </p:cNvPr>
          <p:cNvSpPr>
            <a:spLocks noChangeShapeType="1"/>
          </p:cNvSpPr>
          <p:nvPr/>
        </p:nvSpPr>
        <p:spPr bwMode="auto">
          <a:xfrm>
            <a:off x="7199532"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19" name="Line 204">
            <a:extLst>
              <a:ext uri="{FF2B5EF4-FFF2-40B4-BE49-F238E27FC236}">
                <a16:creationId xmlns:a16="http://schemas.microsoft.com/office/drawing/2014/main" id="{90D3C1F3-A010-B54B-052A-317F18F4543B}"/>
              </a:ext>
            </a:extLst>
          </p:cNvPr>
          <p:cNvSpPr>
            <a:spLocks noChangeShapeType="1"/>
          </p:cNvSpPr>
          <p:nvPr/>
        </p:nvSpPr>
        <p:spPr bwMode="auto">
          <a:xfrm>
            <a:off x="7245637"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12" name="Line 206">
            <a:extLst>
              <a:ext uri="{FF2B5EF4-FFF2-40B4-BE49-F238E27FC236}">
                <a16:creationId xmlns:a16="http://schemas.microsoft.com/office/drawing/2014/main" id="{72BBEC48-A942-357E-D178-4134F2CA512C}"/>
              </a:ext>
            </a:extLst>
          </p:cNvPr>
          <p:cNvSpPr>
            <a:spLocks noChangeShapeType="1"/>
          </p:cNvSpPr>
          <p:nvPr/>
        </p:nvSpPr>
        <p:spPr bwMode="auto">
          <a:xfrm>
            <a:off x="7265924"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13" name="Line 207">
            <a:extLst>
              <a:ext uri="{FF2B5EF4-FFF2-40B4-BE49-F238E27FC236}">
                <a16:creationId xmlns:a16="http://schemas.microsoft.com/office/drawing/2014/main" id="{166C379C-0AE7-E4A9-9ADB-A9C01CAC902F}"/>
              </a:ext>
            </a:extLst>
          </p:cNvPr>
          <p:cNvSpPr>
            <a:spLocks noChangeShapeType="1"/>
          </p:cNvSpPr>
          <p:nvPr/>
        </p:nvSpPr>
        <p:spPr bwMode="auto">
          <a:xfrm>
            <a:off x="7288976"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19" name="Line 208">
            <a:extLst>
              <a:ext uri="{FF2B5EF4-FFF2-40B4-BE49-F238E27FC236}">
                <a16:creationId xmlns:a16="http://schemas.microsoft.com/office/drawing/2014/main" id="{E787FFBA-8037-BA5F-9D75-95D8D33ABEF7}"/>
              </a:ext>
            </a:extLst>
          </p:cNvPr>
          <p:cNvSpPr>
            <a:spLocks noChangeShapeType="1"/>
          </p:cNvSpPr>
          <p:nvPr/>
        </p:nvSpPr>
        <p:spPr bwMode="auto">
          <a:xfrm>
            <a:off x="7309263"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20" name="Line 209">
            <a:extLst>
              <a:ext uri="{FF2B5EF4-FFF2-40B4-BE49-F238E27FC236}">
                <a16:creationId xmlns:a16="http://schemas.microsoft.com/office/drawing/2014/main" id="{0873FE98-B402-318B-B8EC-D0DB144E3D40}"/>
              </a:ext>
            </a:extLst>
          </p:cNvPr>
          <p:cNvSpPr>
            <a:spLocks noChangeShapeType="1"/>
          </p:cNvSpPr>
          <p:nvPr/>
        </p:nvSpPr>
        <p:spPr bwMode="auto">
          <a:xfrm>
            <a:off x="7355369"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21" name="Line 210">
            <a:extLst>
              <a:ext uri="{FF2B5EF4-FFF2-40B4-BE49-F238E27FC236}">
                <a16:creationId xmlns:a16="http://schemas.microsoft.com/office/drawing/2014/main" id="{53392388-AF12-EC5C-7861-A4F15F4087AF}"/>
              </a:ext>
            </a:extLst>
          </p:cNvPr>
          <p:cNvSpPr>
            <a:spLocks noChangeShapeType="1"/>
          </p:cNvSpPr>
          <p:nvPr/>
        </p:nvSpPr>
        <p:spPr bwMode="auto">
          <a:xfrm>
            <a:off x="7375656"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22" name="Line 211">
            <a:extLst>
              <a:ext uri="{FF2B5EF4-FFF2-40B4-BE49-F238E27FC236}">
                <a16:creationId xmlns:a16="http://schemas.microsoft.com/office/drawing/2014/main" id="{563E3A46-69B8-3E0F-B192-9E624CE7D3CE}"/>
              </a:ext>
            </a:extLst>
          </p:cNvPr>
          <p:cNvSpPr>
            <a:spLocks noChangeShapeType="1"/>
          </p:cNvSpPr>
          <p:nvPr/>
        </p:nvSpPr>
        <p:spPr bwMode="auto">
          <a:xfrm>
            <a:off x="7398709"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23" name="Line 212">
            <a:extLst>
              <a:ext uri="{FF2B5EF4-FFF2-40B4-BE49-F238E27FC236}">
                <a16:creationId xmlns:a16="http://schemas.microsoft.com/office/drawing/2014/main" id="{49B28E36-E09D-A685-7BB5-653DE8ACE074}"/>
              </a:ext>
            </a:extLst>
          </p:cNvPr>
          <p:cNvSpPr>
            <a:spLocks noChangeShapeType="1"/>
          </p:cNvSpPr>
          <p:nvPr/>
        </p:nvSpPr>
        <p:spPr bwMode="auto">
          <a:xfrm>
            <a:off x="7418995"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24" name="Line 213">
            <a:extLst>
              <a:ext uri="{FF2B5EF4-FFF2-40B4-BE49-F238E27FC236}">
                <a16:creationId xmlns:a16="http://schemas.microsoft.com/office/drawing/2014/main" id="{03EEECFA-8398-3538-DBF7-F9E2D1B633E8}"/>
              </a:ext>
            </a:extLst>
          </p:cNvPr>
          <p:cNvSpPr>
            <a:spLocks noChangeShapeType="1"/>
          </p:cNvSpPr>
          <p:nvPr/>
        </p:nvSpPr>
        <p:spPr bwMode="auto">
          <a:xfrm>
            <a:off x="7465101"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25" name="Line 214">
            <a:extLst>
              <a:ext uri="{FF2B5EF4-FFF2-40B4-BE49-F238E27FC236}">
                <a16:creationId xmlns:a16="http://schemas.microsoft.com/office/drawing/2014/main" id="{93A5202C-F06E-418B-F737-47D19303547C}"/>
              </a:ext>
            </a:extLst>
          </p:cNvPr>
          <p:cNvSpPr>
            <a:spLocks noChangeShapeType="1"/>
          </p:cNvSpPr>
          <p:nvPr/>
        </p:nvSpPr>
        <p:spPr bwMode="auto">
          <a:xfrm>
            <a:off x="7485388"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26" name="Line 215">
            <a:extLst>
              <a:ext uri="{FF2B5EF4-FFF2-40B4-BE49-F238E27FC236}">
                <a16:creationId xmlns:a16="http://schemas.microsoft.com/office/drawing/2014/main" id="{AD53F136-D5C7-3DD6-DFAA-CC3DA3E24C01}"/>
              </a:ext>
            </a:extLst>
          </p:cNvPr>
          <p:cNvSpPr>
            <a:spLocks noChangeShapeType="1"/>
          </p:cNvSpPr>
          <p:nvPr/>
        </p:nvSpPr>
        <p:spPr bwMode="auto">
          <a:xfrm>
            <a:off x="7508441"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27" name="Line 216">
            <a:extLst>
              <a:ext uri="{FF2B5EF4-FFF2-40B4-BE49-F238E27FC236}">
                <a16:creationId xmlns:a16="http://schemas.microsoft.com/office/drawing/2014/main" id="{DD791FAD-0EA9-CCD4-C879-35A81083A14A}"/>
              </a:ext>
            </a:extLst>
          </p:cNvPr>
          <p:cNvSpPr>
            <a:spLocks noChangeShapeType="1"/>
          </p:cNvSpPr>
          <p:nvPr/>
        </p:nvSpPr>
        <p:spPr bwMode="auto">
          <a:xfrm>
            <a:off x="7528727"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28" name="Line 217">
            <a:extLst>
              <a:ext uri="{FF2B5EF4-FFF2-40B4-BE49-F238E27FC236}">
                <a16:creationId xmlns:a16="http://schemas.microsoft.com/office/drawing/2014/main" id="{23FEBB6F-F2F1-2F1F-AB5C-009050FF6C4D}"/>
              </a:ext>
            </a:extLst>
          </p:cNvPr>
          <p:cNvSpPr>
            <a:spLocks noChangeShapeType="1"/>
          </p:cNvSpPr>
          <p:nvPr/>
        </p:nvSpPr>
        <p:spPr bwMode="auto">
          <a:xfrm>
            <a:off x="7575755"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29" name="Line 218">
            <a:extLst>
              <a:ext uri="{FF2B5EF4-FFF2-40B4-BE49-F238E27FC236}">
                <a16:creationId xmlns:a16="http://schemas.microsoft.com/office/drawing/2014/main" id="{F4FC4BE1-AC81-B9AB-C5CA-7A6FB53E97D7}"/>
              </a:ext>
            </a:extLst>
          </p:cNvPr>
          <p:cNvSpPr>
            <a:spLocks noChangeShapeType="1"/>
          </p:cNvSpPr>
          <p:nvPr/>
        </p:nvSpPr>
        <p:spPr bwMode="auto">
          <a:xfrm>
            <a:off x="7595120"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30" name="Line 219">
            <a:extLst>
              <a:ext uri="{FF2B5EF4-FFF2-40B4-BE49-F238E27FC236}">
                <a16:creationId xmlns:a16="http://schemas.microsoft.com/office/drawing/2014/main" id="{85E191ED-E708-A9CC-5F1B-2C8B11C899A2}"/>
              </a:ext>
            </a:extLst>
          </p:cNvPr>
          <p:cNvSpPr>
            <a:spLocks noChangeShapeType="1"/>
          </p:cNvSpPr>
          <p:nvPr/>
        </p:nvSpPr>
        <p:spPr bwMode="auto">
          <a:xfrm>
            <a:off x="7619095"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31" name="Line 220">
            <a:extLst>
              <a:ext uri="{FF2B5EF4-FFF2-40B4-BE49-F238E27FC236}">
                <a16:creationId xmlns:a16="http://schemas.microsoft.com/office/drawing/2014/main" id="{A62520ED-BFF4-7746-2D99-FC54E815BEE8}"/>
              </a:ext>
            </a:extLst>
          </p:cNvPr>
          <p:cNvSpPr>
            <a:spLocks noChangeShapeType="1"/>
          </p:cNvSpPr>
          <p:nvPr/>
        </p:nvSpPr>
        <p:spPr bwMode="auto">
          <a:xfrm>
            <a:off x="7638459"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32" name="Line 221">
            <a:extLst>
              <a:ext uri="{FF2B5EF4-FFF2-40B4-BE49-F238E27FC236}">
                <a16:creationId xmlns:a16="http://schemas.microsoft.com/office/drawing/2014/main" id="{ECE2729D-6710-36DD-EAE1-B424D96978DD}"/>
              </a:ext>
            </a:extLst>
          </p:cNvPr>
          <p:cNvSpPr>
            <a:spLocks noChangeShapeType="1"/>
          </p:cNvSpPr>
          <p:nvPr/>
        </p:nvSpPr>
        <p:spPr bwMode="auto">
          <a:xfrm>
            <a:off x="7685487"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33" name="Line 222">
            <a:extLst>
              <a:ext uri="{FF2B5EF4-FFF2-40B4-BE49-F238E27FC236}">
                <a16:creationId xmlns:a16="http://schemas.microsoft.com/office/drawing/2014/main" id="{70A61242-C9A9-1137-9FA9-812AC5AB1E04}"/>
              </a:ext>
            </a:extLst>
          </p:cNvPr>
          <p:cNvSpPr>
            <a:spLocks noChangeShapeType="1"/>
          </p:cNvSpPr>
          <p:nvPr/>
        </p:nvSpPr>
        <p:spPr bwMode="auto">
          <a:xfrm>
            <a:off x="7704852"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34" name="Line 223">
            <a:extLst>
              <a:ext uri="{FF2B5EF4-FFF2-40B4-BE49-F238E27FC236}">
                <a16:creationId xmlns:a16="http://schemas.microsoft.com/office/drawing/2014/main" id="{3304F6B2-4797-58AF-E4DA-4E8496212C57}"/>
              </a:ext>
            </a:extLst>
          </p:cNvPr>
          <p:cNvSpPr>
            <a:spLocks noChangeShapeType="1"/>
          </p:cNvSpPr>
          <p:nvPr/>
        </p:nvSpPr>
        <p:spPr bwMode="auto">
          <a:xfrm>
            <a:off x="7728827"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35" name="Line 224">
            <a:extLst>
              <a:ext uri="{FF2B5EF4-FFF2-40B4-BE49-F238E27FC236}">
                <a16:creationId xmlns:a16="http://schemas.microsoft.com/office/drawing/2014/main" id="{4A7B6F22-F49B-340A-12F8-4D8C69F4D9B0}"/>
              </a:ext>
            </a:extLst>
          </p:cNvPr>
          <p:cNvSpPr>
            <a:spLocks noChangeShapeType="1"/>
          </p:cNvSpPr>
          <p:nvPr/>
        </p:nvSpPr>
        <p:spPr bwMode="auto">
          <a:xfrm>
            <a:off x="7748192"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36" name="Line 225">
            <a:extLst>
              <a:ext uri="{FF2B5EF4-FFF2-40B4-BE49-F238E27FC236}">
                <a16:creationId xmlns:a16="http://schemas.microsoft.com/office/drawing/2014/main" id="{26541919-4227-EE8A-21AB-F9C502255FA3}"/>
              </a:ext>
            </a:extLst>
          </p:cNvPr>
          <p:cNvSpPr>
            <a:spLocks noChangeShapeType="1"/>
          </p:cNvSpPr>
          <p:nvPr/>
        </p:nvSpPr>
        <p:spPr bwMode="auto">
          <a:xfrm>
            <a:off x="7795220"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37" name="Line 226">
            <a:extLst>
              <a:ext uri="{FF2B5EF4-FFF2-40B4-BE49-F238E27FC236}">
                <a16:creationId xmlns:a16="http://schemas.microsoft.com/office/drawing/2014/main" id="{2636DCD8-B63E-EECC-33E0-DBAB793169B8}"/>
              </a:ext>
            </a:extLst>
          </p:cNvPr>
          <p:cNvSpPr>
            <a:spLocks noChangeShapeType="1"/>
          </p:cNvSpPr>
          <p:nvPr/>
        </p:nvSpPr>
        <p:spPr bwMode="auto">
          <a:xfrm>
            <a:off x="7814584"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38" name="Line 227">
            <a:extLst>
              <a:ext uri="{FF2B5EF4-FFF2-40B4-BE49-F238E27FC236}">
                <a16:creationId xmlns:a16="http://schemas.microsoft.com/office/drawing/2014/main" id="{0ECBF05D-AAA2-B37E-EC3A-A46F11A78EA9}"/>
              </a:ext>
            </a:extLst>
          </p:cNvPr>
          <p:cNvSpPr>
            <a:spLocks noChangeShapeType="1"/>
          </p:cNvSpPr>
          <p:nvPr/>
        </p:nvSpPr>
        <p:spPr bwMode="auto">
          <a:xfrm>
            <a:off x="7838559"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39" name="Line 228">
            <a:extLst>
              <a:ext uri="{FF2B5EF4-FFF2-40B4-BE49-F238E27FC236}">
                <a16:creationId xmlns:a16="http://schemas.microsoft.com/office/drawing/2014/main" id="{747DF648-E7B1-3139-1995-07A9F1A82196}"/>
              </a:ext>
            </a:extLst>
          </p:cNvPr>
          <p:cNvSpPr>
            <a:spLocks noChangeShapeType="1"/>
          </p:cNvSpPr>
          <p:nvPr/>
        </p:nvSpPr>
        <p:spPr bwMode="auto">
          <a:xfrm>
            <a:off x="7861612"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7" name="Line 229">
            <a:extLst>
              <a:ext uri="{FF2B5EF4-FFF2-40B4-BE49-F238E27FC236}">
                <a16:creationId xmlns:a16="http://schemas.microsoft.com/office/drawing/2014/main" id="{C6CDC028-F6CF-2166-C78C-32A1D146DC58}"/>
              </a:ext>
            </a:extLst>
          </p:cNvPr>
          <p:cNvSpPr>
            <a:spLocks noChangeShapeType="1"/>
          </p:cNvSpPr>
          <p:nvPr/>
        </p:nvSpPr>
        <p:spPr bwMode="auto">
          <a:xfrm>
            <a:off x="7904952"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5" name="Line 230">
            <a:extLst>
              <a:ext uri="{FF2B5EF4-FFF2-40B4-BE49-F238E27FC236}">
                <a16:creationId xmlns:a16="http://schemas.microsoft.com/office/drawing/2014/main" id="{E36C4779-2173-9452-4C6B-EC5B99AE7E09}"/>
              </a:ext>
            </a:extLst>
          </p:cNvPr>
          <p:cNvSpPr>
            <a:spLocks noChangeShapeType="1"/>
          </p:cNvSpPr>
          <p:nvPr/>
        </p:nvSpPr>
        <p:spPr bwMode="auto">
          <a:xfrm>
            <a:off x="7925238"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6" name="Line 231">
            <a:extLst>
              <a:ext uri="{FF2B5EF4-FFF2-40B4-BE49-F238E27FC236}">
                <a16:creationId xmlns:a16="http://schemas.microsoft.com/office/drawing/2014/main" id="{3093D1CB-E1CD-B87A-AB00-02B411BFF225}"/>
              </a:ext>
            </a:extLst>
          </p:cNvPr>
          <p:cNvSpPr>
            <a:spLocks noChangeShapeType="1"/>
          </p:cNvSpPr>
          <p:nvPr/>
        </p:nvSpPr>
        <p:spPr bwMode="auto">
          <a:xfrm>
            <a:off x="7948291"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7" name="Line 232">
            <a:extLst>
              <a:ext uri="{FF2B5EF4-FFF2-40B4-BE49-F238E27FC236}">
                <a16:creationId xmlns:a16="http://schemas.microsoft.com/office/drawing/2014/main" id="{EC138508-6947-0B61-10D3-F9C428183A05}"/>
              </a:ext>
            </a:extLst>
          </p:cNvPr>
          <p:cNvSpPr>
            <a:spLocks noChangeShapeType="1"/>
          </p:cNvSpPr>
          <p:nvPr/>
        </p:nvSpPr>
        <p:spPr bwMode="auto">
          <a:xfrm>
            <a:off x="7971344"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8" name="Line 233">
            <a:extLst>
              <a:ext uri="{FF2B5EF4-FFF2-40B4-BE49-F238E27FC236}">
                <a16:creationId xmlns:a16="http://schemas.microsoft.com/office/drawing/2014/main" id="{CF1C7C15-C19E-A611-A8ED-9A7B830BC06A}"/>
              </a:ext>
            </a:extLst>
          </p:cNvPr>
          <p:cNvSpPr>
            <a:spLocks noChangeShapeType="1"/>
          </p:cNvSpPr>
          <p:nvPr/>
        </p:nvSpPr>
        <p:spPr bwMode="auto">
          <a:xfrm>
            <a:off x="8014684"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9" name="Line 234">
            <a:extLst>
              <a:ext uri="{FF2B5EF4-FFF2-40B4-BE49-F238E27FC236}">
                <a16:creationId xmlns:a16="http://schemas.microsoft.com/office/drawing/2014/main" id="{11A75D3D-DCEC-9666-5CFC-A05EF920A69E}"/>
              </a:ext>
            </a:extLst>
          </p:cNvPr>
          <p:cNvSpPr>
            <a:spLocks noChangeShapeType="1"/>
          </p:cNvSpPr>
          <p:nvPr/>
        </p:nvSpPr>
        <p:spPr bwMode="auto">
          <a:xfrm>
            <a:off x="3598658" y="2901178"/>
            <a:ext cx="0" cy="5130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40" name="Line 236">
            <a:extLst>
              <a:ext uri="{FF2B5EF4-FFF2-40B4-BE49-F238E27FC236}">
                <a16:creationId xmlns:a16="http://schemas.microsoft.com/office/drawing/2014/main" id="{EFFAE881-BF01-7378-3C98-03FACD317732}"/>
              </a:ext>
            </a:extLst>
          </p:cNvPr>
          <p:cNvSpPr>
            <a:spLocks noChangeShapeType="1"/>
          </p:cNvSpPr>
          <p:nvPr/>
        </p:nvSpPr>
        <p:spPr bwMode="auto">
          <a:xfrm>
            <a:off x="4147319" y="2901178"/>
            <a:ext cx="0" cy="5130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42" name="Line 238">
            <a:extLst>
              <a:ext uri="{FF2B5EF4-FFF2-40B4-BE49-F238E27FC236}">
                <a16:creationId xmlns:a16="http://schemas.microsoft.com/office/drawing/2014/main" id="{977FDD11-8B4F-05A6-3210-CC7CFBCA9F59}"/>
              </a:ext>
            </a:extLst>
          </p:cNvPr>
          <p:cNvSpPr>
            <a:spLocks noChangeShapeType="1"/>
          </p:cNvSpPr>
          <p:nvPr/>
        </p:nvSpPr>
        <p:spPr bwMode="auto">
          <a:xfrm>
            <a:off x="4696901" y="2901178"/>
            <a:ext cx="0" cy="5130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44" name="Line 240">
            <a:extLst>
              <a:ext uri="{FF2B5EF4-FFF2-40B4-BE49-F238E27FC236}">
                <a16:creationId xmlns:a16="http://schemas.microsoft.com/office/drawing/2014/main" id="{88FB2A94-0398-F9D2-7BE1-F58A2691256E}"/>
              </a:ext>
            </a:extLst>
          </p:cNvPr>
          <p:cNvSpPr>
            <a:spLocks noChangeShapeType="1"/>
          </p:cNvSpPr>
          <p:nvPr/>
        </p:nvSpPr>
        <p:spPr bwMode="auto">
          <a:xfrm>
            <a:off x="5245562" y="2901178"/>
            <a:ext cx="0" cy="5130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46" name="Line 242">
            <a:extLst>
              <a:ext uri="{FF2B5EF4-FFF2-40B4-BE49-F238E27FC236}">
                <a16:creationId xmlns:a16="http://schemas.microsoft.com/office/drawing/2014/main" id="{B5F39535-9439-A9E6-0711-68E93C30AE9B}"/>
              </a:ext>
            </a:extLst>
          </p:cNvPr>
          <p:cNvSpPr>
            <a:spLocks noChangeShapeType="1"/>
          </p:cNvSpPr>
          <p:nvPr/>
        </p:nvSpPr>
        <p:spPr bwMode="auto">
          <a:xfrm>
            <a:off x="5795144" y="2901178"/>
            <a:ext cx="0" cy="5130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48" name="Line 244">
            <a:extLst>
              <a:ext uri="{FF2B5EF4-FFF2-40B4-BE49-F238E27FC236}">
                <a16:creationId xmlns:a16="http://schemas.microsoft.com/office/drawing/2014/main" id="{7D7F1449-94DF-DCA9-90C7-A0D33077D6B6}"/>
              </a:ext>
            </a:extLst>
          </p:cNvPr>
          <p:cNvSpPr>
            <a:spLocks noChangeShapeType="1"/>
          </p:cNvSpPr>
          <p:nvPr/>
        </p:nvSpPr>
        <p:spPr bwMode="auto">
          <a:xfrm>
            <a:off x="6343805" y="2901178"/>
            <a:ext cx="0" cy="5130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50" name="Line 246">
            <a:extLst>
              <a:ext uri="{FF2B5EF4-FFF2-40B4-BE49-F238E27FC236}">
                <a16:creationId xmlns:a16="http://schemas.microsoft.com/office/drawing/2014/main" id="{E4430D60-F622-D6ED-28F7-0CBE94AF3523}"/>
              </a:ext>
            </a:extLst>
          </p:cNvPr>
          <p:cNvSpPr>
            <a:spLocks noChangeShapeType="1"/>
          </p:cNvSpPr>
          <p:nvPr/>
        </p:nvSpPr>
        <p:spPr bwMode="auto">
          <a:xfrm>
            <a:off x="6893388" y="2901178"/>
            <a:ext cx="0" cy="5130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52" name="Line 248">
            <a:extLst>
              <a:ext uri="{FF2B5EF4-FFF2-40B4-BE49-F238E27FC236}">
                <a16:creationId xmlns:a16="http://schemas.microsoft.com/office/drawing/2014/main" id="{62E5DF82-0F21-8890-6BFA-5C8763B88DF7}"/>
              </a:ext>
            </a:extLst>
          </p:cNvPr>
          <p:cNvSpPr>
            <a:spLocks noChangeShapeType="1"/>
          </p:cNvSpPr>
          <p:nvPr/>
        </p:nvSpPr>
        <p:spPr bwMode="auto">
          <a:xfrm>
            <a:off x="7442048" y="2901178"/>
            <a:ext cx="0" cy="5130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54" name="Line 250">
            <a:extLst>
              <a:ext uri="{FF2B5EF4-FFF2-40B4-BE49-F238E27FC236}">
                <a16:creationId xmlns:a16="http://schemas.microsoft.com/office/drawing/2014/main" id="{08A6665C-C3D9-DDCD-1057-174EDF83FCB7}"/>
              </a:ext>
            </a:extLst>
          </p:cNvPr>
          <p:cNvSpPr>
            <a:spLocks noChangeShapeType="1"/>
          </p:cNvSpPr>
          <p:nvPr/>
        </p:nvSpPr>
        <p:spPr bwMode="auto">
          <a:xfrm>
            <a:off x="7991631" y="2901178"/>
            <a:ext cx="0" cy="5130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57" name="Line 253">
            <a:extLst>
              <a:ext uri="{FF2B5EF4-FFF2-40B4-BE49-F238E27FC236}">
                <a16:creationId xmlns:a16="http://schemas.microsoft.com/office/drawing/2014/main" id="{DD897B66-53B2-002A-18F4-4AD94C4FADFF}"/>
              </a:ext>
            </a:extLst>
          </p:cNvPr>
          <p:cNvSpPr>
            <a:spLocks noChangeShapeType="1"/>
          </p:cNvSpPr>
          <p:nvPr/>
        </p:nvSpPr>
        <p:spPr bwMode="auto">
          <a:xfrm flipV="1">
            <a:off x="1410182" y="669940"/>
            <a:ext cx="0" cy="222687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58" name="Line 254">
            <a:extLst>
              <a:ext uri="{FF2B5EF4-FFF2-40B4-BE49-F238E27FC236}">
                <a16:creationId xmlns:a16="http://schemas.microsoft.com/office/drawing/2014/main" id="{C3A5DC3D-5267-ECCF-A081-778321ED4632}"/>
              </a:ext>
            </a:extLst>
          </p:cNvPr>
          <p:cNvSpPr>
            <a:spLocks noChangeShapeType="1"/>
          </p:cNvSpPr>
          <p:nvPr/>
        </p:nvSpPr>
        <p:spPr bwMode="auto">
          <a:xfrm flipH="1">
            <a:off x="1379752" y="2853147"/>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59" name="Line 255">
            <a:extLst>
              <a:ext uri="{FF2B5EF4-FFF2-40B4-BE49-F238E27FC236}">
                <a16:creationId xmlns:a16="http://schemas.microsoft.com/office/drawing/2014/main" id="{06CB2313-93AD-3425-0B65-60A1ABCBE02D}"/>
              </a:ext>
            </a:extLst>
          </p:cNvPr>
          <p:cNvSpPr>
            <a:spLocks noChangeShapeType="1"/>
          </p:cNvSpPr>
          <p:nvPr/>
        </p:nvSpPr>
        <p:spPr bwMode="auto">
          <a:xfrm flipH="1">
            <a:off x="1379752" y="2810574"/>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60" name="Line 256">
            <a:extLst>
              <a:ext uri="{FF2B5EF4-FFF2-40B4-BE49-F238E27FC236}">
                <a16:creationId xmlns:a16="http://schemas.microsoft.com/office/drawing/2014/main" id="{AB6BD68A-F976-0DA2-C218-D1BBE5203F8C}"/>
              </a:ext>
            </a:extLst>
          </p:cNvPr>
          <p:cNvSpPr>
            <a:spLocks noChangeShapeType="1"/>
          </p:cNvSpPr>
          <p:nvPr/>
        </p:nvSpPr>
        <p:spPr bwMode="auto">
          <a:xfrm flipH="1">
            <a:off x="1379752" y="2766910"/>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61" name="Line 257">
            <a:extLst>
              <a:ext uri="{FF2B5EF4-FFF2-40B4-BE49-F238E27FC236}">
                <a16:creationId xmlns:a16="http://schemas.microsoft.com/office/drawing/2014/main" id="{5B17ED1F-2977-F4B6-93B9-CF68BAB60CC7}"/>
              </a:ext>
            </a:extLst>
          </p:cNvPr>
          <p:cNvSpPr>
            <a:spLocks noChangeShapeType="1"/>
          </p:cNvSpPr>
          <p:nvPr/>
        </p:nvSpPr>
        <p:spPr bwMode="auto">
          <a:xfrm flipH="1">
            <a:off x="1379752" y="2719971"/>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62" name="Line 258">
            <a:extLst>
              <a:ext uri="{FF2B5EF4-FFF2-40B4-BE49-F238E27FC236}">
                <a16:creationId xmlns:a16="http://schemas.microsoft.com/office/drawing/2014/main" id="{ED430D48-3A46-9B9E-9061-934E19B17E6C}"/>
              </a:ext>
            </a:extLst>
          </p:cNvPr>
          <p:cNvSpPr>
            <a:spLocks noChangeShapeType="1"/>
          </p:cNvSpPr>
          <p:nvPr/>
        </p:nvSpPr>
        <p:spPr bwMode="auto">
          <a:xfrm flipH="1">
            <a:off x="1379752" y="2632643"/>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63" name="Line 259">
            <a:extLst>
              <a:ext uri="{FF2B5EF4-FFF2-40B4-BE49-F238E27FC236}">
                <a16:creationId xmlns:a16="http://schemas.microsoft.com/office/drawing/2014/main" id="{A7E94C53-477D-9FF0-731D-787C54D0921E}"/>
              </a:ext>
            </a:extLst>
          </p:cNvPr>
          <p:cNvSpPr>
            <a:spLocks noChangeShapeType="1"/>
          </p:cNvSpPr>
          <p:nvPr/>
        </p:nvSpPr>
        <p:spPr bwMode="auto">
          <a:xfrm flipH="1">
            <a:off x="1379752" y="2585704"/>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64" name="Line 260">
            <a:extLst>
              <a:ext uri="{FF2B5EF4-FFF2-40B4-BE49-F238E27FC236}">
                <a16:creationId xmlns:a16="http://schemas.microsoft.com/office/drawing/2014/main" id="{58D9A4E0-D383-31C5-0A2C-2EF5A410A154}"/>
              </a:ext>
            </a:extLst>
          </p:cNvPr>
          <p:cNvSpPr>
            <a:spLocks noChangeShapeType="1"/>
          </p:cNvSpPr>
          <p:nvPr/>
        </p:nvSpPr>
        <p:spPr bwMode="auto">
          <a:xfrm flipH="1">
            <a:off x="1379752" y="2542040"/>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65" name="Line 261">
            <a:extLst>
              <a:ext uri="{FF2B5EF4-FFF2-40B4-BE49-F238E27FC236}">
                <a16:creationId xmlns:a16="http://schemas.microsoft.com/office/drawing/2014/main" id="{0566D0BB-B05A-57B1-9C3D-4E0C0BED7DF5}"/>
              </a:ext>
            </a:extLst>
          </p:cNvPr>
          <p:cNvSpPr>
            <a:spLocks noChangeShapeType="1"/>
          </p:cNvSpPr>
          <p:nvPr/>
        </p:nvSpPr>
        <p:spPr bwMode="auto">
          <a:xfrm flipH="1">
            <a:off x="1379752" y="2498376"/>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66" name="Line 262">
            <a:extLst>
              <a:ext uri="{FF2B5EF4-FFF2-40B4-BE49-F238E27FC236}">
                <a16:creationId xmlns:a16="http://schemas.microsoft.com/office/drawing/2014/main" id="{D343EF45-F575-1685-E758-A4F09F40B215}"/>
              </a:ext>
            </a:extLst>
          </p:cNvPr>
          <p:cNvSpPr>
            <a:spLocks noChangeShapeType="1"/>
          </p:cNvSpPr>
          <p:nvPr/>
        </p:nvSpPr>
        <p:spPr bwMode="auto">
          <a:xfrm flipH="1">
            <a:off x="1379752" y="2407773"/>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67" name="Line 263">
            <a:extLst>
              <a:ext uri="{FF2B5EF4-FFF2-40B4-BE49-F238E27FC236}">
                <a16:creationId xmlns:a16="http://schemas.microsoft.com/office/drawing/2014/main" id="{AD0DFA44-48E0-F5F6-9AA7-DCF441D9AE70}"/>
              </a:ext>
            </a:extLst>
          </p:cNvPr>
          <p:cNvSpPr>
            <a:spLocks noChangeShapeType="1"/>
          </p:cNvSpPr>
          <p:nvPr/>
        </p:nvSpPr>
        <p:spPr bwMode="auto">
          <a:xfrm flipH="1">
            <a:off x="1379752" y="2365200"/>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68" name="Line 264">
            <a:extLst>
              <a:ext uri="{FF2B5EF4-FFF2-40B4-BE49-F238E27FC236}">
                <a16:creationId xmlns:a16="http://schemas.microsoft.com/office/drawing/2014/main" id="{A00AA794-EFD5-A5B5-FFE7-C6BE01138FC8}"/>
              </a:ext>
            </a:extLst>
          </p:cNvPr>
          <p:cNvSpPr>
            <a:spLocks noChangeShapeType="1"/>
          </p:cNvSpPr>
          <p:nvPr/>
        </p:nvSpPr>
        <p:spPr bwMode="auto">
          <a:xfrm flipH="1">
            <a:off x="1379752" y="2321536"/>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69" name="Line 265">
            <a:extLst>
              <a:ext uri="{FF2B5EF4-FFF2-40B4-BE49-F238E27FC236}">
                <a16:creationId xmlns:a16="http://schemas.microsoft.com/office/drawing/2014/main" id="{D781E212-22E6-20CA-CDFD-DE4E70378DAD}"/>
              </a:ext>
            </a:extLst>
          </p:cNvPr>
          <p:cNvSpPr>
            <a:spLocks noChangeShapeType="1"/>
          </p:cNvSpPr>
          <p:nvPr/>
        </p:nvSpPr>
        <p:spPr bwMode="auto">
          <a:xfrm flipH="1">
            <a:off x="1379752" y="2274597"/>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70" name="Line 266">
            <a:extLst>
              <a:ext uri="{FF2B5EF4-FFF2-40B4-BE49-F238E27FC236}">
                <a16:creationId xmlns:a16="http://schemas.microsoft.com/office/drawing/2014/main" id="{F12032A6-E9A0-9F30-3EE5-74FEBB8ABD58}"/>
              </a:ext>
            </a:extLst>
          </p:cNvPr>
          <p:cNvSpPr>
            <a:spLocks noChangeShapeType="1"/>
          </p:cNvSpPr>
          <p:nvPr/>
        </p:nvSpPr>
        <p:spPr bwMode="auto">
          <a:xfrm flipH="1">
            <a:off x="1379752" y="2187269"/>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71" name="Line 267">
            <a:extLst>
              <a:ext uri="{FF2B5EF4-FFF2-40B4-BE49-F238E27FC236}">
                <a16:creationId xmlns:a16="http://schemas.microsoft.com/office/drawing/2014/main" id="{06E18BDE-521A-A69F-848F-745F31BC0715}"/>
              </a:ext>
            </a:extLst>
          </p:cNvPr>
          <p:cNvSpPr>
            <a:spLocks noChangeShapeType="1"/>
          </p:cNvSpPr>
          <p:nvPr/>
        </p:nvSpPr>
        <p:spPr bwMode="auto">
          <a:xfrm flipH="1">
            <a:off x="1379752" y="2140330"/>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72" name="Line 268">
            <a:extLst>
              <a:ext uri="{FF2B5EF4-FFF2-40B4-BE49-F238E27FC236}">
                <a16:creationId xmlns:a16="http://schemas.microsoft.com/office/drawing/2014/main" id="{7BD218EB-20CF-BCEB-CDE1-D1F4B044A673}"/>
              </a:ext>
            </a:extLst>
          </p:cNvPr>
          <p:cNvSpPr>
            <a:spLocks noChangeShapeType="1"/>
          </p:cNvSpPr>
          <p:nvPr/>
        </p:nvSpPr>
        <p:spPr bwMode="auto">
          <a:xfrm flipH="1">
            <a:off x="1379752" y="2096666"/>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73" name="Line 269">
            <a:extLst>
              <a:ext uri="{FF2B5EF4-FFF2-40B4-BE49-F238E27FC236}">
                <a16:creationId xmlns:a16="http://schemas.microsoft.com/office/drawing/2014/main" id="{C56FBDE5-0880-E280-8245-AD8E5264A40C}"/>
              </a:ext>
            </a:extLst>
          </p:cNvPr>
          <p:cNvSpPr>
            <a:spLocks noChangeShapeType="1"/>
          </p:cNvSpPr>
          <p:nvPr/>
        </p:nvSpPr>
        <p:spPr bwMode="auto">
          <a:xfrm flipH="1">
            <a:off x="1379752" y="2053002"/>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74" name="Line 270">
            <a:extLst>
              <a:ext uri="{FF2B5EF4-FFF2-40B4-BE49-F238E27FC236}">
                <a16:creationId xmlns:a16="http://schemas.microsoft.com/office/drawing/2014/main" id="{90222A19-ECC9-1B4A-4668-D92677D787E7}"/>
              </a:ext>
            </a:extLst>
          </p:cNvPr>
          <p:cNvSpPr>
            <a:spLocks noChangeShapeType="1"/>
          </p:cNvSpPr>
          <p:nvPr/>
        </p:nvSpPr>
        <p:spPr bwMode="auto">
          <a:xfrm flipH="1">
            <a:off x="1379752" y="1962399"/>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75" name="Line 271">
            <a:extLst>
              <a:ext uri="{FF2B5EF4-FFF2-40B4-BE49-F238E27FC236}">
                <a16:creationId xmlns:a16="http://schemas.microsoft.com/office/drawing/2014/main" id="{D787ABE7-226A-8360-29F5-0334AF7D4AFC}"/>
              </a:ext>
            </a:extLst>
          </p:cNvPr>
          <p:cNvSpPr>
            <a:spLocks noChangeShapeType="1"/>
          </p:cNvSpPr>
          <p:nvPr/>
        </p:nvSpPr>
        <p:spPr bwMode="auto">
          <a:xfrm flipH="1">
            <a:off x="1379752" y="1918735"/>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76" name="Line 272">
            <a:extLst>
              <a:ext uri="{FF2B5EF4-FFF2-40B4-BE49-F238E27FC236}">
                <a16:creationId xmlns:a16="http://schemas.microsoft.com/office/drawing/2014/main" id="{13D2DC1E-B059-F2FF-D7B0-61CC83C18537}"/>
              </a:ext>
            </a:extLst>
          </p:cNvPr>
          <p:cNvSpPr>
            <a:spLocks noChangeShapeType="1"/>
          </p:cNvSpPr>
          <p:nvPr/>
        </p:nvSpPr>
        <p:spPr bwMode="auto">
          <a:xfrm flipH="1">
            <a:off x="1379752" y="1876162"/>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77" name="Line 273">
            <a:extLst>
              <a:ext uri="{FF2B5EF4-FFF2-40B4-BE49-F238E27FC236}">
                <a16:creationId xmlns:a16="http://schemas.microsoft.com/office/drawing/2014/main" id="{0445E412-1D89-55A9-654C-7F2014FE51B1}"/>
              </a:ext>
            </a:extLst>
          </p:cNvPr>
          <p:cNvSpPr>
            <a:spLocks noChangeShapeType="1"/>
          </p:cNvSpPr>
          <p:nvPr/>
        </p:nvSpPr>
        <p:spPr bwMode="auto">
          <a:xfrm flipH="1">
            <a:off x="1379752" y="1828131"/>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78" name="Line 274">
            <a:extLst>
              <a:ext uri="{FF2B5EF4-FFF2-40B4-BE49-F238E27FC236}">
                <a16:creationId xmlns:a16="http://schemas.microsoft.com/office/drawing/2014/main" id="{B4FC6F8D-28FA-6C42-A512-F68CD775E83E}"/>
              </a:ext>
            </a:extLst>
          </p:cNvPr>
          <p:cNvSpPr>
            <a:spLocks noChangeShapeType="1"/>
          </p:cNvSpPr>
          <p:nvPr/>
        </p:nvSpPr>
        <p:spPr bwMode="auto">
          <a:xfrm flipH="1">
            <a:off x="1379752" y="1741895"/>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79" name="Line 275">
            <a:extLst>
              <a:ext uri="{FF2B5EF4-FFF2-40B4-BE49-F238E27FC236}">
                <a16:creationId xmlns:a16="http://schemas.microsoft.com/office/drawing/2014/main" id="{3D99BD2A-F3B6-A45F-3F66-2764EF5326EF}"/>
              </a:ext>
            </a:extLst>
          </p:cNvPr>
          <p:cNvSpPr>
            <a:spLocks noChangeShapeType="1"/>
          </p:cNvSpPr>
          <p:nvPr/>
        </p:nvSpPr>
        <p:spPr bwMode="auto">
          <a:xfrm flipH="1">
            <a:off x="1379752" y="1694956"/>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80" name="Line 276">
            <a:extLst>
              <a:ext uri="{FF2B5EF4-FFF2-40B4-BE49-F238E27FC236}">
                <a16:creationId xmlns:a16="http://schemas.microsoft.com/office/drawing/2014/main" id="{0E6732BE-ED7D-07F1-7193-BC21FD58D90F}"/>
              </a:ext>
            </a:extLst>
          </p:cNvPr>
          <p:cNvSpPr>
            <a:spLocks noChangeShapeType="1"/>
          </p:cNvSpPr>
          <p:nvPr/>
        </p:nvSpPr>
        <p:spPr bwMode="auto">
          <a:xfrm flipH="1">
            <a:off x="1379752" y="1651292"/>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81" name="Line 277">
            <a:extLst>
              <a:ext uri="{FF2B5EF4-FFF2-40B4-BE49-F238E27FC236}">
                <a16:creationId xmlns:a16="http://schemas.microsoft.com/office/drawing/2014/main" id="{E3E19AF9-26BD-FC7E-8F9E-C965860876E2}"/>
              </a:ext>
            </a:extLst>
          </p:cNvPr>
          <p:cNvSpPr>
            <a:spLocks noChangeShapeType="1"/>
          </p:cNvSpPr>
          <p:nvPr/>
        </p:nvSpPr>
        <p:spPr bwMode="auto">
          <a:xfrm flipH="1">
            <a:off x="1379752" y="1607628"/>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82" name="Line 278">
            <a:extLst>
              <a:ext uri="{FF2B5EF4-FFF2-40B4-BE49-F238E27FC236}">
                <a16:creationId xmlns:a16="http://schemas.microsoft.com/office/drawing/2014/main" id="{21080D41-EB80-1038-382B-D0BC6CB6AC61}"/>
              </a:ext>
            </a:extLst>
          </p:cNvPr>
          <p:cNvSpPr>
            <a:spLocks noChangeShapeType="1"/>
          </p:cNvSpPr>
          <p:nvPr/>
        </p:nvSpPr>
        <p:spPr bwMode="auto">
          <a:xfrm flipH="1">
            <a:off x="1379752" y="1517025"/>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83" name="Line 279">
            <a:extLst>
              <a:ext uri="{FF2B5EF4-FFF2-40B4-BE49-F238E27FC236}">
                <a16:creationId xmlns:a16="http://schemas.microsoft.com/office/drawing/2014/main" id="{BC9C9500-B827-5D1D-4D94-ADCB11E8C3B5}"/>
              </a:ext>
            </a:extLst>
          </p:cNvPr>
          <p:cNvSpPr>
            <a:spLocks noChangeShapeType="1"/>
          </p:cNvSpPr>
          <p:nvPr/>
        </p:nvSpPr>
        <p:spPr bwMode="auto">
          <a:xfrm flipH="1">
            <a:off x="1379752" y="1473360"/>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84" name="Line 280">
            <a:extLst>
              <a:ext uri="{FF2B5EF4-FFF2-40B4-BE49-F238E27FC236}">
                <a16:creationId xmlns:a16="http://schemas.microsoft.com/office/drawing/2014/main" id="{73422E8D-DD5F-8B1F-1DDF-20DA5E86D900}"/>
              </a:ext>
            </a:extLst>
          </p:cNvPr>
          <p:cNvSpPr>
            <a:spLocks noChangeShapeType="1"/>
          </p:cNvSpPr>
          <p:nvPr/>
        </p:nvSpPr>
        <p:spPr bwMode="auto">
          <a:xfrm flipH="1">
            <a:off x="1379752" y="1430788"/>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85" name="Line 281">
            <a:extLst>
              <a:ext uri="{FF2B5EF4-FFF2-40B4-BE49-F238E27FC236}">
                <a16:creationId xmlns:a16="http://schemas.microsoft.com/office/drawing/2014/main" id="{D2065C5D-F0E7-9A50-D2AE-E19B9B473802}"/>
              </a:ext>
            </a:extLst>
          </p:cNvPr>
          <p:cNvSpPr>
            <a:spLocks noChangeShapeType="1"/>
          </p:cNvSpPr>
          <p:nvPr/>
        </p:nvSpPr>
        <p:spPr bwMode="auto">
          <a:xfrm flipH="1">
            <a:off x="1379752" y="1382757"/>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86" name="Line 282">
            <a:extLst>
              <a:ext uri="{FF2B5EF4-FFF2-40B4-BE49-F238E27FC236}">
                <a16:creationId xmlns:a16="http://schemas.microsoft.com/office/drawing/2014/main" id="{76039507-E02D-57A0-F4EA-AC8669BB092D}"/>
              </a:ext>
            </a:extLst>
          </p:cNvPr>
          <p:cNvSpPr>
            <a:spLocks noChangeShapeType="1"/>
          </p:cNvSpPr>
          <p:nvPr/>
        </p:nvSpPr>
        <p:spPr bwMode="auto">
          <a:xfrm flipH="1">
            <a:off x="1379752" y="1296521"/>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87" name="Line 283">
            <a:extLst>
              <a:ext uri="{FF2B5EF4-FFF2-40B4-BE49-F238E27FC236}">
                <a16:creationId xmlns:a16="http://schemas.microsoft.com/office/drawing/2014/main" id="{ACC3F40D-662F-E44E-A1F0-ECE111F3F829}"/>
              </a:ext>
            </a:extLst>
          </p:cNvPr>
          <p:cNvSpPr>
            <a:spLocks noChangeShapeType="1"/>
          </p:cNvSpPr>
          <p:nvPr/>
        </p:nvSpPr>
        <p:spPr bwMode="auto">
          <a:xfrm flipH="1">
            <a:off x="1379752" y="1249582"/>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88" name="Line 284">
            <a:extLst>
              <a:ext uri="{FF2B5EF4-FFF2-40B4-BE49-F238E27FC236}">
                <a16:creationId xmlns:a16="http://schemas.microsoft.com/office/drawing/2014/main" id="{994AA87E-B455-BBFA-D725-C5719B96E5B9}"/>
              </a:ext>
            </a:extLst>
          </p:cNvPr>
          <p:cNvSpPr>
            <a:spLocks noChangeShapeType="1"/>
          </p:cNvSpPr>
          <p:nvPr/>
        </p:nvSpPr>
        <p:spPr bwMode="auto">
          <a:xfrm flipH="1">
            <a:off x="1379752" y="1205918"/>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89" name="Line 285">
            <a:extLst>
              <a:ext uri="{FF2B5EF4-FFF2-40B4-BE49-F238E27FC236}">
                <a16:creationId xmlns:a16="http://schemas.microsoft.com/office/drawing/2014/main" id="{916EE4C2-468A-E250-562C-427E243BCD95}"/>
              </a:ext>
            </a:extLst>
          </p:cNvPr>
          <p:cNvSpPr>
            <a:spLocks noChangeShapeType="1"/>
          </p:cNvSpPr>
          <p:nvPr/>
        </p:nvSpPr>
        <p:spPr bwMode="auto">
          <a:xfrm flipH="1">
            <a:off x="1379752" y="1162253"/>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90" name="Line 286">
            <a:extLst>
              <a:ext uri="{FF2B5EF4-FFF2-40B4-BE49-F238E27FC236}">
                <a16:creationId xmlns:a16="http://schemas.microsoft.com/office/drawing/2014/main" id="{B5F2F63F-9C5E-DDDF-B10A-F1A59F4361A4}"/>
              </a:ext>
            </a:extLst>
          </p:cNvPr>
          <p:cNvSpPr>
            <a:spLocks noChangeShapeType="1"/>
          </p:cNvSpPr>
          <p:nvPr/>
        </p:nvSpPr>
        <p:spPr bwMode="auto">
          <a:xfrm flipH="1">
            <a:off x="1379752" y="1071650"/>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91" name="Line 287">
            <a:extLst>
              <a:ext uri="{FF2B5EF4-FFF2-40B4-BE49-F238E27FC236}">
                <a16:creationId xmlns:a16="http://schemas.microsoft.com/office/drawing/2014/main" id="{E824BDF4-11AB-06B0-72AF-ABABD28DED34}"/>
              </a:ext>
            </a:extLst>
          </p:cNvPr>
          <p:cNvSpPr>
            <a:spLocks noChangeShapeType="1"/>
          </p:cNvSpPr>
          <p:nvPr/>
        </p:nvSpPr>
        <p:spPr bwMode="auto">
          <a:xfrm flipH="1">
            <a:off x="1379752" y="1027986"/>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92" name="Line 288">
            <a:extLst>
              <a:ext uri="{FF2B5EF4-FFF2-40B4-BE49-F238E27FC236}">
                <a16:creationId xmlns:a16="http://schemas.microsoft.com/office/drawing/2014/main" id="{D8B7BEAE-BA44-B749-D988-C047D2AE648E}"/>
              </a:ext>
            </a:extLst>
          </p:cNvPr>
          <p:cNvSpPr>
            <a:spLocks noChangeShapeType="1"/>
          </p:cNvSpPr>
          <p:nvPr/>
        </p:nvSpPr>
        <p:spPr bwMode="auto">
          <a:xfrm flipH="1">
            <a:off x="1379752" y="985414"/>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93" name="Line 289">
            <a:extLst>
              <a:ext uri="{FF2B5EF4-FFF2-40B4-BE49-F238E27FC236}">
                <a16:creationId xmlns:a16="http://schemas.microsoft.com/office/drawing/2014/main" id="{9B715CDB-6053-8197-53DD-3883D50EE4AD}"/>
              </a:ext>
            </a:extLst>
          </p:cNvPr>
          <p:cNvSpPr>
            <a:spLocks noChangeShapeType="1"/>
          </p:cNvSpPr>
          <p:nvPr/>
        </p:nvSpPr>
        <p:spPr bwMode="auto">
          <a:xfrm flipH="1">
            <a:off x="1379752" y="937383"/>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94" name="Line 290">
            <a:extLst>
              <a:ext uri="{FF2B5EF4-FFF2-40B4-BE49-F238E27FC236}">
                <a16:creationId xmlns:a16="http://schemas.microsoft.com/office/drawing/2014/main" id="{8AC72BAF-C6B7-364B-040A-6DDD10703D69}"/>
              </a:ext>
            </a:extLst>
          </p:cNvPr>
          <p:cNvSpPr>
            <a:spLocks noChangeShapeType="1"/>
          </p:cNvSpPr>
          <p:nvPr/>
        </p:nvSpPr>
        <p:spPr bwMode="auto">
          <a:xfrm flipH="1">
            <a:off x="1379752" y="851146"/>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95" name="Line 291">
            <a:extLst>
              <a:ext uri="{FF2B5EF4-FFF2-40B4-BE49-F238E27FC236}">
                <a16:creationId xmlns:a16="http://schemas.microsoft.com/office/drawing/2014/main" id="{A8AC1CF5-0380-1A94-87AC-029016B7EBED}"/>
              </a:ext>
            </a:extLst>
          </p:cNvPr>
          <p:cNvSpPr>
            <a:spLocks noChangeShapeType="1"/>
          </p:cNvSpPr>
          <p:nvPr/>
        </p:nvSpPr>
        <p:spPr bwMode="auto">
          <a:xfrm flipH="1">
            <a:off x="1379752" y="803116"/>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96" name="Line 292">
            <a:extLst>
              <a:ext uri="{FF2B5EF4-FFF2-40B4-BE49-F238E27FC236}">
                <a16:creationId xmlns:a16="http://schemas.microsoft.com/office/drawing/2014/main" id="{11439971-67B1-D4C0-9D41-0EE2B53ADF89}"/>
              </a:ext>
            </a:extLst>
          </p:cNvPr>
          <p:cNvSpPr>
            <a:spLocks noChangeShapeType="1"/>
          </p:cNvSpPr>
          <p:nvPr/>
        </p:nvSpPr>
        <p:spPr bwMode="auto">
          <a:xfrm flipH="1">
            <a:off x="1379752" y="760543"/>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97" name="Line 293">
            <a:extLst>
              <a:ext uri="{FF2B5EF4-FFF2-40B4-BE49-F238E27FC236}">
                <a16:creationId xmlns:a16="http://schemas.microsoft.com/office/drawing/2014/main" id="{5C9A6498-86E7-765C-0903-8516C6935AA1}"/>
              </a:ext>
            </a:extLst>
          </p:cNvPr>
          <p:cNvSpPr>
            <a:spLocks noChangeShapeType="1"/>
          </p:cNvSpPr>
          <p:nvPr/>
        </p:nvSpPr>
        <p:spPr bwMode="auto">
          <a:xfrm flipH="1">
            <a:off x="1379752" y="716879"/>
            <a:ext cx="3043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98" name="Line 294">
            <a:extLst>
              <a:ext uri="{FF2B5EF4-FFF2-40B4-BE49-F238E27FC236}">
                <a16:creationId xmlns:a16="http://schemas.microsoft.com/office/drawing/2014/main" id="{AFF71EC7-D2C4-E509-4488-0309510C7839}"/>
              </a:ext>
            </a:extLst>
          </p:cNvPr>
          <p:cNvSpPr>
            <a:spLocks noChangeShapeType="1"/>
          </p:cNvSpPr>
          <p:nvPr/>
        </p:nvSpPr>
        <p:spPr bwMode="auto">
          <a:xfrm flipH="1">
            <a:off x="1366842" y="2896811"/>
            <a:ext cx="4334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99" name="Rectangle 295">
            <a:extLst>
              <a:ext uri="{FF2B5EF4-FFF2-40B4-BE49-F238E27FC236}">
                <a16:creationId xmlns:a16="http://schemas.microsoft.com/office/drawing/2014/main" id="{B8C4DD9D-132F-F3B0-8A5E-5AA8C2913443}"/>
              </a:ext>
            </a:extLst>
          </p:cNvPr>
          <p:cNvSpPr>
            <a:spLocks noChangeArrowheads="1"/>
          </p:cNvSpPr>
          <p:nvPr/>
        </p:nvSpPr>
        <p:spPr bwMode="auto">
          <a:xfrm>
            <a:off x="1277958" y="2821355"/>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0</a:t>
            </a:r>
            <a:endParaRPr kumimoji="0" lang="ja-JP" altLang="ja-JP" sz="1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700" name="Line 296">
            <a:extLst>
              <a:ext uri="{FF2B5EF4-FFF2-40B4-BE49-F238E27FC236}">
                <a16:creationId xmlns:a16="http://schemas.microsoft.com/office/drawing/2014/main" id="{C92D4D3C-D5C2-7781-64D1-BA3A4A78DBF2}"/>
              </a:ext>
            </a:extLst>
          </p:cNvPr>
          <p:cNvSpPr>
            <a:spLocks noChangeShapeType="1"/>
          </p:cNvSpPr>
          <p:nvPr/>
        </p:nvSpPr>
        <p:spPr bwMode="auto">
          <a:xfrm flipH="1">
            <a:off x="1366842" y="2676307"/>
            <a:ext cx="4334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01" name="Rectangle 297">
            <a:extLst>
              <a:ext uri="{FF2B5EF4-FFF2-40B4-BE49-F238E27FC236}">
                <a16:creationId xmlns:a16="http://schemas.microsoft.com/office/drawing/2014/main" id="{FD90B522-D0E0-5406-06AF-674C8256B0CC}"/>
              </a:ext>
            </a:extLst>
          </p:cNvPr>
          <p:cNvSpPr>
            <a:spLocks noChangeArrowheads="1"/>
          </p:cNvSpPr>
          <p:nvPr/>
        </p:nvSpPr>
        <p:spPr bwMode="auto">
          <a:xfrm>
            <a:off x="1210650" y="2600852"/>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10</a:t>
            </a:r>
            <a:endParaRPr kumimoji="0" lang="ja-JP" altLang="ja-JP" sz="1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702" name="Line 298">
            <a:extLst>
              <a:ext uri="{FF2B5EF4-FFF2-40B4-BE49-F238E27FC236}">
                <a16:creationId xmlns:a16="http://schemas.microsoft.com/office/drawing/2014/main" id="{708BE5DD-004D-76F5-4D91-926E28D154D1}"/>
              </a:ext>
            </a:extLst>
          </p:cNvPr>
          <p:cNvSpPr>
            <a:spLocks noChangeShapeType="1"/>
          </p:cNvSpPr>
          <p:nvPr/>
        </p:nvSpPr>
        <p:spPr bwMode="auto">
          <a:xfrm flipH="1">
            <a:off x="1366842" y="2451437"/>
            <a:ext cx="4334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03" name="Rectangle 299">
            <a:extLst>
              <a:ext uri="{FF2B5EF4-FFF2-40B4-BE49-F238E27FC236}">
                <a16:creationId xmlns:a16="http://schemas.microsoft.com/office/drawing/2014/main" id="{F3EE94D5-1B94-B21C-E636-97447E2C35F1}"/>
              </a:ext>
            </a:extLst>
          </p:cNvPr>
          <p:cNvSpPr>
            <a:spLocks noChangeArrowheads="1"/>
          </p:cNvSpPr>
          <p:nvPr/>
        </p:nvSpPr>
        <p:spPr bwMode="auto">
          <a:xfrm>
            <a:off x="1210650" y="2375981"/>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20</a:t>
            </a:r>
            <a:endParaRPr kumimoji="0" lang="ja-JP" altLang="ja-JP" sz="1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704" name="Line 300">
            <a:extLst>
              <a:ext uri="{FF2B5EF4-FFF2-40B4-BE49-F238E27FC236}">
                <a16:creationId xmlns:a16="http://schemas.microsoft.com/office/drawing/2014/main" id="{9819A035-6DEA-5845-2353-DBC6D4A005D7}"/>
              </a:ext>
            </a:extLst>
          </p:cNvPr>
          <p:cNvSpPr>
            <a:spLocks noChangeShapeType="1"/>
          </p:cNvSpPr>
          <p:nvPr/>
        </p:nvSpPr>
        <p:spPr bwMode="auto">
          <a:xfrm flipH="1">
            <a:off x="1366842" y="2230933"/>
            <a:ext cx="4334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05" name="Rectangle 301">
            <a:extLst>
              <a:ext uri="{FF2B5EF4-FFF2-40B4-BE49-F238E27FC236}">
                <a16:creationId xmlns:a16="http://schemas.microsoft.com/office/drawing/2014/main" id="{36304B5E-B4C3-3D17-7FF9-79213CE1A6EF}"/>
              </a:ext>
            </a:extLst>
          </p:cNvPr>
          <p:cNvSpPr>
            <a:spLocks noChangeArrowheads="1"/>
          </p:cNvSpPr>
          <p:nvPr/>
        </p:nvSpPr>
        <p:spPr bwMode="auto">
          <a:xfrm>
            <a:off x="1210650" y="2155477"/>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30</a:t>
            </a:r>
            <a:endParaRPr kumimoji="0" lang="ja-JP" altLang="ja-JP" sz="1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706" name="Line 302">
            <a:extLst>
              <a:ext uri="{FF2B5EF4-FFF2-40B4-BE49-F238E27FC236}">
                <a16:creationId xmlns:a16="http://schemas.microsoft.com/office/drawing/2014/main" id="{4B41AA1F-AC05-B860-42BA-D6001060B9F4}"/>
              </a:ext>
            </a:extLst>
          </p:cNvPr>
          <p:cNvSpPr>
            <a:spLocks noChangeShapeType="1"/>
          </p:cNvSpPr>
          <p:nvPr/>
        </p:nvSpPr>
        <p:spPr bwMode="auto">
          <a:xfrm flipH="1">
            <a:off x="1366842" y="2006063"/>
            <a:ext cx="4334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07" name="Rectangle 303">
            <a:extLst>
              <a:ext uri="{FF2B5EF4-FFF2-40B4-BE49-F238E27FC236}">
                <a16:creationId xmlns:a16="http://schemas.microsoft.com/office/drawing/2014/main" id="{2D7D1C22-DFB4-68E2-133E-A697EE74C6B8}"/>
              </a:ext>
            </a:extLst>
          </p:cNvPr>
          <p:cNvSpPr>
            <a:spLocks noChangeArrowheads="1"/>
          </p:cNvSpPr>
          <p:nvPr/>
        </p:nvSpPr>
        <p:spPr bwMode="auto">
          <a:xfrm>
            <a:off x="1210650" y="1930607"/>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40</a:t>
            </a:r>
            <a:endParaRPr kumimoji="0" lang="ja-JP" altLang="ja-JP" sz="1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708" name="Line 304">
            <a:extLst>
              <a:ext uri="{FF2B5EF4-FFF2-40B4-BE49-F238E27FC236}">
                <a16:creationId xmlns:a16="http://schemas.microsoft.com/office/drawing/2014/main" id="{A57201E4-872D-68BF-1429-C15484B37423}"/>
              </a:ext>
            </a:extLst>
          </p:cNvPr>
          <p:cNvSpPr>
            <a:spLocks noChangeShapeType="1"/>
          </p:cNvSpPr>
          <p:nvPr/>
        </p:nvSpPr>
        <p:spPr bwMode="auto">
          <a:xfrm flipH="1">
            <a:off x="1366842" y="1785559"/>
            <a:ext cx="4334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09" name="Rectangle 305">
            <a:extLst>
              <a:ext uri="{FF2B5EF4-FFF2-40B4-BE49-F238E27FC236}">
                <a16:creationId xmlns:a16="http://schemas.microsoft.com/office/drawing/2014/main" id="{C9BE3518-58FF-54C1-3D9A-7BC6565D8735}"/>
              </a:ext>
            </a:extLst>
          </p:cNvPr>
          <p:cNvSpPr>
            <a:spLocks noChangeArrowheads="1"/>
          </p:cNvSpPr>
          <p:nvPr/>
        </p:nvSpPr>
        <p:spPr bwMode="auto">
          <a:xfrm>
            <a:off x="1210650" y="1710103"/>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50</a:t>
            </a:r>
            <a:endParaRPr kumimoji="0" lang="ja-JP" altLang="ja-JP" sz="1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710" name="Line 306">
            <a:extLst>
              <a:ext uri="{FF2B5EF4-FFF2-40B4-BE49-F238E27FC236}">
                <a16:creationId xmlns:a16="http://schemas.microsoft.com/office/drawing/2014/main" id="{A66599D1-742D-8268-F963-762737137991}"/>
              </a:ext>
            </a:extLst>
          </p:cNvPr>
          <p:cNvSpPr>
            <a:spLocks noChangeShapeType="1"/>
          </p:cNvSpPr>
          <p:nvPr/>
        </p:nvSpPr>
        <p:spPr bwMode="auto">
          <a:xfrm flipH="1">
            <a:off x="1366842" y="1560689"/>
            <a:ext cx="4334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11" name="Rectangle 307">
            <a:extLst>
              <a:ext uri="{FF2B5EF4-FFF2-40B4-BE49-F238E27FC236}">
                <a16:creationId xmlns:a16="http://schemas.microsoft.com/office/drawing/2014/main" id="{58D5917F-9433-6332-13EC-F64F99AA229B}"/>
              </a:ext>
            </a:extLst>
          </p:cNvPr>
          <p:cNvSpPr>
            <a:spLocks noChangeArrowheads="1"/>
          </p:cNvSpPr>
          <p:nvPr/>
        </p:nvSpPr>
        <p:spPr bwMode="auto">
          <a:xfrm>
            <a:off x="1210650" y="1485233"/>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60</a:t>
            </a:r>
            <a:endParaRPr kumimoji="0" lang="ja-JP" altLang="ja-JP" sz="1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712" name="Line 308">
            <a:extLst>
              <a:ext uri="{FF2B5EF4-FFF2-40B4-BE49-F238E27FC236}">
                <a16:creationId xmlns:a16="http://schemas.microsoft.com/office/drawing/2014/main" id="{9E04E5FC-9897-8696-7379-1C70F7385EEF}"/>
              </a:ext>
            </a:extLst>
          </p:cNvPr>
          <p:cNvSpPr>
            <a:spLocks noChangeShapeType="1"/>
          </p:cNvSpPr>
          <p:nvPr/>
        </p:nvSpPr>
        <p:spPr bwMode="auto">
          <a:xfrm flipH="1">
            <a:off x="1366842" y="1340185"/>
            <a:ext cx="4334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13" name="Rectangle 309">
            <a:extLst>
              <a:ext uri="{FF2B5EF4-FFF2-40B4-BE49-F238E27FC236}">
                <a16:creationId xmlns:a16="http://schemas.microsoft.com/office/drawing/2014/main" id="{11CAC302-1643-EDCA-72A4-665417C345D4}"/>
              </a:ext>
            </a:extLst>
          </p:cNvPr>
          <p:cNvSpPr>
            <a:spLocks noChangeArrowheads="1"/>
          </p:cNvSpPr>
          <p:nvPr/>
        </p:nvSpPr>
        <p:spPr bwMode="auto">
          <a:xfrm>
            <a:off x="1210650" y="1264729"/>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70</a:t>
            </a:r>
            <a:endParaRPr kumimoji="0" lang="ja-JP" altLang="ja-JP" sz="1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714" name="Line 310">
            <a:extLst>
              <a:ext uri="{FF2B5EF4-FFF2-40B4-BE49-F238E27FC236}">
                <a16:creationId xmlns:a16="http://schemas.microsoft.com/office/drawing/2014/main" id="{EEDCAF81-ADD4-82CF-2286-7D2148B5A873}"/>
              </a:ext>
            </a:extLst>
          </p:cNvPr>
          <p:cNvSpPr>
            <a:spLocks noChangeShapeType="1"/>
          </p:cNvSpPr>
          <p:nvPr/>
        </p:nvSpPr>
        <p:spPr bwMode="auto">
          <a:xfrm flipH="1">
            <a:off x="1366842" y="1115314"/>
            <a:ext cx="4334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15" name="Rectangle 311">
            <a:extLst>
              <a:ext uri="{FF2B5EF4-FFF2-40B4-BE49-F238E27FC236}">
                <a16:creationId xmlns:a16="http://schemas.microsoft.com/office/drawing/2014/main" id="{3C99083B-CA2A-80FD-C711-C5231A13B23A}"/>
              </a:ext>
            </a:extLst>
          </p:cNvPr>
          <p:cNvSpPr>
            <a:spLocks noChangeArrowheads="1"/>
          </p:cNvSpPr>
          <p:nvPr/>
        </p:nvSpPr>
        <p:spPr bwMode="auto">
          <a:xfrm>
            <a:off x="1210650" y="1039859"/>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80</a:t>
            </a:r>
            <a:endParaRPr kumimoji="0" lang="ja-JP" altLang="ja-JP" sz="1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716" name="Line 312">
            <a:extLst>
              <a:ext uri="{FF2B5EF4-FFF2-40B4-BE49-F238E27FC236}">
                <a16:creationId xmlns:a16="http://schemas.microsoft.com/office/drawing/2014/main" id="{485EBAA9-8D31-0444-2712-BFB90B5CE91D}"/>
              </a:ext>
            </a:extLst>
          </p:cNvPr>
          <p:cNvSpPr>
            <a:spLocks noChangeShapeType="1"/>
          </p:cNvSpPr>
          <p:nvPr/>
        </p:nvSpPr>
        <p:spPr bwMode="auto">
          <a:xfrm flipH="1">
            <a:off x="1366842" y="894811"/>
            <a:ext cx="4334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17" name="Rectangle 313">
            <a:extLst>
              <a:ext uri="{FF2B5EF4-FFF2-40B4-BE49-F238E27FC236}">
                <a16:creationId xmlns:a16="http://schemas.microsoft.com/office/drawing/2014/main" id="{29CCF0B7-D48A-E44E-3CE6-F7E0FA50559C}"/>
              </a:ext>
            </a:extLst>
          </p:cNvPr>
          <p:cNvSpPr>
            <a:spLocks noChangeArrowheads="1"/>
          </p:cNvSpPr>
          <p:nvPr/>
        </p:nvSpPr>
        <p:spPr bwMode="auto">
          <a:xfrm>
            <a:off x="1210650" y="819355"/>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90</a:t>
            </a:r>
            <a:endParaRPr kumimoji="0" lang="ja-JP" altLang="ja-JP" sz="1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718" name="Line 314">
            <a:extLst>
              <a:ext uri="{FF2B5EF4-FFF2-40B4-BE49-F238E27FC236}">
                <a16:creationId xmlns:a16="http://schemas.microsoft.com/office/drawing/2014/main" id="{91B8EAC2-B794-6496-71DA-624682847408}"/>
              </a:ext>
            </a:extLst>
          </p:cNvPr>
          <p:cNvSpPr>
            <a:spLocks noChangeShapeType="1"/>
          </p:cNvSpPr>
          <p:nvPr/>
        </p:nvSpPr>
        <p:spPr bwMode="auto">
          <a:xfrm flipH="1">
            <a:off x="1366842" y="669940"/>
            <a:ext cx="4334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19" name="Rectangle 315">
            <a:extLst>
              <a:ext uri="{FF2B5EF4-FFF2-40B4-BE49-F238E27FC236}">
                <a16:creationId xmlns:a16="http://schemas.microsoft.com/office/drawing/2014/main" id="{90AB4CD9-CBFF-337E-F7A7-CE0139390BED}"/>
              </a:ext>
            </a:extLst>
          </p:cNvPr>
          <p:cNvSpPr>
            <a:spLocks noChangeArrowheads="1"/>
          </p:cNvSpPr>
          <p:nvPr/>
        </p:nvSpPr>
        <p:spPr bwMode="auto">
          <a:xfrm>
            <a:off x="1143342" y="594485"/>
            <a:ext cx="2115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100</a:t>
            </a:r>
            <a:endParaRPr kumimoji="0" lang="ja-JP" altLang="ja-JP" sz="1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720" name="Rectangle 316">
            <a:extLst>
              <a:ext uri="{FF2B5EF4-FFF2-40B4-BE49-F238E27FC236}">
                <a16:creationId xmlns:a16="http://schemas.microsoft.com/office/drawing/2014/main" id="{379FFACF-281D-2B4B-51CB-625EF542F27F}"/>
              </a:ext>
            </a:extLst>
          </p:cNvPr>
          <p:cNvSpPr>
            <a:spLocks noChangeArrowheads="1"/>
          </p:cNvSpPr>
          <p:nvPr/>
        </p:nvSpPr>
        <p:spPr bwMode="auto">
          <a:xfrm rot="16200000">
            <a:off x="427528" y="1641664"/>
            <a:ext cx="120706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0" u="none" strike="noStrike" kern="1200" cap="none" spc="0" normalizeH="0" baseline="0" noProof="0" dirty="0">
                <a:ln>
                  <a:noFill/>
                </a:ln>
                <a:solidFill>
                  <a:srgbClr val="000000"/>
                </a:solidFill>
                <a:effectLst/>
                <a:uLnTx/>
                <a:uFillTx/>
                <a:latin typeface="Arial" panose="020B0604020202020204" pitchFamily="34" charset="0"/>
                <a:cs typeface="+mn-cs"/>
              </a:rPr>
              <a:t>Relative </a:t>
            </a:r>
            <a:r>
              <a:rPr kumimoji="0" lang="en-US" altLang="ja-JP" sz="1000" b="0" i="0" u="none" strike="noStrike" kern="1200" cap="none" spc="0" normalizeH="0" baseline="0" noProof="0" dirty="0">
                <a:ln>
                  <a:noFill/>
                </a:ln>
                <a:solidFill>
                  <a:srgbClr val="000000"/>
                </a:solidFill>
                <a:effectLst/>
                <a:uLnTx/>
                <a:uFillTx/>
                <a:latin typeface="Arial" panose="020B0604020202020204" pitchFamily="34" charset="0"/>
                <a:cs typeface="+mn-cs"/>
              </a:rPr>
              <a:t>Intensity (%)</a:t>
            </a:r>
            <a:endParaRPr kumimoji="0" lang="ja-JP" altLang="ja-JP" sz="2000" b="0" i="0" u="none" strike="noStrike" kern="1200" cap="none" spc="0" normalizeH="0" baseline="0" noProof="0" dirty="0">
              <a:ln>
                <a:noFill/>
              </a:ln>
              <a:solidFill>
                <a:prstClr val="black"/>
              </a:solidFill>
              <a:effectLst/>
              <a:uLnTx/>
              <a:uFillTx/>
              <a:latin typeface="Arial" panose="020B0604020202020204" pitchFamily="34" charset="0"/>
              <a:cs typeface="+mn-cs"/>
            </a:endParaRPr>
          </a:p>
        </p:txBody>
      </p:sp>
      <p:sp>
        <p:nvSpPr>
          <p:cNvPr id="721" name="Freeform 317">
            <a:extLst>
              <a:ext uri="{FF2B5EF4-FFF2-40B4-BE49-F238E27FC236}">
                <a16:creationId xmlns:a16="http://schemas.microsoft.com/office/drawing/2014/main" id="{84CABD8F-9AD3-D86B-AFB7-E61226A438A2}"/>
              </a:ext>
            </a:extLst>
          </p:cNvPr>
          <p:cNvSpPr>
            <a:spLocks/>
          </p:cNvSpPr>
          <p:nvPr/>
        </p:nvSpPr>
        <p:spPr bwMode="auto">
          <a:xfrm>
            <a:off x="3106247" y="671845"/>
            <a:ext cx="4921347" cy="2226871"/>
          </a:xfrm>
          <a:custGeom>
            <a:avLst/>
            <a:gdLst>
              <a:gd name="T0" fmla="*/ 20 w 1479"/>
              <a:gd name="T1" fmla="*/ 565 h 565"/>
              <a:gd name="T2" fmla="*/ 51 w 1479"/>
              <a:gd name="T3" fmla="*/ 565 h 565"/>
              <a:gd name="T4" fmla="*/ 69 w 1479"/>
              <a:gd name="T5" fmla="*/ 565 h 565"/>
              <a:gd name="T6" fmla="*/ 98 w 1479"/>
              <a:gd name="T7" fmla="*/ 565 h 565"/>
              <a:gd name="T8" fmla="*/ 121 w 1479"/>
              <a:gd name="T9" fmla="*/ 565 h 565"/>
              <a:gd name="T10" fmla="*/ 135 w 1479"/>
              <a:gd name="T11" fmla="*/ 565 h 565"/>
              <a:gd name="T12" fmla="*/ 167 w 1479"/>
              <a:gd name="T13" fmla="*/ 565 h 565"/>
              <a:gd name="T14" fmla="*/ 182 w 1479"/>
              <a:gd name="T15" fmla="*/ 565 h 565"/>
              <a:gd name="T16" fmla="*/ 214 w 1479"/>
              <a:gd name="T17" fmla="*/ 565 h 565"/>
              <a:gd name="T18" fmla="*/ 230 w 1479"/>
              <a:gd name="T19" fmla="*/ 565 h 565"/>
              <a:gd name="T20" fmla="*/ 243 w 1479"/>
              <a:gd name="T21" fmla="*/ 565 h 565"/>
              <a:gd name="T22" fmla="*/ 262 w 1479"/>
              <a:gd name="T23" fmla="*/ 565 h 565"/>
              <a:gd name="T24" fmla="*/ 275 w 1479"/>
              <a:gd name="T25" fmla="*/ 565 h 565"/>
              <a:gd name="T26" fmla="*/ 291 w 1479"/>
              <a:gd name="T27" fmla="*/ 565 h 565"/>
              <a:gd name="T28" fmla="*/ 305 w 1479"/>
              <a:gd name="T29" fmla="*/ 565 h 565"/>
              <a:gd name="T30" fmla="*/ 326 w 1479"/>
              <a:gd name="T31" fmla="*/ 565 h 565"/>
              <a:gd name="T32" fmla="*/ 340 w 1479"/>
              <a:gd name="T33" fmla="*/ 565 h 565"/>
              <a:gd name="T34" fmla="*/ 355 w 1479"/>
              <a:gd name="T35" fmla="*/ 565 h 565"/>
              <a:gd name="T36" fmla="*/ 367 w 1479"/>
              <a:gd name="T37" fmla="*/ 565 h 565"/>
              <a:gd name="T38" fmla="*/ 387 w 1479"/>
              <a:gd name="T39" fmla="*/ 565 h 565"/>
              <a:gd name="T40" fmla="*/ 411 w 1479"/>
              <a:gd name="T41" fmla="*/ 565 h 565"/>
              <a:gd name="T42" fmla="*/ 440 w 1479"/>
              <a:gd name="T43" fmla="*/ 565 h 565"/>
              <a:gd name="T44" fmla="*/ 464 w 1479"/>
              <a:gd name="T45" fmla="*/ 565 h 565"/>
              <a:gd name="T46" fmla="*/ 515 w 1479"/>
              <a:gd name="T47" fmla="*/ 565 h 565"/>
              <a:gd name="T48" fmla="*/ 542 w 1479"/>
              <a:gd name="T49" fmla="*/ 565 h 565"/>
              <a:gd name="T50" fmla="*/ 567 w 1479"/>
              <a:gd name="T51" fmla="*/ 565 h 565"/>
              <a:gd name="T52" fmla="*/ 591 w 1479"/>
              <a:gd name="T53" fmla="*/ 565 h 565"/>
              <a:gd name="T54" fmla="*/ 618 w 1479"/>
              <a:gd name="T55" fmla="*/ 565 h 565"/>
              <a:gd name="T56" fmla="*/ 652 w 1479"/>
              <a:gd name="T57" fmla="*/ 565 h 565"/>
              <a:gd name="T58" fmla="*/ 666 w 1479"/>
              <a:gd name="T59" fmla="*/ 565 h 565"/>
              <a:gd name="T60" fmla="*/ 695 w 1479"/>
              <a:gd name="T61" fmla="*/ 565 h 565"/>
              <a:gd name="T62" fmla="*/ 711 w 1479"/>
              <a:gd name="T63" fmla="*/ 565 h 565"/>
              <a:gd name="T64" fmla="*/ 733 w 1479"/>
              <a:gd name="T65" fmla="*/ 565 h 565"/>
              <a:gd name="T66" fmla="*/ 763 w 1479"/>
              <a:gd name="T67" fmla="*/ 565 h 565"/>
              <a:gd name="T68" fmla="*/ 782 w 1479"/>
              <a:gd name="T69" fmla="*/ 565 h 565"/>
              <a:gd name="T70" fmla="*/ 805 w 1479"/>
              <a:gd name="T71" fmla="*/ 481 h 565"/>
              <a:gd name="T72" fmla="*/ 822 w 1479"/>
              <a:gd name="T73" fmla="*/ 565 h 565"/>
              <a:gd name="T74" fmla="*/ 851 w 1479"/>
              <a:gd name="T75" fmla="*/ 565 h 565"/>
              <a:gd name="T76" fmla="*/ 891 w 1479"/>
              <a:gd name="T77" fmla="*/ 565 h 565"/>
              <a:gd name="T78" fmla="*/ 910 w 1479"/>
              <a:gd name="T79" fmla="*/ 565 h 565"/>
              <a:gd name="T80" fmla="*/ 928 w 1479"/>
              <a:gd name="T81" fmla="*/ 565 h 565"/>
              <a:gd name="T82" fmla="*/ 955 w 1479"/>
              <a:gd name="T83" fmla="*/ 565 h 565"/>
              <a:gd name="T84" fmla="*/ 967 w 1479"/>
              <a:gd name="T85" fmla="*/ 565 h 565"/>
              <a:gd name="T86" fmla="*/ 983 w 1479"/>
              <a:gd name="T87" fmla="*/ 565 h 565"/>
              <a:gd name="T88" fmla="*/ 998 w 1479"/>
              <a:gd name="T89" fmla="*/ 565 h 565"/>
              <a:gd name="T90" fmla="*/ 1019 w 1479"/>
              <a:gd name="T91" fmla="*/ 565 h 565"/>
              <a:gd name="T92" fmla="*/ 1043 w 1479"/>
              <a:gd name="T93" fmla="*/ 565 h 565"/>
              <a:gd name="T94" fmla="*/ 1068 w 1479"/>
              <a:gd name="T95" fmla="*/ 565 h 565"/>
              <a:gd name="T96" fmla="*/ 1091 w 1479"/>
              <a:gd name="T97" fmla="*/ 565 h 565"/>
              <a:gd name="T98" fmla="*/ 1109 w 1479"/>
              <a:gd name="T99" fmla="*/ 565 h 565"/>
              <a:gd name="T100" fmla="*/ 1135 w 1479"/>
              <a:gd name="T101" fmla="*/ 565 h 565"/>
              <a:gd name="T102" fmla="*/ 1146 w 1479"/>
              <a:gd name="T103" fmla="*/ 565 h 565"/>
              <a:gd name="T104" fmla="*/ 1171 w 1479"/>
              <a:gd name="T105" fmla="*/ 565 h 565"/>
              <a:gd name="T106" fmla="*/ 1194 w 1479"/>
              <a:gd name="T107" fmla="*/ 565 h 565"/>
              <a:gd name="T108" fmla="*/ 1233 w 1479"/>
              <a:gd name="T109" fmla="*/ 565 h 565"/>
              <a:gd name="T110" fmla="*/ 1258 w 1479"/>
              <a:gd name="T111" fmla="*/ 565 h 565"/>
              <a:gd name="T112" fmla="*/ 1288 w 1479"/>
              <a:gd name="T113" fmla="*/ 565 h 565"/>
              <a:gd name="T114" fmla="*/ 1302 w 1479"/>
              <a:gd name="T115" fmla="*/ 565 h 565"/>
              <a:gd name="T116" fmla="*/ 1364 w 1479"/>
              <a:gd name="T117" fmla="*/ 565 h 565"/>
              <a:gd name="T118" fmla="*/ 1394 w 1479"/>
              <a:gd name="T119" fmla="*/ 565 h 565"/>
              <a:gd name="T120" fmla="*/ 1426 w 1479"/>
              <a:gd name="T121" fmla="*/ 565 h 565"/>
              <a:gd name="T122" fmla="*/ 1478 w 1479"/>
              <a:gd name="T123" fmla="*/ 565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79" h="565">
                <a:moveTo>
                  <a:pt x="0" y="565"/>
                </a:moveTo>
                <a:lnTo>
                  <a:pt x="0" y="565"/>
                </a:lnTo>
                <a:lnTo>
                  <a:pt x="13" y="565"/>
                </a:lnTo>
                <a:lnTo>
                  <a:pt x="13" y="565"/>
                </a:lnTo>
                <a:lnTo>
                  <a:pt x="13" y="565"/>
                </a:lnTo>
                <a:lnTo>
                  <a:pt x="15" y="565"/>
                </a:lnTo>
                <a:lnTo>
                  <a:pt x="15" y="565"/>
                </a:lnTo>
                <a:lnTo>
                  <a:pt x="15" y="565"/>
                </a:lnTo>
                <a:lnTo>
                  <a:pt x="17" y="565"/>
                </a:lnTo>
                <a:lnTo>
                  <a:pt x="17" y="565"/>
                </a:lnTo>
                <a:lnTo>
                  <a:pt x="17" y="565"/>
                </a:lnTo>
                <a:lnTo>
                  <a:pt x="18" y="565"/>
                </a:lnTo>
                <a:lnTo>
                  <a:pt x="18" y="565"/>
                </a:lnTo>
                <a:lnTo>
                  <a:pt x="20" y="565"/>
                </a:lnTo>
                <a:lnTo>
                  <a:pt x="20" y="565"/>
                </a:lnTo>
                <a:lnTo>
                  <a:pt x="20" y="565"/>
                </a:lnTo>
                <a:lnTo>
                  <a:pt x="21" y="565"/>
                </a:lnTo>
                <a:lnTo>
                  <a:pt x="21" y="565"/>
                </a:lnTo>
                <a:lnTo>
                  <a:pt x="22" y="565"/>
                </a:lnTo>
                <a:lnTo>
                  <a:pt x="22" y="565"/>
                </a:lnTo>
                <a:lnTo>
                  <a:pt x="24" y="565"/>
                </a:lnTo>
                <a:lnTo>
                  <a:pt x="25" y="565"/>
                </a:lnTo>
                <a:lnTo>
                  <a:pt x="25" y="565"/>
                </a:lnTo>
                <a:lnTo>
                  <a:pt x="48" y="565"/>
                </a:lnTo>
                <a:lnTo>
                  <a:pt x="48" y="565"/>
                </a:lnTo>
                <a:lnTo>
                  <a:pt x="48" y="565"/>
                </a:lnTo>
                <a:lnTo>
                  <a:pt x="51" y="565"/>
                </a:lnTo>
                <a:lnTo>
                  <a:pt x="51" y="565"/>
                </a:lnTo>
                <a:lnTo>
                  <a:pt x="51" y="565"/>
                </a:lnTo>
                <a:lnTo>
                  <a:pt x="52" y="565"/>
                </a:lnTo>
                <a:lnTo>
                  <a:pt x="52" y="565"/>
                </a:lnTo>
                <a:lnTo>
                  <a:pt x="57" y="565"/>
                </a:lnTo>
                <a:lnTo>
                  <a:pt x="57" y="565"/>
                </a:lnTo>
                <a:lnTo>
                  <a:pt x="57" y="565"/>
                </a:lnTo>
                <a:lnTo>
                  <a:pt x="58" y="565"/>
                </a:lnTo>
                <a:lnTo>
                  <a:pt x="58" y="565"/>
                </a:lnTo>
                <a:lnTo>
                  <a:pt x="59" y="565"/>
                </a:lnTo>
                <a:lnTo>
                  <a:pt x="59" y="565"/>
                </a:lnTo>
                <a:lnTo>
                  <a:pt x="68" y="565"/>
                </a:lnTo>
                <a:lnTo>
                  <a:pt x="68" y="565"/>
                </a:lnTo>
                <a:lnTo>
                  <a:pt x="68" y="565"/>
                </a:lnTo>
                <a:lnTo>
                  <a:pt x="69" y="565"/>
                </a:lnTo>
                <a:lnTo>
                  <a:pt x="69" y="565"/>
                </a:lnTo>
                <a:lnTo>
                  <a:pt x="84" y="565"/>
                </a:lnTo>
                <a:lnTo>
                  <a:pt x="84" y="565"/>
                </a:lnTo>
                <a:lnTo>
                  <a:pt x="84" y="565"/>
                </a:lnTo>
                <a:lnTo>
                  <a:pt x="93" y="565"/>
                </a:lnTo>
                <a:lnTo>
                  <a:pt x="93" y="565"/>
                </a:lnTo>
                <a:lnTo>
                  <a:pt x="93" y="565"/>
                </a:lnTo>
                <a:lnTo>
                  <a:pt x="94" y="565"/>
                </a:lnTo>
                <a:lnTo>
                  <a:pt x="94" y="565"/>
                </a:lnTo>
                <a:lnTo>
                  <a:pt x="95" y="565"/>
                </a:lnTo>
                <a:lnTo>
                  <a:pt x="95" y="565"/>
                </a:lnTo>
                <a:lnTo>
                  <a:pt x="96" y="565"/>
                </a:lnTo>
                <a:lnTo>
                  <a:pt x="96" y="565"/>
                </a:lnTo>
                <a:lnTo>
                  <a:pt x="98" y="565"/>
                </a:lnTo>
                <a:lnTo>
                  <a:pt x="98" y="565"/>
                </a:lnTo>
                <a:lnTo>
                  <a:pt x="98" y="565"/>
                </a:lnTo>
                <a:lnTo>
                  <a:pt x="102" y="565"/>
                </a:lnTo>
                <a:lnTo>
                  <a:pt x="102" y="565"/>
                </a:lnTo>
                <a:lnTo>
                  <a:pt x="102" y="565"/>
                </a:lnTo>
                <a:lnTo>
                  <a:pt x="103" y="565"/>
                </a:lnTo>
                <a:lnTo>
                  <a:pt x="103" y="565"/>
                </a:lnTo>
                <a:lnTo>
                  <a:pt x="113" y="565"/>
                </a:lnTo>
                <a:lnTo>
                  <a:pt x="113" y="565"/>
                </a:lnTo>
                <a:lnTo>
                  <a:pt x="113" y="565"/>
                </a:lnTo>
                <a:lnTo>
                  <a:pt x="120" y="565"/>
                </a:lnTo>
                <a:lnTo>
                  <a:pt x="120" y="565"/>
                </a:lnTo>
                <a:lnTo>
                  <a:pt x="120" y="565"/>
                </a:lnTo>
                <a:lnTo>
                  <a:pt x="121" y="565"/>
                </a:lnTo>
                <a:lnTo>
                  <a:pt x="121" y="565"/>
                </a:lnTo>
                <a:lnTo>
                  <a:pt x="127" y="565"/>
                </a:lnTo>
                <a:lnTo>
                  <a:pt x="127" y="565"/>
                </a:lnTo>
                <a:lnTo>
                  <a:pt x="127" y="565"/>
                </a:lnTo>
                <a:lnTo>
                  <a:pt x="128" y="565"/>
                </a:lnTo>
                <a:lnTo>
                  <a:pt x="128" y="565"/>
                </a:lnTo>
                <a:lnTo>
                  <a:pt x="129" y="565"/>
                </a:lnTo>
                <a:lnTo>
                  <a:pt x="129" y="565"/>
                </a:lnTo>
                <a:lnTo>
                  <a:pt x="133" y="565"/>
                </a:lnTo>
                <a:lnTo>
                  <a:pt x="133" y="565"/>
                </a:lnTo>
                <a:lnTo>
                  <a:pt x="133" y="565"/>
                </a:lnTo>
                <a:lnTo>
                  <a:pt x="134" y="565"/>
                </a:lnTo>
                <a:lnTo>
                  <a:pt x="134" y="565"/>
                </a:lnTo>
                <a:lnTo>
                  <a:pt x="135" y="565"/>
                </a:lnTo>
                <a:lnTo>
                  <a:pt x="135" y="565"/>
                </a:lnTo>
                <a:lnTo>
                  <a:pt x="137" y="565"/>
                </a:lnTo>
                <a:lnTo>
                  <a:pt x="137" y="565"/>
                </a:lnTo>
                <a:lnTo>
                  <a:pt x="137" y="565"/>
                </a:lnTo>
                <a:lnTo>
                  <a:pt x="145" y="565"/>
                </a:lnTo>
                <a:lnTo>
                  <a:pt x="145" y="565"/>
                </a:lnTo>
                <a:lnTo>
                  <a:pt x="145" y="565"/>
                </a:lnTo>
                <a:lnTo>
                  <a:pt x="149" y="565"/>
                </a:lnTo>
                <a:lnTo>
                  <a:pt x="149" y="565"/>
                </a:lnTo>
                <a:lnTo>
                  <a:pt x="149" y="565"/>
                </a:lnTo>
                <a:lnTo>
                  <a:pt x="166" y="565"/>
                </a:lnTo>
                <a:lnTo>
                  <a:pt x="166" y="565"/>
                </a:lnTo>
                <a:lnTo>
                  <a:pt x="166" y="565"/>
                </a:lnTo>
                <a:lnTo>
                  <a:pt x="167" y="565"/>
                </a:lnTo>
                <a:lnTo>
                  <a:pt x="167" y="565"/>
                </a:lnTo>
                <a:lnTo>
                  <a:pt x="172" y="565"/>
                </a:lnTo>
                <a:lnTo>
                  <a:pt x="172" y="565"/>
                </a:lnTo>
                <a:lnTo>
                  <a:pt x="172" y="565"/>
                </a:lnTo>
                <a:lnTo>
                  <a:pt x="173" y="565"/>
                </a:lnTo>
                <a:lnTo>
                  <a:pt x="173" y="565"/>
                </a:lnTo>
                <a:lnTo>
                  <a:pt x="174" y="565"/>
                </a:lnTo>
                <a:lnTo>
                  <a:pt x="174" y="565"/>
                </a:lnTo>
                <a:lnTo>
                  <a:pt x="175" y="565"/>
                </a:lnTo>
                <a:lnTo>
                  <a:pt x="175" y="565"/>
                </a:lnTo>
                <a:lnTo>
                  <a:pt x="181" y="565"/>
                </a:lnTo>
                <a:lnTo>
                  <a:pt x="181" y="565"/>
                </a:lnTo>
                <a:lnTo>
                  <a:pt x="181" y="565"/>
                </a:lnTo>
                <a:lnTo>
                  <a:pt x="182" y="565"/>
                </a:lnTo>
                <a:lnTo>
                  <a:pt x="182" y="565"/>
                </a:lnTo>
                <a:lnTo>
                  <a:pt x="191" y="565"/>
                </a:lnTo>
                <a:lnTo>
                  <a:pt x="191" y="565"/>
                </a:lnTo>
                <a:lnTo>
                  <a:pt x="191" y="565"/>
                </a:lnTo>
                <a:lnTo>
                  <a:pt x="201" y="565"/>
                </a:lnTo>
                <a:lnTo>
                  <a:pt x="201" y="565"/>
                </a:lnTo>
                <a:lnTo>
                  <a:pt x="201" y="565"/>
                </a:lnTo>
                <a:lnTo>
                  <a:pt x="203" y="565"/>
                </a:lnTo>
                <a:lnTo>
                  <a:pt x="203" y="565"/>
                </a:lnTo>
                <a:lnTo>
                  <a:pt x="203" y="565"/>
                </a:lnTo>
                <a:lnTo>
                  <a:pt x="207" y="565"/>
                </a:lnTo>
                <a:lnTo>
                  <a:pt x="207" y="565"/>
                </a:lnTo>
                <a:lnTo>
                  <a:pt x="207" y="565"/>
                </a:lnTo>
                <a:lnTo>
                  <a:pt x="214" y="565"/>
                </a:lnTo>
                <a:lnTo>
                  <a:pt x="214" y="565"/>
                </a:lnTo>
                <a:lnTo>
                  <a:pt x="214" y="565"/>
                </a:lnTo>
                <a:lnTo>
                  <a:pt x="215" y="565"/>
                </a:lnTo>
                <a:lnTo>
                  <a:pt x="215" y="565"/>
                </a:lnTo>
                <a:lnTo>
                  <a:pt x="219" y="565"/>
                </a:lnTo>
                <a:lnTo>
                  <a:pt x="219" y="565"/>
                </a:lnTo>
                <a:lnTo>
                  <a:pt x="219" y="565"/>
                </a:lnTo>
                <a:lnTo>
                  <a:pt x="220" y="565"/>
                </a:lnTo>
                <a:lnTo>
                  <a:pt x="220" y="565"/>
                </a:lnTo>
                <a:lnTo>
                  <a:pt x="222" y="565"/>
                </a:lnTo>
                <a:lnTo>
                  <a:pt x="222" y="565"/>
                </a:lnTo>
                <a:lnTo>
                  <a:pt x="222" y="565"/>
                </a:lnTo>
                <a:lnTo>
                  <a:pt x="230" y="565"/>
                </a:lnTo>
                <a:lnTo>
                  <a:pt x="230" y="565"/>
                </a:lnTo>
                <a:lnTo>
                  <a:pt x="230" y="565"/>
                </a:lnTo>
                <a:lnTo>
                  <a:pt x="232" y="565"/>
                </a:lnTo>
                <a:lnTo>
                  <a:pt x="232" y="565"/>
                </a:lnTo>
                <a:lnTo>
                  <a:pt x="232" y="565"/>
                </a:lnTo>
                <a:lnTo>
                  <a:pt x="233" y="565"/>
                </a:lnTo>
                <a:lnTo>
                  <a:pt x="233" y="565"/>
                </a:lnTo>
                <a:lnTo>
                  <a:pt x="234" y="565"/>
                </a:lnTo>
                <a:lnTo>
                  <a:pt x="234" y="565"/>
                </a:lnTo>
                <a:lnTo>
                  <a:pt x="239" y="565"/>
                </a:lnTo>
                <a:lnTo>
                  <a:pt x="239" y="565"/>
                </a:lnTo>
                <a:lnTo>
                  <a:pt x="239" y="565"/>
                </a:lnTo>
                <a:lnTo>
                  <a:pt x="243" y="565"/>
                </a:lnTo>
                <a:lnTo>
                  <a:pt x="243" y="565"/>
                </a:lnTo>
                <a:lnTo>
                  <a:pt x="243" y="565"/>
                </a:lnTo>
                <a:lnTo>
                  <a:pt x="246" y="565"/>
                </a:lnTo>
                <a:lnTo>
                  <a:pt x="246" y="565"/>
                </a:lnTo>
                <a:lnTo>
                  <a:pt x="246" y="565"/>
                </a:lnTo>
                <a:lnTo>
                  <a:pt x="257" y="565"/>
                </a:lnTo>
                <a:lnTo>
                  <a:pt x="257" y="565"/>
                </a:lnTo>
                <a:lnTo>
                  <a:pt x="257" y="565"/>
                </a:lnTo>
                <a:lnTo>
                  <a:pt x="259" y="565"/>
                </a:lnTo>
                <a:lnTo>
                  <a:pt x="259" y="565"/>
                </a:lnTo>
                <a:lnTo>
                  <a:pt x="259" y="565"/>
                </a:lnTo>
                <a:lnTo>
                  <a:pt x="260" y="565"/>
                </a:lnTo>
                <a:lnTo>
                  <a:pt x="260" y="565"/>
                </a:lnTo>
                <a:lnTo>
                  <a:pt x="262" y="565"/>
                </a:lnTo>
                <a:lnTo>
                  <a:pt x="262" y="565"/>
                </a:lnTo>
                <a:lnTo>
                  <a:pt x="262" y="565"/>
                </a:lnTo>
                <a:lnTo>
                  <a:pt x="266" y="565"/>
                </a:lnTo>
                <a:lnTo>
                  <a:pt x="266" y="565"/>
                </a:lnTo>
                <a:lnTo>
                  <a:pt x="266" y="565"/>
                </a:lnTo>
                <a:lnTo>
                  <a:pt x="267" y="565"/>
                </a:lnTo>
                <a:lnTo>
                  <a:pt x="267" y="565"/>
                </a:lnTo>
                <a:lnTo>
                  <a:pt x="269" y="565"/>
                </a:lnTo>
                <a:lnTo>
                  <a:pt x="269" y="565"/>
                </a:lnTo>
                <a:lnTo>
                  <a:pt x="269" y="565"/>
                </a:lnTo>
                <a:lnTo>
                  <a:pt x="271" y="565"/>
                </a:lnTo>
                <a:lnTo>
                  <a:pt x="271" y="565"/>
                </a:lnTo>
                <a:lnTo>
                  <a:pt x="271" y="565"/>
                </a:lnTo>
                <a:lnTo>
                  <a:pt x="272" y="565"/>
                </a:lnTo>
                <a:lnTo>
                  <a:pt x="272" y="565"/>
                </a:lnTo>
                <a:lnTo>
                  <a:pt x="275" y="565"/>
                </a:lnTo>
                <a:lnTo>
                  <a:pt x="275" y="565"/>
                </a:lnTo>
                <a:lnTo>
                  <a:pt x="275" y="565"/>
                </a:lnTo>
                <a:lnTo>
                  <a:pt x="278" y="565"/>
                </a:lnTo>
                <a:lnTo>
                  <a:pt x="278" y="565"/>
                </a:lnTo>
                <a:lnTo>
                  <a:pt x="278" y="565"/>
                </a:lnTo>
                <a:lnTo>
                  <a:pt x="279" y="565"/>
                </a:lnTo>
                <a:lnTo>
                  <a:pt x="279" y="565"/>
                </a:lnTo>
                <a:lnTo>
                  <a:pt x="284" y="565"/>
                </a:lnTo>
                <a:lnTo>
                  <a:pt x="284" y="565"/>
                </a:lnTo>
                <a:lnTo>
                  <a:pt x="284" y="565"/>
                </a:lnTo>
                <a:lnTo>
                  <a:pt x="285" y="565"/>
                </a:lnTo>
                <a:lnTo>
                  <a:pt x="285" y="565"/>
                </a:lnTo>
                <a:lnTo>
                  <a:pt x="291" y="565"/>
                </a:lnTo>
                <a:lnTo>
                  <a:pt x="291" y="565"/>
                </a:lnTo>
                <a:lnTo>
                  <a:pt x="291" y="565"/>
                </a:lnTo>
                <a:lnTo>
                  <a:pt x="293" y="565"/>
                </a:lnTo>
                <a:lnTo>
                  <a:pt x="293" y="565"/>
                </a:lnTo>
                <a:lnTo>
                  <a:pt x="293" y="565"/>
                </a:lnTo>
                <a:lnTo>
                  <a:pt x="295" y="565"/>
                </a:lnTo>
                <a:lnTo>
                  <a:pt x="295" y="565"/>
                </a:lnTo>
                <a:lnTo>
                  <a:pt x="295" y="565"/>
                </a:lnTo>
                <a:lnTo>
                  <a:pt x="298" y="565"/>
                </a:lnTo>
                <a:lnTo>
                  <a:pt x="298" y="565"/>
                </a:lnTo>
                <a:lnTo>
                  <a:pt x="298" y="565"/>
                </a:lnTo>
                <a:lnTo>
                  <a:pt x="301" y="565"/>
                </a:lnTo>
                <a:lnTo>
                  <a:pt x="301" y="565"/>
                </a:lnTo>
                <a:lnTo>
                  <a:pt x="301" y="565"/>
                </a:lnTo>
                <a:lnTo>
                  <a:pt x="305" y="565"/>
                </a:lnTo>
                <a:lnTo>
                  <a:pt x="305" y="565"/>
                </a:lnTo>
                <a:lnTo>
                  <a:pt x="305" y="565"/>
                </a:lnTo>
                <a:lnTo>
                  <a:pt x="306" y="565"/>
                </a:lnTo>
                <a:lnTo>
                  <a:pt x="306" y="565"/>
                </a:lnTo>
                <a:lnTo>
                  <a:pt x="307" y="565"/>
                </a:lnTo>
                <a:lnTo>
                  <a:pt x="307" y="565"/>
                </a:lnTo>
                <a:lnTo>
                  <a:pt x="308" y="565"/>
                </a:lnTo>
                <a:lnTo>
                  <a:pt x="308" y="565"/>
                </a:lnTo>
                <a:lnTo>
                  <a:pt x="324" y="565"/>
                </a:lnTo>
                <a:lnTo>
                  <a:pt x="324" y="565"/>
                </a:lnTo>
                <a:lnTo>
                  <a:pt x="324" y="565"/>
                </a:lnTo>
                <a:lnTo>
                  <a:pt x="326" y="565"/>
                </a:lnTo>
                <a:lnTo>
                  <a:pt x="326" y="565"/>
                </a:lnTo>
                <a:lnTo>
                  <a:pt x="326" y="565"/>
                </a:lnTo>
                <a:lnTo>
                  <a:pt x="329" y="565"/>
                </a:lnTo>
                <a:lnTo>
                  <a:pt x="329" y="565"/>
                </a:lnTo>
                <a:lnTo>
                  <a:pt x="329" y="565"/>
                </a:lnTo>
                <a:lnTo>
                  <a:pt x="330" y="565"/>
                </a:lnTo>
                <a:lnTo>
                  <a:pt x="330" y="565"/>
                </a:lnTo>
                <a:lnTo>
                  <a:pt x="332" y="565"/>
                </a:lnTo>
                <a:lnTo>
                  <a:pt x="332" y="565"/>
                </a:lnTo>
                <a:lnTo>
                  <a:pt x="332" y="565"/>
                </a:lnTo>
                <a:lnTo>
                  <a:pt x="333" y="565"/>
                </a:lnTo>
                <a:lnTo>
                  <a:pt x="333" y="565"/>
                </a:lnTo>
                <a:lnTo>
                  <a:pt x="334" y="565"/>
                </a:lnTo>
                <a:lnTo>
                  <a:pt x="334" y="565"/>
                </a:lnTo>
                <a:lnTo>
                  <a:pt x="340" y="565"/>
                </a:lnTo>
                <a:lnTo>
                  <a:pt x="340" y="565"/>
                </a:lnTo>
                <a:lnTo>
                  <a:pt x="340" y="565"/>
                </a:lnTo>
                <a:lnTo>
                  <a:pt x="342" y="565"/>
                </a:lnTo>
                <a:lnTo>
                  <a:pt x="342" y="565"/>
                </a:lnTo>
                <a:lnTo>
                  <a:pt x="342" y="565"/>
                </a:lnTo>
                <a:lnTo>
                  <a:pt x="343" y="565"/>
                </a:lnTo>
                <a:lnTo>
                  <a:pt x="343" y="565"/>
                </a:lnTo>
                <a:lnTo>
                  <a:pt x="347" y="565"/>
                </a:lnTo>
                <a:lnTo>
                  <a:pt x="347" y="565"/>
                </a:lnTo>
                <a:lnTo>
                  <a:pt x="347" y="565"/>
                </a:lnTo>
                <a:lnTo>
                  <a:pt x="352" y="565"/>
                </a:lnTo>
                <a:lnTo>
                  <a:pt x="352" y="565"/>
                </a:lnTo>
                <a:lnTo>
                  <a:pt x="352" y="565"/>
                </a:lnTo>
                <a:lnTo>
                  <a:pt x="355" y="565"/>
                </a:lnTo>
                <a:lnTo>
                  <a:pt x="355" y="565"/>
                </a:lnTo>
                <a:lnTo>
                  <a:pt x="355" y="565"/>
                </a:lnTo>
                <a:lnTo>
                  <a:pt x="357" y="565"/>
                </a:lnTo>
                <a:lnTo>
                  <a:pt x="357" y="565"/>
                </a:lnTo>
                <a:lnTo>
                  <a:pt x="357" y="565"/>
                </a:lnTo>
                <a:lnTo>
                  <a:pt x="358" y="565"/>
                </a:lnTo>
                <a:lnTo>
                  <a:pt x="358" y="565"/>
                </a:lnTo>
                <a:lnTo>
                  <a:pt x="360" y="565"/>
                </a:lnTo>
                <a:lnTo>
                  <a:pt x="360" y="565"/>
                </a:lnTo>
                <a:lnTo>
                  <a:pt x="360" y="565"/>
                </a:lnTo>
                <a:lnTo>
                  <a:pt x="364" y="565"/>
                </a:lnTo>
                <a:lnTo>
                  <a:pt x="364" y="565"/>
                </a:lnTo>
                <a:lnTo>
                  <a:pt x="364" y="565"/>
                </a:lnTo>
                <a:lnTo>
                  <a:pt x="367" y="565"/>
                </a:lnTo>
                <a:lnTo>
                  <a:pt x="367" y="565"/>
                </a:lnTo>
                <a:lnTo>
                  <a:pt x="367" y="565"/>
                </a:lnTo>
                <a:lnTo>
                  <a:pt x="369" y="565"/>
                </a:lnTo>
                <a:lnTo>
                  <a:pt x="369" y="565"/>
                </a:lnTo>
                <a:lnTo>
                  <a:pt x="369" y="565"/>
                </a:lnTo>
                <a:lnTo>
                  <a:pt x="373" y="565"/>
                </a:lnTo>
                <a:lnTo>
                  <a:pt x="373" y="565"/>
                </a:lnTo>
                <a:lnTo>
                  <a:pt x="373" y="565"/>
                </a:lnTo>
                <a:lnTo>
                  <a:pt x="379" y="565"/>
                </a:lnTo>
                <a:lnTo>
                  <a:pt x="379" y="565"/>
                </a:lnTo>
                <a:lnTo>
                  <a:pt x="379" y="565"/>
                </a:lnTo>
                <a:lnTo>
                  <a:pt x="380" y="565"/>
                </a:lnTo>
                <a:lnTo>
                  <a:pt x="380" y="565"/>
                </a:lnTo>
                <a:lnTo>
                  <a:pt x="387" y="565"/>
                </a:lnTo>
                <a:lnTo>
                  <a:pt x="387" y="565"/>
                </a:lnTo>
                <a:lnTo>
                  <a:pt x="387" y="565"/>
                </a:lnTo>
                <a:lnTo>
                  <a:pt x="401" y="565"/>
                </a:lnTo>
                <a:lnTo>
                  <a:pt x="401" y="565"/>
                </a:lnTo>
                <a:lnTo>
                  <a:pt x="401" y="565"/>
                </a:lnTo>
                <a:lnTo>
                  <a:pt x="404" y="565"/>
                </a:lnTo>
                <a:lnTo>
                  <a:pt x="404" y="565"/>
                </a:lnTo>
                <a:lnTo>
                  <a:pt x="404" y="565"/>
                </a:lnTo>
                <a:lnTo>
                  <a:pt x="405" y="565"/>
                </a:lnTo>
                <a:lnTo>
                  <a:pt x="407" y="565"/>
                </a:lnTo>
                <a:lnTo>
                  <a:pt x="407" y="565"/>
                </a:lnTo>
                <a:lnTo>
                  <a:pt x="407" y="565"/>
                </a:lnTo>
                <a:lnTo>
                  <a:pt x="408" y="565"/>
                </a:lnTo>
                <a:lnTo>
                  <a:pt x="408" y="565"/>
                </a:lnTo>
                <a:lnTo>
                  <a:pt x="411" y="565"/>
                </a:lnTo>
                <a:lnTo>
                  <a:pt x="411" y="565"/>
                </a:lnTo>
                <a:lnTo>
                  <a:pt x="411" y="565"/>
                </a:lnTo>
                <a:lnTo>
                  <a:pt x="414" y="565"/>
                </a:lnTo>
                <a:lnTo>
                  <a:pt x="414" y="565"/>
                </a:lnTo>
                <a:lnTo>
                  <a:pt x="414" y="565"/>
                </a:lnTo>
                <a:lnTo>
                  <a:pt x="422" y="565"/>
                </a:lnTo>
                <a:lnTo>
                  <a:pt x="422" y="565"/>
                </a:lnTo>
                <a:lnTo>
                  <a:pt x="422" y="565"/>
                </a:lnTo>
                <a:lnTo>
                  <a:pt x="429" y="565"/>
                </a:lnTo>
                <a:lnTo>
                  <a:pt x="429" y="562"/>
                </a:lnTo>
                <a:lnTo>
                  <a:pt x="429" y="565"/>
                </a:lnTo>
                <a:lnTo>
                  <a:pt x="440" y="565"/>
                </a:lnTo>
                <a:lnTo>
                  <a:pt x="440" y="565"/>
                </a:lnTo>
                <a:lnTo>
                  <a:pt x="440" y="565"/>
                </a:lnTo>
                <a:lnTo>
                  <a:pt x="448" y="565"/>
                </a:lnTo>
                <a:lnTo>
                  <a:pt x="448" y="565"/>
                </a:lnTo>
                <a:lnTo>
                  <a:pt x="448" y="565"/>
                </a:lnTo>
                <a:lnTo>
                  <a:pt x="450" y="565"/>
                </a:lnTo>
                <a:lnTo>
                  <a:pt x="450" y="565"/>
                </a:lnTo>
                <a:lnTo>
                  <a:pt x="450" y="565"/>
                </a:lnTo>
                <a:lnTo>
                  <a:pt x="461" y="565"/>
                </a:lnTo>
                <a:lnTo>
                  <a:pt x="461" y="565"/>
                </a:lnTo>
                <a:lnTo>
                  <a:pt x="461" y="565"/>
                </a:lnTo>
                <a:lnTo>
                  <a:pt x="462" y="565"/>
                </a:lnTo>
                <a:lnTo>
                  <a:pt x="462" y="565"/>
                </a:lnTo>
                <a:lnTo>
                  <a:pt x="463" y="565"/>
                </a:lnTo>
                <a:lnTo>
                  <a:pt x="463" y="565"/>
                </a:lnTo>
                <a:lnTo>
                  <a:pt x="464" y="565"/>
                </a:lnTo>
                <a:lnTo>
                  <a:pt x="464" y="565"/>
                </a:lnTo>
                <a:lnTo>
                  <a:pt x="465" y="565"/>
                </a:lnTo>
                <a:lnTo>
                  <a:pt x="465" y="565"/>
                </a:lnTo>
                <a:lnTo>
                  <a:pt x="466" y="565"/>
                </a:lnTo>
                <a:lnTo>
                  <a:pt x="466" y="565"/>
                </a:lnTo>
                <a:lnTo>
                  <a:pt x="468" y="565"/>
                </a:lnTo>
                <a:lnTo>
                  <a:pt x="468" y="565"/>
                </a:lnTo>
                <a:lnTo>
                  <a:pt x="468" y="565"/>
                </a:lnTo>
                <a:lnTo>
                  <a:pt x="502" y="565"/>
                </a:lnTo>
                <a:lnTo>
                  <a:pt x="502" y="565"/>
                </a:lnTo>
                <a:lnTo>
                  <a:pt x="502" y="565"/>
                </a:lnTo>
                <a:lnTo>
                  <a:pt x="503" y="565"/>
                </a:lnTo>
                <a:lnTo>
                  <a:pt x="503" y="565"/>
                </a:lnTo>
                <a:lnTo>
                  <a:pt x="515" y="565"/>
                </a:lnTo>
                <a:lnTo>
                  <a:pt x="515" y="565"/>
                </a:lnTo>
                <a:lnTo>
                  <a:pt x="515" y="565"/>
                </a:lnTo>
                <a:lnTo>
                  <a:pt x="535" y="565"/>
                </a:lnTo>
                <a:lnTo>
                  <a:pt x="535" y="565"/>
                </a:lnTo>
                <a:lnTo>
                  <a:pt x="535" y="565"/>
                </a:lnTo>
                <a:lnTo>
                  <a:pt x="536" y="565"/>
                </a:lnTo>
                <a:lnTo>
                  <a:pt x="536" y="565"/>
                </a:lnTo>
                <a:lnTo>
                  <a:pt x="537" y="565"/>
                </a:lnTo>
                <a:lnTo>
                  <a:pt x="537" y="565"/>
                </a:lnTo>
                <a:lnTo>
                  <a:pt x="539" y="565"/>
                </a:lnTo>
                <a:lnTo>
                  <a:pt x="539" y="565"/>
                </a:lnTo>
                <a:lnTo>
                  <a:pt x="539" y="565"/>
                </a:lnTo>
                <a:lnTo>
                  <a:pt x="542" y="565"/>
                </a:lnTo>
                <a:lnTo>
                  <a:pt x="542" y="565"/>
                </a:lnTo>
                <a:lnTo>
                  <a:pt x="542" y="565"/>
                </a:lnTo>
                <a:lnTo>
                  <a:pt x="550" y="565"/>
                </a:lnTo>
                <a:lnTo>
                  <a:pt x="550" y="565"/>
                </a:lnTo>
                <a:lnTo>
                  <a:pt x="550" y="565"/>
                </a:lnTo>
                <a:lnTo>
                  <a:pt x="554" y="565"/>
                </a:lnTo>
                <a:lnTo>
                  <a:pt x="554" y="565"/>
                </a:lnTo>
                <a:lnTo>
                  <a:pt x="554" y="565"/>
                </a:lnTo>
                <a:lnTo>
                  <a:pt x="560" y="565"/>
                </a:lnTo>
                <a:lnTo>
                  <a:pt x="560" y="565"/>
                </a:lnTo>
                <a:lnTo>
                  <a:pt x="560" y="565"/>
                </a:lnTo>
                <a:lnTo>
                  <a:pt x="564" y="565"/>
                </a:lnTo>
                <a:lnTo>
                  <a:pt x="564" y="565"/>
                </a:lnTo>
                <a:lnTo>
                  <a:pt x="564" y="565"/>
                </a:lnTo>
                <a:lnTo>
                  <a:pt x="567" y="565"/>
                </a:lnTo>
                <a:lnTo>
                  <a:pt x="567" y="564"/>
                </a:lnTo>
                <a:lnTo>
                  <a:pt x="567" y="565"/>
                </a:lnTo>
                <a:lnTo>
                  <a:pt x="570" y="565"/>
                </a:lnTo>
                <a:lnTo>
                  <a:pt x="570" y="565"/>
                </a:lnTo>
                <a:lnTo>
                  <a:pt x="570" y="565"/>
                </a:lnTo>
                <a:lnTo>
                  <a:pt x="577" y="565"/>
                </a:lnTo>
                <a:lnTo>
                  <a:pt x="577" y="565"/>
                </a:lnTo>
                <a:lnTo>
                  <a:pt x="577" y="565"/>
                </a:lnTo>
                <a:lnTo>
                  <a:pt x="581" y="565"/>
                </a:lnTo>
                <a:lnTo>
                  <a:pt x="581" y="565"/>
                </a:lnTo>
                <a:lnTo>
                  <a:pt x="581" y="565"/>
                </a:lnTo>
                <a:lnTo>
                  <a:pt x="591" y="565"/>
                </a:lnTo>
                <a:lnTo>
                  <a:pt x="591" y="565"/>
                </a:lnTo>
                <a:lnTo>
                  <a:pt x="591" y="565"/>
                </a:lnTo>
                <a:lnTo>
                  <a:pt x="596" y="565"/>
                </a:lnTo>
                <a:lnTo>
                  <a:pt x="596" y="565"/>
                </a:lnTo>
                <a:lnTo>
                  <a:pt x="596" y="565"/>
                </a:lnTo>
                <a:lnTo>
                  <a:pt x="607" y="565"/>
                </a:lnTo>
                <a:lnTo>
                  <a:pt x="607" y="565"/>
                </a:lnTo>
                <a:lnTo>
                  <a:pt x="607" y="565"/>
                </a:lnTo>
                <a:lnTo>
                  <a:pt x="612" y="565"/>
                </a:lnTo>
                <a:lnTo>
                  <a:pt x="612" y="565"/>
                </a:lnTo>
                <a:lnTo>
                  <a:pt x="612" y="565"/>
                </a:lnTo>
                <a:lnTo>
                  <a:pt x="617" y="565"/>
                </a:lnTo>
                <a:lnTo>
                  <a:pt x="617" y="565"/>
                </a:lnTo>
                <a:lnTo>
                  <a:pt x="617" y="565"/>
                </a:lnTo>
                <a:lnTo>
                  <a:pt x="618" y="565"/>
                </a:lnTo>
                <a:lnTo>
                  <a:pt x="618" y="565"/>
                </a:lnTo>
                <a:lnTo>
                  <a:pt x="624" y="565"/>
                </a:lnTo>
                <a:lnTo>
                  <a:pt x="624" y="565"/>
                </a:lnTo>
                <a:lnTo>
                  <a:pt x="624" y="565"/>
                </a:lnTo>
                <a:lnTo>
                  <a:pt x="626" y="565"/>
                </a:lnTo>
                <a:lnTo>
                  <a:pt x="626" y="565"/>
                </a:lnTo>
                <a:lnTo>
                  <a:pt x="626" y="565"/>
                </a:lnTo>
                <a:lnTo>
                  <a:pt x="643" y="565"/>
                </a:lnTo>
                <a:lnTo>
                  <a:pt x="643" y="565"/>
                </a:lnTo>
                <a:lnTo>
                  <a:pt x="643" y="565"/>
                </a:lnTo>
                <a:lnTo>
                  <a:pt x="648" y="565"/>
                </a:lnTo>
                <a:lnTo>
                  <a:pt x="648" y="565"/>
                </a:lnTo>
                <a:lnTo>
                  <a:pt x="648" y="565"/>
                </a:lnTo>
                <a:lnTo>
                  <a:pt x="652" y="565"/>
                </a:lnTo>
                <a:lnTo>
                  <a:pt x="652" y="565"/>
                </a:lnTo>
                <a:lnTo>
                  <a:pt x="652" y="565"/>
                </a:lnTo>
                <a:lnTo>
                  <a:pt x="658" y="565"/>
                </a:lnTo>
                <a:lnTo>
                  <a:pt x="658" y="565"/>
                </a:lnTo>
                <a:lnTo>
                  <a:pt x="658" y="565"/>
                </a:lnTo>
                <a:lnTo>
                  <a:pt x="659" y="565"/>
                </a:lnTo>
                <a:lnTo>
                  <a:pt x="659" y="565"/>
                </a:lnTo>
                <a:lnTo>
                  <a:pt x="660" y="565"/>
                </a:lnTo>
                <a:lnTo>
                  <a:pt x="660" y="565"/>
                </a:lnTo>
                <a:lnTo>
                  <a:pt x="661" y="565"/>
                </a:lnTo>
                <a:lnTo>
                  <a:pt x="661" y="565"/>
                </a:lnTo>
                <a:lnTo>
                  <a:pt x="663" y="565"/>
                </a:lnTo>
                <a:lnTo>
                  <a:pt x="663" y="565"/>
                </a:lnTo>
                <a:lnTo>
                  <a:pt x="663" y="565"/>
                </a:lnTo>
                <a:lnTo>
                  <a:pt x="666" y="565"/>
                </a:lnTo>
                <a:lnTo>
                  <a:pt x="666" y="565"/>
                </a:lnTo>
                <a:lnTo>
                  <a:pt x="666" y="565"/>
                </a:lnTo>
                <a:lnTo>
                  <a:pt x="667" y="565"/>
                </a:lnTo>
                <a:lnTo>
                  <a:pt x="667" y="565"/>
                </a:lnTo>
                <a:lnTo>
                  <a:pt x="683" y="565"/>
                </a:lnTo>
                <a:lnTo>
                  <a:pt x="683" y="565"/>
                </a:lnTo>
                <a:lnTo>
                  <a:pt x="683" y="565"/>
                </a:lnTo>
                <a:lnTo>
                  <a:pt x="684" y="565"/>
                </a:lnTo>
                <a:lnTo>
                  <a:pt x="684" y="565"/>
                </a:lnTo>
                <a:lnTo>
                  <a:pt x="694" y="565"/>
                </a:lnTo>
                <a:lnTo>
                  <a:pt x="694" y="565"/>
                </a:lnTo>
                <a:lnTo>
                  <a:pt x="694" y="565"/>
                </a:lnTo>
                <a:lnTo>
                  <a:pt x="695" y="565"/>
                </a:lnTo>
                <a:lnTo>
                  <a:pt x="695" y="565"/>
                </a:lnTo>
                <a:lnTo>
                  <a:pt x="696" y="565"/>
                </a:lnTo>
                <a:lnTo>
                  <a:pt x="696" y="565"/>
                </a:lnTo>
                <a:lnTo>
                  <a:pt x="699" y="565"/>
                </a:lnTo>
                <a:lnTo>
                  <a:pt x="699" y="565"/>
                </a:lnTo>
                <a:lnTo>
                  <a:pt x="699" y="565"/>
                </a:lnTo>
                <a:lnTo>
                  <a:pt x="701" y="565"/>
                </a:lnTo>
                <a:lnTo>
                  <a:pt x="701" y="565"/>
                </a:lnTo>
                <a:lnTo>
                  <a:pt x="701" y="565"/>
                </a:lnTo>
                <a:lnTo>
                  <a:pt x="706" y="565"/>
                </a:lnTo>
                <a:lnTo>
                  <a:pt x="706" y="515"/>
                </a:lnTo>
                <a:lnTo>
                  <a:pt x="706" y="565"/>
                </a:lnTo>
                <a:lnTo>
                  <a:pt x="711" y="565"/>
                </a:lnTo>
                <a:lnTo>
                  <a:pt x="711" y="565"/>
                </a:lnTo>
                <a:lnTo>
                  <a:pt x="711" y="565"/>
                </a:lnTo>
                <a:lnTo>
                  <a:pt x="719" y="565"/>
                </a:lnTo>
                <a:lnTo>
                  <a:pt x="719" y="565"/>
                </a:lnTo>
                <a:lnTo>
                  <a:pt x="719" y="565"/>
                </a:lnTo>
                <a:lnTo>
                  <a:pt x="723" y="565"/>
                </a:lnTo>
                <a:lnTo>
                  <a:pt x="723" y="565"/>
                </a:lnTo>
                <a:lnTo>
                  <a:pt x="723" y="565"/>
                </a:lnTo>
                <a:lnTo>
                  <a:pt x="727" y="565"/>
                </a:lnTo>
                <a:lnTo>
                  <a:pt x="727" y="565"/>
                </a:lnTo>
                <a:lnTo>
                  <a:pt x="727" y="565"/>
                </a:lnTo>
                <a:lnTo>
                  <a:pt x="732" y="565"/>
                </a:lnTo>
                <a:lnTo>
                  <a:pt x="732" y="565"/>
                </a:lnTo>
                <a:lnTo>
                  <a:pt x="732" y="565"/>
                </a:lnTo>
                <a:lnTo>
                  <a:pt x="733" y="565"/>
                </a:lnTo>
                <a:lnTo>
                  <a:pt x="733" y="565"/>
                </a:lnTo>
                <a:lnTo>
                  <a:pt x="735" y="565"/>
                </a:lnTo>
                <a:lnTo>
                  <a:pt x="735" y="565"/>
                </a:lnTo>
                <a:lnTo>
                  <a:pt x="735" y="565"/>
                </a:lnTo>
                <a:lnTo>
                  <a:pt x="742" y="565"/>
                </a:lnTo>
                <a:lnTo>
                  <a:pt x="742" y="565"/>
                </a:lnTo>
                <a:lnTo>
                  <a:pt x="742" y="565"/>
                </a:lnTo>
                <a:lnTo>
                  <a:pt x="745" y="565"/>
                </a:lnTo>
                <a:lnTo>
                  <a:pt x="745" y="565"/>
                </a:lnTo>
                <a:lnTo>
                  <a:pt x="745" y="565"/>
                </a:lnTo>
                <a:lnTo>
                  <a:pt x="746" y="563"/>
                </a:lnTo>
                <a:lnTo>
                  <a:pt x="746" y="565"/>
                </a:lnTo>
                <a:lnTo>
                  <a:pt x="763" y="565"/>
                </a:lnTo>
                <a:lnTo>
                  <a:pt x="763" y="565"/>
                </a:lnTo>
                <a:lnTo>
                  <a:pt x="763" y="565"/>
                </a:lnTo>
                <a:lnTo>
                  <a:pt x="764" y="565"/>
                </a:lnTo>
                <a:lnTo>
                  <a:pt x="764" y="565"/>
                </a:lnTo>
                <a:lnTo>
                  <a:pt x="765" y="565"/>
                </a:lnTo>
                <a:lnTo>
                  <a:pt x="765" y="565"/>
                </a:lnTo>
                <a:lnTo>
                  <a:pt x="766" y="565"/>
                </a:lnTo>
                <a:lnTo>
                  <a:pt x="766" y="565"/>
                </a:lnTo>
                <a:lnTo>
                  <a:pt x="775" y="565"/>
                </a:lnTo>
                <a:lnTo>
                  <a:pt x="775" y="565"/>
                </a:lnTo>
                <a:lnTo>
                  <a:pt x="775" y="565"/>
                </a:lnTo>
                <a:lnTo>
                  <a:pt x="781" y="565"/>
                </a:lnTo>
                <a:lnTo>
                  <a:pt x="781" y="565"/>
                </a:lnTo>
                <a:lnTo>
                  <a:pt x="781" y="565"/>
                </a:lnTo>
                <a:lnTo>
                  <a:pt x="782" y="565"/>
                </a:lnTo>
                <a:lnTo>
                  <a:pt x="782" y="565"/>
                </a:lnTo>
                <a:lnTo>
                  <a:pt x="790" y="565"/>
                </a:lnTo>
                <a:lnTo>
                  <a:pt x="790" y="565"/>
                </a:lnTo>
                <a:lnTo>
                  <a:pt x="790" y="565"/>
                </a:lnTo>
                <a:lnTo>
                  <a:pt x="791" y="565"/>
                </a:lnTo>
                <a:lnTo>
                  <a:pt x="791" y="565"/>
                </a:lnTo>
                <a:lnTo>
                  <a:pt x="792" y="565"/>
                </a:lnTo>
                <a:lnTo>
                  <a:pt x="792" y="565"/>
                </a:lnTo>
                <a:lnTo>
                  <a:pt x="801" y="565"/>
                </a:lnTo>
                <a:lnTo>
                  <a:pt x="801" y="565"/>
                </a:lnTo>
                <a:lnTo>
                  <a:pt x="801" y="565"/>
                </a:lnTo>
                <a:lnTo>
                  <a:pt x="804" y="565"/>
                </a:lnTo>
                <a:lnTo>
                  <a:pt x="804" y="565"/>
                </a:lnTo>
                <a:lnTo>
                  <a:pt x="804" y="565"/>
                </a:lnTo>
                <a:lnTo>
                  <a:pt x="805" y="481"/>
                </a:lnTo>
                <a:lnTo>
                  <a:pt x="805" y="565"/>
                </a:lnTo>
                <a:lnTo>
                  <a:pt x="811" y="565"/>
                </a:lnTo>
                <a:lnTo>
                  <a:pt x="811" y="565"/>
                </a:lnTo>
                <a:lnTo>
                  <a:pt x="811" y="565"/>
                </a:lnTo>
                <a:lnTo>
                  <a:pt x="816" y="565"/>
                </a:lnTo>
                <a:lnTo>
                  <a:pt x="816" y="565"/>
                </a:lnTo>
                <a:lnTo>
                  <a:pt x="816" y="565"/>
                </a:lnTo>
                <a:lnTo>
                  <a:pt x="820" y="565"/>
                </a:lnTo>
                <a:lnTo>
                  <a:pt x="820" y="565"/>
                </a:lnTo>
                <a:lnTo>
                  <a:pt x="820" y="565"/>
                </a:lnTo>
                <a:lnTo>
                  <a:pt x="821" y="565"/>
                </a:lnTo>
                <a:lnTo>
                  <a:pt x="821" y="565"/>
                </a:lnTo>
                <a:lnTo>
                  <a:pt x="822" y="565"/>
                </a:lnTo>
                <a:lnTo>
                  <a:pt x="822" y="565"/>
                </a:lnTo>
                <a:lnTo>
                  <a:pt x="829" y="565"/>
                </a:lnTo>
                <a:lnTo>
                  <a:pt x="829" y="565"/>
                </a:lnTo>
                <a:lnTo>
                  <a:pt x="829" y="565"/>
                </a:lnTo>
                <a:lnTo>
                  <a:pt x="836" y="565"/>
                </a:lnTo>
                <a:lnTo>
                  <a:pt x="836" y="565"/>
                </a:lnTo>
                <a:lnTo>
                  <a:pt x="836" y="565"/>
                </a:lnTo>
                <a:lnTo>
                  <a:pt x="843" y="565"/>
                </a:lnTo>
                <a:lnTo>
                  <a:pt x="844" y="565"/>
                </a:lnTo>
                <a:lnTo>
                  <a:pt x="844" y="565"/>
                </a:lnTo>
                <a:lnTo>
                  <a:pt x="845" y="561"/>
                </a:lnTo>
                <a:lnTo>
                  <a:pt x="845" y="565"/>
                </a:lnTo>
                <a:lnTo>
                  <a:pt x="851" y="565"/>
                </a:lnTo>
                <a:lnTo>
                  <a:pt x="851" y="563"/>
                </a:lnTo>
                <a:lnTo>
                  <a:pt x="851" y="565"/>
                </a:lnTo>
                <a:lnTo>
                  <a:pt x="854" y="565"/>
                </a:lnTo>
                <a:lnTo>
                  <a:pt x="854" y="565"/>
                </a:lnTo>
                <a:lnTo>
                  <a:pt x="854" y="565"/>
                </a:lnTo>
                <a:lnTo>
                  <a:pt x="884" y="565"/>
                </a:lnTo>
                <a:lnTo>
                  <a:pt x="884" y="561"/>
                </a:lnTo>
                <a:lnTo>
                  <a:pt x="884" y="565"/>
                </a:lnTo>
                <a:lnTo>
                  <a:pt x="885" y="565"/>
                </a:lnTo>
                <a:lnTo>
                  <a:pt x="885" y="565"/>
                </a:lnTo>
                <a:lnTo>
                  <a:pt x="888" y="565"/>
                </a:lnTo>
                <a:lnTo>
                  <a:pt x="888" y="565"/>
                </a:lnTo>
                <a:lnTo>
                  <a:pt x="888" y="565"/>
                </a:lnTo>
                <a:lnTo>
                  <a:pt x="891" y="565"/>
                </a:lnTo>
                <a:lnTo>
                  <a:pt x="891" y="565"/>
                </a:lnTo>
                <a:lnTo>
                  <a:pt x="891" y="565"/>
                </a:lnTo>
                <a:lnTo>
                  <a:pt x="896" y="565"/>
                </a:lnTo>
                <a:lnTo>
                  <a:pt x="896" y="565"/>
                </a:lnTo>
                <a:lnTo>
                  <a:pt x="896" y="565"/>
                </a:lnTo>
                <a:lnTo>
                  <a:pt x="897" y="565"/>
                </a:lnTo>
                <a:lnTo>
                  <a:pt x="897" y="565"/>
                </a:lnTo>
                <a:lnTo>
                  <a:pt x="904" y="565"/>
                </a:lnTo>
                <a:lnTo>
                  <a:pt x="904" y="538"/>
                </a:lnTo>
                <a:lnTo>
                  <a:pt x="904" y="565"/>
                </a:lnTo>
                <a:lnTo>
                  <a:pt x="905" y="565"/>
                </a:lnTo>
                <a:lnTo>
                  <a:pt x="905" y="565"/>
                </a:lnTo>
                <a:lnTo>
                  <a:pt x="907" y="565"/>
                </a:lnTo>
                <a:lnTo>
                  <a:pt x="907" y="565"/>
                </a:lnTo>
                <a:lnTo>
                  <a:pt x="907" y="565"/>
                </a:lnTo>
                <a:lnTo>
                  <a:pt x="910" y="565"/>
                </a:lnTo>
                <a:lnTo>
                  <a:pt x="910" y="565"/>
                </a:lnTo>
                <a:lnTo>
                  <a:pt x="910" y="565"/>
                </a:lnTo>
                <a:lnTo>
                  <a:pt x="914" y="565"/>
                </a:lnTo>
                <a:lnTo>
                  <a:pt x="914" y="565"/>
                </a:lnTo>
                <a:lnTo>
                  <a:pt x="914" y="565"/>
                </a:lnTo>
                <a:lnTo>
                  <a:pt x="920" y="565"/>
                </a:lnTo>
                <a:lnTo>
                  <a:pt x="920" y="565"/>
                </a:lnTo>
                <a:lnTo>
                  <a:pt x="920" y="565"/>
                </a:lnTo>
                <a:lnTo>
                  <a:pt x="924" y="565"/>
                </a:lnTo>
                <a:lnTo>
                  <a:pt x="924" y="565"/>
                </a:lnTo>
                <a:lnTo>
                  <a:pt x="924" y="565"/>
                </a:lnTo>
                <a:lnTo>
                  <a:pt x="928" y="565"/>
                </a:lnTo>
                <a:lnTo>
                  <a:pt x="928" y="565"/>
                </a:lnTo>
                <a:lnTo>
                  <a:pt x="928" y="565"/>
                </a:lnTo>
                <a:lnTo>
                  <a:pt x="929" y="565"/>
                </a:lnTo>
                <a:lnTo>
                  <a:pt x="929" y="565"/>
                </a:lnTo>
                <a:lnTo>
                  <a:pt x="930" y="565"/>
                </a:lnTo>
                <a:lnTo>
                  <a:pt x="930" y="565"/>
                </a:lnTo>
                <a:lnTo>
                  <a:pt x="944" y="565"/>
                </a:lnTo>
                <a:lnTo>
                  <a:pt x="944" y="559"/>
                </a:lnTo>
                <a:lnTo>
                  <a:pt x="944" y="565"/>
                </a:lnTo>
                <a:lnTo>
                  <a:pt x="950" y="565"/>
                </a:lnTo>
                <a:lnTo>
                  <a:pt x="950" y="565"/>
                </a:lnTo>
                <a:lnTo>
                  <a:pt x="950" y="565"/>
                </a:lnTo>
                <a:lnTo>
                  <a:pt x="952" y="565"/>
                </a:lnTo>
                <a:lnTo>
                  <a:pt x="952" y="565"/>
                </a:lnTo>
                <a:lnTo>
                  <a:pt x="952" y="565"/>
                </a:lnTo>
                <a:lnTo>
                  <a:pt x="955" y="565"/>
                </a:lnTo>
                <a:lnTo>
                  <a:pt x="955" y="565"/>
                </a:lnTo>
                <a:lnTo>
                  <a:pt x="955" y="565"/>
                </a:lnTo>
                <a:lnTo>
                  <a:pt x="956" y="565"/>
                </a:lnTo>
                <a:lnTo>
                  <a:pt x="956" y="565"/>
                </a:lnTo>
                <a:lnTo>
                  <a:pt x="960" y="565"/>
                </a:lnTo>
                <a:lnTo>
                  <a:pt x="960" y="564"/>
                </a:lnTo>
                <a:lnTo>
                  <a:pt x="960" y="565"/>
                </a:lnTo>
                <a:lnTo>
                  <a:pt x="963" y="565"/>
                </a:lnTo>
                <a:lnTo>
                  <a:pt x="963" y="565"/>
                </a:lnTo>
                <a:lnTo>
                  <a:pt x="963" y="560"/>
                </a:lnTo>
                <a:lnTo>
                  <a:pt x="964" y="564"/>
                </a:lnTo>
                <a:lnTo>
                  <a:pt x="964" y="565"/>
                </a:lnTo>
                <a:lnTo>
                  <a:pt x="967" y="565"/>
                </a:lnTo>
                <a:lnTo>
                  <a:pt x="967" y="565"/>
                </a:lnTo>
                <a:lnTo>
                  <a:pt x="967" y="565"/>
                </a:lnTo>
                <a:lnTo>
                  <a:pt x="972" y="565"/>
                </a:lnTo>
                <a:lnTo>
                  <a:pt x="972" y="565"/>
                </a:lnTo>
                <a:lnTo>
                  <a:pt x="972" y="565"/>
                </a:lnTo>
                <a:lnTo>
                  <a:pt x="977" y="565"/>
                </a:lnTo>
                <a:lnTo>
                  <a:pt x="977" y="565"/>
                </a:lnTo>
                <a:lnTo>
                  <a:pt x="977" y="565"/>
                </a:lnTo>
                <a:lnTo>
                  <a:pt x="978" y="565"/>
                </a:lnTo>
                <a:lnTo>
                  <a:pt x="978" y="565"/>
                </a:lnTo>
                <a:lnTo>
                  <a:pt x="979" y="565"/>
                </a:lnTo>
                <a:lnTo>
                  <a:pt x="979" y="565"/>
                </a:lnTo>
                <a:lnTo>
                  <a:pt x="980" y="565"/>
                </a:lnTo>
                <a:lnTo>
                  <a:pt x="980" y="565"/>
                </a:lnTo>
                <a:lnTo>
                  <a:pt x="983" y="565"/>
                </a:lnTo>
                <a:lnTo>
                  <a:pt x="983" y="558"/>
                </a:lnTo>
                <a:lnTo>
                  <a:pt x="983" y="565"/>
                </a:lnTo>
                <a:lnTo>
                  <a:pt x="984" y="565"/>
                </a:lnTo>
                <a:lnTo>
                  <a:pt x="984" y="565"/>
                </a:lnTo>
                <a:lnTo>
                  <a:pt x="991" y="565"/>
                </a:lnTo>
                <a:lnTo>
                  <a:pt x="991" y="565"/>
                </a:lnTo>
                <a:lnTo>
                  <a:pt x="991" y="565"/>
                </a:lnTo>
                <a:lnTo>
                  <a:pt x="996" y="565"/>
                </a:lnTo>
                <a:lnTo>
                  <a:pt x="996" y="565"/>
                </a:lnTo>
                <a:lnTo>
                  <a:pt x="996" y="565"/>
                </a:lnTo>
                <a:lnTo>
                  <a:pt x="997" y="565"/>
                </a:lnTo>
                <a:lnTo>
                  <a:pt x="997" y="565"/>
                </a:lnTo>
                <a:lnTo>
                  <a:pt x="998" y="565"/>
                </a:lnTo>
                <a:lnTo>
                  <a:pt x="998" y="565"/>
                </a:lnTo>
                <a:lnTo>
                  <a:pt x="1000" y="565"/>
                </a:lnTo>
                <a:lnTo>
                  <a:pt x="1000" y="565"/>
                </a:lnTo>
                <a:lnTo>
                  <a:pt x="1000" y="565"/>
                </a:lnTo>
                <a:lnTo>
                  <a:pt x="1001" y="565"/>
                </a:lnTo>
                <a:lnTo>
                  <a:pt x="1001" y="565"/>
                </a:lnTo>
                <a:lnTo>
                  <a:pt x="1003" y="565"/>
                </a:lnTo>
                <a:lnTo>
                  <a:pt x="1003" y="515"/>
                </a:lnTo>
                <a:lnTo>
                  <a:pt x="1003" y="565"/>
                </a:lnTo>
                <a:lnTo>
                  <a:pt x="1006" y="565"/>
                </a:lnTo>
                <a:lnTo>
                  <a:pt x="1006" y="564"/>
                </a:lnTo>
                <a:lnTo>
                  <a:pt x="1006" y="565"/>
                </a:lnTo>
                <a:lnTo>
                  <a:pt x="1007" y="565"/>
                </a:lnTo>
                <a:lnTo>
                  <a:pt x="1007" y="565"/>
                </a:lnTo>
                <a:lnTo>
                  <a:pt x="1019" y="565"/>
                </a:lnTo>
                <a:lnTo>
                  <a:pt x="1019" y="565"/>
                </a:lnTo>
                <a:lnTo>
                  <a:pt x="1019" y="565"/>
                </a:lnTo>
                <a:lnTo>
                  <a:pt x="1024" y="565"/>
                </a:lnTo>
                <a:lnTo>
                  <a:pt x="1024" y="565"/>
                </a:lnTo>
                <a:lnTo>
                  <a:pt x="1024" y="565"/>
                </a:lnTo>
                <a:lnTo>
                  <a:pt x="1026" y="565"/>
                </a:lnTo>
                <a:lnTo>
                  <a:pt x="1026" y="565"/>
                </a:lnTo>
                <a:lnTo>
                  <a:pt x="1026" y="565"/>
                </a:lnTo>
                <a:lnTo>
                  <a:pt x="1041" y="565"/>
                </a:lnTo>
                <a:lnTo>
                  <a:pt x="1041" y="565"/>
                </a:lnTo>
                <a:lnTo>
                  <a:pt x="1041" y="565"/>
                </a:lnTo>
                <a:lnTo>
                  <a:pt x="1043" y="565"/>
                </a:lnTo>
                <a:lnTo>
                  <a:pt x="1043" y="532"/>
                </a:lnTo>
                <a:lnTo>
                  <a:pt x="1043" y="565"/>
                </a:lnTo>
                <a:lnTo>
                  <a:pt x="1051" y="565"/>
                </a:lnTo>
                <a:lnTo>
                  <a:pt x="1051" y="565"/>
                </a:lnTo>
                <a:lnTo>
                  <a:pt x="1051" y="565"/>
                </a:lnTo>
                <a:lnTo>
                  <a:pt x="1056" y="565"/>
                </a:lnTo>
                <a:lnTo>
                  <a:pt x="1056" y="561"/>
                </a:lnTo>
                <a:lnTo>
                  <a:pt x="1056" y="565"/>
                </a:lnTo>
                <a:lnTo>
                  <a:pt x="1059" y="565"/>
                </a:lnTo>
                <a:lnTo>
                  <a:pt x="1059" y="565"/>
                </a:lnTo>
                <a:lnTo>
                  <a:pt x="1059" y="565"/>
                </a:lnTo>
                <a:lnTo>
                  <a:pt x="1060" y="565"/>
                </a:lnTo>
                <a:lnTo>
                  <a:pt x="1060" y="565"/>
                </a:lnTo>
                <a:lnTo>
                  <a:pt x="1068" y="565"/>
                </a:lnTo>
                <a:lnTo>
                  <a:pt x="1068" y="565"/>
                </a:lnTo>
                <a:lnTo>
                  <a:pt x="1068" y="565"/>
                </a:lnTo>
                <a:lnTo>
                  <a:pt x="1069" y="565"/>
                </a:lnTo>
                <a:lnTo>
                  <a:pt x="1069" y="565"/>
                </a:lnTo>
                <a:lnTo>
                  <a:pt x="1074" y="565"/>
                </a:lnTo>
                <a:lnTo>
                  <a:pt x="1074" y="565"/>
                </a:lnTo>
                <a:lnTo>
                  <a:pt x="1074" y="565"/>
                </a:lnTo>
                <a:lnTo>
                  <a:pt x="1077" y="565"/>
                </a:lnTo>
                <a:lnTo>
                  <a:pt x="1077" y="565"/>
                </a:lnTo>
                <a:lnTo>
                  <a:pt x="1077" y="565"/>
                </a:lnTo>
                <a:lnTo>
                  <a:pt x="1078" y="565"/>
                </a:lnTo>
                <a:lnTo>
                  <a:pt x="1078" y="565"/>
                </a:lnTo>
                <a:lnTo>
                  <a:pt x="1082" y="565"/>
                </a:lnTo>
                <a:lnTo>
                  <a:pt x="1082" y="564"/>
                </a:lnTo>
                <a:lnTo>
                  <a:pt x="1082" y="565"/>
                </a:lnTo>
                <a:lnTo>
                  <a:pt x="1091" y="565"/>
                </a:lnTo>
                <a:lnTo>
                  <a:pt x="1091" y="565"/>
                </a:lnTo>
                <a:lnTo>
                  <a:pt x="1091" y="565"/>
                </a:lnTo>
                <a:lnTo>
                  <a:pt x="1095" y="565"/>
                </a:lnTo>
                <a:lnTo>
                  <a:pt x="1095" y="565"/>
                </a:lnTo>
                <a:lnTo>
                  <a:pt x="1095" y="565"/>
                </a:lnTo>
                <a:lnTo>
                  <a:pt x="1096" y="565"/>
                </a:lnTo>
                <a:lnTo>
                  <a:pt x="1096" y="565"/>
                </a:lnTo>
                <a:lnTo>
                  <a:pt x="1099" y="565"/>
                </a:lnTo>
                <a:lnTo>
                  <a:pt x="1099" y="563"/>
                </a:lnTo>
                <a:lnTo>
                  <a:pt x="1099" y="565"/>
                </a:lnTo>
                <a:lnTo>
                  <a:pt x="1102" y="565"/>
                </a:lnTo>
                <a:lnTo>
                  <a:pt x="1102" y="0"/>
                </a:lnTo>
                <a:lnTo>
                  <a:pt x="1102" y="565"/>
                </a:lnTo>
                <a:lnTo>
                  <a:pt x="1109" y="565"/>
                </a:lnTo>
                <a:lnTo>
                  <a:pt x="1109" y="565"/>
                </a:lnTo>
                <a:lnTo>
                  <a:pt x="1109" y="565"/>
                </a:lnTo>
                <a:lnTo>
                  <a:pt x="1112" y="565"/>
                </a:lnTo>
                <a:lnTo>
                  <a:pt x="1112" y="565"/>
                </a:lnTo>
                <a:lnTo>
                  <a:pt x="1112" y="565"/>
                </a:lnTo>
                <a:lnTo>
                  <a:pt x="1119" y="565"/>
                </a:lnTo>
                <a:lnTo>
                  <a:pt x="1119" y="565"/>
                </a:lnTo>
                <a:lnTo>
                  <a:pt x="1119" y="565"/>
                </a:lnTo>
                <a:lnTo>
                  <a:pt x="1126" y="565"/>
                </a:lnTo>
                <a:lnTo>
                  <a:pt x="1126" y="565"/>
                </a:lnTo>
                <a:lnTo>
                  <a:pt x="1126" y="565"/>
                </a:lnTo>
                <a:lnTo>
                  <a:pt x="1127" y="565"/>
                </a:lnTo>
                <a:lnTo>
                  <a:pt x="1127" y="565"/>
                </a:lnTo>
                <a:lnTo>
                  <a:pt x="1135" y="565"/>
                </a:lnTo>
                <a:lnTo>
                  <a:pt x="1135" y="565"/>
                </a:lnTo>
                <a:lnTo>
                  <a:pt x="1135" y="565"/>
                </a:lnTo>
                <a:lnTo>
                  <a:pt x="1137" y="565"/>
                </a:lnTo>
                <a:lnTo>
                  <a:pt x="1137" y="565"/>
                </a:lnTo>
                <a:lnTo>
                  <a:pt x="1137" y="565"/>
                </a:lnTo>
                <a:lnTo>
                  <a:pt x="1140" y="565"/>
                </a:lnTo>
                <a:lnTo>
                  <a:pt x="1140" y="565"/>
                </a:lnTo>
                <a:lnTo>
                  <a:pt x="1140" y="565"/>
                </a:lnTo>
                <a:lnTo>
                  <a:pt x="1142" y="565"/>
                </a:lnTo>
                <a:lnTo>
                  <a:pt x="1142" y="550"/>
                </a:lnTo>
                <a:lnTo>
                  <a:pt x="1142" y="565"/>
                </a:lnTo>
                <a:lnTo>
                  <a:pt x="1146" y="565"/>
                </a:lnTo>
                <a:lnTo>
                  <a:pt x="1146" y="565"/>
                </a:lnTo>
                <a:lnTo>
                  <a:pt x="1146" y="565"/>
                </a:lnTo>
                <a:lnTo>
                  <a:pt x="1148" y="565"/>
                </a:lnTo>
                <a:lnTo>
                  <a:pt x="1148" y="565"/>
                </a:lnTo>
                <a:lnTo>
                  <a:pt x="1148" y="565"/>
                </a:lnTo>
                <a:lnTo>
                  <a:pt x="1149" y="565"/>
                </a:lnTo>
                <a:lnTo>
                  <a:pt x="1149" y="565"/>
                </a:lnTo>
                <a:lnTo>
                  <a:pt x="1161" y="565"/>
                </a:lnTo>
                <a:lnTo>
                  <a:pt x="1161" y="565"/>
                </a:lnTo>
                <a:lnTo>
                  <a:pt x="1161" y="565"/>
                </a:lnTo>
                <a:lnTo>
                  <a:pt x="1162" y="565"/>
                </a:lnTo>
                <a:lnTo>
                  <a:pt x="1162" y="565"/>
                </a:lnTo>
                <a:lnTo>
                  <a:pt x="1168" y="565"/>
                </a:lnTo>
                <a:lnTo>
                  <a:pt x="1168" y="565"/>
                </a:lnTo>
                <a:lnTo>
                  <a:pt x="1168" y="565"/>
                </a:lnTo>
                <a:lnTo>
                  <a:pt x="1171" y="565"/>
                </a:lnTo>
                <a:lnTo>
                  <a:pt x="1171" y="565"/>
                </a:lnTo>
                <a:lnTo>
                  <a:pt x="1171" y="565"/>
                </a:lnTo>
                <a:lnTo>
                  <a:pt x="1181" y="565"/>
                </a:lnTo>
                <a:lnTo>
                  <a:pt x="1181" y="565"/>
                </a:lnTo>
                <a:lnTo>
                  <a:pt x="1181" y="565"/>
                </a:lnTo>
                <a:lnTo>
                  <a:pt x="1182" y="565"/>
                </a:lnTo>
                <a:lnTo>
                  <a:pt x="1182" y="565"/>
                </a:lnTo>
                <a:lnTo>
                  <a:pt x="1186" y="565"/>
                </a:lnTo>
                <a:lnTo>
                  <a:pt x="1186" y="565"/>
                </a:lnTo>
                <a:lnTo>
                  <a:pt x="1186" y="565"/>
                </a:lnTo>
                <a:lnTo>
                  <a:pt x="1193" y="565"/>
                </a:lnTo>
                <a:lnTo>
                  <a:pt x="1193" y="565"/>
                </a:lnTo>
                <a:lnTo>
                  <a:pt x="1193" y="565"/>
                </a:lnTo>
                <a:lnTo>
                  <a:pt x="1194" y="565"/>
                </a:lnTo>
                <a:lnTo>
                  <a:pt x="1198" y="565"/>
                </a:lnTo>
                <a:lnTo>
                  <a:pt x="1198" y="565"/>
                </a:lnTo>
                <a:lnTo>
                  <a:pt x="1198" y="565"/>
                </a:lnTo>
                <a:lnTo>
                  <a:pt x="1201" y="565"/>
                </a:lnTo>
                <a:lnTo>
                  <a:pt x="1201" y="378"/>
                </a:lnTo>
                <a:lnTo>
                  <a:pt x="1201" y="565"/>
                </a:lnTo>
                <a:lnTo>
                  <a:pt x="1209" y="565"/>
                </a:lnTo>
                <a:lnTo>
                  <a:pt x="1209" y="565"/>
                </a:lnTo>
                <a:lnTo>
                  <a:pt x="1209" y="565"/>
                </a:lnTo>
                <a:lnTo>
                  <a:pt x="1221" y="565"/>
                </a:lnTo>
                <a:lnTo>
                  <a:pt x="1221" y="563"/>
                </a:lnTo>
                <a:lnTo>
                  <a:pt x="1221" y="565"/>
                </a:lnTo>
                <a:lnTo>
                  <a:pt x="1233" y="565"/>
                </a:lnTo>
                <a:lnTo>
                  <a:pt x="1233" y="565"/>
                </a:lnTo>
                <a:lnTo>
                  <a:pt x="1233" y="565"/>
                </a:lnTo>
                <a:lnTo>
                  <a:pt x="1241" y="565"/>
                </a:lnTo>
                <a:lnTo>
                  <a:pt x="1241" y="559"/>
                </a:lnTo>
                <a:lnTo>
                  <a:pt x="1241" y="565"/>
                </a:lnTo>
                <a:lnTo>
                  <a:pt x="1242" y="565"/>
                </a:lnTo>
                <a:lnTo>
                  <a:pt x="1242" y="565"/>
                </a:lnTo>
                <a:lnTo>
                  <a:pt x="1244" y="565"/>
                </a:lnTo>
                <a:lnTo>
                  <a:pt x="1244" y="565"/>
                </a:lnTo>
                <a:lnTo>
                  <a:pt x="1244" y="565"/>
                </a:lnTo>
                <a:lnTo>
                  <a:pt x="1245" y="565"/>
                </a:lnTo>
                <a:lnTo>
                  <a:pt x="1245" y="565"/>
                </a:lnTo>
                <a:lnTo>
                  <a:pt x="1258" y="565"/>
                </a:lnTo>
                <a:lnTo>
                  <a:pt x="1258" y="565"/>
                </a:lnTo>
                <a:lnTo>
                  <a:pt x="1258" y="565"/>
                </a:lnTo>
                <a:lnTo>
                  <a:pt x="1275" y="565"/>
                </a:lnTo>
                <a:lnTo>
                  <a:pt x="1275" y="565"/>
                </a:lnTo>
                <a:lnTo>
                  <a:pt x="1275" y="565"/>
                </a:lnTo>
                <a:lnTo>
                  <a:pt x="1277" y="565"/>
                </a:lnTo>
                <a:lnTo>
                  <a:pt x="1277" y="565"/>
                </a:lnTo>
                <a:lnTo>
                  <a:pt x="1277" y="565"/>
                </a:lnTo>
                <a:lnTo>
                  <a:pt x="1278" y="565"/>
                </a:lnTo>
                <a:lnTo>
                  <a:pt x="1278" y="565"/>
                </a:lnTo>
                <a:lnTo>
                  <a:pt x="1280" y="565"/>
                </a:lnTo>
                <a:lnTo>
                  <a:pt x="1280" y="554"/>
                </a:lnTo>
                <a:lnTo>
                  <a:pt x="1280" y="565"/>
                </a:lnTo>
                <a:lnTo>
                  <a:pt x="1281" y="565"/>
                </a:lnTo>
                <a:lnTo>
                  <a:pt x="1281" y="565"/>
                </a:lnTo>
                <a:lnTo>
                  <a:pt x="1288" y="565"/>
                </a:lnTo>
                <a:lnTo>
                  <a:pt x="1288" y="565"/>
                </a:lnTo>
                <a:lnTo>
                  <a:pt x="1288" y="565"/>
                </a:lnTo>
                <a:lnTo>
                  <a:pt x="1289" y="565"/>
                </a:lnTo>
                <a:lnTo>
                  <a:pt x="1289" y="565"/>
                </a:lnTo>
                <a:lnTo>
                  <a:pt x="1290" y="565"/>
                </a:lnTo>
                <a:lnTo>
                  <a:pt x="1290" y="565"/>
                </a:lnTo>
                <a:lnTo>
                  <a:pt x="1299" y="565"/>
                </a:lnTo>
                <a:lnTo>
                  <a:pt x="1299" y="565"/>
                </a:lnTo>
                <a:lnTo>
                  <a:pt x="1299" y="565"/>
                </a:lnTo>
                <a:lnTo>
                  <a:pt x="1300" y="565"/>
                </a:lnTo>
                <a:lnTo>
                  <a:pt x="1300" y="565"/>
                </a:lnTo>
                <a:lnTo>
                  <a:pt x="1302" y="565"/>
                </a:lnTo>
                <a:lnTo>
                  <a:pt x="1302" y="565"/>
                </a:lnTo>
                <a:lnTo>
                  <a:pt x="1302" y="565"/>
                </a:lnTo>
                <a:lnTo>
                  <a:pt x="1303" y="565"/>
                </a:lnTo>
                <a:lnTo>
                  <a:pt x="1303" y="565"/>
                </a:lnTo>
                <a:lnTo>
                  <a:pt x="1304" y="565"/>
                </a:lnTo>
                <a:lnTo>
                  <a:pt x="1304" y="565"/>
                </a:lnTo>
                <a:lnTo>
                  <a:pt x="1340" y="565"/>
                </a:lnTo>
                <a:lnTo>
                  <a:pt x="1340" y="503"/>
                </a:lnTo>
                <a:lnTo>
                  <a:pt x="1340" y="565"/>
                </a:lnTo>
                <a:lnTo>
                  <a:pt x="1347" y="565"/>
                </a:lnTo>
                <a:lnTo>
                  <a:pt x="1347" y="565"/>
                </a:lnTo>
                <a:lnTo>
                  <a:pt x="1347" y="565"/>
                </a:lnTo>
                <a:lnTo>
                  <a:pt x="1358" y="565"/>
                </a:lnTo>
                <a:lnTo>
                  <a:pt x="1358" y="565"/>
                </a:lnTo>
                <a:lnTo>
                  <a:pt x="1358" y="565"/>
                </a:lnTo>
                <a:lnTo>
                  <a:pt x="1364" y="565"/>
                </a:lnTo>
                <a:lnTo>
                  <a:pt x="1365" y="565"/>
                </a:lnTo>
                <a:lnTo>
                  <a:pt x="1365" y="565"/>
                </a:lnTo>
                <a:lnTo>
                  <a:pt x="1374" y="565"/>
                </a:lnTo>
                <a:lnTo>
                  <a:pt x="1374" y="565"/>
                </a:lnTo>
                <a:lnTo>
                  <a:pt x="1374" y="565"/>
                </a:lnTo>
                <a:lnTo>
                  <a:pt x="1385" y="565"/>
                </a:lnTo>
                <a:lnTo>
                  <a:pt x="1385" y="565"/>
                </a:lnTo>
                <a:lnTo>
                  <a:pt x="1385" y="565"/>
                </a:lnTo>
                <a:lnTo>
                  <a:pt x="1389" y="565"/>
                </a:lnTo>
                <a:lnTo>
                  <a:pt x="1389" y="565"/>
                </a:lnTo>
                <a:lnTo>
                  <a:pt x="1389" y="565"/>
                </a:lnTo>
                <a:lnTo>
                  <a:pt x="1394" y="565"/>
                </a:lnTo>
                <a:lnTo>
                  <a:pt x="1394" y="565"/>
                </a:lnTo>
                <a:lnTo>
                  <a:pt x="1394" y="565"/>
                </a:lnTo>
                <a:lnTo>
                  <a:pt x="1396" y="565"/>
                </a:lnTo>
                <a:lnTo>
                  <a:pt x="1396" y="565"/>
                </a:lnTo>
                <a:lnTo>
                  <a:pt x="1396" y="565"/>
                </a:lnTo>
                <a:lnTo>
                  <a:pt x="1397" y="565"/>
                </a:lnTo>
                <a:lnTo>
                  <a:pt x="1397" y="565"/>
                </a:lnTo>
                <a:lnTo>
                  <a:pt x="1399" y="565"/>
                </a:lnTo>
                <a:lnTo>
                  <a:pt x="1399" y="408"/>
                </a:lnTo>
                <a:lnTo>
                  <a:pt x="1399" y="565"/>
                </a:lnTo>
                <a:lnTo>
                  <a:pt x="1400" y="565"/>
                </a:lnTo>
                <a:lnTo>
                  <a:pt x="1406" y="565"/>
                </a:lnTo>
                <a:lnTo>
                  <a:pt x="1406" y="565"/>
                </a:lnTo>
                <a:lnTo>
                  <a:pt x="1406" y="565"/>
                </a:lnTo>
                <a:lnTo>
                  <a:pt x="1426" y="565"/>
                </a:lnTo>
                <a:lnTo>
                  <a:pt x="1426" y="565"/>
                </a:lnTo>
                <a:lnTo>
                  <a:pt x="1426" y="565"/>
                </a:lnTo>
                <a:lnTo>
                  <a:pt x="1429" y="565"/>
                </a:lnTo>
                <a:lnTo>
                  <a:pt x="1429" y="565"/>
                </a:lnTo>
                <a:lnTo>
                  <a:pt x="1429" y="565"/>
                </a:lnTo>
                <a:lnTo>
                  <a:pt x="1430" y="565"/>
                </a:lnTo>
                <a:lnTo>
                  <a:pt x="1430" y="565"/>
                </a:lnTo>
                <a:lnTo>
                  <a:pt x="1435" y="565"/>
                </a:lnTo>
                <a:lnTo>
                  <a:pt x="1436" y="565"/>
                </a:lnTo>
                <a:lnTo>
                  <a:pt x="1436" y="565"/>
                </a:lnTo>
                <a:lnTo>
                  <a:pt x="1442" y="565"/>
                </a:lnTo>
                <a:lnTo>
                  <a:pt x="1442" y="565"/>
                </a:lnTo>
                <a:lnTo>
                  <a:pt x="1442" y="565"/>
                </a:lnTo>
                <a:lnTo>
                  <a:pt x="1478" y="565"/>
                </a:lnTo>
                <a:lnTo>
                  <a:pt x="1478" y="565"/>
                </a:lnTo>
                <a:lnTo>
                  <a:pt x="1478" y="565"/>
                </a:lnTo>
                <a:lnTo>
                  <a:pt x="1479" y="565"/>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22" name="Rectangle 318">
            <a:extLst>
              <a:ext uri="{FF2B5EF4-FFF2-40B4-BE49-F238E27FC236}">
                <a16:creationId xmlns:a16="http://schemas.microsoft.com/office/drawing/2014/main" id="{992103FB-6186-6641-11BC-C781215045DE}"/>
              </a:ext>
            </a:extLst>
          </p:cNvPr>
          <p:cNvSpPr>
            <a:spLocks noChangeArrowheads="1"/>
          </p:cNvSpPr>
          <p:nvPr/>
        </p:nvSpPr>
        <p:spPr bwMode="auto">
          <a:xfrm>
            <a:off x="6558659" y="488734"/>
            <a:ext cx="38792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1"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rPr>
              <a:t>489.10</a:t>
            </a:r>
            <a:endParaRPr kumimoji="0" lang="ja-JP" altLang="ja-JP" sz="2000" b="0" i="1"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endParaRPr>
          </a:p>
        </p:txBody>
      </p:sp>
      <p:sp>
        <p:nvSpPr>
          <p:cNvPr id="723" name="Rectangle 319">
            <a:extLst>
              <a:ext uri="{FF2B5EF4-FFF2-40B4-BE49-F238E27FC236}">
                <a16:creationId xmlns:a16="http://schemas.microsoft.com/office/drawing/2014/main" id="{F494F7E1-0846-4BFE-F3D2-641195F14F91}"/>
              </a:ext>
            </a:extLst>
          </p:cNvPr>
          <p:cNvSpPr>
            <a:spLocks noChangeArrowheads="1"/>
          </p:cNvSpPr>
          <p:nvPr/>
        </p:nvSpPr>
        <p:spPr bwMode="auto">
          <a:xfrm>
            <a:off x="6918537" y="2002973"/>
            <a:ext cx="38792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1"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519.11</a:t>
            </a:r>
            <a:endParaRPr kumimoji="0" lang="ja-JP" altLang="ja-JP" sz="2000" b="0" i="1"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724" name="Rectangle 320">
            <a:extLst>
              <a:ext uri="{FF2B5EF4-FFF2-40B4-BE49-F238E27FC236}">
                <a16:creationId xmlns:a16="http://schemas.microsoft.com/office/drawing/2014/main" id="{3F0E36D9-06FF-5078-6777-C52937AE57F8}"/>
              </a:ext>
            </a:extLst>
          </p:cNvPr>
          <p:cNvSpPr>
            <a:spLocks noChangeArrowheads="1"/>
          </p:cNvSpPr>
          <p:nvPr/>
        </p:nvSpPr>
        <p:spPr bwMode="auto">
          <a:xfrm>
            <a:off x="7575755" y="760211"/>
            <a:ext cx="388212" cy="1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1"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rPr>
              <a:t>579.13</a:t>
            </a:r>
            <a:endParaRPr kumimoji="0" lang="ja-JP" altLang="ja-JP" sz="2000" b="0" i="1"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endParaRPr>
          </a:p>
        </p:txBody>
      </p:sp>
      <p:sp>
        <p:nvSpPr>
          <p:cNvPr id="725" name="Rectangle 321">
            <a:extLst>
              <a:ext uri="{FF2B5EF4-FFF2-40B4-BE49-F238E27FC236}">
                <a16:creationId xmlns:a16="http://schemas.microsoft.com/office/drawing/2014/main" id="{392F0750-4FA7-1F69-B193-4A68E0884FED}"/>
              </a:ext>
            </a:extLst>
          </p:cNvPr>
          <p:cNvSpPr>
            <a:spLocks noChangeArrowheads="1"/>
          </p:cNvSpPr>
          <p:nvPr/>
        </p:nvSpPr>
        <p:spPr bwMode="auto">
          <a:xfrm>
            <a:off x="5646115" y="2413722"/>
            <a:ext cx="38792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1"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399.07</a:t>
            </a:r>
            <a:endParaRPr kumimoji="0" lang="ja-JP" altLang="ja-JP" sz="2000" b="0" i="1"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726" name="Rectangle 322">
            <a:extLst>
              <a:ext uri="{FF2B5EF4-FFF2-40B4-BE49-F238E27FC236}">
                <a16:creationId xmlns:a16="http://schemas.microsoft.com/office/drawing/2014/main" id="{F0170BFA-740B-5C6B-EBA3-1AC5538E60C5}"/>
              </a:ext>
            </a:extLst>
          </p:cNvPr>
          <p:cNvSpPr>
            <a:spLocks noChangeArrowheads="1"/>
          </p:cNvSpPr>
          <p:nvPr/>
        </p:nvSpPr>
        <p:spPr bwMode="auto">
          <a:xfrm>
            <a:off x="7339997" y="2494025"/>
            <a:ext cx="38792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1"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561.12</a:t>
            </a:r>
            <a:endParaRPr kumimoji="0" lang="ja-JP" altLang="ja-JP" sz="2000" b="0" i="1"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727" name="Rectangle 323">
            <a:extLst>
              <a:ext uri="{FF2B5EF4-FFF2-40B4-BE49-F238E27FC236}">
                <a16:creationId xmlns:a16="http://schemas.microsoft.com/office/drawing/2014/main" id="{0029B3C0-60CB-1939-7358-975C7227E6D1}"/>
              </a:ext>
            </a:extLst>
          </p:cNvPr>
          <p:cNvSpPr>
            <a:spLocks noChangeArrowheads="1"/>
          </p:cNvSpPr>
          <p:nvPr/>
        </p:nvSpPr>
        <p:spPr bwMode="auto">
          <a:xfrm>
            <a:off x="6277412" y="2520208"/>
            <a:ext cx="38792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1"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rPr>
              <a:t>459.09</a:t>
            </a:r>
            <a:endParaRPr kumimoji="0" lang="ja-JP" altLang="ja-JP" sz="2000" b="0" i="1"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endParaRPr>
          </a:p>
        </p:txBody>
      </p:sp>
      <p:sp>
        <p:nvSpPr>
          <p:cNvPr id="728" name="Rectangle 324">
            <a:extLst>
              <a:ext uri="{FF2B5EF4-FFF2-40B4-BE49-F238E27FC236}">
                <a16:creationId xmlns:a16="http://schemas.microsoft.com/office/drawing/2014/main" id="{2EC5807F-D423-EC37-E6A1-B4BE6A89DA3D}"/>
              </a:ext>
            </a:extLst>
          </p:cNvPr>
          <p:cNvSpPr>
            <a:spLocks noChangeArrowheads="1"/>
          </p:cNvSpPr>
          <p:nvPr/>
        </p:nvSpPr>
        <p:spPr bwMode="auto">
          <a:xfrm>
            <a:off x="5245562" y="2551864"/>
            <a:ext cx="38792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1"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rPr>
              <a:t>369.06</a:t>
            </a:r>
            <a:endParaRPr kumimoji="0" lang="ja-JP" altLang="ja-JP" sz="2000" b="0" i="1" u="none" strike="noStrike" kern="1200" cap="none" spc="0" normalizeH="0" baseline="0" noProof="0" dirty="0">
              <a:ln>
                <a:noFill/>
              </a:ln>
              <a:solidFill>
                <a:srgbClr val="4472C4"/>
              </a:solidFill>
              <a:effectLst/>
              <a:uLnTx/>
              <a:uFillTx/>
              <a:latin typeface="Arial" panose="020B0604020202020204" pitchFamily="34" charset="0"/>
              <a:cs typeface="Arial" panose="020B0604020202020204" pitchFamily="34" charset="0"/>
            </a:endParaRPr>
          </a:p>
        </p:txBody>
      </p:sp>
      <p:sp>
        <p:nvSpPr>
          <p:cNvPr id="729" name="Rectangle 325">
            <a:extLst>
              <a:ext uri="{FF2B5EF4-FFF2-40B4-BE49-F238E27FC236}">
                <a16:creationId xmlns:a16="http://schemas.microsoft.com/office/drawing/2014/main" id="{5DDD017B-85E4-0A61-EAD4-06D44C38155A}"/>
              </a:ext>
            </a:extLst>
          </p:cNvPr>
          <p:cNvSpPr>
            <a:spLocks noChangeArrowheads="1"/>
          </p:cNvSpPr>
          <p:nvPr/>
        </p:nvSpPr>
        <p:spPr bwMode="auto">
          <a:xfrm>
            <a:off x="5958713" y="2647283"/>
            <a:ext cx="38792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1"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429.08</a:t>
            </a:r>
            <a:endParaRPr kumimoji="0" lang="ja-JP" altLang="ja-JP" sz="2000" b="0" i="1"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cxnSp>
        <p:nvCxnSpPr>
          <p:cNvPr id="920" name="直線コネクタ 919">
            <a:extLst>
              <a:ext uri="{FF2B5EF4-FFF2-40B4-BE49-F238E27FC236}">
                <a16:creationId xmlns:a16="http://schemas.microsoft.com/office/drawing/2014/main" id="{428C24CD-BECA-2A40-65A5-2E7597F73435}"/>
              </a:ext>
            </a:extLst>
          </p:cNvPr>
          <p:cNvCxnSpPr>
            <a:cxnSpLocks/>
          </p:cNvCxnSpPr>
          <p:nvPr/>
        </p:nvCxnSpPr>
        <p:spPr>
          <a:xfrm>
            <a:off x="7564909" y="2332213"/>
            <a:ext cx="0" cy="180000"/>
          </a:xfrm>
          <a:prstGeom prst="line">
            <a:avLst/>
          </a:prstGeom>
          <a:ln w="3175">
            <a:prstDash val="dash"/>
          </a:ln>
        </p:spPr>
        <p:style>
          <a:lnRef idx="1">
            <a:schemeClr val="dk1"/>
          </a:lnRef>
          <a:fillRef idx="0">
            <a:schemeClr val="dk1"/>
          </a:fillRef>
          <a:effectRef idx="0">
            <a:schemeClr val="dk1"/>
          </a:effectRef>
          <a:fontRef idx="minor">
            <a:schemeClr val="tx1"/>
          </a:fontRef>
        </p:style>
      </p:cxnSp>
      <p:cxnSp>
        <p:nvCxnSpPr>
          <p:cNvPr id="921" name="直線矢印コネクタ 920">
            <a:extLst>
              <a:ext uri="{FF2B5EF4-FFF2-40B4-BE49-F238E27FC236}">
                <a16:creationId xmlns:a16="http://schemas.microsoft.com/office/drawing/2014/main" id="{1F4A083F-EF88-0B04-E2C2-D3BAA03321B2}"/>
              </a:ext>
            </a:extLst>
          </p:cNvPr>
          <p:cNvCxnSpPr>
            <a:cxnSpLocks/>
          </p:cNvCxnSpPr>
          <p:nvPr/>
        </p:nvCxnSpPr>
        <p:spPr>
          <a:xfrm flipH="1">
            <a:off x="7575755" y="2340994"/>
            <a:ext cx="188540" cy="0"/>
          </a:xfrm>
          <a:prstGeom prst="straightConnector1">
            <a:avLst/>
          </a:prstGeom>
          <a:ln w="6350">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922" name="直線コネクタ 921">
            <a:extLst>
              <a:ext uri="{FF2B5EF4-FFF2-40B4-BE49-F238E27FC236}">
                <a16:creationId xmlns:a16="http://schemas.microsoft.com/office/drawing/2014/main" id="{367515D8-BC93-D53A-055B-D7DD70752B75}"/>
              </a:ext>
            </a:extLst>
          </p:cNvPr>
          <p:cNvCxnSpPr>
            <a:cxnSpLocks/>
          </p:cNvCxnSpPr>
          <p:nvPr/>
        </p:nvCxnSpPr>
        <p:spPr>
          <a:xfrm>
            <a:off x="7096339" y="1552478"/>
            <a:ext cx="0" cy="432000"/>
          </a:xfrm>
          <a:prstGeom prst="line">
            <a:avLst/>
          </a:prstGeom>
          <a:ln w="3175">
            <a:prstDash val="dash"/>
          </a:ln>
        </p:spPr>
        <p:style>
          <a:lnRef idx="1">
            <a:schemeClr val="dk1"/>
          </a:lnRef>
          <a:fillRef idx="0">
            <a:schemeClr val="dk1"/>
          </a:fillRef>
          <a:effectRef idx="0">
            <a:schemeClr val="dk1"/>
          </a:effectRef>
          <a:fontRef idx="minor">
            <a:schemeClr val="tx1"/>
          </a:fontRef>
        </p:style>
      </p:cxnSp>
      <p:cxnSp>
        <p:nvCxnSpPr>
          <p:cNvPr id="923" name="直線コネクタ 922">
            <a:extLst>
              <a:ext uri="{FF2B5EF4-FFF2-40B4-BE49-F238E27FC236}">
                <a16:creationId xmlns:a16="http://schemas.microsoft.com/office/drawing/2014/main" id="{AA8DD685-D17C-2326-CC7F-C851DEEA81EE}"/>
              </a:ext>
            </a:extLst>
          </p:cNvPr>
          <p:cNvCxnSpPr>
            <a:cxnSpLocks/>
          </p:cNvCxnSpPr>
          <p:nvPr/>
        </p:nvCxnSpPr>
        <p:spPr>
          <a:xfrm>
            <a:off x="7761743" y="942057"/>
            <a:ext cx="0" cy="1296000"/>
          </a:xfrm>
          <a:prstGeom prst="line">
            <a:avLst/>
          </a:prstGeom>
          <a:ln w="3175">
            <a:prstDash val="dash"/>
          </a:ln>
        </p:spPr>
        <p:style>
          <a:lnRef idx="1">
            <a:schemeClr val="dk1"/>
          </a:lnRef>
          <a:fillRef idx="0">
            <a:schemeClr val="dk1"/>
          </a:fillRef>
          <a:effectRef idx="0">
            <a:schemeClr val="dk1"/>
          </a:effectRef>
          <a:fontRef idx="minor">
            <a:schemeClr val="tx1"/>
          </a:fontRef>
        </p:style>
      </p:cxnSp>
      <p:cxnSp>
        <p:nvCxnSpPr>
          <p:cNvPr id="925" name="直線矢印コネクタ 924">
            <a:extLst>
              <a:ext uri="{FF2B5EF4-FFF2-40B4-BE49-F238E27FC236}">
                <a16:creationId xmlns:a16="http://schemas.microsoft.com/office/drawing/2014/main" id="{476A54B3-DE79-5B9D-DDFC-5BB0EF4E4BCA}"/>
              </a:ext>
            </a:extLst>
          </p:cNvPr>
          <p:cNvCxnSpPr>
            <a:cxnSpLocks/>
          </p:cNvCxnSpPr>
          <p:nvPr/>
        </p:nvCxnSpPr>
        <p:spPr>
          <a:xfrm flipH="1" flipV="1">
            <a:off x="7096339" y="1551410"/>
            <a:ext cx="664275" cy="2612"/>
          </a:xfrm>
          <a:prstGeom prst="straightConnector1">
            <a:avLst/>
          </a:prstGeom>
          <a:ln w="6350">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926" name="直線矢印コネクタ 925">
            <a:extLst>
              <a:ext uri="{FF2B5EF4-FFF2-40B4-BE49-F238E27FC236}">
                <a16:creationId xmlns:a16="http://schemas.microsoft.com/office/drawing/2014/main" id="{0FA0C080-036B-9AE4-D1DF-F27937DDBAC0}"/>
              </a:ext>
            </a:extLst>
          </p:cNvPr>
          <p:cNvCxnSpPr>
            <a:cxnSpLocks/>
          </p:cNvCxnSpPr>
          <p:nvPr/>
        </p:nvCxnSpPr>
        <p:spPr>
          <a:xfrm flipH="1">
            <a:off x="6453537" y="1233046"/>
            <a:ext cx="1307077" cy="0"/>
          </a:xfrm>
          <a:prstGeom prst="straightConnector1">
            <a:avLst/>
          </a:prstGeom>
          <a:ln w="6350">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927" name="直線矢印コネクタ 926">
            <a:extLst>
              <a:ext uri="{FF2B5EF4-FFF2-40B4-BE49-F238E27FC236}">
                <a16:creationId xmlns:a16="http://schemas.microsoft.com/office/drawing/2014/main" id="{D4A72649-1E83-A90F-8468-0F0136CED229}"/>
              </a:ext>
            </a:extLst>
          </p:cNvPr>
          <p:cNvCxnSpPr>
            <a:cxnSpLocks/>
          </p:cNvCxnSpPr>
          <p:nvPr/>
        </p:nvCxnSpPr>
        <p:spPr>
          <a:xfrm flipH="1">
            <a:off x="6112111" y="1141581"/>
            <a:ext cx="1648503" cy="0"/>
          </a:xfrm>
          <a:prstGeom prst="straightConnector1">
            <a:avLst/>
          </a:prstGeom>
          <a:ln w="6350">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928" name="直線矢印コネクタ 927">
            <a:extLst>
              <a:ext uri="{FF2B5EF4-FFF2-40B4-BE49-F238E27FC236}">
                <a16:creationId xmlns:a16="http://schemas.microsoft.com/office/drawing/2014/main" id="{2AE72B5D-2E74-C041-9CA6-67AED493A426}"/>
              </a:ext>
            </a:extLst>
          </p:cNvPr>
          <p:cNvCxnSpPr>
            <a:cxnSpLocks/>
          </p:cNvCxnSpPr>
          <p:nvPr/>
        </p:nvCxnSpPr>
        <p:spPr>
          <a:xfrm flipH="1">
            <a:off x="5785378" y="1050116"/>
            <a:ext cx="1975236" cy="0"/>
          </a:xfrm>
          <a:prstGeom prst="straightConnector1">
            <a:avLst/>
          </a:prstGeom>
          <a:ln w="6350">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929" name="直線矢印コネクタ 928">
            <a:extLst>
              <a:ext uri="{FF2B5EF4-FFF2-40B4-BE49-F238E27FC236}">
                <a16:creationId xmlns:a16="http://schemas.microsoft.com/office/drawing/2014/main" id="{40D464C4-DE82-F131-7F54-8DD1129C3AAD}"/>
              </a:ext>
            </a:extLst>
          </p:cNvPr>
          <p:cNvCxnSpPr>
            <a:cxnSpLocks/>
          </p:cNvCxnSpPr>
          <p:nvPr/>
        </p:nvCxnSpPr>
        <p:spPr>
          <a:xfrm flipH="1">
            <a:off x="5465026" y="964366"/>
            <a:ext cx="2295588" cy="0"/>
          </a:xfrm>
          <a:prstGeom prst="straightConnector1">
            <a:avLst/>
          </a:prstGeom>
          <a:ln w="6350">
            <a:solidFill>
              <a:schemeClr val="accent1"/>
            </a:solidFill>
            <a:tailEnd type="triangle"/>
          </a:ln>
        </p:spPr>
        <p:style>
          <a:lnRef idx="1">
            <a:schemeClr val="dk1"/>
          </a:lnRef>
          <a:fillRef idx="0">
            <a:schemeClr val="dk1"/>
          </a:fillRef>
          <a:effectRef idx="0">
            <a:schemeClr val="dk1"/>
          </a:effectRef>
          <a:fontRef idx="minor">
            <a:schemeClr val="tx1"/>
          </a:fontRef>
        </p:style>
      </p:cxnSp>
      <p:sp>
        <p:nvSpPr>
          <p:cNvPr id="930" name="テキスト ボックス 929">
            <a:extLst>
              <a:ext uri="{FF2B5EF4-FFF2-40B4-BE49-F238E27FC236}">
                <a16:creationId xmlns:a16="http://schemas.microsoft.com/office/drawing/2014/main" id="{CC5C35B8-F056-ED47-0509-0EDC2D7A7FC4}"/>
              </a:ext>
            </a:extLst>
          </p:cNvPr>
          <p:cNvSpPr txBox="1"/>
          <p:nvPr/>
        </p:nvSpPr>
        <p:spPr>
          <a:xfrm>
            <a:off x="6489949" y="1198418"/>
            <a:ext cx="1057080"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-120 (C</a:t>
            </a:r>
            <a:r>
              <a:rPr kumimoji="0" lang="en-US" altLang="ja-JP" sz="700" b="0" i="0" u="none" strike="noStrike" kern="1200" cap="none" spc="0" normalizeH="0" baseline="-2500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4</a:t>
            </a:r>
            <a:r>
              <a:rPr kumimoji="0" lang="en-US" altLang="ja-JP" sz="700" b="0" i="0" u="none" strike="noStrike" kern="1200" cap="none" spc="0" normalizeH="0" baseline="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H</a:t>
            </a:r>
            <a:r>
              <a:rPr kumimoji="0" lang="en-US" altLang="ja-JP" sz="700" b="0" i="0" u="none" strike="noStrike" kern="1200" cap="none" spc="0" normalizeH="0" baseline="-2500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8</a:t>
            </a:r>
            <a:r>
              <a:rPr kumimoji="0" lang="en-US" altLang="ja-JP" sz="700" b="0" i="0" u="none" strike="noStrike" kern="1200" cap="none" spc="0" normalizeH="0" baseline="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O</a:t>
            </a:r>
            <a:r>
              <a:rPr kumimoji="0" lang="en-US" altLang="ja-JP" sz="700" b="0" i="0" u="none" strike="noStrike" kern="1200" cap="none" spc="0" normalizeH="0" baseline="-2500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4</a:t>
            </a:r>
            <a:r>
              <a:rPr kumimoji="0" lang="en-US" altLang="ja-JP" sz="700" b="0" i="0" u="none" strike="noStrike" kern="1200" cap="none" spc="0" normalizeH="0" baseline="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a:t>
            </a:r>
            <a:endParaRPr kumimoji="0" lang="ja-JP" altLang="en-US" sz="700" b="0" i="0" u="none" strike="noStrike" kern="1200" cap="none" spc="0" normalizeH="0" baseline="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931" name="テキスト ボックス 930">
            <a:extLst>
              <a:ext uri="{FF2B5EF4-FFF2-40B4-BE49-F238E27FC236}">
                <a16:creationId xmlns:a16="http://schemas.microsoft.com/office/drawing/2014/main" id="{D7AE981C-36DF-5D9F-E8BF-13596CBA0ED7}"/>
              </a:ext>
            </a:extLst>
          </p:cNvPr>
          <p:cNvSpPr txBox="1"/>
          <p:nvPr/>
        </p:nvSpPr>
        <p:spPr>
          <a:xfrm>
            <a:off x="6094176" y="1110084"/>
            <a:ext cx="422606"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-150</a:t>
            </a:r>
            <a:endParaRPr kumimoji="0" lang="ja-JP" altLang="en-US" sz="700" b="0" i="0" u="none" strike="noStrike" kern="1200" cap="none" spc="0" normalizeH="0" baseline="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932" name="テキスト ボックス 931">
            <a:extLst>
              <a:ext uri="{FF2B5EF4-FFF2-40B4-BE49-F238E27FC236}">
                <a16:creationId xmlns:a16="http://schemas.microsoft.com/office/drawing/2014/main" id="{7327F15D-E839-AED7-8E8A-3406C21AB503}"/>
              </a:ext>
            </a:extLst>
          </p:cNvPr>
          <p:cNvSpPr txBox="1"/>
          <p:nvPr/>
        </p:nvSpPr>
        <p:spPr>
          <a:xfrm>
            <a:off x="5772466" y="1018748"/>
            <a:ext cx="38248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-180</a:t>
            </a:r>
            <a:endParaRPr kumimoji="0" lang="ja-JP" altLang="en-US" sz="700" b="0" i="0" u="none" strike="noStrike" kern="1200" cap="none" spc="0" normalizeH="0" baseline="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933" name="テキスト ボックス 932">
            <a:extLst>
              <a:ext uri="{FF2B5EF4-FFF2-40B4-BE49-F238E27FC236}">
                <a16:creationId xmlns:a16="http://schemas.microsoft.com/office/drawing/2014/main" id="{D1D3930C-13C3-3793-779D-037296C36114}"/>
              </a:ext>
            </a:extLst>
          </p:cNvPr>
          <p:cNvSpPr txBox="1"/>
          <p:nvPr/>
        </p:nvSpPr>
        <p:spPr>
          <a:xfrm>
            <a:off x="5439900" y="927411"/>
            <a:ext cx="506287"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rPr>
              <a:t>-210</a:t>
            </a:r>
            <a:endParaRPr kumimoji="0" lang="ja-JP" altLang="en-US" sz="700" b="0" i="0" u="none" strike="noStrike" kern="1200" cap="none" spc="0" normalizeH="0" baseline="0" noProof="0" dirty="0">
              <a:ln>
                <a:noFill/>
              </a:ln>
              <a:solidFill>
                <a:schemeClr val="accent1"/>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cxnSp>
        <p:nvCxnSpPr>
          <p:cNvPr id="934" name="直線コネクタ 933">
            <a:extLst>
              <a:ext uri="{FF2B5EF4-FFF2-40B4-BE49-F238E27FC236}">
                <a16:creationId xmlns:a16="http://schemas.microsoft.com/office/drawing/2014/main" id="{2FF37E95-4D33-304A-F6AC-F543ED290E8E}"/>
              </a:ext>
            </a:extLst>
          </p:cNvPr>
          <p:cNvCxnSpPr>
            <a:cxnSpLocks/>
          </p:cNvCxnSpPr>
          <p:nvPr/>
        </p:nvCxnSpPr>
        <p:spPr>
          <a:xfrm>
            <a:off x="6440432" y="1224580"/>
            <a:ext cx="0" cy="1296000"/>
          </a:xfrm>
          <a:prstGeom prst="line">
            <a:avLst/>
          </a:prstGeom>
          <a:ln w="3175">
            <a:prstDash val="dash"/>
          </a:ln>
        </p:spPr>
        <p:style>
          <a:lnRef idx="1">
            <a:schemeClr val="dk1"/>
          </a:lnRef>
          <a:fillRef idx="0">
            <a:schemeClr val="dk1"/>
          </a:fillRef>
          <a:effectRef idx="0">
            <a:schemeClr val="dk1"/>
          </a:effectRef>
          <a:fontRef idx="minor">
            <a:schemeClr val="tx1"/>
          </a:fontRef>
        </p:style>
      </p:cxnSp>
      <p:cxnSp>
        <p:nvCxnSpPr>
          <p:cNvPr id="935" name="直線コネクタ 934">
            <a:extLst>
              <a:ext uri="{FF2B5EF4-FFF2-40B4-BE49-F238E27FC236}">
                <a16:creationId xmlns:a16="http://schemas.microsoft.com/office/drawing/2014/main" id="{F82DC36E-B524-58E6-D975-26D52049A34A}"/>
              </a:ext>
            </a:extLst>
          </p:cNvPr>
          <p:cNvCxnSpPr>
            <a:cxnSpLocks/>
          </p:cNvCxnSpPr>
          <p:nvPr/>
        </p:nvCxnSpPr>
        <p:spPr>
          <a:xfrm>
            <a:off x="6112111" y="1133152"/>
            <a:ext cx="0" cy="1512000"/>
          </a:xfrm>
          <a:prstGeom prst="line">
            <a:avLst/>
          </a:prstGeom>
          <a:ln w="3175">
            <a:prstDash val="dash"/>
          </a:ln>
        </p:spPr>
        <p:style>
          <a:lnRef idx="1">
            <a:schemeClr val="dk1"/>
          </a:lnRef>
          <a:fillRef idx="0">
            <a:schemeClr val="dk1"/>
          </a:fillRef>
          <a:effectRef idx="0">
            <a:schemeClr val="dk1"/>
          </a:effectRef>
          <a:fontRef idx="minor">
            <a:schemeClr val="tx1"/>
          </a:fontRef>
        </p:style>
      </p:cxnSp>
      <p:cxnSp>
        <p:nvCxnSpPr>
          <p:cNvPr id="936" name="直線コネクタ 935">
            <a:extLst>
              <a:ext uri="{FF2B5EF4-FFF2-40B4-BE49-F238E27FC236}">
                <a16:creationId xmlns:a16="http://schemas.microsoft.com/office/drawing/2014/main" id="{18576A5D-5F08-D577-9904-0D8CE7DC97ED}"/>
              </a:ext>
            </a:extLst>
          </p:cNvPr>
          <p:cNvCxnSpPr>
            <a:cxnSpLocks/>
          </p:cNvCxnSpPr>
          <p:nvPr/>
        </p:nvCxnSpPr>
        <p:spPr>
          <a:xfrm>
            <a:off x="5785378" y="1042268"/>
            <a:ext cx="0" cy="1368000"/>
          </a:xfrm>
          <a:prstGeom prst="line">
            <a:avLst/>
          </a:prstGeom>
          <a:ln w="3175">
            <a:prstDash val="dash"/>
          </a:ln>
        </p:spPr>
        <p:style>
          <a:lnRef idx="1">
            <a:schemeClr val="dk1"/>
          </a:lnRef>
          <a:fillRef idx="0">
            <a:schemeClr val="dk1"/>
          </a:fillRef>
          <a:effectRef idx="0">
            <a:schemeClr val="dk1"/>
          </a:effectRef>
          <a:fontRef idx="minor">
            <a:schemeClr val="tx1"/>
          </a:fontRef>
        </p:style>
      </p:cxnSp>
      <p:cxnSp>
        <p:nvCxnSpPr>
          <p:cNvPr id="937" name="直線コネクタ 936">
            <a:extLst>
              <a:ext uri="{FF2B5EF4-FFF2-40B4-BE49-F238E27FC236}">
                <a16:creationId xmlns:a16="http://schemas.microsoft.com/office/drawing/2014/main" id="{0885BA81-C31E-177E-1A93-422A4BF5B715}"/>
              </a:ext>
            </a:extLst>
          </p:cNvPr>
          <p:cNvCxnSpPr>
            <a:cxnSpLocks/>
          </p:cNvCxnSpPr>
          <p:nvPr/>
        </p:nvCxnSpPr>
        <p:spPr>
          <a:xfrm>
            <a:off x="5458211" y="955583"/>
            <a:ext cx="0" cy="1584000"/>
          </a:xfrm>
          <a:prstGeom prst="line">
            <a:avLst/>
          </a:prstGeom>
          <a:ln w="3175">
            <a:prstDash val="dash"/>
          </a:ln>
        </p:spPr>
        <p:style>
          <a:lnRef idx="1">
            <a:schemeClr val="dk1"/>
          </a:lnRef>
          <a:fillRef idx="0">
            <a:schemeClr val="dk1"/>
          </a:fillRef>
          <a:effectRef idx="0">
            <a:schemeClr val="dk1"/>
          </a:effectRef>
          <a:fontRef idx="minor">
            <a:schemeClr val="tx1"/>
          </a:fontRef>
        </p:style>
      </p:cxnSp>
      <p:cxnSp>
        <p:nvCxnSpPr>
          <p:cNvPr id="938" name="直線矢印コネクタ 937">
            <a:extLst>
              <a:ext uri="{FF2B5EF4-FFF2-40B4-BE49-F238E27FC236}">
                <a16:creationId xmlns:a16="http://schemas.microsoft.com/office/drawing/2014/main" id="{B4A83C63-FD45-6E0F-F798-AF10EA86BA5E}"/>
              </a:ext>
            </a:extLst>
          </p:cNvPr>
          <p:cNvCxnSpPr>
            <a:cxnSpLocks/>
          </p:cNvCxnSpPr>
          <p:nvPr/>
        </p:nvCxnSpPr>
        <p:spPr>
          <a:xfrm flipH="1" flipV="1">
            <a:off x="6779522" y="1393366"/>
            <a:ext cx="981092" cy="168"/>
          </a:xfrm>
          <a:prstGeom prst="straightConnector1">
            <a:avLst/>
          </a:prstGeom>
          <a:ln w="6350">
            <a:solidFill>
              <a:schemeClr val="accent1"/>
            </a:solidFill>
            <a:tailEnd type="triangle"/>
          </a:ln>
        </p:spPr>
        <p:style>
          <a:lnRef idx="1">
            <a:schemeClr val="dk1"/>
          </a:lnRef>
          <a:fillRef idx="0">
            <a:schemeClr val="dk1"/>
          </a:fillRef>
          <a:effectRef idx="0">
            <a:schemeClr val="dk1"/>
          </a:effectRef>
          <a:fontRef idx="minor">
            <a:schemeClr val="tx1"/>
          </a:fontRef>
        </p:style>
      </p:cxnSp>
      <p:sp>
        <p:nvSpPr>
          <p:cNvPr id="946" name="テキスト ボックス 945">
            <a:extLst>
              <a:ext uri="{FF2B5EF4-FFF2-40B4-BE49-F238E27FC236}">
                <a16:creationId xmlns:a16="http://schemas.microsoft.com/office/drawing/2014/main" id="{0C4C746C-416D-A7F5-987D-03D96F76CD98}"/>
              </a:ext>
            </a:extLst>
          </p:cNvPr>
          <p:cNvSpPr txBox="1"/>
          <p:nvPr/>
        </p:nvSpPr>
        <p:spPr>
          <a:xfrm>
            <a:off x="7148711" y="548733"/>
            <a:ext cx="1436885" cy="24622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srgbClr val="4472C4"/>
                </a:solidFill>
                <a:effectLst/>
                <a:uLnTx/>
                <a:uFillTx/>
                <a:latin typeface="Arial" panose="020B0604020202020204" pitchFamily="34" charset="0"/>
                <a:ea typeface="游ゴシック" panose="020B0400000000000000" pitchFamily="50" charset="-128"/>
                <a:cs typeface="Arial" panose="020B0604020202020204" pitchFamily="34" charset="0"/>
              </a:rPr>
              <a:t>[Sambicyanin-2H]</a:t>
            </a:r>
            <a:r>
              <a:rPr kumimoji="0" lang="en-US" altLang="ja-JP" sz="1000" b="0" i="0" u="none" strike="noStrike" kern="1200" cap="none" spc="0" normalizeH="0" baseline="30000" noProof="0" dirty="0">
                <a:ln>
                  <a:noFill/>
                </a:ln>
                <a:solidFill>
                  <a:srgbClr val="4472C4"/>
                </a:solidFill>
                <a:effectLst/>
                <a:uLnTx/>
                <a:uFillTx/>
                <a:latin typeface="Arial" panose="020B0604020202020204" pitchFamily="34" charset="0"/>
                <a:ea typeface="游ゴシック" panose="020B0400000000000000" pitchFamily="50" charset="-128"/>
                <a:cs typeface="Arial" panose="020B0604020202020204" pitchFamily="34" charset="0"/>
              </a:rPr>
              <a:t>-</a:t>
            </a:r>
            <a:endParaRPr kumimoji="0" lang="en-US" altLang="ja-JP" sz="1000" b="0" i="0" u="none" strike="noStrike" kern="1200" cap="none" spc="0" normalizeH="0" baseline="0" noProof="0" dirty="0">
              <a:ln>
                <a:noFill/>
              </a:ln>
              <a:solidFill>
                <a:srgbClr val="4472C4"/>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cxnSp>
        <p:nvCxnSpPr>
          <p:cNvPr id="20" name="直線矢印コネクタ 19">
            <a:extLst>
              <a:ext uri="{FF2B5EF4-FFF2-40B4-BE49-F238E27FC236}">
                <a16:creationId xmlns:a16="http://schemas.microsoft.com/office/drawing/2014/main" id="{5CA02BC5-7FB5-7B76-59F0-9EB0BAAB4210}"/>
              </a:ext>
            </a:extLst>
          </p:cNvPr>
          <p:cNvCxnSpPr>
            <a:cxnSpLocks/>
          </p:cNvCxnSpPr>
          <p:nvPr/>
        </p:nvCxnSpPr>
        <p:spPr>
          <a:xfrm flipH="1">
            <a:off x="5466723" y="1777148"/>
            <a:ext cx="310928" cy="0"/>
          </a:xfrm>
          <a:prstGeom prst="straightConnector1">
            <a:avLst/>
          </a:prstGeom>
          <a:ln w="6350">
            <a:solidFill>
              <a:schemeClr val="accent1"/>
            </a:solidFill>
            <a:headEnd type="none"/>
            <a:tailEnd type="triangle"/>
          </a:ln>
        </p:spPr>
        <p:style>
          <a:lnRef idx="1">
            <a:schemeClr val="dk1"/>
          </a:lnRef>
          <a:fillRef idx="0">
            <a:schemeClr val="dk1"/>
          </a:fillRef>
          <a:effectRef idx="0">
            <a:schemeClr val="dk1"/>
          </a:effectRef>
          <a:fontRef idx="minor">
            <a:schemeClr val="tx1"/>
          </a:fontRef>
        </p:style>
      </p:cxnSp>
      <p:sp>
        <p:nvSpPr>
          <p:cNvPr id="93" name="Line 22">
            <a:extLst>
              <a:ext uri="{FF2B5EF4-FFF2-40B4-BE49-F238E27FC236}">
                <a16:creationId xmlns:a16="http://schemas.microsoft.com/office/drawing/2014/main" id="{6D7109EE-1510-ACA2-ABE7-4EC1AC6081C4}"/>
              </a:ext>
            </a:extLst>
          </p:cNvPr>
          <p:cNvSpPr>
            <a:spLocks noChangeShapeType="1"/>
          </p:cNvSpPr>
          <p:nvPr/>
        </p:nvSpPr>
        <p:spPr bwMode="auto">
          <a:xfrm>
            <a:off x="1522605" y="2904140"/>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4" name="Line 23">
            <a:extLst>
              <a:ext uri="{FF2B5EF4-FFF2-40B4-BE49-F238E27FC236}">
                <a16:creationId xmlns:a16="http://schemas.microsoft.com/office/drawing/2014/main" id="{982475C5-1635-BE76-8F96-43CC2A2538BF}"/>
              </a:ext>
            </a:extLst>
          </p:cNvPr>
          <p:cNvSpPr>
            <a:spLocks noChangeShapeType="1"/>
          </p:cNvSpPr>
          <p:nvPr/>
        </p:nvSpPr>
        <p:spPr bwMode="auto">
          <a:xfrm>
            <a:off x="1632337" y="2904140"/>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5" name="Line 24">
            <a:extLst>
              <a:ext uri="{FF2B5EF4-FFF2-40B4-BE49-F238E27FC236}">
                <a16:creationId xmlns:a16="http://schemas.microsoft.com/office/drawing/2014/main" id="{0F2F6D6E-0686-4955-25F3-4BB7B5094D54}"/>
              </a:ext>
            </a:extLst>
          </p:cNvPr>
          <p:cNvSpPr>
            <a:spLocks noChangeShapeType="1"/>
          </p:cNvSpPr>
          <p:nvPr/>
        </p:nvSpPr>
        <p:spPr bwMode="auto">
          <a:xfrm>
            <a:off x="1742069" y="2904140"/>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6" name="Line 25">
            <a:extLst>
              <a:ext uri="{FF2B5EF4-FFF2-40B4-BE49-F238E27FC236}">
                <a16:creationId xmlns:a16="http://schemas.microsoft.com/office/drawing/2014/main" id="{E7EFE5BE-3AAE-E42B-D7F3-6796CF8858EC}"/>
              </a:ext>
            </a:extLst>
          </p:cNvPr>
          <p:cNvSpPr>
            <a:spLocks noChangeShapeType="1"/>
          </p:cNvSpPr>
          <p:nvPr/>
        </p:nvSpPr>
        <p:spPr bwMode="auto">
          <a:xfrm>
            <a:off x="1851801" y="2904140"/>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7" name="Line 26">
            <a:extLst>
              <a:ext uri="{FF2B5EF4-FFF2-40B4-BE49-F238E27FC236}">
                <a16:creationId xmlns:a16="http://schemas.microsoft.com/office/drawing/2014/main" id="{56C92065-FA5C-7420-EAA8-130B6FC46661}"/>
              </a:ext>
            </a:extLst>
          </p:cNvPr>
          <p:cNvSpPr>
            <a:spLocks noChangeShapeType="1"/>
          </p:cNvSpPr>
          <p:nvPr/>
        </p:nvSpPr>
        <p:spPr bwMode="auto">
          <a:xfrm>
            <a:off x="2071265" y="2904140"/>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8" name="Line 27">
            <a:extLst>
              <a:ext uri="{FF2B5EF4-FFF2-40B4-BE49-F238E27FC236}">
                <a16:creationId xmlns:a16="http://schemas.microsoft.com/office/drawing/2014/main" id="{A44891C4-33DA-ACF5-3978-21F4C9937238}"/>
              </a:ext>
            </a:extLst>
          </p:cNvPr>
          <p:cNvSpPr>
            <a:spLocks noChangeShapeType="1"/>
          </p:cNvSpPr>
          <p:nvPr/>
        </p:nvSpPr>
        <p:spPr bwMode="auto">
          <a:xfrm>
            <a:off x="2180997" y="2904140"/>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9" name="Line 28">
            <a:extLst>
              <a:ext uri="{FF2B5EF4-FFF2-40B4-BE49-F238E27FC236}">
                <a16:creationId xmlns:a16="http://schemas.microsoft.com/office/drawing/2014/main" id="{8625125A-7415-0A40-B47B-57A0A8A42B27}"/>
              </a:ext>
            </a:extLst>
          </p:cNvPr>
          <p:cNvSpPr>
            <a:spLocks noChangeShapeType="1"/>
          </p:cNvSpPr>
          <p:nvPr/>
        </p:nvSpPr>
        <p:spPr bwMode="auto">
          <a:xfrm>
            <a:off x="2291652" y="2904140"/>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0" name="Line 29">
            <a:extLst>
              <a:ext uri="{FF2B5EF4-FFF2-40B4-BE49-F238E27FC236}">
                <a16:creationId xmlns:a16="http://schemas.microsoft.com/office/drawing/2014/main" id="{DA6268D5-ED6F-F9DA-9830-8671FB7527CF}"/>
              </a:ext>
            </a:extLst>
          </p:cNvPr>
          <p:cNvSpPr>
            <a:spLocks noChangeShapeType="1"/>
          </p:cNvSpPr>
          <p:nvPr/>
        </p:nvSpPr>
        <p:spPr bwMode="auto">
          <a:xfrm>
            <a:off x="2401384" y="2904140"/>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1" name="Line 30">
            <a:extLst>
              <a:ext uri="{FF2B5EF4-FFF2-40B4-BE49-F238E27FC236}">
                <a16:creationId xmlns:a16="http://schemas.microsoft.com/office/drawing/2014/main" id="{511DBDF5-21FD-24E4-15C6-98A28C351269}"/>
              </a:ext>
            </a:extLst>
          </p:cNvPr>
          <p:cNvSpPr>
            <a:spLocks noChangeShapeType="1"/>
          </p:cNvSpPr>
          <p:nvPr/>
        </p:nvSpPr>
        <p:spPr bwMode="auto">
          <a:xfrm>
            <a:off x="2620848" y="2904140"/>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2" name="Line 31">
            <a:extLst>
              <a:ext uri="{FF2B5EF4-FFF2-40B4-BE49-F238E27FC236}">
                <a16:creationId xmlns:a16="http://schemas.microsoft.com/office/drawing/2014/main" id="{2EE47526-CC28-BB95-7B84-406F158BBE42}"/>
              </a:ext>
            </a:extLst>
          </p:cNvPr>
          <p:cNvSpPr>
            <a:spLocks noChangeShapeType="1"/>
          </p:cNvSpPr>
          <p:nvPr/>
        </p:nvSpPr>
        <p:spPr bwMode="auto">
          <a:xfrm>
            <a:off x="2730580" y="2904140"/>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3" name="Line 32">
            <a:extLst>
              <a:ext uri="{FF2B5EF4-FFF2-40B4-BE49-F238E27FC236}">
                <a16:creationId xmlns:a16="http://schemas.microsoft.com/office/drawing/2014/main" id="{9EA93996-4A92-9813-2D4F-DFCA4D5A45DD}"/>
              </a:ext>
            </a:extLst>
          </p:cNvPr>
          <p:cNvSpPr>
            <a:spLocks noChangeShapeType="1"/>
          </p:cNvSpPr>
          <p:nvPr/>
        </p:nvSpPr>
        <p:spPr bwMode="auto">
          <a:xfrm>
            <a:off x="2840312" y="2904140"/>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4" name="Line 33">
            <a:extLst>
              <a:ext uri="{FF2B5EF4-FFF2-40B4-BE49-F238E27FC236}">
                <a16:creationId xmlns:a16="http://schemas.microsoft.com/office/drawing/2014/main" id="{2D0E838C-6D80-012A-F83F-0E1A149677F9}"/>
              </a:ext>
            </a:extLst>
          </p:cNvPr>
          <p:cNvSpPr>
            <a:spLocks noChangeShapeType="1"/>
          </p:cNvSpPr>
          <p:nvPr/>
        </p:nvSpPr>
        <p:spPr bwMode="auto">
          <a:xfrm>
            <a:off x="2950044" y="2904140"/>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5" name="Line 72">
            <a:extLst>
              <a:ext uri="{FF2B5EF4-FFF2-40B4-BE49-F238E27FC236}">
                <a16:creationId xmlns:a16="http://schemas.microsoft.com/office/drawing/2014/main" id="{04480FD0-2759-01CA-6FC6-08291BC1816C}"/>
              </a:ext>
            </a:extLst>
          </p:cNvPr>
          <p:cNvSpPr>
            <a:spLocks noChangeShapeType="1"/>
          </p:cNvSpPr>
          <p:nvPr/>
        </p:nvSpPr>
        <p:spPr bwMode="auto">
          <a:xfrm>
            <a:off x="1435925"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6" name="Line 73">
            <a:extLst>
              <a:ext uri="{FF2B5EF4-FFF2-40B4-BE49-F238E27FC236}">
                <a16:creationId xmlns:a16="http://schemas.microsoft.com/office/drawing/2014/main" id="{B8D4CFB7-4487-2953-7501-839537D6C788}"/>
              </a:ext>
            </a:extLst>
          </p:cNvPr>
          <p:cNvSpPr>
            <a:spLocks noChangeShapeType="1"/>
          </p:cNvSpPr>
          <p:nvPr/>
        </p:nvSpPr>
        <p:spPr bwMode="auto">
          <a:xfrm>
            <a:off x="1456212"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7" name="Line 74">
            <a:extLst>
              <a:ext uri="{FF2B5EF4-FFF2-40B4-BE49-F238E27FC236}">
                <a16:creationId xmlns:a16="http://schemas.microsoft.com/office/drawing/2014/main" id="{AE9D05BF-F6BC-BF13-0F76-C9CCD30870A3}"/>
              </a:ext>
            </a:extLst>
          </p:cNvPr>
          <p:cNvSpPr>
            <a:spLocks noChangeShapeType="1"/>
          </p:cNvSpPr>
          <p:nvPr/>
        </p:nvSpPr>
        <p:spPr bwMode="auto">
          <a:xfrm>
            <a:off x="1479265"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8" name="Line 75">
            <a:extLst>
              <a:ext uri="{FF2B5EF4-FFF2-40B4-BE49-F238E27FC236}">
                <a16:creationId xmlns:a16="http://schemas.microsoft.com/office/drawing/2014/main" id="{930FDCD1-E9E6-8BD8-E22F-C7289EFC5FC8}"/>
              </a:ext>
            </a:extLst>
          </p:cNvPr>
          <p:cNvSpPr>
            <a:spLocks noChangeShapeType="1"/>
          </p:cNvSpPr>
          <p:nvPr/>
        </p:nvSpPr>
        <p:spPr bwMode="auto">
          <a:xfrm>
            <a:off x="1499552"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9" name="Line 76">
            <a:extLst>
              <a:ext uri="{FF2B5EF4-FFF2-40B4-BE49-F238E27FC236}">
                <a16:creationId xmlns:a16="http://schemas.microsoft.com/office/drawing/2014/main" id="{4932EC62-BF5B-A76E-EDEA-1A5919115112}"/>
              </a:ext>
            </a:extLst>
          </p:cNvPr>
          <p:cNvSpPr>
            <a:spLocks noChangeShapeType="1"/>
          </p:cNvSpPr>
          <p:nvPr/>
        </p:nvSpPr>
        <p:spPr bwMode="auto">
          <a:xfrm>
            <a:off x="1545658"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0" name="Line 77">
            <a:extLst>
              <a:ext uri="{FF2B5EF4-FFF2-40B4-BE49-F238E27FC236}">
                <a16:creationId xmlns:a16="http://schemas.microsoft.com/office/drawing/2014/main" id="{81C1AC80-8BEC-AA52-FC40-6D09DE27AEDE}"/>
              </a:ext>
            </a:extLst>
          </p:cNvPr>
          <p:cNvSpPr>
            <a:spLocks noChangeShapeType="1"/>
          </p:cNvSpPr>
          <p:nvPr/>
        </p:nvSpPr>
        <p:spPr bwMode="auto">
          <a:xfrm>
            <a:off x="1565944"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1" name="Line 78">
            <a:extLst>
              <a:ext uri="{FF2B5EF4-FFF2-40B4-BE49-F238E27FC236}">
                <a16:creationId xmlns:a16="http://schemas.microsoft.com/office/drawing/2014/main" id="{B5DBF1C0-35DB-C6B3-A10B-4827796165ED}"/>
              </a:ext>
            </a:extLst>
          </p:cNvPr>
          <p:cNvSpPr>
            <a:spLocks noChangeShapeType="1"/>
          </p:cNvSpPr>
          <p:nvPr/>
        </p:nvSpPr>
        <p:spPr bwMode="auto">
          <a:xfrm>
            <a:off x="1588997"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2" name="Line 79">
            <a:extLst>
              <a:ext uri="{FF2B5EF4-FFF2-40B4-BE49-F238E27FC236}">
                <a16:creationId xmlns:a16="http://schemas.microsoft.com/office/drawing/2014/main" id="{93F6C443-2B43-AAAF-20C5-7454F9E32772}"/>
              </a:ext>
            </a:extLst>
          </p:cNvPr>
          <p:cNvSpPr>
            <a:spLocks noChangeShapeType="1"/>
          </p:cNvSpPr>
          <p:nvPr/>
        </p:nvSpPr>
        <p:spPr bwMode="auto">
          <a:xfrm>
            <a:off x="1609284"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3" name="Line 80">
            <a:extLst>
              <a:ext uri="{FF2B5EF4-FFF2-40B4-BE49-F238E27FC236}">
                <a16:creationId xmlns:a16="http://schemas.microsoft.com/office/drawing/2014/main" id="{57A00F71-7724-C7FE-2A71-3EF6B4879AC5}"/>
              </a:ext>
            </a:extLst>
          </p:cNvPr>
          <p:cNvSpPr>
            <a:spLocks noChangeShapeType="1"/>
          </p:cNvSpPr>
          <p:nvPr/>
        </p:nvSpPr>
        <p:spPr bwMode="auto">
          <a:xfrm>
            <a:off x="1655390"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4" name="Line 81">
            <a:extLst>
              <a:ext uri="{FF2B5EF4-FFF2-40B4-BE49-F238E27FC236}">
                <a16:creationId xmlns:a16="http://schemas.microsoft.com/office/drawing/2014/main" id="{32FDBDE3-BA99-E01C-3BA4-687A05E38189}"/>
              </a:ext>
            </a:extLst>
          </p:cNvPr>
          <p:cNvSpPr>
            <a:spLocks noChangeShapeType="1"/>
          </p:cNvSpPr>
          <p:nvPr/>
        </p:nvSpPr>
        <p:spPr bwMode="auto">
          <a:xfrm>
            <a:off x="1675676"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5" name="Line 82">
            <a:extLst>
              <a:ext uri="{FF2B5EF4-FFF2-40B4-BE49-F238E27FC236}">
                <a16:creationId xmlns:a16="http://schemas.microsoft.com/office/drawing/2014/main" id="{5C7C7763-50D3-6D21-C5B8-DF96574965DD}"/>
              </a:ext>
            </a:extLst>
          </p:cNvPr>
          <p:cNvSpPr>
            <a:spLocks noChangeShapeType="1"/>
          </p:cNvSpPr>
          <p:nvPr/>
        </p:nvSpPr>
        <p:spPr bwMode="auto">
          <a:xfrm>
            <a:off x="1698729"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6" name="Line 83">
            <a:extLst>
              <a:ext uri="{FF2B5EF4-FFF2-40B4-BE49-F238E27FC236}">
                <a16:creationId xmlns:a16="http://schemas.microsoft.com/office/drawing/2014/main" id="{87F87F66-5E83-0760-E71A-D7BD7CBA668C}"/>
              </a:ext>
            </a:extLst>
          </p:cNvPr>
          <p:cNvSpPr>
            <a:spLocks noChangeShapeType="1"/>
          </p:cNvSpPr>
          <p:nvPr/>
        </p:nvSpPr>
        <p:spPr bwMode="auto">
          <a:xfrm>
            <a:off x="1719016"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7" name="Line 84">
            <a:extLst>
              <a:ext uri="{FF2B5EF4-FFF2-40B4-BE49-F238E27FC236}">
                <a16:creationId xmlns:a16="http://schemas.microsoft.com/office/drawing/2014/main" id="{13F7A226-31D8-2845-386B-D5728235EA14}"/>
              </a:ext>
            </a:extLst>
          </p:cNvPr>
          <p:cNvSpPr>
            <a:spLocks noChangeShapeType="1"/>
          </p:cNvSpPr>
          <p:nvPr/>
        </p:nvSpPr>
        <p:spPr bwMode="auto">
          <a:xfrm>
            <a:off x="1765122"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8" name="Line 85">
            <a:extLst>
              <a:ext uri="{FF2B5EF4-FFF2-40B4-BE49-F238E27FC236}">
                <a16:creationId xmlns:a16="http://schemas.microsoft.com/office/drawing/2014/main" id="{834BE8A0-143F-5C1E-D4E8-BE3ECB14C8A8}"/>
              </a:ext>
            </a:extLst>
          </p:cNvPr>
          <p:cNvSpPr>
            <a:spLocks noChangeShapeType="1"/>
          </p:cNvSpPr>
          <p:nvPr/>
        </p:nvSpPr>
        <p:spPr bwMode="auto">
          <a:xfrm>
            <a:off x="1785408"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9" name="Line 86">
            <a:extLst>
              <a:ext uri="{FF2B5EF4-FFF2-40B4-BE49-F238E27FC236}">
                <a16:creationId xmlns:a16="http://schemas.microsoft.com/office/drawing/2014/main" id="{F41D5106-7203-51A7-A848-03C6DB37807A}"/>
              </a:ext>
            </a:extLst>
          </p:cNvPr>
          <p:cNvSpPr>
            <a:spLocks noChangeShapeType="1"/>
          </p:cNvSpPr>
          <p:nvPr/>
        </p:nvSpPr>
        <p:spPr bwMode="auto">
          <a:xfrm>
            <a:off x="1808461"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0" name="Line 87">
            <a:extLst>
              <a:ext uri="{FF2B5EF4-FFF2-40B4-BE49-F238E27FC236}">
                <a16:creationId xmlns:a16="http://schemas.microsoft.com/office/drawing/2014/main" id="{BCFFABC1-8DF7-4C3E-8460-F6964D6B9204}"/>
              </a:ext>
            </a:extLst>
          </p:cNvPr>
          <p:cNvSpPr>
            <a:spLocks noChangeShapeType="1"/>
          </p:cNvSpPr>
          <p:nvPr/>
        </p:nvSpPr>
        <p:spPr bwMode="auto">
          <a:xfrm>
            <a:off x="1828748"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1" name="Line 88">
            <a:extLst>
              <a:ext uri="{FF2B5EF4-FFF2-40B4-BE49-F238E27FC236}">
                <a16:creationId xmlns:a16="http://schemas.microsoft.com/office/drawing/2014/main" id="{AA0638F0-BDDD-FC33-2D3E-1C018B47A321}"/>
              </a:ext>
            </a:extLst>
          </p:cNvPr>
          <p:cNvSpPr>
            <a:spLocks noChangeShapeType="1"/>
          </p:cNvSpPr>
          <p:nvPr/>
        </p:nvSpPr>
        <p:spPr bwMode="auto">
          <a:xfrm>
            <a:off x="1874854"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2" name="Line 89">
            <a:extLst>
              <a:ext uri="{FF2B5EF4-FFF2-40B4-BE49-F238E27FC236}">
                <a16:creationId xmlns:a16="http://schemas.microsoft.com/office/drawing/2014/main" id="{8DB2BDC0-205F-69A6-1B4A-B8BDAFF659C3}"/>
              </a:ext>
            </a:extLst>
          </p:cNvPr>
          <p:cNvSpPr>
            <a:spLocks noChangeShapeType="1"/>
          </p:cNvSpPr>
          <p:nvPr/>
        </p:nvSpPr>
        <p:spPr bwMode="auto">
          <a:xfrm>
            <a:off x="1895141"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3" name="Line 90">
            <a:extLst>
              <a:ext uri="{FF2B5EF4-FFF2-40B4-BE49-F238E27FC236}">
                <a16:creationId xmlns:a16="http://schemas.microsoft.com/office/drawing/2014/main" id="{76E30C1E-BADB-90E5-BDA8-0D83BA2D1E24}"/>
              </a:ext>
            </a:extLst>
          </p:cNvPr>
          <p:cNvSpPr>
            <a:spLocks noChangeShapeType="1"/>
          </p:cNvSpPr>
          <p:nvPr/>
        </p:nvSpPr>
        <p:spPr bwMode="auto">
          <a:xfrm>
            <a:off x="1918193"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4" name="Line 91">
            <a:extLst>
              <a:ext uri="{FF2B5EF4-FFF2-40B4-BE49-F238E27FC236}">
                <a16:creationId xmlns:a16="http://schemas.microsoft.com/office/drawing/2014/main" id="{05A52348-1C2B-EE71-6BFF-9DFF969BE3A4}"/>
              </a:ext>
            </a:extLst>
          </p:cNvPr>
          <p:cNvSpPr>
            <a:spLocks noChangeShapeType="1"/>
          </p:cNvSpPr>
          <p:nvPr/>
        </p:nvSpPr>
        <p:spPr bwMode="auto">
          <a:xfrm>
            <a:off x="1938480"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5" name="Line 92">
            <a:extLst>
              <a:ext uri="{FF2B5EF4-FFF2-40B4-BE49-F238E27FC236}">
                <a16:creationId xmlns:a16="http://schemas.microsoft.com/office/drawing/2014/main" id="{F8F5335C-C8E3-189B-E6BC-485B76B74C23}"/>
              </a:ext>
            </a:extLst>
          </p:cNvPr>
          <p:cNvSpPr>
            <a:spLocks noChangeShapeType="1"/>
          </p:cNvSpPr>
          <p:nvPr/>
        </p:nvSpPr>
        <p:spPr bwMode="auto">
          <a:xfrm>
            <a:off x="1984586"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6" name="Line 93">
            <a:extLst>
              <a:ext uri="{FF2B5EF4-FFF2-40B4-BE49-F238E27FC236}">
                <a16:creationId xmlns:a16="http://schemas.microsoft.com/office/drawing/2014/main" id="{B75ED086-15A6-3F17-141D-57DDA0210555}"/>
              </a:ext>
            </a:extLst>
          </p:cNvPr>
          <p:cNvSpPr>
            <a:spLocks noChangeShapeType="1"/>
          </p:cNvSpPr>
          <p:nvPr/>
        </p:nvSpPr>
        <p:spPr bwMode="auto">
          <a:xfrm>
            <a:off x="2004873"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7" name="Line 94">
            <a:extLst>
              <a:ext uri="{FF2B5EF4-FFF2-40B4-BE49-F238E27FC236}">
                <a16:creationId xmlns:a16="http://schemas.microsoft.com/office/drawing/2014/main" id="{897B8B80-66C0-E622-79A5-2C7E0425D6C6}"/>
              </a:ext>
            </a:extLst>
          </p:cNvPr>
          <p:cNvSpPr>
            <a:spLocks noChangeShapeType="1"/>
          </p:cNvSpPr>
          <p:nvPr/>
        </p:nvSpPr>
        <p:spPr bwMode="auto">
          <a:xfrm>
            <a:off x="2027926"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76" name="Line 95">
            <a:extLst>
              <a:ext uri="{FF2B5EF4-FFF2-40B4-BE49-F238E27FC236}">
                <a16:creationId xmlns:a16="http://schemas.microsoft.com/office/drawing/2014/main" id="{3D11767B-40AC-615A-4106-FFD0DBFD3953}"/>
              </a:ext>
            </a:extLst>
          </p:cNvPr>
          <p:cNvSpPr>
            <a:spLocks noChangeShapeType="1"/>
          </p:cNvSpPr>
          <p:nvPr/>
        </p:nvSpPr>
        <p:spPr bwMode="auto">
          <a:xfrm>
            <a:off x="2048212"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77" name="Line 96">
            <a:extLst>
              <a:ext uri="{FF2B5EF4-FFF2-40B4-BE49-F238E27FC236}">
                <a16:creationId xmlns:a16="http://schemas.microsoft.com/office/drawing/2014/main" id="{57ED05FB-EC2E-66F5-D4F2-86CEB039C386}"/>
              </a:ext>
            </a:extLst>
          </p:cNvPr>
          <p:cNvSpPr>
            <a:spLocks noChangeShapeType="1"/>
          </p:cNvSpPr>
          <p:nvPr/>
        </p:nvSpPr>
        <p:spPr bwMode="auto">
          <a:xfrm>
            <a:off x="2095240"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78" name="Line 97">
            <a:extLst>
              <a:ext uri="{FF2B5EF4-FFF2-40B4-BE49-F238E27FC236}">
                <a16:creationId xmlns:a16="http://schemas.microsoft.com/office/drawing/2014/main" id="{4D467B99-E3BF-0D71-0712-785EBD3BE8C9}"/>
              </a:ext>
            </a:extLst>
          </p:cNvPr>
          <p:cNvSpPr>
            <a:spLocks noChangeShapeType="1"/>
          </p:cNvSpPr>
          <p:nvPr/>
        </p:nvSpPr>
        <p:spPr bwMode="auto">
          <a:xfrm>
            <a:off x="2114605"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79" name="Line 98">
            <a:extLst>
              <a:ext uri="{FF2B5EF4-FFF2-40B4-BE49-F238E27FC236}">
                <a16:creationId xmlns:a16="http://schemas.microsoft.com/office/drawing/2014/main" id="{553BD095-13DB-A372-8DD5-19A1D41FFCB4}"/>
              </a:ext>
            </a:extLst>
          </p:cNvPr>
          <p:cNvSpPr>
            <a:spLocks noChangeShapeType="1"/>
          </p:cNvSpPr>
          <p:nvPr/>
        </p:nvSpPr>
        <p:spPr bwMode="auto">
          <a:xfrm>
            <a:off x="2138580"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80" name="Line 99">
            <a:extLst>
              <a:ext uri="{FF2B5EF4-FFF2-40B4-BE49-F238E27FC236}">
                <a16:creationId xmlns:a16="http://schemas.microsoft.com/office/drawing/2014/main" id="{DAC4418A-6864-12B0-937E-1F0C7F9C898C}"/>
              </a:ext>
            </a:extLst>
          </p:cNvPr>
          <p:cNvSpPr>
            <a:spLocks noChangeShapeType="1"/>
          </p:cNvSpPr>
          <p:nvPr/>
        </p:nvSpPr>
        <p:spPr bwMode="auto">
          <a:xfrm>
            <a:off x="2157944"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81" name="Line 100">
            <a:extLst>
              <a:ext uri="{FF2B5EF4-FFF2-40B4-BE49-F238E27FC236}">
                <a16:creationId xmlns:a16="http://schemas.microsoft.com/office/drawing/2014/main" id="{AB3EFC1B-C390-3E33-E195-430D63A8C99A}"/>
              </a:ext>
            </a:extLst>
          </p:cNvPr>
          <p:cNvSpPr>
            <a:spLocks noChangeShapeType="1"/>
          </p:cNvSpPr>
          <p:nvPr/>
        </p:nvSpPr>
        <p:spPr bwMode="auto">
          <a:xfrm>
            <a:off x="2204972"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82" name="Line 101">
            <a:extLst>
              <a:ext uri="{FF2B5EF4-FFF2-40B4-BE49-F238E27FC236}">
                <a16:creationId xmlns:a16="http://schemas.microsoft.com/office/drawing/2014/main" id="{FF6BF3F7-4043-34B5-14D4-480D87071CF4}"/>
              </a:ext>
            </a:extLst>
          </p:cNvPr>
          <p:cNvSpPr>
            <a:spLocks noChangeShapeType="1"/>
          </p:cNvSpPr>
          <p:nvPr/>
        </p:nvSpPr>
        <p:spPr bwMode="auto">
          <a:xfrm>
            <a:off x="2224337"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83" name="Line 102">
            <a:extLst>
              <a:ext uri="{FF2B5EF4-FFF2-40B4-BE49-F238E27FC236}">
                <a16:creationId xmlns:a16="http://schemas.microsoft.com/office/drawing/2014/main" id="{03F67F14-99F4-4568-C461-34C653540C44}"/>
              </a:ext>
            </a:extLst>
          </p:cNvPr>
          <p:cNvSpPr>
            <a:spLocks noChangeShapeType="1"/>
          </p:cNvSpPr>
          <p:nvPr/>
        </p:nvSpPr>
        <p:spPr bwMode="auto">
          <a:xfrm>
            <a:off x="2248312"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84" name="Line 103">
            <a:extLst>
              <a:ext uri="{FF2B5EF4-FFF2-40B4-BE49-F238E27FC236}">
                <a16:creationId xmlns:a16="http://schemas.microsoft.com/office/drawing/2014/main" id="{234E12B0-9EEB-D84D-19A3-0DF506228127}"/>
              </a:ext>
            </a:extLst>
          </p:cNvPr>
          <p:cNvSpPr>
            <a:spLocks noChangeShapeType="1"/>
          </p:cNvSpPr>
          <p:nvPr/>
        </p:nvSpPr>
        <p:spPr bwMode="auto">
          <a:xfrm>
            <a:off x="2267676"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85" name="Line 104">
            <a:extLst>
              <a:ext uri="{FF2B5EF4-FFF2-40B4-BE49-F238E27FC236}">
                <a16:creationId xmlns:a16="http://schemas.microsoft.com/office/drawing/2014/main" id="{D680CFDE-A24F-3D4F-F7D6-74DEBAEFB037}"/>
              </a:ext>
            </a:extLst>
          </p:cNvPr>
          <p:cNvSpPr>
            <a:spLocks noChangeShapeType="1"/>
          </p:cNvSpPr>
          <p:nvPr/>
        </p:nvSpPr>
        <p:spPr bwMode="auto">
          <a:xfrm>
            <a:off x="2314704"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86" name="Line 105">
            <a:extLst>
              <a:ext uri="{FF2B5EF4-FFF2-40B4-BE49-F238E27FC236}">
                <a16:creationId xmlns:a16="http://schemas.microsoft.com/office/drawing/2014/main" id="{28436693-4695-2FE7-8BA2-2C6C84D34B99}"/>
              </a:ext>
            </a:extLst>
          </p:cNvPr>
          <p:cNvSpPr>
            <a:spLocks noChangeShapeType="1"/>
          </p:cNvSpPr>
          <p:nvPr/>
        </p:nvSpPr>
        <p:spPr bwMode="auto">
          <a:xfrm>
            <a:off x="2334069"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87" name="Line 106">
            <a:extLst>
              <a:ext uri="{FF2B5EF4-FFF2-40B4-BE49-F238E27FC236}">
                <a16:creationId xmlns:a16="http://schemas.microsoft.com/office/drawing/2014/main" id="{2F396CF8-20C2-0DFD-4F4C-4E1FC940E9EF}"/>
              </a:ext>
            </a:extLst>
          </p:cNvPr>
          <p:cNvSpPr>
            <a:spLocks noChangeShapeType="1"/>
          </p:cNvSpPr>
          <p:nvPr/>
        </p:nvSpPr>
        <p:spPr bwMode="auto">
          <a:xfrm>
            <a:off x="2358044"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88" name="Line 107">
            <a:extLst>
              <a:ext uri="{FF2B5EF4-FFF2-40B4-BE49-F238E27FC236}">
                <a16:creationId xmlns:a16="http://schemas.microsoft.com/office/drawing/2014/main" id="{9A909075-74A5-10B8-04C1-7647F5A0A969}"/>
              </a:ext>
            </a:extLst>
          </p:cNvPr>
          <p:cNvSpPr>
            <a:spLocks noChangeShapeType="1"/>
          </p:cNvSpPr>
          <p:nvPr/>
        </p:nvSpPr>
        <p:spPr bwMode="auto">
          <a:xfrm>
            <a:off x="2377409"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89" name="Line 108">
            <a:extLst>
              <a:ext uri="{FF2B5EF4-FFF2-40B4-BE49-F238E27FC236}">
                <a16:creationId xmlns:a16="http://schemas.microsoft.com/office/drawing/2014/main" id="{56C745F8-EFA4-479A-6FCB-602D2E506DC9}"/>
              </a:ext>
            </a:extLst>
          </p:cNvPr>
          <p:cNvSpPr>
            <a:spLocks noChangeShapeType="1"/>
          </p:cNvSpPr>
          <p:nvPr/>
        </p:nvSpPr>
        <p:spPr bwMode="auto">
          <a:xfrm>
            <a:off x="2424437"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90" name="Line 109">
            <a:extLst>
              <a:ext uri="{FF2B5EF4-FFF2-40B4-BE49-F238E27FC236}">
                <a16:creationId xmlns:a16="http://schemas.microsoft.com/office/drawing/2014/main" id="{BBDB1E7F-8211-76E2-6CF2-A001A869E2D3}"/>
              </a:ext>
            </a:extLst>
          </p:cNvPr>
          <p:cNvSpPr>
            <a:spLocks noChangeShapeType="1"/>
          </p:cNvSpPr>
          <p:nvPr/>
        </p:nvSpPr>
        <p:spPr bwMode="auto">
          <a:xfrm>
            <a:off x="2444723"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91" name="Line 110">
            <a:extLst>
              <a:ext uri="{FF2B5EF4-FFF2-40B4-BE49-F238E27FC236}">
                <a16:creationId xmlns:a16="http://schemas.microsoft.com/office/drawing/2014/main" id="{A7E89DB3-EBE1-E26B-EB73-45B603BFDFF5}"/>
              </a:ext>
            </a:extLst>
          </p:cNvPr>
          <p:cNvSpPr>
            <a:spLocks noChangeShapeType="1"/>
          </p:cNvSpPr>
          <p:nvPr/>
        </p:nvSpPr>
        <p:spPr bwMode="auto">
          <a:xfrm>
            <a:off x="2467776"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92" name="Line 111">
            <a:extLst>
              <a:ext uri="{FF2B5EF4-FFF2-40B4-BE49-F238E27FC236}">
                <a16:creationId xmlns:a16="http://schemas.microsoft.com/office/drawing/2014/main" id="{3B21389F-7641-14AC-DEEE-79371DE5F7A1}"/>
              </a:ext>
            </a:extLst>
          </p:cNvPr>
          <p:cNvSpPr>
            <a:spLocks noChangeShapeType="1"/>
          </p:cNvSpPr>
          <p:nvPr/>
        </p:nvSpPr>
        <p:spPr bwMode="auto">
          <a:xfrm>
            <a:off x="2487141"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93" name="Line 112">
            <a:extLst>
              <a:ext uri="{FF2B5EF4-FFF2-40B4-BE49-F238E27FC236}">
                <a16:creationId xmlns:a16="http://schemas.microsoft.com/office/drawing/2014/main" id="{C846111E-DB18-6626-02A8-E4750FA82028}"/>
              </a:ext>
            </a:extLst>
          </p:cNvPr>
          <p:cNvSpPr>
            <a:spLocks noChangeShapeType="1"/>
          </p:cNvSpPr>
          <p:nvPr/>
        </p:nvSpPr>
        <p:spPr bwMode="auto">
          <a:xfrm>
            <a:off x="2534169"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94" name="Line 113">
            <a:extLst>
              <a:ext uri="{FF2B5EF4-FFF2-40B4-BE49-F238E27FC236}">
                <a16:creationId xmlns:a16="http://schemas.microsoft.com/office/drawing/2014/main" id="{3C65F725-4794-69BB-5FF4-4B0D7FDCBC26}"/>
              </a:ext>
            </a:extLst>
          </p:cNvPr>
          <p:cNvSpPr>
            <a:spLocks noChangeShapeType="1"/>
          </p:cNvSpPr>
          <p:nvPr/>
        </p:nvSpPr>
        <p:spPr bwMode="auto">
          <a:xfrm>
            <a:off x="2554455"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95" name="Line 114">
            <a:extLst>
              <a:ext uri="{FF2B5EF4-FFF2-40B4-BE49-F238E27FC236}">
                <a16:creationId xmlns:a16="http://schemas.microsoft.com/office/drawing/2014/main" id="{26C9B889-F4CC-F399-1E9C-15BD509BFD33}"/>
              </a:ext>
            </a:extLst>
          </p:cNvPr>
          <p:cNvSpPr>
            <a:spLocks noChangeShapeType="1"/>
          </p:cNvSpPr>
          <p:nvPr/>
        </p:nvSpPr>
        <p:spPr bwMode="auto">
          <a:xfrm>
            <a:off x="2577508"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96" name="Line 115">
            <a:extLst>
              <a:ext uri="{FF2B5EF4-FFF2-40B4-BE49-F238E27FC236}">
                <a16:creationId xmlns:a16="http://schemas.microsoft.com/office/drawing/2014/main" id="{41C789D7-633A-8B24-3FDE-ED61FAB53C34}"/>
              </a:ext>
            </a:extLst>
          </p:cNvPr>
          <p:cNvSpPr>
            <a:spLocks noChangeShapeType="1"/>
          </p:cNvSpPr>
          <p:nvPr/>
        </p:nvSpPr>
        <p:spPr bwMode="auto">
          <a:xfrm>
            <a:off x="2597795"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97" name="Line 116">
            <a:extLst>
              <a:ext uri="{FF2B5EF4-FFF2-40B4-BE49-F238E27FC236}">
                <a16:creationId xmlns:a16="http://schemas.microsoft.com/office/drawing/2014/main" id="{D063FD97-28EC-75EB-94A8-6056EB22FA93}"/>
              </a:ext>
            </a:extLst>
          </p:cNvPr>
          <p:cNvSpPr>
            <a:spLocks noChangeShapeType="1"/>
          </p:cNvSpPr>
          <p:nvPr/>
        </p:nvSpPr>
        <p:spPr bwMode="auto">
          <a:xfrm>
            <a:off x="2643901"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98" name="Line 117">
            <a:extLst>
              <a:ext uri="{FF2B5EF4-FFF2-40B4-BE49-F238E27FC236}">
                <a16:creationId xmlns:a16="http://schemas.microsoft.com/office/drawing/2014/main" id="{59DB0A3D-0BE2-AE8D-7B6E-D1813A646C22}"/>
              </a:ext>
            </a:extLst>
          </p:cNvPr>
          <p:cNvSpPr>
            <a:spLocks noChangeShapeType="1"/>
          </p:cNvSpPr>
          <p:nvPr/>
        </p:nvSpPr>
        <p:spPr bwMode="auto">
          <a:xfrm>
            <a:off x="2664187"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99" name="Line 118">
            <a:extLst>
              <a:ext uri="{FF2B5EF4-FFF2-40B4-BE49-F238E27FC236}">
                <a16:creationId xmlns:a16="http://schemas.microsoft.com/office/drawing/2014/main" id="{DB3B2244-338E-DC41-AF36-5DFBED492D66}"/>
              </a:ext>
            </a:extLst>
          </p:cNvPr>
          <p:cNvSpPr>
            <a:spLocks noChangeShapeType="1"/>
          </p:cNvSpPr>
          <p:nvPr/>
        </p:nvSpPr>
        <p:spPr bwMode="auto">
          <a:xfrm>
            <a:off x="2687240"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00" name="Line 119">
            <a:extLst>
              <a:ext uri="{FF2B5EF4-FFF2-40B4-BE49-F238E27FC236}">
                <a16:creationId xmlns:a16="http://schemas.microsoft.com/office/drawing/2014/main" id="{08AE1E05-F266-5296-268B-A3AEDEE30951}"/>
              </a:ext>
            </a:extLst>
          </p:cNvPr>
          <p:cNvSpPr>
            <a:spLocks noChangeShapeType="1"/>
          </p:cNvSpPr>
          <p:nvPr/>
        </p:nvSpPr>
        <p:spPr bwMode="auto">
          <a:xfrm>
            <a:off x="2707527"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01" name="Line 120">
            <a:extLst>
              <a:ext uri="{FF2B5EF4-FFF2-40B4-BE49-F238E27FC236}">
                <a16:creationId xmlns:a16="http://schemas.microsoft.com/office/drawing/2014/main" id="{67EE494D-99DB-2859-9A44-390725538326}"/>
              </a:ext>
            </a:extLst>
          </p:cNvPr>
          <p:cNvSpPr>
            <a:spLocks noChangeShapeType="1"/>
          </p:cNvSpPr>
          <p:nvPr/>
        </p:nvSpPr>
        <p:spPr bwMode="auto">
          <a:xfrm>
            <a:off x="2753633"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02" name="Line 121">
            <a:extLst>
              <a:ext uri="{FF2B5EF4-FFF2-40B4-BE49-F238E27FC236}">
                <a16:creationId xmlns:a16="http://schemas.microsoft.com/office/drawing/2014/main" id="{8B2185DF-36E0-A6FD-3FEC-56A36396C649}"/>
              </a:ext>
            </a:extLst>
          </p:cNvPr>
          <p:cNvSpPr>
            <a:spLocks noChangeShapeType="1"/>
          </p:cNvSpPr>
          <p:nvPr/>
        </p:nvSpPr>
        <p:spPr bwMode="auto">
          <a:xfrm>
            <a:off x="2773920"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03" name="Line 122">
            <a:extLst>
              <a:ext uri="{FF2B5EF4-FFF2-40B4-BE49-F238E27FC236}">
                <a16:creationId xmlns:a16="http://schemas.microsoft.com/office/drawing/2014/main" id="{E1860E34-AEB2-E641-8157-A846D30C81E6}"/>
              </a:ext>
            </a:extLst>
          </p:cNvPr>
          <p:cNvSpPr>
            <a:spLocks noChangeShapeType="1"/>
          </p:cNvSpPr>
          <p:nvPr/>
        </p:nvSpPr>
        <p:spPr bwMode="auto">
          <a:xfrm>
            <a:off x="2796972"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04" name="Line 123">
            <a:extLst>
              <a:ext uri="{FF2B5EF4-FFF2-40B4-BE49-F238E27FC236}">
                <a16:creationId xmlns:a16="http://schemas.microsoft.com/office/drawing/2014/main" id="{B6E47056-9510-8370-4994-070FB3E46F24}"/>
              </a:ext>
            </a:extLst>
          </p:cNvPr>
          <p:cNvSpPr>
            <a:spLocks noChangeShapeType="1"/>
          </p:cNvSpPr>
          <p:nvPr/>
        </p:nvSpPr>
        <p:spPr bwMode="auto">
          <a:xfrm>
            <a:off x="2817259"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05" name="Line 124">
            <a:extLst>
              <a:ext uri="{FF2B5EF4-FFF2-40B4-BE49-F238E27FC236}">
                <a16:creationId xmlns:a16="http://schemas.microsoft.com/office/drawing/2014/main" id="{48CE9D84-8A21-D4EB-8087-836F89434EAB}"/>
              </a:ext>
            </a:extLst>
          </p:cNvPr>
          <p:cNvSpPr>
            <a:spLocks noChangeShapeType="1"/>
          </p:cNvSpPr>
          <p:nvPr/>
        </p:nvSpPr>
        <p:spPr bwMode="auto">
          <a:xfrm>
            <a:off x="2863365"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06" name="Line 125">
            <a:extLst>
              <a:ext uri="{FF2B5EF4-FFF2-40B4-BE49-F238E27FC236}">
                <a16:creationId xmlns:a16="http://schemas.microsoft.com/office/drawing/2014/main" id="{92F7AD91-487B-E137-1D34-71C596B9DE50}"/>
              </a:ext>
            </a:extLst>
          </p:cNvPr>
          <p:cNvSpPr>
            <a:spLocks noChangeShapeType="1"/>
          </p:cNvSpPr>
          <p:nvPr/>
        </p:nvSpPr>
        <p:spPr bwMode="auto">
          <a:xfrm>
            <a:off x="2883652"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07" name="Line 126">
            <a:extLst>
              <a:ext uri="{FF2B5EF4-FFF2-40B4-BE49-F238E27FC236}">
                <a16:creationId xmlns:a16="http://schemas.microsoft.com/office/drawing/2014/main" id="{FEAF881C-8411-6454-6A7A-71F7AE444ABD}"/>
              </a:ext>
            </a:extLst>
          </p:cNvPr>
          <p:cNvSpPr>
            <a:spLocks noChangeShapeType="1"/>
          </p:cNvSpPr>
          <p:nvPr/>
        </p:nvSpPr>
        <p:spPr bwMode="auto">
          <a:xfrm>
            <a:off x="2906705"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08" name="Line 127">
            <a:extLst>
              <a:ext uri="{FF2B5EF4-FFF2-40B4-BE49-F238E27FC236}">
                <a16:creationId xmlns:a16="http://schemas.microsoft.com/office/drawing/2014/main" id="{A4E07FD4-1442-45D8-C22E-667E709FF096}"/>
              </a:ext>
            </a:extLst>
          </p:cNvPr>
          <p:cNvSpPr>
            <a:spLocks noChangeShapeType="1"/>
          </p:cNvSpPr>
          <p:nvPr/>
        </p:nvSpPr>
        <p:spPr bwMode="auto">
          <a:xfrm>
            <a:off x="2926991"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11" name="Line 128">
            <a:extLst>
              <a:ext uri="{FF2B5EF4-FFF2-40B4-BE49-F238E27FC236}">
                <a16:creationId xmlns:a16="http://schemas.microsoft.com/office/drawing/2014/main" id="{634239F2-7DE4-CFAC-5F97-8A831DB49B22}"/>
              </a:ext>
            </a:extLst>
          </p:cNvPr>
          <p:cNvSpPr>
            <a:spLocks noChangeShapeType="1"/>
          </p:cNvSpPr>
          <p:nvPr/>
        </p:nvSpPr>
        <p:spPr bwMode="auto">
          <a:xfrm>
            <a:off x="2973097"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14" name="Line 129">
            <a:extLst>
              <a:ext uri="{FF2B5EF4-FFF2-40B4-BE49-F238E27FC236}">
                <a16:creationId xmlns:a16="http://schemas.microsoft.com/office/drawing/2014/main" id="{227D7B1F-EAEE-ADDC-8AF4-81F92683FFAA}"/>
              </a:ext>
            </a:extLst>
          </p:cNvPr>
          <p:cNvSpPr>
            <a:spLocks noChangeShapeType="1"/>
          </p:cNvSpPr>
          <p:nvPr/>
        </p:nvSpPr>
        <p:spPr bwMode="auto">
          <a:xfrm>
            <a:off x="2993384"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15" name="Line 130">
            <a:extLst>
              <a:ext uri="{FF2B5EF4-FFF2-40B4-BE49-F238E27FC236}">
                <a16:creationId xmlns:a16="http://schemas.microsoft.com/office/drawing/2014/main" id="{7B551EF2-ED6F-E943-D007-D56B01A252FB}"/>
              </a:ext>
            </a:extLst>
          </p:cNvPr>
          <p:cNvSpPr>
            <a:spLocks noChangeShapeType="1"/>
          </p:cNvSpPr>
          <p:nvPr/>
        </p:nvSpPr>
        <p:spPr bwMode="auto">
          <a:xfrm>
            <a:off x="3016437"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16" name="Line 131">
            <a:extLst>
              <a:ext uri="{FF2B5EF4-FFF2-40B4-BE49-F238E27FC236}">
                <a16:creationId xmlns:a16="http://schemas.microsoft.com/office/drawing/2014/main" id="{89668430-71C8-7FCF-6CEB-9EF70EC33369}"/>
              </a:ext>
            </a:extLst>
          </p:cNvPr>
          <p:cNvSpPr>
            <a:spLocks noChangeShapeType="1"/>
          </p:cNvSpPr>
          <p:nvPr/>
        </p:nvSpPr>
        <p:spPr bwMode="auto">
          <a:xfrm>
            <a:off x="3036723" y="290414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17" name="Line 234">
            <a:extLst>
              <a:ext uri="{FF2B5EF4-FFF2-40B4-BE49-F238E27FC236}">
                <a16:creationId xmlns:a16="http://schemas.microsoft.com/office/drawing/2014/main" id="{D715EACE-B784-CD8A-9862-EEFC220D4C6C}"/>
              </a:ext>
            </a:extLst>
          </p:cNvPr>
          <p:cNvSpPr>
            <a:spLocks noChangeShapeType="1"/>
          </p:cNvSpPr>
          <p:nvPr/>
        </p:nvSpPr>
        <p:spPr bwMode="auto">
          <a:xfrm>
            <a:off x="1412872" y="2904140"/>
            <a:ext cx="0" cy="5130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18" name="Line 236">
            <a:extLst>
              <a:ext uri="{FF2B5EF4-FFF2-40B4-BE49-F238E27FC236}">
                <a16:creationId xmlns:a16="http://schemas.microsoft.com/office/drawing/2014/main" id="{390BC64F-3779-1780-F6A5-8BD6FF50A91D}"/>
              </a:ext>
            </a:extLst>
          </p:cNvPr>
          <p:cNvSpPr>
            <a:spLocks noChangeShapeType="1"/>
          </p:cNvSpPr>
          <p:nvPr/>
        </p:nvSpPr>
        <p:spPr bwMode="auto">
          <a:xfrm>
            <a:off x="1961533" y="2904140"/>
            <a:ext cx="0" cy="5130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9" name="Line 238">
            <a:extLst>
              <a:ext uri="{FF2B5EF4-FFF2-40B4-BE49-F238E27FC236}">
                <a16:creationId xmlns:a16="http://schemas.microsoft.com/office/drawing/2014/main" id="{F87FECA2-6B13-39F7-AD26-F1F76F9F7A72}"/>
              </a:ext>
            </a:extLst>
          </p:cNvPr>
          <p:cNvSpPr>
            <a:spLocks noChangeShapeType="1"/>
          </p:cNvSpPr>
          <p:nvPr/>
        </p:nvSpPr>
        <p:spPr bwMode="auto">
          <a:xfrm>
            <a:off x="2511115" y="2904140"/>
            <a:ext cx="0" cy="5130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30" name="Line 240">
            <a:extLst>
              <a:ext uri="{FF2B5EF4-FFF2-40B4-BE49-F238E27FC236}">
                <a16:creationId xmlns:a16="http://schemas.microsoft.com/office/drawing/2014/main" id="{0C2686E0-95EC-CDD8-9CD2-408626E57D20}"/>
              </a:ext>
            </a:extLst>
          </p:cNvPr>
          <p:cNvSpPr>
            <a:spLocks noChangeShapeType="1"/>
          </p:cNvSpPr>
          <p:nvPr/>
        </p:nvSpPr>
        <p:spPr bwMode="auto">
          <a:xfrm>
            <a:off x="3059776" y="2904140"/>
            <a:ext cx="0" cy="5130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31" name="Line 54">
            <a:extLst>
              <a:ext uri="{FF2B5EF4-FFF2-40B4-BE49-F238E27FC236}">
                <a16:creationId xmlns:a16="http://schemas.microsoft.com/office/drawing/2014/main" id="{188E7314-E3F0-F116-45D9-7448AFA361C1}"/>
              </a:ext>
            </a:extLst>
          </p:cNvPr>
          <p:cNvSpPr>
            <a:spLocks noChangeShapeType="1"/>
          </p:cNvSpPr>
          <p:nvPr/>
        </p:nvSpPr>
        <p:spPr bwMode="auto">
          <a:xfrm>
            <a:off x="3077368"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32" name="Line 55">
            <a:extLst>
              <a:ext uri="{FF2B5EF4-FFF2-40B4-BE49-F238E27FC236}">
                <a16:creationId xmlns:a16="http://schemas.microsoft.com/office/drawing/2014/main" id="{9D32524D-EFB7-0DDC-BDB0-DFDDCD0B7391}"/>
              </a:ext>
            </a:extLst>
          </p:cNvPr>
          <p:cNvSpPr>
            <a:spLocks noChangeShapeType="1"/>
          </p:cNvSpPr>
          <p:nvPr/>
        </p:nvSpPr>
        <p:spPr bwMode="auto">
          <a:xfrm>
            <a:off x="3097655" y="290117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34" name="Line 17">
            <a:extLst>
              <a:ext uri="{FF2B5EF4-FFF2-40B4-BE49-F238E27FC236}">
                <a16:creationId xmlns:a16="http://schemas.microsoft.com/office/drawing/2014/main" id="{600FA84F-C6D5-D55A-6BE2-A1A1AC026CF7}"/>
              </a:ext>
            </a:extLst>
          </p:cNvPr>
          <p:cNvSpPr>
            <a:spLocks noChangeShapeType="1"/>
          </p:cNvSpPr>
          <p:nvPr/>
        </p:nvSpPr>
        <p:spPr bwMode="auto">
          <a:xfrm>
            <a:off x="1413738" y="2898716"/>
            <a:ext cx="17280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 name="Rectangle 16">
            <a:extLst>
              <a:ext uri="{FF2B5EF4-FFF2-40B4-BE49-F238E27FC236}">
                <a16:creationId xmlns:a16="http://schemas.microsoft.com/office/drawing/2014/main" id="{C8569ECA-53DF-497E-63C5-3A42139D5F5D}"/>
              </a:ext>
            </a:extLst>
          </p:cNvPr>
          <p:cNvSpPr>
            <a:spLocks noChangeArrowheads="1"/>
          </p:cNvSpPr>
          <p:nvPr/>
        </p:nvSpPr>
        <p:spPr bwMode="auto">
          <a:xfrm>
            <a:off x="1578230" y="631686"/>
            <a:ext cx="41998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783" rtl="0" eaLnBrk="0" fontAlgn="base" latinLnBrk="0" hangingPunct="0">
              <a:lnSpc>
                <a:spcPct val="100000"/>
              </a:lnSpc>
              <a:spcBef>
                <a:spcPct val="0"/>
              </a:spcBef>
              <a:spcAft>
                <a:spcPct val="0"/>
              </a:spcAft>
              <a:buClrTx/>
              <a:buSzTx/>
              <a:buFontTx/>
              <a:buNone/>
              <a:tabLst/>
              <a:defRPr/>
            </a:pPr>
            <a:r>
              <a:rPr kumimoji="0" lang="en-US" altLang="ja-JP" sz="1000" b="0" i="0" u="sng"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MS/MS</a:t>
            </a:r>
            <a:endParaRPr kumimoji="0" lang="ja-JP" altLang="ja-JP" sz="4000" b="0" i="0" u="sng" strike="noStrike" kern="1200" cap="none" spc="0" normalizeH="0" baseline="3000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5" name="Line 17">
            <a:extLst>
              <a:ext uri="{FF2B5EF4-FFF2-40B4-BE49-F238E27FC236}">
                <a16:creationId xmlns:a16="http://schemas.microsoft.com/office/drawing/2014/main" id="{2FE82C68-D21A-371E-297B-A9D6958CC0EF}"/>
              </a:ext>
            </a:extLst>
          </p:cNvPr>
          <p:cNvSpPr>
            <a:spLocks noChangeShapeType="1"/>
          </p:cNvSpPr>
          <p:nvPr/>
        </p:nvSpPr>
        <p:spPr bwMode="auto">
          <a:xfrm>
            <a:off x="1413527" y="5499768"/>
            <a:ext cx="67320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 name="Line 18">
            <a:extLst>
              <a:ext uri="{FF2B5EF4-FFF2-40B4-BE49-F238E27FC236}">
                <a16:creationId xmlns:a16="http://schemas.microsoft.com/office/drawing/2014/main" id="{7493FF37-25D6-8E66-D873-585349495238}"/>
              </a:ext>
            </a:extLst>
          </p:cNvPr>
          <p:cNvSpPr>
            <a:spLocks noChangeShapeType="1"/>
          </p:cNvSpPr>
          <p:nvPr/>
        </p:nvSpPr>
        <p:spPr bwMode="auto">
          <a:xfrm>
            <a:off x="3160925"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 name="Line 19">
            <a:extLst>
              <a:ext uri="{FF2B5EF4-FFF2-40B4-BE49-F238E27FC236}">
                <a16:creationId xmlns:a16="http://schemas.microsoft.com/office/drawing/2014/main" id="{3BE9216D-4634-363A-5CCE-4B66C3436154}"/>
              </a:ext>
            </a:extLst>
          </p:cNvPr>
          <p:cNvSpPr>
            <a:spLocks noChangeShapeType="1"/>
          </p:cNvSpPr>
          <p:nvPr/>
        </p:nvSpPr>
        <p:spPr bwMode="auto">
          <a:xfrm>
            <a:off x="3270657"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 name="Line 20">
            <a:extLst>
              <a:ext uri="{FF2B5EF4-FFF2-40B4-BE49-F238E27FC236}">
                <a16:creationId xmlns:a16="http://schemas.microsoft.com/office/drawing/2014/main" id="{EE2142CA-AE80-46B3-9CB8-871A5F97A387}"/>
              </a:ext>
            </a:extLst>
          </p:cNvPr>
          <p:cNvSpPr>
            <a:spLocks noChangeShapeType="1"/>
          </p:cNvSpPr>
          <p:nvPr/>
        </p:nvSpPr>
        <p:spPr bwMode="auto">
          <a:xfrm>
            <a:off x="3381311"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 name="Line 21">
            <a:extLst>
              <a:ext uri="{FF2B5EF4-FFF2-40B4-BE49-F238E27FC236}">
                <a16:creationId xmlns:a16="http://schemas.microsoft.com/office/drawing/2014/main" id="{4AEBBB0B-4C6C-A66C-E767-61924CC46874}"/>
              </a:ext>
            </a:extLst>
          </p:cNvPr>
          <p:cNvSpPr>
            <a:spLocks noChangeShapeType="1"/>
          </p:cNvSpPr>
          <p:nvPr/>
        </p:nvSpPr>
        <p:spPr bwMode="auto">
          <a:xfrm>
            <a:off x="3491043"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 name="Line 22">
            <a:extLst>
              <a:ext uri="{FF2B5EF4-FFF2-40B4-BE49-F238E27FC236}">
                <a16:creationId xmlns:a16="http://schemas.microsoft.com/office/drawing/2014/main" id="{8E54BD06-EE4D-4B7D-9235-BD887024BF27}"/>
              </a:ext>
            </a:extLst>
          </p:cNvPr>
          <p:cNvSpPr>
            <a:spLocks noChangeShapeType="1"/>
          </p:cNvSpPr>
          <p:nvPr/>
        </p:nvSpPr>
        <p:spPr bwMode="auto">
          <a:xfrm>
            <a:off x="3710508"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 name="Line 23">
            <a:extLst>
              <a:ext uri="{FF2B5EF4-FFF2-40B4-BE49-F238E27FC236}">
                <a16:creationId xmlns:a16="http://schemas.microsoft.com/office/drawing/2014/main" id="{FF34A1B0-0D91-5494-29CD-8A2E05BEDD89}"/>
              </a:ext>
            </a:extLst>
          </p:cNvPr>
          <p:cNvSpPr>
            <a:spLocks noChangeShapeType="1"/>
          </p:cNvSpPr>
          <p:nvPr/>
        </p:nvSpPr>
        <p:spPr bwMode="auto">
          <a:xfrm>
            <a:off x="3820240"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3" name="Line 24">
            <a:extLst>
              <a:ext uri="{FF2B5EF4-FFF2-40B4-BE49-F238E27FC236}">
                <a16:creationId xmlns:a16="http://schemas.microsoft.com/office/drawing/2014/main" id="{F0BB0F96-AA45-38CB-B338-5D4AC320BD5C}"/>
              </a:ext>
            </a:extLst>
          </p:cNvPr>
          <p:cNvSpPr>
            <a:spLocks noChangeShapeType="1"/>
          </p:cNvSpPr>
          <p:nvPr/>
        </p:nvSpPr>
        <p:spPr bwMode="auto">
          <a:xfrm>
            <a:off x="3929972"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 name="Line 25">
            <a:extLst>
              <a:ext uri="{FF2B5EF4-FFF2-40B4-BE49-F238E27FC236}">
                <a16:creationId xmlns:a16="http://schemas.microsoft.com/office/drawing/2014/main" id="{3AD1C050-DED9-0C60-341B-63A5E6807ED2}"/>
              </a:ext>
            </a:extLst>
          </p:cNvPr>
          <p:cNvSpPr>
            <a:spLocks noChangeShapeType="1"/>
          </p:cNvSpPr>
          <p:nvPr/>
        </p:nvSpPr>
        <p:spPr bwMode="auto">
          <a:xfrm>
            <a:off x="4039704"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5" name="Line 26">
            <a:extLst>
              <a:ext uri="{FF2B5EF4-FFF2-40B4-BE49-F238E27FC236}">
                <a16:creationId xmlns:a16="http://schemas.microsoft.com/office/drawing/2014/main" id="{8D7629E0-8941-2DA6-1B85-F38A2B0597BB}"/>
              </a:ext>
            </a:extLst>
          </p:cNvPr>
          <p:cNvSpPr>
            <a:spLocks noChangeShapeType="1"/>
          </p:cNvSpPr>
          <p:nvPr/>
        </p:nvSpPr>
        <p:spPr bwMode="auto">
          <a:xfrm>
            <a:off x="4259168"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 name="Line 27">
            <a:extLst>
              <a:ext uri="{FF2B5EF4-FFF2-40B4-BE49-F238E27FC236}">
                <a16:creationId xmlns:a16="http://schemas.microsoft.com/office/drawing/2014/main" id="{46D02890-9015-9E60-8811-0BCCD1F9B2D1}"/>
              </a:ext>
            </a:extLst>
          </p:cNvPr>
          <p:cNvSpPr>
            <a:spLocks noChangeShapeType="1"/>
          </p:cNvSpPr>
          <p:nvPr/>
        </p:nvSpPr>
        <p:spPr bwMode="auto">
          <a:xfrm>
            <a:off x="4368900"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 name="Line 28">
            <a:extLst>
              <a:ext uri="{FF2B5EF4-FFF2-40B4-BE49-F238E27FC236}">
                <a16:creationId xmlns:a16="http://schemas.microsoft.com/office/drawing/2014/main" id="{512F9E59-A3FF-ACF6-47DE-48800A9C3031}"/>
              </a:ext>
            </a:extLst>
          </p:cNvPr>
          <p:cNvSpPr>
            <a:spLocks noChangeShapeType="1"/>
          </p:cNvSpPr>
          <p:nvPr/>
        </p:nvSpPr>
        <p:spPr bwMode="auto">
          <a:xfrm>
            <a:off x="4479555"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8" name="Line 29">
            <a:extLst>
              <a:ext uri="{FF2B5EF4-FFF2-40B4-BE49-F238E27FC236}">
                <a16:creationId xmlns:a16="http://schemas.microsoft.com/office/drawing/2014/main" id="{11DCE145-411B-4F31-993F-70B0BE71D49B}"/>
              </a:ext>
            </a:extLst>
          </p:cNvPr>
          <p:cNvSpPr>
            <a:spLocks noChangeShapeType="1"/>
          </p:cNvSpPr>
          <p:nvPr/>
        </p:nvSpPr>
        <p:spPr bwMode="auto">
          <a:xfrm>
            <a:off x="4589287"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9" name="Line 30">
            <a:extLst>
              <a:ext uri="{FF2B5EF4-FFF2-40B4-BE49-F238E27FC236}">
                <a16:creationId xmlns:a16="http://schemas.microsoft.com/office/drawing/2014/main" id="{41C4D453-ACFD-CF90-946E-D9F04FC3E30C}"/>
              </a:ext>
            </a:extLst>
          </p:cNvPr>
          <p:cNvSpPr>
            <a:spLocks noChangeShapeType="1"/>
          </p:cNvSpPr>
          <p:nvPr/>
        </p:nvSpPr>
        <p:spPr bwMode="auto">
          <a:xfrm>
            <a:off x="4808751"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1" name="Line 31">
            <a:extLst>
              <a:ext uri="{FF2B5EF4-FFF2-40B4-BE49-F238E27FC236}">
                <a16:creationId xmlns:a16="http://schemas.microsoft.com/office/drawing/2014/main" id="{402FF065-C389-F814-2C84-50225E43558F}"/>
              </a:ext>
            </a:extLst>
          </p:cNvPr>
          <p:cNvSpPr>
            <a:spLocks noChangeShapeType="1"/>
          </p:cNvSpPr>
          <p:nvPr/>
        </p:nvSpPr>
        <p:spPr bwMode="auto">
          <a:xfrm>
            <a:off x="4918483"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2" name="Line 32">
            <a:extLst>
              <a:ext uri="{FF2B5EF4-FFF2-40B4-BE49-F238E27FC236}">
                <a16:creationId xmlns:a16="http://schemas.microsoft.com/office/drawing/2014/main" id="{B2678E69-44E1-31D2-E398-36E0B46F2E97}"/>
              </a:ext>
            </a:extLst>
          </p:cNvPr>
          <p:cNvSpPr>
            <a:spLocks noChangeShapeType="1"/>
          </p:cNvSpPr>
          <p:nvPr/>
        </p:nvSpPr>
        <p:spPr bwMode="auto">
          <a:xfrm>
            <a:off x="5028215"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3" name="Line 33">
            <a:extLst>
              <a:ext uri="{FF2B5EF4-FFF2-40B4-BE49-F238E27FC236}">
                <a16:creationId xmlns:a16="http://schemas.microsoft.com/office/drawing/2014/main" id="{A000C368-2EE7-5506-662A-2A0CFDFCDC7E}"/>
              </a:ext>
            </a:extLst>
          </p:cNvPr>
          <p:cNvSpPr>
            <a:spLocks noChangeShapeType="1"/>
          </p:cNvSpPr>
          <p:nvPr/>
        </p:nvSpPr>
        <p:spPr bwMode="auto">
          <a:xfrm>
            <a:off x="5137947"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29" name="Line 34">
            <a:extLst>
              <a:ext uri="{FF2B5EF4-FFF2-40B4-BE49-F238E27FC236}">
                <a16:creationId xmlns:a16="http://schemas.microsoft.com/office/drawing/2014/main" id="{DDAA971C-E292-62E5-4208-974B1D331F8D}"/>
              </a:ext>
            </a:extLst>
          </p:cNvPr>
          <p:cNvSpPr>
            <a:spLocks noChangeShapeType="1"/>
          </p:cNvSpPr>
          <p:nvPr/>
        </p:nvSpPr>
        <p:spPr bwMode="auto">
          <a:xfrm>
            <a:off x="5357411"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0" name="Line 35">
            <a:extLst>
              <a:ext uri="{FF2B5EF4-FFF2-40B4-BE49-F238E27FC236}">
                <a16:creationId xmlns:a16="http://schemas.microsoft.com/office/drawing/2014/main" id="{FBE5F04E-0DFC-ADF3-8AD7-B0AE2729074A}"/>
              </a:ext>
            </a:extLst>
          </p:cNvPr>
          <p:cNvSpPr>
            <a:spLocks noChangeShapeType="1"/>
          </p:cNvSpPr>
          <p:nvPr/>
        </p:nvSpPr>
        <p:spPr bwMode="auto">
          <a:xfrm>
            <a:off x="5467143"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1" name="Line 36">
            <a:extLst>
              <a:ext uri="{FF2B5EF4-FFF2-40B4-BE49-F238E27FC236}">
                <a16:creationId xmlns:a16="http://schemas.microsoft.com/office/drawing/2014/main" id="{6328C783-780E-B069-6D9C-B2DF6F7B7EA0}"/>
              </a:ext>
            </a:extLst>
          </p:cNvPr>
          <p:cNvSpPr>
            <a:spLocks noChangeShapeType="1"/>
          </p:cNvSpPr>
          <p:nvPr/>
        </p:nvSpPr>
        <p:spPr bwMode="auto">
          <a:xfrm>
            <a:off x="5577798"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2" name="Line 37">
            <a:extLst>
              <a:ext uri="{FF2B5EF4-FFF2-40B4-BE49-F238E27FC236}">
                <a16:creationId xmlns:a16="http://schemas.microsoft.com/office/drawing/2014/main" id="{38F2398E-126A-682E-F172-401B5140F829}"/>
              </a:ext>
            </a:extLst>
          </p:cNvPr>
          <p:cNvSpPr>
            <a:spLocks noChangeShapeType="1"/>
          </p:cNvSpPr>
          <p:nvPr/>
        </p:nvSpPr>
        <p:spPr bwMode="auto">
          <a:xfrm>
            <a:off x="5687530"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3" name="Line 38">
            <a:extLst>
              <a:ext uri="{FF2B5EF4-FFF2-40B4-BE49-F238E27FC236}">
                <a16:creationId xmlns:a16="http://schemas.microsoft.com/office/drawing/2014/main" id="{DB15B1A6-6F4C-BCA3-2785-32F82DC37391}"/>
              </a:ext>
            </a:extLst>
          </p:cNvPr>
          <p:cNvSpPr>
            <a:spLocks noChangeShapeType="1"/>
          </p:cNvSpPr>
          <p:nvPr/>
        </p:nvSpPr>
        <p:spPr bwMode="auto">
          <a:xfrm>
            <a:off x="5906994"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4" name="Line 39">
            <a:extLst>
              <a:ext uri="{FF2B5EF4-FFF2-40B4-BE49-F238E27FC236}">
                <a16:creationId xmlns:a16="http://schemas.microsoft.com/office/drawing/2014/main" id="{2501A091-4CBF-0B17-636D-D0220F4D6B65}"/>
              </a:ext>
            </a:extLst>
          </p:cNvPr>
          <p:cNvSpPr>
            <a:spLocks noChangeShapeType="1"/>
          </p:cNvSpPr>
          <p:nvPr/>
        </p:nvSpPr>
        <p:spPr bwMode="auto">
          <a:xfrm>
            <a:off x="6016726"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5" name="Line 40">
            <a:extLst>
              <a:ext uri="{FF2B5EF4-FFF2-40B4-BE49-F238E27FC236}">
                <a16:creationId xmlns:a16="http://schemas.microsoft.com/office/drawing/2014/main" id="{7CD13E6C-E5B0-1ACF-CD4C-7ABB852A9A1C}"/>
              </a:ext>
            </a:extLst>
          </p:cNvPr>
          <p:cNvSpPr>
            <a:spLocks noChangeShapeType="1"/>
          </p:cNvSpPr>
          <p:nvPr/>
        </p:nvSpPr>
        <p:spPr bwMode="auto">
          <a:xfrm>
            <a:off x="6126458"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6" name="Line 41">
            <a:extLst>
              <a:ext uri="{FF2B5EF4-FFF2-40B4-BE49-F238E27FC236}">
                <a16:creationId xmlns:a16="http://schemas.microsoft.com/office/drawing/2014/main" id="{3BF8E14D-41EF-E5F7-A807-9205C44F2CB6}"/>
              </a:ext>
            </a:extLst>
          </p:cNvPr>
          <p:cNvSpPr>
            <a:spLocks noChangeShapeType="1"/>
          </p:cNvSpPr>
          <p:nvPr/>
        </p:nvSpPr>
        <p:spPr bwMode="auto">
          <a:xfrm>
            <a:off x="6236190"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7" name="Line 42">
            <a:extLst>
              <a:ext uri="{FF2B5EF4-FFF2-40B4-BE49-F238E27FC236}">
                <a16:creationId xmlns:a16="http://schemas.microsoft.com/office/drawing/2014/main" id="{80AD1E22-9B80-819D-2907-7A6A41B70EB3}"/>
              </a:ext>
            </a:extLst>
          </p:cNvPr>
          <p:cNvSpPr>
            <a:spLocks noChangeShapeType="1"/>
          </p:cNvSpPr>
          <p:nvPr/>
        </p:nvSpPr>
        <p:spPr bwMode="auto">
          <a:xfrm>
            <a:off x="6455655"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8" name="Line 43">
            <a:extLst>
              <a:ext uri="{FF2B5EF4-FFF2-40B4-BE49-F238E27FC236}">
                <a16:creationId xmlns:a16="http://schemas.microsoft.com/office/drawing/2014/main" id="{CC098E67-E563-F450-5C5F-D37C2FA95D2C}"/>
              </a:ext>
            </a:extLst>
          </p:cNvPr>
          <p:cNvSpPr>
            <a:spLocks noChangeShapeType="1"/>
          </p:cNvSpPr>
          <p:nvPr/>
        </p:nvSpPr>
        <p:spPr bwMode="auto">
          <a:xfrm>
            <a:off x="6565387"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39" name="Line 44">
            <a:extLst>
              <a:ext uri="{FF2B5EF4-FFF2-40B4-BE49-F238E27FC236}">
                <a16:creationId xmlns:a16="http://schemas.microsoft.com/office/drawing/2014/main" id="{746D2740-1AEB-10C0-7189-EF167B39A60F}"/>
              </a:ext>
            </a:extLst>
          </p:cNvPr>
          <p:cNvSpPr>
            <a:spLocks noChangeShapeType="1"/>
          </p:cNvSpPr>
          <p:nvPr/>
        </p:nvSpPr>
        <p:spPr bwMode="auto">
          <a:xfrm>
            <a:off x="6676041"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40" name="Line 45">
            <a:extLst>
              <a:ext uri="{FF2B5EF4-FFF2-40B4-BE49-F238E27FC236}">
                <a16:creationId xmlns:a16="http://schemas.microsoft.com/office/drawing/2014/main" id="{EB2E29E0-21AA-395B-743D-DA51E51595C0}"/>
              </a:ext>
            </a:extLst>
          </p:cNvPr>
          <p:cNvSpPr>
            <a:spLocks noChangeShapeType="1"/>
          </p:cNvSpPr>
          <p:nvPr/>
        </p:nvSpPr>
        <p:spPr bwMode="auto">
          <a:xfrm>
            <a:off x="6785773"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41" name="Line 46">
            <a:extLst>
              <a:ext uri="{FF2B5EF4-FFF2-40B4-BE49-F238E27FC236}">
                <a16:creationId xmlns:a16="http://schemas.microsoft.com/office/drawing/2014/main" id="{A725FD27-8E4E-564A-F54C-89B6FFDAC34D}"/>
              </a:ext>
            </a:extLst>
          </p:cNvPr>
          <p:cNvSpPr>
            <a:spLocks noChangeShapeType="1"/>
          </p:cNvSpPr>
          <p:nvPr/>
        </p:nvSpPr>
        <p:spPr bwMode="auto">
          <a:xfrm>
            <a:off x="7005237"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42" name="Line 47">
            <a:extLst>
              <a:ext uri="{FF2B5EF4-FFF2-40B4-BE49-F238E27FC236}">
                <a16:creationId xmlns:a16="http://schemas.microsoft.com/office/drawing/2014/main" id="{77009048-9A50-28F3-4C52-2E0E29E54DD0}"/>
              </a:ext>
            </a:extLst>
          </p:cNvPr>
          <p:cNvSpPr>
            <a:spLocks noChangeShapeType="1"/>
          </p:cNvSpPr>
          <p:nvPr/>
        </p:nvSpPr>
        <p:spPr bwMode="auto">
          <a:xfrm>
            <a:off x="7114969"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43" name="Line 48">
            <a:extLst>
              <a:ext uri="{FF2B5EF4-FFF2-40B4-BE49-F238E27FC236}">
                <a16:creationId xmlns:a16="http://schemas.microsoft.com/office/drawing/2014/main" id="{2BCA25CF-0BCE-C95F-0819-5A83D52CE38C}"/>
              </a:ext>
            </a:extLst>
          </p:cNvPr>
          <p:cNvSpPr>
            <a:spLocks noChangeShapeType="1"/>
          </p:cNvSpPr>
          <p:nvPr/>
        </p:nvSpPr>
        <p:spPr bwMode="auto">
          <a:xfrm>
            <a:off x="7224701"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44" name="Line 49">
            <a:extLst>
              <a:ext uri="{FF2B5EF4-FFF2-40B4-BE49-F238E27FC236}">
                <a16:creationId xmlns:a16="http://schemas.microsoft.com/office/drawing/2014/main" id="{58947AB5-FB4B-4DBF-1981-9532B6D3D567}"/>
              </a:ext>
            </a:extLst>
          </p:cNvPr>
          <p:cNvSpPr>
            <a:spLocks noChangeShapeType="1"/>
          </p:cNvSpPr>
          <p:nvPr/>
        </p:nvSpPr>
        <p:spPr bwMode="auto">
          <a:xfrm>
            <a:off x="7334434"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45" name="Line 50">
            <a:extLst>
              <a:ext uri="{FF2B5EF4-FFF2-40B4-BE49-F238E27FC236}">
                <a16:creationId xmlns:a16="http://schemas.microsoft.com/office/drawing/2014/main" id="{9AE1338D-0F04-F7BE-E397-76410ED9E639}"/>
              </a:ext>
            </a:extLst>
          </p:cNvPr>
          <p:cNvSpPr>
            <a:spLocks noChangeShapeType="1"/>
          </p:cNvSpPr>
          <p:nvPr/>
        </p:nvSpPr>
        <p:spPr bwMode="auto">
          <a:xfrm>
            <a:off x="7553898"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46" name="Line 51">
            <a:extLst>
              <a:ext uri="{FF2B5EF4-FFF2-40B4-BE49-F238E27FC236}">
                <a16:creationId xmlns:a16="http://schemas.microsoft.com/office/drawing/2014/main" id="{6117E96D-607C-70A3-5898-6905ABE4DE33}"/>
              </a:ext>
            </a:extLst>
          </p:cNvPr>
          <p:cNvSpPr>
            <a:spLocks noChangeShapeType="1"/>
          </p:cNvSpPr>
          <p:nvPr/>
        </p:nvSpPr>
        <p:spPr bwMode="auto">
          <a:xfrm>
            <a:off x="7663630"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47" name="Line 52">
            <a:extLst>
              <a:ext uri="{FF2B5EF4-FFF2-40B4-BE49-F238E27FC236}">
                <a16:creationId xmlns:a16="http://schemas.microsoft.com/office/drawing/2014/main" id="{08A3310C-F7E2-5D8B-445B-24856B8767E4}"/>
              </a:ext>
            </a:extLst>
          </p:cNvPr>
          <p:cNvSpPr>
            <a:spLocks noChangeShapeType="1"/>
          </p:cNvSpPr>
          <p:nvPr/>
        </p:nvSpPr>
        <p:spPr bwMode="auto">
          <a:xfrm>
            <a:off x="7774284"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48" name="Line 53">
            <a:extLst>
              <a:ext uri="{FF2B5EF4-FFF2-40B4-BE49-F238E27FC236}">
                <a16:creationId xmlns:a16="http://schemas.microsoft.com/office/drawing/2014/main" id="{3C460B90-6221-6A89-887C-168637722963}"/>
              </a:ext>
            </a:extLst>
          </p:cNvPr>
          <p:cNvSpPr>
            <a:spLocks noChangeShapeType="1"/>
          </p:cNvSpPr>
          <p:nvPr/>
        </p:nvSpPr>
        <p:spPr bwMode="auto">
          <a:xfrm>
            <a:off x="7884016"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49" name="Line 54">
            <a:extLst>
              <a:ext uri="{FF2B5EF4-FFF2-40B4-BE49-F238E27FC236}">
                <a16:creationId xmlns:a16="http://schemas.microsoft.com/office/drawing/2014/main" id="{73D1B1CA-4ACC-754B-3632-C2671FA8699F}"/>
              </a:ext>
            </a:extLst>
          </p:cNvPr>
          <p:cNvSpPr>
            <a:spLocks noChangeShapeType="1"/>
          </p:cNvSpPr>
          <p:nvPr/>
        </p:nvSpPr>
        <p:spPr bwMode="auto">
          <a:xfrm>
            <a:off x="3117585"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0" name="Line 55">
            <a:extLst>
              <a:ext uri="{FF2B5EF4-FFF2-40B4-BE49-F238E27FC236}">
                <a16:creationId xmlns:a16="http://schemas.microsoft.com/office/drawing/2014/main" id="{3262480F-A494-15C9-F543-C0888D217A16}"/>
              </a:ext>
            </a:extLst>
          </p:cNvPr>
          <p:cNvSpPr>
            <a:spLocks noChangeShapeType="1"/>
          </p:cNvSpPr>
          <p:nvPr/>
        </p:nvSpPr>
        <p:spPr bwMode="auto">
          <a:xfrm>
            <a:off x="3137872"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1" name="Line 56">
            <a:extLst>
              <a:ext uri="{FF2B5EF4-FFF2-40B4-BE49-F238E27FC236}">
                <a16:creationId xmlns:a16="http://schemas.microsoft.com/office/drawing/2014/main" id="{F594718C-C0C8-ECFC-9D63-207F5EDC865C}"/>
              </a:ext>
            </a:extLst>
          </p:cNvPr>
          <p:cNvSpPr>
            <a:spLocks noChangeShapeType="1"/>
          </p:cNvSpPr>
          <p:nvPr/>
        </p:nvSpPr>
        <p:spPr bwMode="auto">
          <a:xfrm>
            <a:off x="3184900"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2" name="Line 57">
            <a:extLst>
              <a:ext uri="{FF2B5EF4-FFF2-40B4-BE49-F238E27FC236}">
                <a16:creationId xmlns:a16="http://schemas.microsoft.com/office/drawing/2014/main" id="{491D2424-5FE0-3CDE-4EFF-6E6F3556BF5F}"/>
              </a:ext>
            </a:extLst>
          </p:cNvPr>
          <p:cNvSpPr>
            <a:spLocks noChangeShapeType="1"/>
          </p:cNvSpPr>
          <p:nvPr/>
        </p:nvSpPr>
        <p:spPr bwMode="auto">
          <a:xfrm>
            <a:off x="3204265"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3" name="Line 58">
            <a:extLst>
              <a:ext uri="{FF2B5EF4-FFF2-40B4-BE49-F238E27FC236}">
                <a16:creationId xmlns:a16="http://schemas.microsoft.com/office/drawing/2014/main" id="{6FF7576C-0BB3-CECD-DD77-E71276E41ED4}"/>
              </a:ext>
            </a:extLst>
          </p:cNvPr>
          <p:cNvSpPr>
            <a:spLocks noChangeShapeType="1"/>
          </p:cNvSpPr>
          <p:nvPr/>
        </p:nvSpPr>
        <p:spPr bwMode="auto">
          <a:xfrm>
            <a:off x="3228240"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4" name="Line 59">
            <a:extLst>
              <a:ext uri="{FF2B5EF4-FFF2-40B4-BE49-F238E27FC236}">
                <a16:creationId xmlns:a16="http://schemas.microsoft.com/office/drawing/2014/main" id="{7BFE0973-884A-8395-F586-D5692010ACE5}"/>
              </a:ext>
            </a:extLst>
          </p:cNvPr>
          <p:cNvSpPr>
            <a:spLocks noChangeShapeType="1"/>
          </p:cNvSpPr>
          <p:nvPr/>
        </p:nvSpPr>
        <p:spPr bwMode="auto">
          <a:xfrm>
            <a:off x="3247604"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5" name="Line 60">
            <a:extLst>
              <a:ext uri="{FF2B5EF4-FFF2-40B4-BE49-F238E27FC236}">
                <a16:creationId xmlns:a16="http://schemas.microsoft.com/office/drawing/2014/main" id="{B242B391-74F5-4F95-957D-F6A062B8C19F}"/>
              </a:ext>
            </a:extLst>
          </p:cNvPr>
          <p:cNvSpPr>
            <a:spLocks noChangeShapeType="1"/>
          </p:cNvSpPr>
          <p:nvPr/>
        </p:nvSpPr>
        <p:spPr bwMode="auto">
          <a:xfrm>
            <a:off x="3294632"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6" name="Line 61">
            <a:extLst>
              <a:ext uri="{FF2B5EF4-FFF2-40B4-BE49-F238E27FC236}">
                <a16:creationId xmlns:a16="http://schemas.microsoft.com/office/drawing/2014/main" id="{64584C5B-1621-B1A5-BD3F-88C09E1A1962}"/>
              </a:ext>
            </a:extLst>
          </p:cNvPr>
          <p:cNvSpPr>
            <a:spLocks noChangeShapeType="1"/>
          </p:cNvSpPr>
          <p:nvPr/>
        </p:nvSpPr>
        <p:spPr bwMode="auto">
          <a:xfrm>
            <a:off x="3313997"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7" name="Line 62">
            <a:extLst>
              <a:ext uri="{FF2B5EF4-FFF2-40B4-BE49-F238E27FC236}">
                <a16:creationId xmlns:a16="http://schemas.microsoft.com/office/drawing/2014/main" id="{060FCC14-39EB-AB7C-576A-C71F466BDA56}"/>
              </a:ext>
            </a:extLst>
          </p:cNvPr>
          <p:cNvSpPr>
            <a:spLocks noChangeShapeType="1"/>
          </p:cNvSpPr>
          <p:nvPr/>
        </p:nvSpPr>
        <p:spPr bwMode="auto">
          <a:xfrm>
            <a:off x="3337972"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8" name="Line 63">
            <a:extLst>
              <a:ext uri="{FF2B5EF4-FFF2-40B4-BE49-F238E27FC236}">
                <a16:creationId xmlns:a16="http://schemas.microsoft.com/office/drawing/2014/main" id="{A4DE7B58-6CF9-87B6-5DA5-90986AD7165E}"/>
              </a:ext>
            </a:extLst>
          </p:cNvPr>
          <p:cNvSpPr>
            <a:spLocks noChangeShapeType="1"/>
          </p:cNvSpPr>
          <p:nvPr/>
        </p:nvSpPr>
        <p:spPr bwMode="auto">
          <a:xfrm>
            <a:off x="3357336"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59" name="Line 64">
            <a:extLst>
              <a:ext uri="{FF2B5EF4-FFF2-40B4-BE49-F238E27FC236}">
                <a16:creationId xmlns:a16="http://schemas.microsoft.com/office/drawing/2014/main" id="{025F473A-CFA5-BEEA-5A18-B3D40832EB47}"/>
              </a:ext>
            </a:extLst>
          </p:cNvPr>
          <p:cNvSpPr>
            <a:spLocks noChangeShapeType="1"/>
          </p:cNvSpPr>
          <p:nvPr/>
        </p:nvSpPr>
        <p:spPr bwMode="auto">
          <a:xfrm>
            <a:off x="3404364"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0" name="Line 65">
            <a:extLst>
              <a:ext uri="{FF2B5EF4-FFF2-40B4-BE49-F238E27FC236}">
                <a16:creationId xmlns:a16="http://schemas.microsoft.com/office/drawing/2014/main" id="{95958208-8EC6-5067-9F6C-75F3E6C8E3F2}"/>
              </a:ext>
            </a:extLst>
          </p:cNvPr>
          <p:cNvSpPr>
            <a:spLocks noChangeShapeType="1"/>
          </p:cNvSpPr>
          <p:nvPr/>
        </p:nvSpPr>
        <p:spPr bwMode="auto">
          <a:xfrm>
            <a:off x="3423729"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1" name="Line 66">
            <a:extLst>
              <a:ext uri="{FF2B5EF4-FFF2-40B4-BE49-F238E27FC236}">
                <a16:creationId xmlns:a16="http://schemas.microsoft.com/office/drawing/2014/main" id="{A48FCE14-BB51-1482-A40B-C7E017FA2735}"/>
              </a:ext>
            </a:extLst>
          </p:cNvPr>
          <p:cNvSpPr>
            <a:spLocks noChangeShapeType="1"/>
          </p:cNvSpPr>
          <p:nvPr/>
        </p:nvSpPr>
        <p:spPr bwMode="auto">
          <a:xfrm>
            <a:off x="3447704"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2" name="Line 67">
            <a:extLst>
              <a:ext uri="{FF2B5EF4-FFF2-40B4-BE49-F238E27FC236}">
                <a16:creationId xmlns:a16="http://schemas.microsoft.com/office/drawing/2014/main" id="{FE2DA53E-3A3A-184C-B526-BFF44AD83C93}"/>
              </a:ext>
            </a:extLst>
          </p:cNvPr>
          <p:cNvSpPr>
            <a:spLocks noChangeShapeType="1"/>
          </p:cNvSpPr>
          <p:nvPr/>
        </p:nvSpPr>
        <p:spPr bwMode="auto">
          <a:xfrm>
            <a:off x="3467068"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3" name="Line 68">
            <a:extLst>
              <a:ext uri="{FF2B5EF4-FFF2-40B4-BE49-F238E27FC236}">
                <a16:creationId xmlns:a16="http://schemas.microsoft.com/office/drawing/2014/main" id="{70EFACE6-69AD-65F6-5A14-036D05EEF604}"/>
              </a:ext>
            </a:extLst>
          </p:cNvPr>
          <p:cNvSpPr>
            <a:spLocks noChangeShapeType="1"/>
          </p:cNvSpPr>
          <p:nvPr/>
        </p:nvSpPr>
        <p:spPr bwMode="auto">
          <a:xfrm>
            <a:off x="3514096"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39" name="Line 69">
            <a:extLst>
              <a:ext uri="{FF2B5EF4-FFF2-40B4-BE49-F238E27FC236}">
                <a16:creationId xmlns:a16="http://schemas.microsoft.com/office/drawing/2014/main" id="{509CB264-8548-4DDD-0A1A-BEAC850F51F1}"/>
              </a:ext>
            </a:extLst>
          </p:cNvPr>
          <p:cNvSpPr>
            <a:spLocks noChangeShapeType="1"/>
          </p:cNvSpPr>
          <p:nvPr/>
        </p:nvSpPr>
        <p:spPr bwMode="auto">
          <a:xfrm>
            <a:off x="3534383"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40" name="Line 70">
            <a:extLst>
              <a:ext uri="{FF2B5EF4-FFF2-40B4-BE49-F238E27FC236}">
                <a16:creationId xmlns:a16="http://schemas.microsoft.com/office/drawing/2014/main" id="{0634593A-2FEC-43EB-CAF8-2AFA426B8A71}"/>
              </a:ext>
            </a:extLst>
          </p:cNvPr>
          <p:cNvSpPr>
            <a:spLocks noChangeShapeType="1"/>
          </p:cNvSpPr>
          <p:nvPr/>
        </p:nvSpPr>
        <p:spPr bwMode="auto">
          <a:xfrm>
            <a:off x="3557436"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41" name="Line 71">
            <a:extLst>
              <a:ext uri="{FF2B5EF4-FFF2-40B4-BE49-F238E27FC236}">
                <a16:creationId xmlns:a16="http://schemas.microsoft.com/office/drawing/2014/main" id="{0F5D5F45-C6BB-0BF2-4D28-80729E37DACA}"/>
              </a:ext>
            </a:extLst>
          </p:cNvPr>
          <p:cNvSpPr>
            <a:spLocks noChangeShapeType="1"/>
          </p:cNvSpPr>
          <p:nvPr/>
        </p:nvSpPr>
        <p:spPr bwMode="auto">
          <a:xfrm>
            <a:off x="3576800"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42" name="Line 72">
            <a:extLst>
              <a:ext uri="{FF2B5EF4-FFF2-40B4-BE49-F238E27FC236}">
                <a16:creationId xmlns:a16="http://schemas.microsoft.com/office/drawing/2014/main" id="{B440BF49-C377-14B9-B74F-CB16B209E69C}"/>
              </a:ext>
            </a:extLst>
          </p:cNvPr>
          <p:cNvSpPr>
            <a:spLocks noChangeShapeType="1"/>
          </p:cNvSpPr>
          <p:nvPr/>
        </p:nvSpPr>
        <p:spPr bwMode="auto">
          <a:xfrm>
            <a:off x="3623828"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43" name="Line 73">
            <a:extLst>
              <a:ext uri="{FF2B5EF4-FFF2-40B4-BE49-F238E27FC236}">
                <a16:creationId xmlns:a16="http://schemas.microsoft.com/office/drawing/2014/main" id="{EA56BC13-4673-65E8-4581-9889784E78E1}"/>
              </a:ext>
            </a:extLst>
          </p:cNvPr>
          <p:cNvSpPr>
            <a:spLocks noChangeShapeType="1"/>
          </p:cNvSpPr>
          <p:nvPr/>
        </p:nvSpPr>
        <p:spPr bwMode="auto">
          <a:xfrm>
            <a:off x="3644115"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44" name="Line 74">
            <a:extLst>
              <a:ext uri="{FF2B5EF4-FFF2-40B4-BE49-F238E27FC236}">
                <a16:creationId xmlns:a16="http://schemas.microsoft.com/office/drawing/2014/main" id="{E8CE996D-3543-D557-D94B-00D700676925}"/>
              </a:ext>
            </a:extLst>
          </p:cNvPr>
          <p:cNvSpPr>
            <a:spLocks noChangeShapeType="1"/>
          </p:cNvSpPr>
          <p:nvPr/>
        </p:nvSpPr>
        <p:spPr bwMode="auto">
          <a:xfrm>
            <a:off x="3667168"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45" name="Line 75">
            <a:extLst>
              <a:ext uri="{FF2B5EF4-FFF2-40B4-BE49-F238E27FC236}">
                <a16:creationId xmlns:a16="http://schemas.microsoft.com/office/drawing/2014/main" id="{CE7B5085-77A9-D145-4A11-1E0834886B04}"/>
              </a:ext>
            </a:extLst>
          </p:cNvPr>
          <p:cNvSpPr>
            <a:spLocks noChangeShapeType="1"/>
          </p:cNvSpPr>
          <p:nvPr/>
        </p:nvSpPr>
        <p:spPr bwMode="auto">
          <a:xfrm>
            <a:off x="3687455"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47" name="Line 76">
            <a:extLst>
              <a:ext uri="{FF2B5EF4-FFF2-40B4-BE49-F238E27FC236}">
                <a16:creationId xmlns:a16="http://schemas.microsoft.com/office/drawing/2014/main" id="{042002D0-308D-4CD6-392C-BB82AACFAA42}"/>
              </a:ext>
            </a:extLst>
          </p:cNvPr>
          <p:cNvSpPr>
            <a:spLocks noChangeShapeType="1"/>
          </p:cNvSpPr>
          <p:nvPr/>
        </p:nvSpPr>
        <p:spPr bwMode="auto">
          <a:xfrm>
            <a:off x="3733561"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48" name="Line 77">
            <a:extLst>
              <a:ext uri="{FF2B5EF4-FFF2-40B4-BE49-F238E27FC236}">
                <a16:creationId xmlns:a16="http://schemas.microsoft.com/office/drawing/2014/main" id="{292108A1-A248-8ABD-0F81-AB1010CEA83E}"/>
              </a:ext>
            </a:extLst>
          </p:cNvPr>
          <p:cNvSpPr>
            <a:spLocks noChangeShapeType="1"/>
          </p:cNvSpPr>
          <p:nvPr/>
        </p:nvSpPr>
        <p:spPr bwMode="auto">
          <a:xfrm>
            <a:off x="3753847"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49" name="Line 78">
            <a:extLst>
              <a:ext uri="{FF2B5EF4-FFF2-40B4-BE49-F238E27FC236}">
                <a16:creationId xmlns:a16="http://schemas.microsoft.com/office/drawing/2014/main" id="{D6697575-AA07-A269-3939-0B5CE1B5EDAC}"/>
              </a:ext>
            </a:extLst>
          </p:cNvPr>
          <p:cNvSpPr>
            <a:spLocks noChangeShapeType="1"/>
          </p:cNvSpPr>
          <p:nvPr/>
        </p:nvSpPr>
        <p:spPr bwMode="auto">
          <a:xfrm>
            <a:off x="3776900"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50" name="Line 79">
            <a:extLst>
              <a:ext uri="{FF2B5EF4-FFF2-40B4-BE49-F238E27FC236}">
                <a16:creationId xmlns:a16="http://schemas.microsoft.com/office/drawing/2014/main" id="{3F8D844C-B895-13CB-1561-826FBA3DEB5D}"/>
              </a:ext>
            </a:extLst>
          </p:cNvPr>
          <p:cNvSpPr>
            <a:spLocks noChangeShapeType="1"/>
          </p:cNvSpPr>
          <p:nvPr/>
        </p:nvSpPr>
        <p:spPr bwMode="auto">
          <a:xfrm>
            <a:off x="3797187"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51" name="Line 80">
            <a:extLst>
              <a:ext uri="{FF2B5EF4-FFF2-40B4-BE49-F238E27FC236}">
                <a16:creationId xmlns:a16="http://schemas.microsoft.com/office/drawing/2014/main" id="{EC56E74E-8AAA-F7B2-B1AB-C9A008718773}"/>
              </a:ext>
            </a:extLst>
          </p:cNvPr>
          <p:cNvSpPr>
            <a:spLocks noChangeShapeType="1"/>
          </p:cNvSpPr>
          <p:nvPr/>
        </p:nvSpPr>
        <p:spPr bwMode="auto">
          <a:xfrm>
            <a:off x="3843293"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52" name="Line 81">
            <a:extLst>
              <a:ext uri="{FF2B5EF4-FFF2-40B4-BE49-F238E27FC236}">
                <a16:creationId xmlns:a16="http://schemas.microsoft.com/office/drawing/2014/main" id="{3303EC1D-79D6-049E-CC54-877E5B8C71A8}"/>
              </a:ext>
            </a:extLst>
          </p:cNvPr>
          <p:cNvSpPr>
            <a:spLocks noChangeShapeType="1"/>
          </p:cNvSpPr>
          <p:nvPr/>
        </p:nvSpPr>
        <p:spPr bwMode="auto">
          <a:xfrm>
            <a:off x="3863579"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53" name="Line 82">
            <a:extLst>
              <a:ext uri="{FF2B5EF4-FFF2-40B4-BE49-F238E27FC236}">
                <a16:creationId xmlns:a16="http://schemas.microsoft.com/office/drawing/2014/main" id="{0401850D-EC1B-4A58-5478-B6D6650E84D9}"/>
              </a:ext>
            </a:extLst>
          </p:cNvPr>
          <p:cNvSpPr>
            <a:spLocks noChangeShapeType="1"/>
          </p:cNvSpPr>
          <p:nvPr/>
        </p:nvSpPr>
        <p:spPr bwMode="auto">
          <a:xfrm>
            <a:off x="3886632"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54" name="Line 83">
            <a:extLst>
              <a:ext uri="{FF2B5EF4-FFF2-40B4-BE49-F238E27FC236}">
                <a16:creationId xmlns:a16="http://schemas.microsoft.com/office/drawing/2014/main" id="{9D6E9B9D-DA95-EE65-A6F4-B01DD12E9A8C}"/>
              </a:ext>
            </a:extLst>
          </p:cNvPr>
          <p:cNvSpPr>
            <a:spLocks noChangeShapeType="1"/>
          </p:cNvSpPr>
          <p:nvPr/>
        </p:nvSpPr>
        <p:spPr bwMode="auto">
          <a:xfrm>
            <a:off x="3906919"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55" name="Line 84">
            <a:extLst>
              <a:ext uri="{FF2B5EF4-FFF2-40B4-BE49-F238E27FC236}">
                <a16:creationId xmlns:a16="http://schemas.microsoft.com/office/drawing/2014/main" id="{208E8BF2-7A4D-1E57-8F62-6BF16BAA74BC}"/>
              </a:ext>
            </a:extLst>
          </p:cNvPr>
          <p:cNvSpPr>
            <a:spLocks noChangeShapeType="1"/>
          </p:cNvSpPr>
          <p:nvPr/>
        </p:nvSpPr>
        <p:spPr bwMode="auto">
          <a:xfrm>
            <a:off x="3953025"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56" name="Line 85">
            <a:extLst>
              <a:ext uri="{FF2B5EF4-FFF2-40B4-BE49-F238E27FC236}">
                <a16:creationId xmlns:a16="http://schemas.microsoft.com/office/drawing/2014/main" id="{63B6E2F4-8316-7F77-24F1-EA5F336A0475}"/>
              </a:ext>
            </a:extLst>
          </p:cNvPr>
          <p:cNvSpPr>
            <a:spLocks noChangeShapeType="1"/>
          </p:cNvSpPr>
          <p:nvPr/>
        </p:nvSpPr>
        <p:spPr bwMode="auto">
          <a:xfrm>
            <a:off x="3973311"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57" name="Line 86">
            <a:extLst>
              <a:ext uri="{FF2B5EF4-FFF2-40B4-BE49-F238E27FC236}">
                <a16:creationId xmlns:a16="http://schemas.microsoft.com/office/drawing/2014/main" id="{E5195322-84A3-638F-1369-2C291E81CEDC}"/>
              </a:ext>
            </a:extLst>
          </p:cNvPr>
          <p:cNvSpPr>
            <a:spLocks noChangeShapeType="1"/>
          </p:cNvSpPr>
          <p:nvPr/>
        </p:nvSpPr>
        <p:spPr bwMode="auto">
          <a:xfrm>
            <a:off x="3996364"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58" name="Line 87">
            <a:extLst>
              <a:ext uri="{FF2B5EF4-FFF2-40B4-BE49-F238E27FC236}">
                <a16:creationId xmlns:a16="http://schemas.microsoft.com/office/drawing/2014/main" id="{F2DEC738-FCFF-D5AB-E190-183E0FCA8284}"/>
              </a:ext>
            </a:extLst>
          </p:cNvPr>
          <p:cNvSpPr>
            <a:spLocks noChangeShapeType="1"/>
          </p:cNvSpPr>
          <p:nvPr/>
        </p:nvSpPr>
        <p:spPr bwMode="auto">
          <a:xfrm>
            <a:off x="4016651"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59" name="Line 88">
            <a:extLst>
              <a:ext uri="{FF2B5EF4-FFF2-40B4-BE49-F238E27FC236}">
                <a16:creationId xmlns:a16="http://schemas.microsoft.com/office/drawing/2014/main" id="{86BCB21D-D68E-51E8-3CF3-CF3565121315}"/>
              </a:ext>
            </a:extLst>
          </p:cNvPr>
          <p:cNvSpPr>
            <a:spLocks noChangeShapeType="1"/>
          </p:cNvSpPr>
          <p:nvPr/>
        </p:nvSpPr>
        <p:spPr bwMode="auto">
          <a:xfrm>
            <a:off x="4062757"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4" name="Line 89">
            <a:extLst>
              <a:ext uri="{FF2B5EF4-FFF2-40B4-BE49-F238E27FC236}">
                <a16:creationId xmlns:a16="http://schemas.microsoft.com/office/drawing/2014/main" id="{1AD016B3-9189-DAD5-CFCE-0CF48183C512}"/>
              </a:ext>
            </a:extLst>
          </p:cNvPr>
          <p:cNvSpPr>
            <a:spLocks noChangeShapeType="1"/>
          </p:cNvSpPr>
          <p:nvPr/>
        </p:nvSpPr>
        <p:spPr bwMode="auto">
          <a:xfrm>
            <a:off x="4083044"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5" name="Line 90">
            <a:extLst>
              <a:ext uri="{FF2B5EF4-FFF2-40B4-BE49-F238E27FC236}">
                <a16:creationId xmlns:a16="http://schemas.microsoft.com/office/drawing/2014/main" id="{3DDB9073-5AE3-B37C-FE26-3CCA36180309}"/>
              </a:ext>
            </a:extLst>
          </p:cNvPr>
          <p:cNvSpPr>
            <a:spLocks noChangeShapeType="1"/>
          </p:cNvSpPr>
          <p:nvPr/>
        </p:nvSpPr>
        <p:spPr bwMode="auto">
          <a:xfrm>
            <a:off x="4106096"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6" name="Line 91">
            <a:extLst>
              <a:ext uri="{FF2B5EF4-FFF2-40B4-BE49-F238E27FC236}">
                <a16:creationId xmlns:a16="http://schemas.microsoft.com/office/drawing/2014/main" id="{8A7E81B9-690C-D688-8EC6-9F5BFAC22343}"/>
              </a:ext>
            </a:extLst>
          </p:cNvPr>
          <p:cNvSpPr>
            <a:spLocks noChangeShapeType="1"/>
          </p:cNvSpPr>
          <p:nvPr/>
        </p:nvSpPr>
        <p:spPr bwMode="auto">
          <a:xfrm>
            <a:off x="4126383"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7" name="Line 92">
            <a:extLst>
              <a:ext uri="{FF2B5EF4-FFF2-40B4-BE49-F238E27FC236}">
                <a16:creationId xmlns:a16="http://schemas.microsoft.com/office/drawing/2014/main" id="{823845CA-CBF9-CA09-77CA-8B52B9A96974}"/>
              </a:ext>
            </a:extLst>
          </p:cNvPr>
          <p:cNvSpPr>
            <a:spLocks noChangeShapeType="1"/>
          </p:cNvSpPr>
          <p:nvPr/>
        </p:nvSpPr>
        <p:spPr bwMode="auto">
          <a:xfrm>
            <a:off x="4172489"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8" name="Line 93">
            <a:extLst>
              <a:ext uri="{FF2B5EF4-FFF2-40B4-BE49-F238E27FC236}">
                <a16:creationId xmlns:a16="http://schemas.microsoft.com/office/drawing/2014/main" id="{997A7E33-8195-20AD-1205-DFD0B254657F}"/>
              </a:ext>
            </a:extLst>
          </p:cNvPr>
          <p:cNvSpPr>
            <a:spLocks noChangeShapeType="1"/>
          </p:cNvSpPr>
          <p:nvPr/>
        </p:nvSpPr>
        <p:spPr bwMode="auto">
          <a:xfrm>
            <a:off x="4192776"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9" name="Line 94">
            <a:extLst>
              <a:ext uri="{FF2B5EF4-FFF2-40B4-BE49-F238E27FC236}">
                <a16:creationId xmlns:a16="http://schemas.microsoft.com/office/drawing/2014/main" id="{420A4A6B-45E8-EF9D-BF28-5A917EB513B1}"/>
              </a:ext>
            </a:extLst>
          </p:cNvPr>
          <p:cNvSpPr>
            <a:spLocks noChangeShapeType="1"/>
          </p:cNvSpPr>
          <p:nvPr/>
        </p:nvSpPr>
        <p:spPr bwMode="auto">
          <a:xfrm>
            <a:off x="4215829"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0" name="Line 95">
            <a:extLst>
              <a:ext uri="{FF2B5EF4-FFF2-40B4-BE49-F238E27FC236}">
                <a16:creationId xmlns:a16="http://schemas.microsoft.com/office/drawing/2014/main" id="{FE776821-D391-1090-9450-6E18AC268BCA}"/>
              </a:ext>
            </a:extLst>
          </p:cNvPr>
          <p:cNvSpPr>
            <a:spLocks noChangeShapeType="1"/>
          </p:cNvSpPr>
          <p:nvPr/>
        </p:nvSpPr>
        <p:spPr bwMode="auto">
          <a:xfrm>
            <a:off x="4236115"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1" name="Line 96">
            <a:extLst>
              <a:ext uri="{FF2B5EF4-FFF2-40B4-BE49-F238E27FC236}">
                <a16:creationId xmlns:a16="http://schemas.microsoft.com/office/drawing/2014/main" id="{CD98A76A-2DDA-B25A-3526-F6171F50DE91}"/>
              </a:ext>
            </a:extLst>
          </p:cNvPr>
          <p:cNvSpPr>
            <a:spLocks noChangeShapeType="1"/>
          </p:cNvSpPr>
          <p:nvPr/>
        </p:nvSpPr>
        <p:spPr bwMode="auto">
          <a:xfrm>
            <a:off x="4283143"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3" name="Line 97">
            <a:extLst>
              <a:ext uri="{FF2B5EF4-FFF2-40B4-BE49-F238E27FC236}">
                <a16:creationId xmlns:a16="http://schemas.microsoft.com/office/drawing/2014/main" id="{6F5A1787-8117-056A-918C-D709DED4023B}"/>
              </a:ext>
            </a:extLst>
          </p:cNvPr>
          <p:cNvSpPr>
            <a:spLocks noChangeShapeType="1"/>
          </p:cNvSpPr>
          <p:nvPr/>
        </p:nvSpPr>
        <p:spPr bwMode="auto">
          <a:xfrm>
            <a:off x="4302508"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5" name="Line 98">
            <a:extLst>
              <a:ext uri="{FF2B5EF4-FFF2-40B4-BE49-F238E27FC236}">
                <a16:creationId xmlns:a16="http://schemas.microsoft.com/office/drawing/2014/main" id="{31253BE6-E328-5FDA-747A-9C67E9601A38}"/>
              </a:ext>
            </a:extLst>
          </p:cNvPr>
          <p:cNvSpPr>
            <a:spLocks noChangeShapeType="1"/>
          </p:cNvSpPr>
          <p:nvPr/>
        </p:nvSpPr>
        <p:spPr bwMode="auto">
          <a:xfrm>
            <a:off x="4326483"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6" name="Line 99">
            <a:extLst>
              <a:ext uri="{FF2B5EF4-FFF2-40B4-BE49-F238E27FC236}">
                <a16:creationId xmlns:a16="http://schemas.microsoft.com/office/drawing/2014/main" id="{0D3E0EDF-5107-3406-5CEC-653D981266B3}"/>
              </a:ext>
            </a:extLst>
          </p:cNvPr>
          <p:cNvSpPr>
            <a:spLocks noChangeShapeType="1"/>
          </p:cNvSpPr>
          <p:nvPr/>
        </p:nvSpPr>
        <p:spPr bwMode="auto">
          <a:xfrm>
            <a:off x="4345847"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7" name="Line 100">
            <a:extLst>
              <a:ext uri="{FF2B5EF4-FFF2-40B4-BE49-F238E27FC236}">
                <a16:creationId xmlns:a16="http://schemas.microsoft.com/office/drawing/2014/main" id="{76EE3C06-0E64-7F8E-00E8-BF8BC25F7499}"/>
              </a:ext>
            </a:extLst>
          </p:cNvPr>
          <p:cNvSpPr>
            <a:spLocks noChangeShapeType="1"/>
          </p:cNvSpPr>
          <p:nvPr/>
        </p:nvSpPr>
        <p:spPr bwMode="auto">
          <a:xfrm>
            <a:off x="4392875"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79" name="Line 101">
            <a:extLst>
              <a:ext uri="{FF2B5EF4-FFF2-40B4-BE49-F238E27FC236}">
                <a16:creationId xmlns:a16="http://schemas.microsoft.com/office/drawing/2014/main" id="{CD6D62FD-60D7-34F5-027A-A6B85BF460EC}"/>
              </a:ext>
            </a:extLst>
          </p:cNvPr>
          <p:cNvSpPr>
            <a:spLocks noChangeShapeType="1"/>
          </p:cNvSpPr>
          <p:nvPr/>
        </p:nvSpPr>
        <p:spPr bwMode="auto">
          <a:xfrm>
            <a:off x="4412240"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0" name="Line 102">
            <a:extLst>
              <a:ext uri="{FF2B5EF4-FFF2-40B4-BE49-F238E27FC236}">
                <a16:creationId xmlns:a16="http://schemas.microsoft.com/office/drawing/2014/main" id="{8AF8AEFD-540F-DC03-E5B8-D9EA3F41D66B}"/>
              </a:ext>
            </a:extLst>
          </p:cNvPr>
          <p:cNvSpPr>
            <a:spLocks noChangeShapeType="1"/>
          </p:cNvSpPr>
          <p:nvPr/>
        </p:nvSpPr>
        <p:spPr bwMode="auto">
          <a:xfrm>
            <a:off x="4436215"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1" name="Line 103">
            <a:extLst>
              <a:ext uri="{FF2B5EF4-FFF2-40B4-BE49-F238E27FC236}">
                <a16:creationId xmlns:a16="http://schemas.microsoft.com/office/drawing/2014/main" id="{D7DDC5A4-4292-A8B2-2453-65D2572214A7}"/>
              </a:ext>
            </a:extLst>
          </p:cNvPr>
          <p:cNvSpPr>
            <a:spLocks noChangeShapeType="1"/>
          </p:cNvSpPr>
          <p:nvPr/>
        </p:nvSpPr>
        <p:spPr bwMode="auto">
          <a:xfrm>
            <a:off x="4455579"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2" name="Line 104">
            <a:extLst>
              <a:ext uri="{FF2B5EF4-FFF2-40B4-BE49-F238E27FC236}">
                <a16:creationId xmlns:a16="http://schemas.microsoft.com/office/drawing/2014/main" id="{FA7626BE-7340-42A6-44EB-21F31B0F16FF}"/>
              </a:ext>
            </a:extLst>
          </p:cNvPr>
          <p:cNvSpPr>
            <a:spLocks noChangeShapeType="1"/>
          </p:cNvSpPr>
          <p:nvPr/>
        </p:nvSpPr>
        <p:spPr bwMode="auto">
          <a:xfrm>
            <a:off x="4502607"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4" name="Line 105">
            <a:extLst>
              <a:ext uri="{FF2B5EF4-FFF2-40B4-BE49-F238E27FC236}">
                <a16:creationId xmlns:a16="http://schemas.microsoft.com/office/drawing/2014/main" id="{05363FCF-243F-E71D-247E-F41B7E75A0CF}"/>
              </a:ext>
            </a:extLst>
          </p:cNvPr>
          <p:cNvSpPr>
            <a:spLocks noChangeShapeType="1"/>
          </p:cNvSpPr>
          <p:nvPr/>
        </p:nvSpPr>
        <p:spPr bwMode="auto">
          <a:xfrm>
            <a:off x="4521972"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5" name="Line 106">
            <a:extLst>
              <a:ext uri="{FF2B5EF4-FFF2-40B4-BE49-F238E27FC236}">
                <a16:creationId xmlns:a16="http://schemas.microsoft.com/office/drawing/2014/main" id="{8CC04FE7-9313-77BF-E32E-3A7E016223E8}"/>
              </a:ext>
            </a:extLst>
          </p:cNvPr>
          <p:cNvSpPr>
            <a:spLocks noChangeShapeType="1"/>
          </p:cNvSpPr>
          <p:nvPr/>
        </p:nvSpPr>
        <p:spPr bwMode="auto">
          <a:xfrm>
            <a:off x="4545947"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6" name="Line 107">
            <a:extLst>
              <a:ext uri="{FF2B5EF4-FFF2-40B4-BE49-F238E27FC236}">
                <a16:creationId xmlns:a16="http://schemas.microsoft.com/office/drawing/2014/main" id="{B3BF924F-2F1E-D7A1-7B6F-220535CB770C}"/>
              </a:ext>
            </a:extLst>
          </p:cNvPr>
          <p:cNvSpPr>
            <a:spLocks noChangeShapeType="1"/>
          </p:cNvSpPr>
          <p:nvPr/>
        </p:nvSpPr>
        <p:spPr bwMode="auto">
          <a:xfrm>
            <a:off x="4565312"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7" name="Line 108">
            <a:extLst>
              <a:ext uri="{FF2B5EF4-FFF2-40B4-BE49-F238E27FC236}">
                <a16:creationId xmlns:a16="http://schemas.microsoft.com/office/drawing/2014/main" id="{D0993D10-DE97-942C-5742-A0D470BCF568}"/>
              </a:ext>
            </a:extLst>
          </p:cNvPr>
          <p:cNvSpPr>
            <a:spLocks noChangeShapeType="1"/>
          </p:cNvSpPr>
          <p:nvPr/>
        </p:nvSpPr>
        <p:spPr bwMode="auto">
          <a:xfrm>
            <a:off x="4612340"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8" name="Line 109">
            <a:extLst>
              <a:ext uri="{FF2B5EF4-FFF2-40B4-BE49-F238E27FC236}">
                <a16:creationId xmlns:a16="http://schemas.microsoft.com/office/drawing/2014/main" id="{AB36CAB1-A11D-CEC4-AFC3-89FAD6CB0038}"/>
              </a:ext>
            </a:extLst>
          </p:cNvPr>
          <p:cNvSpPr>
            <a:spLocks noChangeShapeType="1"/>
          </p:cNvSpPr>
          <p:nvPr/>
        </p:nvSpPr>
        <p:spPr bwMode="auto">
          <a:xfrm>
            <a:off x="4632626"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89" name="Line 110">
            <a:extLst>
              <a:ext uri="{FF2B5EF4-FFF2-40B4-BE49-F238E27FC236}">
                <a16:creationId xmlns:a16="http://schemas.microsoft.com/office/drawing/2014/main" id="{5542D6EF-0F78-E6F9-ED5D-D239AA3F017D}"/>
              </a:ext>
            </a:extLst>
          </p:cNvPr>
          <p:cNvSpPr>
            <a:spLocks noChangeShapeType="1"/>
          </p:cNvSpPr>
          <p:nvPr/>
        </p:nvSpPr>
        <p:spPr bwMode="auto">
          <a:xfrm>
            <a:off x="4655679"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0" name="Line 111">
            <a:extLst>
              <a:ext uri="{FF2B5EF4-FFF2-40B4-BE49-F238E27FC236}">
                <a16:creationId xmlns:a16="http://schemas.microsoft.com/office/drawing/2014/main" id="{2F5A591B-3F4A-0670-9BF1-8EA1BC0035F9}"/>
              </a:ext>
            </a:extLst>
          </p:cNvPr>
          <p:cNvSpPr>
            <a:spLocks noChangeShapeType="1"/>
          </p:cNvSpPr>
          <p:nvPr/>
        </p:nvSpPr>
        <p:spPr bwMode="auto">
          <a:xfrm>
            <a:off x="4675044"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1" name="Line 112">
            <a:extLst>
              <a:ext uri="{FF2B5EF4-FFF2-40B4-BE49-F238E27FC236}">
                <a16:creationId xmlns:a16="http://schemas.microsoft.com/office/drawing/2014/main" id="{03DB59C6-0A85-8E8F-8172-A1B9259A634C}"/>
              </a:ext>
            </a:extLst>
          </p:cNvPr>
          <p:cNvSpPr>
            <a:spLocks noChangeShapeType="1"/>
          </p:cNvSpPr>
          <p:nvPr/>
        </p:nvSpPr>
        <p:spPr bwMode="auto">
          <a:xfrm>
            <a:off x="4722072"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2" name="Line 113">
            <a:extLst>
              <a:ext uri="{FF2B5EF4-FFF2-40B4-BE49-F238E27FC236}">
                <a16:creationId xmlns:a16="http://schemas.microsoft.com/office/drawing/2014/main" id="{273B3F9A-9379-74A8-5B5D-EF6ADD9A63D2}"/>
              </a:ext>
            </a:extLst>
          </p:cNvPr>
          <p:cNvSpPr>
            <a:spLocks noChangeShapeType="1"/>
          </p:cNvSpPr>
          <p:nvPr/>
        </p:nvSpPr>
        <p:spPr bwMode="auto">
          <a:xfrm>
            <a:off x="4742358"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8" name="Line 114">
            <a:extLst>
              <a:ext uri="{FF2B5EF4-FFF2-40B4-BE49-F238E27FC236}">
                <a16:creationId xmlns:a16="http://schemas.microsoft.com/office/drawing/2014/main" id="{647E7B71-2DD4-CC2E-CA4E-36A0DC2E7C96}"/>
              </a:ext>
            </a:extLst>
          </p:cNvPr>
          <p:cNvSpPr>
            <a:spLocks noChangeShapeType="1"/>
          </p:cNvSpPr>
          <p:nvPr/>
        </p:nvSpPr>
        <p:spPr bwMode="auto">
          <a:xfrm>
            <a:off x="4765411"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33" name="Line 115">
            <a:extLst>
              <a:ext uri="{FF2B5EF4-FFF2-40B4-BE49-F238E27FC236}">
                <a16:creationId xmlns:a16="http://schemas.microsoft.com/office/drawing/2014/main" id="{BC039156-9CD9-2943-AD30-1E8E44E77BC5}"/>
              </a:ext>
            </a:extLst>
          </p:cNvPr>
          <p:cNvSpPr>
            <a:spLocks noChangeShapeType="1"/>
          </p:cNvSpPr>
          <p:nvPr/>
        </p:nvSpPr>
        <p:spPr bwMode="auto">
          <a:xfrm>
            <a:off x="4785698"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35" name="Line 116">
            <a:extLst>
              <a:ext uri="{FF2B5EF4-FFF2-40B4-BE49-F238E27FC236}">
                <a16:creationId xmlns:a16="http://schemas.microsoft.com/office/drawing/2014/main" id="{4602E858-1D0C-E063-E620-F0D272D37D3E}"/>
              </a:ext>
            </a:extLst>
          </p:cNvPr>
          <p:cNvSpPr>
            <a:spLocks noChangeShapeType="1"/>
          </p:cNvSpPr>
          <p:nvPr/>
        </p:nvSpPr>
        <p:spPr bwMode="auto">
          <a:xfrm>
            <a:off x="4831804"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49" name="Line 117">
            <a:extLst>
              <a:ext uri="{FF2B5EF4-FFF2-40B4-BE49-F238E27FC236}">
                <a16:creationId xmlns:a16="http://schemas.microsoft.com/office/drawing/2014/main" id="{1F10B09A-CB12-0C55-9445-396E6D84E04E}"/>
              </a:ext>
            </a:extLst>
          </p:cNvPr>
          <p:cNvSpPr>
            <a:spLocks noChangeShapeType="1"/>
          </p:cNvSpPr>
          <p:nvPr/>
        </p:nvSpPr>
        <p:spPr bwMode="auto">
          <a:xfrm>
            <a:off x="4852090"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50" name="Line 118">
            <a:extLst>
              <a:ext uri="{FF2B5EF4-FFF2-40B4-BE49-F238E27FC236}">
                <a16:creationId xmlns:a16="http://schemas.microsoft.com/office/drawing/2014/main" id="{66D4136D-D65B-D957-B932-688F1147A836}"/>
              </a:ext>
            </a:extLst>
          </p:cNvPr>
          <p:cNvSpPr>
            <a:spLocks noChangeShapeType="1"/>
          </p:cNvSpPr>
          <p:nvPr/>
        </p:nvSpPr>
        <p:spPr bwMode="auto">
          <a:xfrm>
            <a:off x="4875143"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51" name="Line 119">
            <a:extLst>
              <a:ext uri="{FF2B5EF4-FFF2-40B4-BE49-F238E27FC236}">
                <a16:creationId xmlns:a16="http://schemas.microsoft.com/office/drawing/2014/main" id="{D25C78B9-89C4-D2E5-12CE-275DF8DA426F}"/>
              </a:ext>
            </a:extLst>
          </p:cNvPr>
          <p:cNvSpPr>
            <a:spLocks noChangeShapeType="1"/>
          </p:cNvSpPr>
          <p:nvPr/>
        </p:nvSpPr>
        <p:spPr bwMode="auto">
          <a:xfrm>
            <a:off x="4895430"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52" name="Line 120">
            <a:extLst>
              <a:ext uri="{FF2B5EF4-FFF2-40B4-BE49-F238E27FC236}">
                <a16:creationId xmlns:a16="http://schemas.microsoft.com/office/drawing/2014/main" id="{7C666C92-5CED-EE93-7BFC-3B0BA1BCAFB4}"/>
              </a:ext>
            </a:extLst>
          </p:cNvPr>
          <p:cNvSpPr>
            <a:spLocks noChangeShapeType="1"/>
          </p:cNvSpPr>
          <p:nvPr/>
        </p:nvSpPr>
        <p:spPr bwMode="auto">
          <a:xfrm>
            <a:off x="4941536"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53" name="Line 121">
            <a:extLst>
              <a:ext uri="{FF2B5EF4-FFF2-40B4-BE49-F238E27FC236}">
                <a16:creationId xmlns:a16="http://schemas.microsoft.com/office/drawing/2014/main" id="{AAA0FD02-45A3-9F80-F6BA-2CEFDAAE1BD4}"/>
              </a:ext>
            </a:extLst>
          </p:cNvPr>
          <p:cNvSpPr>
            <a:spLocks noChangeShapeType="1"/>
          </p:cNvSpPr>
          <p:nvPr/>
        </p:nvSpPr>
        <p:spPr bwMode="auto">
          <a:xfrm>
            <a:off x="4961823"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54" name="Line 122">
            <a:extLst>
              <a:ext uri="{FF2B5EF4-FFF2-40B4-BE49-F238E27FC236}">
                <a16:creationId xmlns:a16="http://schemas.microsoft.com/office/drawing/2014/main" id="{0635AB41-2506-5715-C2DC-F3FF08DF0B94}"/>
              </a:ext>
            </a:extLst>
          </p:cNvPr>
          <p:cNvSpPr>
            <a:spLocks noChangeShapeType="1"/>
          </p:cNvSpPr>
          <p:nvPr/>
        </p:nvSpPr>
        <p:spPr bwMode="auto">
          <a:xfrm>
            <a:off x="4984875"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55" name="Line 123">
            <a:extLst>
              <a:ext uri="{FF2B5EF4-FFF2-40B4-BE49-F238E27FC236}">
                <a16:creationId xmlns:a16="http://schemas.microsoft.com/office/drawing/2014/main" id="{23DB241F-4163-1D8A-24B9-190A4B7B782F}"/>
              </a:ext>
            </a:extLst>
          </p:cNvPr>
          <p:cNvSpPr>
            <a:spLocks noChangeShapeType="1"/>
          </p:cNvSpPr>
          <p:nvPr/>
        </p:nvSpPr>
        <p:spPr bwMode="auto">
          <a:xfrm>
            <a:off x="5005162"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56" name="Line 124">
            <a:extLst>
              <a:ext uri="{FF2B5EF4-FFF2-40B4-BE49-F238E27FC236}">
                <a16:creationId xmlns:a16="http://schemas.microsoft.com/office/drawing/2014/main" id="{59CC9F63-0452-2143-6AA2-E845B104C65B}"/>
              </a:ext>
            </a:extLst>
          </p:cNvPr>
          <p:cNvSpPr>
            <a:spLocks noChangeShapeType="1"/>
          </p:cNvSpPr>
          <p:nvPr/>
        </p:nvSpPr>
        <p:spPr bwMode="auto">
          <a:xfrm>
            <a:off x="5051268"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57" name="Line 125">
            <a:extLst>
              <a:ext uri="{FF2B5EF4-FFF2-40B4-BE49-F238E27FC236}">
                <a16:creationId xmlns:a16="http://schemas.microsoft.com/office/drawing/2014/main" id="{EAA3FB6D-BD31-3BA9-CF45-DADD550D28C1}"/>
              </a:ext>
            </a:extLst>
          </p:cNvPr>
          <p:cNvSpPr>
            <a:spLocks noChangeShapeType="1"/>
          </p:cNvSpPr>
          <p:nvPr/>
        </p:nvSpPr>
        <p:spPr bwMode="auto">
          <a:xfrm>
            <a:off x="5071555"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58" name="Line 126">
            <a:extLst>
              <a:ext uri="{FF2B5EF4-FFF2-40B4-BE49-F238E27FC236}">
                <a16:creationId xmlns:a16="http://schemas.microsoft.com/office/drawing/2014/main" id="{7A89C80A-B4BB-974A-691B-C495E3FCBADB}"/>
              </a:ext>
            </a:extLst>
          </p:cNvPr>
          <p:cNvSpPr>
            <a:spLocks noChangeShapeType="1"/>
          </p:cNvSpPr>
          <p:nvPr/>
        </p:nvSpPr>
        <p:spPr bwMode="auto">
          <a:xfrm>
            <a:off x="5094608"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59" name="Line 127">
            <a:extLst>
              <a:ext uri="{FF2B5EF4-FFF2-40B4-BE49-F238E27FC236}">
                <a16:creationId xmlns:a16="http://schemas.microsoft.com/office/drawing/2014/main" id="{E6F2801D-ECD9-A482-5C87-B52065928A41}"/>
              </a:ext>
            </a:extLst>
          </p:cNvPr>
          <p:cNvSpPr>
            <a:spLocks noChangeShapeType="1"/>
          </p:cNvSpPr>
          <p:nvPr/>
        </p:nvSpPr>
        <p:spPr bwMode="auto">
          <a:xfrm>
            <a:off x="5114894"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0" name="Line 128">
            <a:extLst>
              <a:ext uri="{FF2B5EF4-FFF2-40B4-BE49-F238E27FC236}">
                <a16:creationId xmlns:a16="http://schemas.microsoft.com/office/drawing/2014/main" id="{1A8C414C-70A7-8169-407B-F4E811F83A18}"/>
              </a:ext>
            </a:extLst>
          </p:cNvPr>
          <p:cNvSpPr>
            <a:spLocks noChangeShapeType="1"/>
          </p:cNvSpPr>
          <p:nvPr/>
        </p:nvSpPr>
        <p:spPr bwMode="auto">
          <a:xfrm>
            <a:off x="5161000"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1" name="Line 129">
            <a:extLst>
              <a:ext uri="{FF2B5EF4-FFF2-40B4-BE49-F238E27FC236}">
                <a16:creationId xmlns:a16="http://schemas.microsoft.com/office/drawing/2014/main" id="{19BD8949-D3B0-967A-0389-230CC362A18A}"/>
              </a:ext>
            </a:extLst>
          </p:cNvPr>
          <p:cNvSpPr>
            <a:spLocks noChangeShapeType="1"/>
          </p:cNvSpPr>
          <p:nvPr/>
        </p:nvSpPr>
        <p:spPr bwMode="auto">
          <a:xfrm>
            <a:off x="5181287"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2" name="Line 130">
            <a:extLst>
              <a:ext uri="{FF2B5EF4-FFF2-40B4-BE49-F238E27FC236}">
                <a16:creationId xmlns:a16="http://schemas.microsoft.com/office/drawing/2014/main" id="{699BD179-85DE-4810-BA96-5E98E171913A}"/>
              </a:ext>
            </a:extLst>
          </p:cNvPr>
          <p:cNvSpPr>
            <a:spLocks noChangeShapeType="1"/>
          </p:cNvSpPr>
          <p:nvPr/>
        </p:nvSpPr>
        <p:spPr bwMode="auto">
          <a:xfrm>
            <a:off x="5204340"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3" name="Line 131">
            <a:extLst>
              <a:ext uri="{FF2B5EF4-FFF2-40B4-BE49-F238E27FC236}">
                <a16:creationId xmlns:a16="http://schemas.microsoft.com/office/drawing/2014/main" id="{FA498C0E-57B7-D517-8F3F-2154BC7A5F57}"/>
              </a:ext>
            </a:extLst>
          </p:cNvPr>
          <p:cNvSpPr>
            <a:spLocks noChangeShapeType="1"/>
          </p:cNvSpPr>
          <p:nvPr/>
        </p:nvSpPr>
        <p:spPr bwMode="auto">
          <a:xfrm>
            <a:off x="5224626"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4" name="Line 132">
            <a:extLst>
              <a:ext uri="{FF2B5EF4-FFF2-40B4-BE49-F238E27FC236}">
                <a16:creationId xmlns:a16="http://schemas.microsoft.com/office/drawing/2014/main" id="{CCB2E758-5C1C-99C9-652B-41AC3DC5E9B4}"/>
              </a:ext>
            </a:extLst>
          </p:cNvPr>
          <p:cNvSpPr>
            <a:spLocks noChangeShapeType="1"/>
          </p:cNvSpPr>
          <p:nvPr/>
        </p:nvSpPr>
        <p:spPr bwMode="auto">
          <a:xfrm>
            <a:off x="5270732"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5" name="Line 133">
            <a:extLst>
              <a:ext uri="{FF2B5EF4-FFF2-40B4-BE49-F238E27FC236}">
                <a16:creationId xmlns:a16="http://schemas.microsoft.com/office/drawing/2014/main" id="{67EE89B2-435F-821C-F50F-7C192D7EB5C2}"/>
              </a:ext>
            </a:extLst>
          </p:cNvPr>
          <p:cNvSpPr>
            <a:spLocks noChangeShapeType="1"/>
          </p:cNvSpPr>
          <p:nvPr/>
        </p:nvSpPr>
        <p:spPr bwMode="auto">
          <a:xfrm>
            <a:off x="5291019"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6" name="Line 134">
            <a:extLst>
              <a:ext uri="{FF2B5EF4-FFF2-40B4-BE49-F238E27FC236}">
                <a16:creationId xmlns:a16="http://schemas.microsoft.com/office/drawing/2014/main" id="{8093EA2F-D08C-B8EE-4866-5461FDB593A4}"/>
              </a:ext>
            </a:extLst>
          </p:cNvPr>
          <p:cNvSpPr>
            <a:spLocks noChangeShapeType="1"/>
          </p:cNvSpPr>
          <p:nvPr/>
        </p:nvSpPr>
        <p:spPr bwMode="auto">
          <a:xfrm>
            <a:off x="5314072"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68" name="Line 135">
            <a:extLst>
              <a:ext uri="{FF2B5EF4-FFF2-40B4-BE49-F238E27FC236}">
                <a16:creationId xmlns:a16="http://schemas.microsoft.com/office/drawing/2014/main" id="{6D2E8148-8DB5-7870-FFE4-374D0BF41D3D}"/>
              </a:ext>
            </a:extLst>
          </p:cNvPr>
          <p:cNvSpPr>
            <a:spLocks noChangeShapeType="1"/>
          </p:cNvSpPr>
          <p:nvPr/>
        </p:nvSpPr>
        <p:spPr bwMode="auto">
          <a:xfrm>
            <a:off x="5334358"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74" name="Line 136">
            <a:extLst>
              <a:ext uri="{FF2B5EF4-FFF2-40B4-BE49-F238E27FC236}">
                <a16:creationId xmlns:a16="http://schemas.microsoft.com/office/drawing/2014/main" id="{833BFFC2-7572-7948-06BF-39530A647A45}"/>
              </a:ext>
            </a:extLst>
          </p:cNvPr>
          <p:cNvSpPr>
            <a:spLocks noChangeShapeType="1"/>
          </p:cNvSpPr>
          <p:nvPr/>
        </p:nvSpPr>
        <p:spPr bwMode="auto">
          <a:xfrm>
            <a:off x="5381386"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80" name="Line 137">
            <a:extLst>
              <a:ext uri="{FF2B5EF4-FFF2-40B4-BE49-F238E27FC236}">
                <a16:creationId xmlns:a16="http://schemas.microsoft.com/office/drawing/2014/main" id="{CF5972A5-51FF-64E3-979F-98C2B22AD9F3}"/>
              </a:ext>
            </a:extLst>
          </p:cNvPr>
          <p:cNvSpPr>
            <a:spLocks noChangeShapeType="1"/>
          </p:cNvSpPr>
          <p:nvPr/>
        </p:nvSpPr>
        <p:spPr bwMode="auto">
          <a:xfrm>
            <a:off x="5400751"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81" name="Line 138">
            <a:extLst>
              <a:ext uri="{FF2B5EF4-FFF2-40B4-BE49-F238E27FC236}">
                <a16:creationId xmlns:a16="http://schemas.microsoft.com/office/drawing/2014/main" id="{46B07C75-A463-ACC3-1ED1-A1EE3B81F4F4}"/>
              </a:ext>
            </a:extLst>
          </p:cNvPr>
          <p:cNvSpPr>
            <a:spLocks noChangeShapeType="1"/>
          </p:cNvSpPr>
          <p:nvPr/>
        </p:nvSpPr>
        <p:spPr bwMode="auto">
          <a:xfrm>
            <a:off x="5424726"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82" name="Line 139">
            <a:extLst>
              <a:ext uri="{FF2B5EF4-FFF2-40B4-BE49-F238E27FC236}">
                <a16:creationId xmlns:a16="http://schemas.microsoft.com/office/drawing/2014/main" id="{C7412530-CC93-7DB0-2F56-5F00A5D38FE2}"/>
              </a:ext>
            </a:extLst>
          </p:cNvPr>
          <p:cNvSpPr>
            <a:spLocks noChangeShapeType="1"/>
          </p:cNvSpPr>
          <p:nvPr/>
        </p:nvSpPr>
        <p:spPr bwMode="auto">
          <a:xfrm>
            <a:off x="5444091"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83" name="Line 140">
            <a:extLst>
              <a:ext uri="{FF2B5EF4-FFF2-40B4-BE49-F238E27FC236}">
                <a16:creationId xmlns:a16="http://schemas.microsoft.com/office/drawing/2014/main" id="{9A86942A-338E-2F1A-39F4-134DE26319DE}"/>
              </a:ext>
            </a:extLst>
          </p:cNvPr>
          <p:cNvSpPr>
            <a:spLocks noChangeShapeType="1"/>
          </p:cNvSpPr>
          <p:nvPr/>
        </p:nvSpPr>
        <p:spPr bwMode="auto">
          <a:xfrm>
            <a:off x="5491119"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84" name="Line 141">
            <a:extLst>
              <a:ext uri="{FF2B5EF4-FFF2-40B4-BE49-F238E27FC236}">
                <a16:creationId xmlns:a16="http://schemas.microsoft.com/office/drawing/2014/main" id="{FC54B166-62DF-476E-2A21-1CCEE680FD86}"/>
              </a:ext>
            </a:extLst>
          </p:cNvPr>
          <p:cNvSpPr>
            <a:spLocks noChangeShapeType="1"/>
          </p:cNvSpPr>
          <p:nvPr/>
        </p:nvSpPr>
        <p:spPr bwMode="auto">
          <a:xfrm>
            <a:off x="5510483"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85" name="Line 142">
            <a:extLst>
              <a:ext uri="{FF2B5EF4-FFF2-40B4-BE49-F238E27FC236}">
                <a16:creationId xmlns:a16="http://schemas.microsoft.com/office/drawing/2014/main" id="{6EFE82DE-DC82-0974-3718-7A98D59C840F}"/>
              </a:ext>
            </a:extLst>
          </p:cNvPr>
          <p:cNvSpPr>
            <a:spLocks noChangeShapeType="1"/>
          </p:cNvSpPr>
          <p:nvPr/>
        </p:nvSpPr>
        <p:spPr bwMode="auto">
          <a:xfrm>
            <a:off x="5534458"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86" name="Line 143">
            <a:extLst>
              <a:ext uri="{FF2B5EF4-FFF2-40B4-BE49-F238E27FC236}">
                <a16:creationId xmlns:a16="http://schemas.microsoft.com/office/drawing/2014/main" id="{F4A5FCB2-6680-93D2-62E5-AB4032E55319}"/>
              </a:ext>
            </a:extLst>
          </p:cNvPr>
          <p:cNvSpPr>
            <a:spLocks noChangeShapeType="1"/>
          </p:cNvSpPr>
          <p:nvPr/>
        </p:nvSpPr>
        <p:spPr bwMode="auto">
          <a:xfrm>
            <a:off x="5553823"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87" name="Line 144">
            <a:extLst>
              <a:ext uri="{FF2B5EF4-FFF2-40B4-BE49-F238E27FC236}">
                <a16:creationId xmlns:a16="http://schemas.microsoft.com/office/drawing/2014/main" id="{1E317D25-AE8C-BDC1-E573-CA11E950EFE7}"/>
              </a:ext>
            </a:extLst>
          </p:cNvPr>
          <p:cNvSpPr>
            <a:spLocks noChangeShapeType="1"/>
          </p:cNvSpPr>
          <p:nvPr/>
        </p:nvSpPr>
        <p:spPr bwMode="auto">
          <a:xfrm>
            <a:off x="5600851"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88" name="Line 145">
            <a:extLst>
              <a:ext uri="{FF2B5EF4-FFF2-40B4-BE49-F238E27FC236}">
                <a16:creationId xmlns:a16="http://schemas.microsoft.com/office/drawing/2014/main" id="{C86715DB-914F-530D-2FD7-F8842BF3B7E1}"/>
              </a:ext>
            </a:extLst>
          </p:cNvPr>
          <p:cNvSpPr>
            <a:spLocks noChangeShapeType="1"/>
          </p:cNvSpPr>
          <p:nvPr/>
        </p:nvSpPr>
        <p:spPr bwMode="auto">
          <a:xfrm>
            <a:off x="5620215"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89" name="Line 146">
            <a:extLst>
              <a:ext uri="{FF2B5EF4-FFF2-40B4-BE49-F238E27FC236}">
                <a16:creationId xmlns:a16="http://schemas.microsoft.com/office/drawing/2014/main" id="{DD49B36C-72A6-78C9-2ED3-F8D3BDB02159}"/>
              </a:ext>
            </a:extLst>
          </p:cNvPr>
          <p:cNvSpPr>
            <a:spLocks noChangeShapeType="1"/>
          </p:cNvSpPr>
          <p:nvPr/>
        </p:nvSpPr>
        <p:spPr bwMode="auto">
          <a:xfrm>
            <a:off x="5644190"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90" name="Line 147">
            <a:extLst>
              <a:ext uri="{FF2B5EF4-FFF2-40B4-BE49-F238E27FC236}">
                <a16:creationId xmlns:a16="http://schemas.microsoft.com/office/drawing/2014/main" id="{94A7788F-235D-ADC8-DEC6-B182D8178D74}"/>
              </a:ext>
            </a:extLst>
          </p:cNvPr>
          <p:cNvSpPr>
            <a:spLocks noChangeShapeType="1"/>
          </p:cNvSpPr>
          <p:nvPr/>
        </p:nvSpPr>
        <p:spPr bwMode="auto">
          <a:xfrm>
            <a:off x="5663555"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91" name="Line 148">
            <a:extLst>
              <a:ext uri="{FF2B5EF4-FFF2-40B4-BE49-F238E27FC236}">
                <a16:creationId xmlns:a16="http://schemas.microsoft.com/office/drawing/2014/main" id="{1414B56E-6D5B-7194-8152-66BE961E2C0C}"/>
              </a:ext>
            </a:extLst>
          </p:cNvPr>
          <p:cNvSpPr>
            <a:spLocks noChangeShapeType="1"/>
          </p:cNvSpPr>
          <p:nvPr/>
        </p:nvSpPr>
        <p:spPr bwMode="auto">
          <a:xfrm>
            <a:off x="5710583"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09" name="Line 149">
            <a:extLst>
              <a:ext uri="{FF2B5EF4-FFF2-40B4-BE49-F238E27FC236}">
                <a16:creationId xmlns:a16="http://schemas.microsoft.com/office/drawing/2014/main" id="{9018818C-9DEA-EB9B-4033-833E1EEC2D2F}"/>
              </a:ext>
            </a:extLst>
          </p:cNvPr>
          <p:cNvSpPr>
            <a:spLocks noChangeShapeType="1"/>
          </p:cNvSpPr>
          <p:nvPr/>
        </p:nvSpPr>
        <p:spPr bwMode="auto">
          <a:xfrm>
            <a:off x="5730869"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10" name="Line 150">
            <a:extLst>
              <a:ext uri="{FF2B5EF4-FFF2-40B4-BE49-F238E27FC236}">
                <a16:creationId xmlns:a16="http://schemas.microsoft.com/office/drawing/2014/main" id="{BBEF45DA-CBA7-2F3C-F49D-355316D3AAD5}"/>
              </a:ext>
            </a:extLst>
          </p:cNvPr>
          <p:cNvSpPr>
            <a:spLocks noChangeShapeType="1"/>
          </p:cNvSpPr>
          <p:nvPr/>
        </p:nvSpPr>
        <p:spPr bwMode="auto">
          <a:xfrm>
            <a:off x="5753922"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41" name="Line 151">
            <a:extLst>
              <a:ext uri="{FF2B5EF4-FFF2-40B4-BE49-F238E27FC236}">
                <a16:creationId xmlns:a16="http://schemas.microsoft.com/office/drawing/2014/main" id="{003A446F-CE0E-D21E-106C-15740A645463}"/>
              </a:ext>
            </a:extLst>
          </p:cNvPr>
          <p:cNvSpPr>
            <a:spLocks noChangeShapeType="1"/>
          </p:cNvSpPr>
          <p:nvPr/>
        </p:nvSpPr>
        <p:spPr bwMode="auto">
          <a:xfrm>
            <a:off x="5773287"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43" name="Line 152">
            <a:extLst>
              <a:ext uri="{FF2B5EF4-FFF2-40B4-BE49-F238E27FC236}">
                <a16:creationId xmlns:a16="http://schemas.microsoft.com/office/drawing/2014/main" id="{52331C29-62F1-6479-4398-DE0E8EB74637}"/>
              </a:ext>
            </a:extLst>
          </p:cNvPr>
          <p:cNvSpPr>
            <a:spLocks noChangeShapeType="1"/>
          </p:cNvSpPr>
          <p:nvPr/>
        </p:nvSpPr>
        <p:spPr bwMode="auto">
          <a:xfrm>
            <a:off x="5820315"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45" name="Line 153">
            <a:extLst>
              <a:ext uri="{FF2B5EF4-FFF2-40B4-BE49-F238E27FC236}">
                <a16:creationId xmlns:a16="http://schemas.microsoft.com/office/drawing/2014/main" id="{48F47BB8-5460-764A-F309-D18A9B185AC0}"/>
              </a:ext>
            </a:extLst>
          </p:cNvPr>
          <p:cNvSpPr>
            <a:spLocks noChangeShapeType="1"/>
          </p:cNvSpPr>
          <p:nvPr/>
        </p:nvSpPr>
        <p:spPr bwMode="auto">
          <a:xfrm>
            <a:off x="5840602"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47" name="Line 154">
            <a:extLst>
              <a:ext uri="{FF2B5EF4-FFF2-40B4-BE49-F238E27FC236}">
                <a16:creationId xmlns:a16="http://schemas.microsoft.com/office/drawing/2014/main" id="{D74FA964-E456-277D-3061-C8F3003AF57C}"/>
              </a:ext>
            </a:extLst>
          </p:cNvPr>
          <p:cNvSpPr>
            <a:spLocks noChangeShapeType="1"/>
          </p:cNvSpPr>
          <p:nvPr/>
        </p:nvSpPr>
        <p:spPr bwMode="auto">
          <a:xfrm>
            <a:off x="5863654"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49" name="Line 155">
            <a:extLst>
              <a:ext uri="{FF2B5EF4-FFF2-40B4-BE49-F238E27FC236}">
                <a16:creationId xmlns:a16="http://schemas.microsoft.com/office/drawing/2014/main" id="{589375E3-6F4E-8A15-88F2-B7E9B61961DE}"/>
              </a:ext>
            </a:extLst>
          </p:cNvPr>
          <p:cNvSpPr>
            <a:spLocks noChangeShapeType="1"/>
          </p:cNvSpPr>
          <p:nvPr/>
        </p:nvSpPr>
        <p:spPr bwMode="auto">
          <a:xfrm>
            <a:off x="5883941"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51" name="Line 156">
            <a:extLst>
              <a:ext uri="{FF2B5EF4-FFF2-40B4-BE49-F238E27FC236}">
                <a16:creationId xmlns:a16="http://schemas.microsoft.com/office/drawing/2014/main" id="{C1745A1E-05D9-06CD-2CF6-415C51717FC4}"/>
              </a:ext>
            </a:extLst>
          </p:cNvPr>
          <p:cNvSpPr>
            <a:spLocks noChangeShapeType="1"/>
          </p:cNvSpPr>
          <p:nvPr/>
        </p:nvSpPr>
        <p:spPr bwMode="auto">
          <a:xfrm>
            <a:off x="5930047"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53" name="Line 157">
            <a:extLst>
              <a:ext uri="{FF2B5EF4-FFF2-40B4-BE49-F238E27FC236}">
                <a16:creationId xmlns:a16="http://schemas.microsoft.com/office/drawing/2014/main" id="{0DAD5660-F237-F1E9-98C0-3B2FF8DAA410}"/>
              </a:ext>
            </a:extLst>
          </p:cNvPr>
          <p:cNvSpPr>
            <a:spLocks noChangeShapeType="1"/>
          </p:cNvSpPr>
          <p:nvPr/>
        </p:nvSpPr>
        <p:spPr bwMode="auto">
          <a:xfrm>
            <a:off x="5950334"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55" name="Line 158">
            <a:extLst>
              <a:ext uri="{FF2B5EF4-FFF2-40B4-BE49-F238E27FC236}">
                <a16:creationId xmlns:a16="http://schemas.microsoft.com/office/drawing/2014/main" id="{BB42B42D-C4D4-1AB5-6725-E299CC8C33F7}"/>
              </a:ext>
            </a:extLst>
          </p:cNvPr>
          <p:cNvSpPr>
            <a:spLocks noChangeShapeType="1"/>
          </p:cNvSpPr>
          <p:nvPr/>
        </p:nvSpPr>
        <p:spPr bwMode="auto">
          <a:xfrm>
            <a:off x="5973387"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656" name="Line 159">
            <a:extLst>
              <a:ext uri="{FF2B5EF4-FFF2-40B4-BE49-F238E27FC236}">
                <a16:creationId xmlns:a16="http://schemas.microsoft.com/office/drawing/2014/main" id="{D1EC3465-BDDF-7101-2282-F2E95EE54DDD}"/>
              </a:ext>
            </a:extLst>
          </p:cNvPr>
          <p:cNvSpPr>
            <a:spLocks noChangeShapeType="1"/>
          </p:cNvSpPr>
          <p:nvPr/>
        </p:nvSpPr>
        <p:spPr bwMode="auto">
          <a:xfrm>
            <a:off x="5993673"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60" name="Line 160">
            <a:extLst>
              <a:ext uri="{FF2B5EF4-FFF2-40B4-BE49-F238E27FC236}">
                <a16:creationId xmlns:a16="http://schemas.microsoft.com/office/drawing/2014/main" id="{C1D2A9C6-BC3C-A779-F17A-47860AE62FEE}"/>
              </a:ext>
            </a:extLst>
          </p:cNvPr>
          <p:cNvSpPr>
            <a:spLocks noChangeShapeType="1"/>
          </p:cNvSpPr>
          <p:nvPr/>
        </p:nvSpPr>
        <p:spPr bwMode="auto">
          <a:xfrm>
            <a:off x="6039779"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61" name="Line 161">
            <a:extLst>
              <a:ext uri="{FF2B5EF4-FFF2-40B4-BE49-F238E27FC236}">
                <a16:creationId xmlns:a16="http://schemas.microsoft.com/office/drawing/2014/main" id="{9A6D4FAD-539F-E079-78ED-8846980C751E}"/>
              </a:ext>
            </a:extLst>
          </p:cNvPr>
          <p:cNvSpPr>
            <a:spLocks noChangeShapeType="1"/>
          </p:cNvSpPr>
          <p:nvPr/>
        </p:nvSpPr>
        <p:spPr bwMode="auto">
          <a:xfrm>
            <a:off x="6060066"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62" name="Line 162">
            <a:extLst>
              <a:ext uri="{FF2B5EF4-FFF2-40B4-BE49-F238E27FC236}">
                <a16:creationId xmlns:a16="http://schemas.microsoft.com/office/drawing/2014/main" id="{3190BB81-D27D-1763-90CB-0B2CA97381E7}"/>
              </a:ext>
            </a:extLst>
          </p:cNvPr>
          <p:cNvSpPr>
            <a:spLocks noChangeShapeType="1"/>
          </p:cNvSpPr>
          <p:nvPr/>
        </p:nvSpPr>
        <p:spPr bwMode="auto">
          <a:xfrm>
            <a:off x="6083119"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63" name="Line 163">
            <a:extLst>
              <a:ext uri="{FF2B5EF4-FFF2-40B4-BE49-F238E27FC236}">
                <a16:creationId xmlns:a16="http://schemas.microsoft.com/office/drawing/2014/main" id="{82DD3666-F68B-067F-B8C7-B25A6E7011B7}"/>
              </a:ext>
            </a:extLst>
          </p:cNvPr>
          <p:cNvSpPr>
            <a:spLocks noChangeShapeType="1"/>
          </p:cNvSpPr>
          <p:nvPr/>
        </p:nvSpPr>
        <p:spPr bwMode="auto">
          <a:xfrm>
            <a:off x="6103405"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64" name="Line 164">
            <a:extLst>
              <a:ext uri="{FF2B5EF4-FFF2-40B4-BE49-F238E27FC236}">
                <a16:creationId xmlns:a16="http://schemas.microsoft.com/office/drawing/2014/main" id="{25A30D96-0AF3-CAF4-F1CF-4CC6D87AF0C3}"/>
              </a:ext>
            </a:extLst>
          </p:cNvPr>
          <p:cNvSpPr>
            <a:spLocks noChangeShapeType="1"/>
          </p:cNvSpPr>
          <p:nvPr/>
        </p:nvSpPr>
        <p:spPr bwMode="auto">
          <a:xfrm>
            <a:off x="6149511"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65" name="Line 165">
            <a:extLst>
              <a:ext uri="{FF2B5EF4-FFF2-40B4-BE49-F238E27FC236}">
                <a16:creationId xmlns:a16="http://schemas.microsoft.com/office/drawing/2014/main" id="{A8C44B4A-547E-2C45-41D3-099C9EE96AA2}"/>
              </a:ext>
            </a:extLst>
          </p:cNvPr>
          <p:cNvSpPr>
            <a:spLocks noChangeShapeType="1"/>
          </p:cNvSpPr>
          <p:nvPr/>
        </p:nvSpPr>
        <p:spPr bwMode="auto">
          <a:xfrm>
            <a:off x="6169798"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66" name="Line 166">
            <a:extLst>
              <a:ext uri="{FF2B5EF4-FFF2-40B4-BE49-F238E27FC236}">
                <a16:creationId xmlns:a16="http://schemas.microsoft.com/office/drawing/2014/main" id="{4F0BC595-9AB7-F6D3-F41F-8336B8082D6B}"/>
              </a:ext>
            </a:extLst>
          </p:cNvPr>
          <p:cNvSpPr>
            <a:spLocks noChangeShapeType="1"/>
          </p:cNvSpPr>
          <p:nvPr/>
        </p:nvSpPr>
        <p:spPr bwMode="auto">
          <a:xfrm>
            <a:off x="6192851"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67" name="Line 167">
            <a:extLst>
              <a:ext uri="{FF2B5EF4-FFF2-40B4-BE49-F238E27FC236}">
                <a16:creationId xmlns:a16="http://schemas.microsoft.com/office/drawing/2014/main" id="{BB731F5B-B786-423C-9323-5704407B79B7}"/>
              </a:ext>
            </a:extLst>
          </p:cNvPr>
          <p:cNvSpPr>
            <a:spLocks noChangeShapeType="1"/>
          </p:cNvSpPr>
          <p:nvPr/>
        </p:nvSpPr>
        <p:spPr bwMode="auto">
          <a:xfrm>
            <a:off x="6213137"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68" name="Line 168">
            <a:extLst>
              <a:ext uri="{FF2B5EF4-FFF2-40B4-BE49-F238E27FC236}">
                <a16:creationId xmlns:a16="http://schemas.microsoft.com/office/drawing/2014/main" id="{631B3BB4-E391-79B0-05A9-B3B094BF338B}"/>
              </a:ext>
            </a:extLst>
          </p:cNvPr>
          <p:cNvSpPr>
            <a:spLocks noChangeShapeType="1"/>
          </p:cNvSpPr>
          <p:nvPr/>
        </p:nvSpPr>
        <p:spPr bwMode="auto">
          <a:xfrm>
            <a:off x="6259243"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69" name="Line 169">
            <a:extLst>
              <a:ext uri="{FF2B5EF4-FFF2-40B4-BE49-F238E27FC236}">
                <a16:creationId xmlns:a16="http://schemas.microsoft.com/office/drawing/2014/main" id="{3C6DCA5E-01DA-1269-C0F7-1207753FA552}"/>
              </a:ext>
            </a:extLst>
          </p:cNvPr>
          <p:cNvSpPr>
            <a:spLocks noChangeShapeType="1"/>
          </p:cNvSpPr>
          <p:nvPr/>
        </p:nvSpPr>
        <p:spPr bwMode="auto">
          <a:xfrm>
            <a:off x="6279530"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70" name="Line 170">
            <a:extLst>
              <a:ext uri="{FF2B5EF4-FFF2-40B4-BE49-F238E27FC236}">
                <a16:creationId xmlns:a16="http://schemas.microsoft.com/office/drawing/2014/main" id="{81556E93-0D17-8009-7740-A0E8DA9414D9}"/>
              </a:ext>
            </a:extLst>
          </p:cNvPr>
          <p:cNvSpPr>
            <a:spLocks noChangeShapeType="1"/>
          </p:cNvSpPr>
          <p:nvPr/>
        </p:nvSpPr>
        <p:spPr bwMode="auto">
          <a:xfrm>
            <a:off x="6302583"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71" name="Line 171">
            <a:extLst>
              <a:ext uri="{FF2B5EF4-FFF2-40B4-BE49-F238E27FC236}">
                <a16:creationId xmlns:a16="http://schemas.microsoft.com/office/drawing/2014/main" id="{32DDCA04-0C4D-7BA9-ED20-CBDFD4C47719}"/>
              </a:ext>
            </a:extLst>
          </p:cNvPr>
          <p:cNvSpPr>
            <a:spLocks noChangeShapeType="1"/>
          </p:cNvSpPr>
          <p:nvPr/>
        </p:nvSpPr>
        <p:spPr bwMode="auto">
          <a:xfrm>
            <a:off x="6322870"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72" name="Line 172">
            <a:extLst>
              <a:ext uri="{FF2B5EF4-FFF2-40B4-BE49-F238E27FC236}">
                <a16:creationId xmlns:a16="http://schemas.microsoft.com/office/drawing/2014/main" id="{D3229B65-A02A-F39D-DCFB-E3782262762D}"/>
              </a:ext>
            </a:extLst>
          </p:cNvPr>
          <p:cNvSpPr>
            <a:spLocks noChangeShapeType="1"/>
          </p:cNvSpPr>
          <p:nvPr/>
        </p:nvSpPr>
        <p:spPr bwMode="auto">
          <a:xfrm>
            <a:off x="6368975"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73" name="Line 173">
            <a:extLst>
              <a:ext uri="{FF2B5EF4-FFF2-40B4-BE49-F238E27FC236}">
                <a16:creationId xmlns:a16="http://schemas.microsoft.com/office/drawing/2014/main" id="{7FC96465-542D-2C81-3A8D-5224ED861683}"/>
              </a:ext>
            </a:extLst>
          </p:cNvPr>
          <p:cNvSpPr>
            <a:spLocks noChangeShapeType="1"/>
          </p:cNvSpPr>
          <p:nvPr/>
        </p:nvSpPr>
        <p:spPr bwMode="auto">
          <a:xfrm>
            <a:off x="6389262"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74" name="Line 174">
            <a:extLst>
              <a:ext uri="{FF2B5EF4-FFF2-40B4-BE49-F238E27FC236}">
                <a16:creationId xmlns:a16="http://schemas.microsoft.com/office/drawing/2014/main" id="{FF3B7D2C-F24D-76E4-9C5D-063C5431EF59}"/>
              </a:ext>
            </a:extLst>
          </p:cNvPr>
          <p:cNvSpPr>
            <a:spLocks noChangeShapeType="1"/>
          </p:cNvSpPr>
          <p:nvPr/>
        </p:nvSpPr>
        <p:spPr bwMode="auto">
          <a:xfrm>
            <a:off x="6412315"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75" name="Line 175">
            <a:extLst>
              <a:ext uri="{FF2B5EF4-FFF2-40B4-BE49-F238E27FC236}">
                <a16:creationId xmlns:a16="http://schemas.microsoft.com/office/drawing/2014/main" id="{1C0429CC-105C-BBA1-A2E7-C51ED372CED6}"/>
              </a:ext>
            </a:extLst>
          </p:cNvPr>
          <p:cNvSpPr>
            <a:spLocks noChangeShapeType="1"/>
          </p:cNvSpPr>
          <p:nvPr/>
        </p:nvSpPr>
        <p:spPr bwMode="auto">
          <a:xfrm>
            <a:off x="6432602"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76" name="Line 176">
            <a:extLst>
              <a:ext uri="{FF2B5EF4-FFF2-40B4-BE49-F238E27FC236}">
                <a16:creationId xmlns:a16="http://schemas.microsoft.com/office/drawing/2014/main" id="{DC9D0540-D1BB-18B8-0D19-AD30B4EA29F5}"/>
              </a:ext>
            </a:extLst>
          </p:cNvPr>
          <p:cNvSpPr>
            <a:spLocks noChangeShapeType="1"/>
          </p:cNvSpPr>
          <p:nvPr/>
        </p:nvSpPr>
        <p:spPr bwMode="auto">
          <a:xfrm>
            <a:off x="6479630"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77" name="Line 177">
            <a:extLst>
              <a:ext uri="{FF2B5EF4-FFF2-40B4-BE49-F238E27FC236}">
                <a16:creationId xmlns:a16="http://schemas.microsoft.com/office/drawing/2014/main" id="{AF21EFF9-8663-39E6-584F-0702A093A551}"/>
              </a:ext>
            </a:extLst>
          </p:cNvPr>
          <p:cNvSpPr>
            <a:spLocks noChangeShapeType="1"/>
          </p:cNvSpPr>
          <p:nvPr/>
        </p:nvSpPr>
        <p:spPr bwMode="auto">
          <a:xfrm>
            <a:off x="6498994"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78" name="Line 178">
            <a:extLst>
              <a:ext uri="{FF2B5EF4-FFF2-40B4-BE49-F238E27FC236}">
                <a16:creationId xmlns:a16="http://schemas.microsoft.com/office/drawing/2014/main" id="{D8BDB542-8D22-1D7F-00B9-1A574DBCF739}"/>
              </a:ext>
            </a:extLst>
          </p:cNvPr>
          <p:cNvSpPr>
            <a:spLocks noChangeShapeType="1"/>
          </p:cNvSpPr>
          <p:nvPr/>
        </p:nvSpPr>
        <p:spPr bwMode="auto">
          <a:xfrm>
            <a:off x="6522969"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79" name="Line 179">
            <a:extLst>
              <a:ext uri="{FF2B5EF4-FFF2-40B4-BE49-F238E27FC236}">
                <a16:creationId xmlns:a16="http://schemas.microsoft.com/office/drawing/2014/main" id="{F1B77E95-CBC9-AAE4-1691-F37888EDD70D}"/>
              </a:ext>
            </a:extLst>
          </p:cNvPr>
          <p:cNvSpPr>
            <a:spLocks noChangeShapeType="1"/>
          </p:cNvSpPr>
          <p:nvPr/>
        </p:nvSpPr>
        <p:spPr bwMode="auto">
          <a:xfrm>
            <a:off x="6542334"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80" name="Line 180">
            <a:extLst>
              <a:ext uri="{FF2B5EF4-FFF2-40B4-BE49-F238E27FC236}">
                <a16:creationId xmlns:a16="http://schemas.microsoft.com/office/drawing/2014/main" id="{91068A53-4374-575E-7564-7F9E24501B43}"/>
              </a:ext>
            </a:extLst>
          </p:cNvPr>
          <p:cNvSpPr>
            <a:spLocks noChangeShapeType="1"/>
          </p:cNvSpPr>
          <p:nvPr/>
        </p:nvSpPr>
        <p:spPr bwMode="auto">
          <a:xfrm>
            <a:off x="6589362"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81" name="Line 181">
            <a:extLst>
              <a:ext uri="{FF2B5EF4-FFF2-40B4-BE49-F238E27FC236}">
                <a16:creationId xmlns:a16="http://schemas.microsoft.com/office/drawing/2014/main" id="{B802CD30-84FB-7F50-DD8F-DFB431D93BA9}"/>
              </a:ext>
            </a:extLst>
          </p:cNvPr>
          <p:cNvSpPr>
            <a:spLocks noChangeShapeType="1"/>
          </p:cNvSpPr>
          <p:nvPr/>
        </p:nvSpPr>
        <p:spPr bwMode="auto">
          <a:xfrm>
            <a:off x="6608726"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82" name="Line 182">
            <a:extLst>
              <a:ext uri="{FF2B5EF4-FFF2-40B4-BE49-F238E27FC236}">
                <a16:creationId xmlns:a16="http://schemas.microsoft.com/office/drawing/2014/main" id="{7CC3B8E0-38C5-88DF-58E2-DA8657314BDE}"/>
              </a:ext>
            </a:extLst>
          </p:cNvPr>
          <p:cNvSpPr>
            <a:spLocks noChangeShapeType="1"/>
          </p:cNvSpPr>
          <p:nvPr/>
        </p:nvSpPr>
        <p:spPr bwMode="auto">
          <a:xfrm>
            <a:off x="6632701"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83" name="Line 183">
            <a:extLst>
              <a:ext uri="{FF2B5EF4-FFF2-40B4-BE49-F238E27FC236}">
                <a16:creationId xmlns:a16="http://schemas.microsoft.com/office/drawing/2014/main" id="{A190BA93-D701-0EFB-BF3D-556BC2A267CE}"/>
              </a:ext>
            </a:extLst>
          </p:cNvPr>
          <p:cNvSpPr>
            <a:spLocks noChangeShapeType="1"/>
          </p:cNvSpPr>
          <p:nvPr/>
        </p:nvSpPr>
        <p:spPr bwMode="auto">
          <a:xfrm>
            <a:off x="6652066"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84" name="Line 184">
            <a:extLst>
              <a:ext uri="{FF2B5EF4-FFF2-40B4-BE49-F238E27FC236}">
                <a16:creationId xmlns:a16="http://schemas.microsoft.com/office/drawing/2014/main" id="{A294A89D-0C7C-D0DD-49B2-5A2F62925B23}"/>
              </a:ext>
            </a:extLst>
          </p:cNvPr>
          <p:cNvSpPr>
            <a:spLocks noChangeShapeType="1"/>
          </p:cNvSpPr>
          <p:nvPr/>
        </p:nvSpPr>
        <p:spPr bwMode="auto">
          <a:xfrm>
            <a:off x="6699094"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85" name="Line 185">
            <a:extLst>
              <a:ext uri="{FF2B5EF4-FFF2-40B4-BE49-F238E27FC236}">
                <a16:creationId xmlns:a16="http://schemas.microsoft.com/office/drawing/2014/main" id="{8FC8A6C8-7030-926A-EB35-C4244CA11102}"/>
              </a:ext>
            </a:extLst>
          </p:cNvPr>
          <p:cNvSpPr>
            <a:spLocks noChangeShapeType="1"/>
          </p:cNvSpPr>
          <p:nvPr/>
        </p:nvSpPr>
        <p:spPr bwMode="auto">
          <a:xfrm>
            <a:off x="6718458"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86" name="Line 186">
            <a:extLst>
              <a:ext uri="{FF2B5EF4-FFF2-40B4-BE49-F238E27FC236}">
                <a16:creationId xmlns:a16="http://schemas.microsoft.com/office/drawing/2014/main" id="{0BF053FD-72E6-4375-17D4-657BE6B707C0}"/>
              </a:ext>
            </a:extLst>
          </p:cNvPr>
          <p:cNvSpPr>
            <a:spLocks noChangeShapeType="1"/>
          </p:cNvSpPr>
          <p:nvPr/>
        </p:nvSpPr>
        <p:spPr bwMode="auto">
          <a:xfrm>
            <a:off x="6742433"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87" name="Line 187">
            <a:extLst>
              <a:ext uri="{FF2B5EF4-FFF2-40B4-BE49-F238E27FC236}">
                <a16:creationId xmlns:a16="http://schemas.microsoft.com/office/drawing/2014/main" id="{FB946B8B-9E6F-6785-76A3-2D3795781B63}"/>
              </a:ext>
            </a:extLst>
          </p:cNvPr>
          <p:cNvSpPr>
            <a:spLocks noChangeShapeType="1"/>
          </p:cNvSpPr>
          <p:nvPr/>
        </p:nvSpPr>
        <p:spPr bwMode="auto">
          <a:xfrm>
            <a:off x="6761798"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88" name="Line 188">
            <a:extLst>
              <a:ext uri="{FF2B5EF4-FFF2-40B4-BE49-F238E27FC236}">
                <a16:creationId xmlns:a16="http://schemas.microsoft.com/office/drawing/2014/main" id="{233F899B-B6B7-53AD-2610-9D7A4B8B9CDC}"/>
              </a:ext>
            </a:extLst>
          </p:cNvPr>
          <p:cNvSpPr>
            <a:spLocks noChangeShapeType="1"/>
          </p:cNvSpPr>
          <p:nvPr/>
        </p:nvSpPr>
        <p:spPr bwMode="auto">
          <a:xfrm>
            <a:off x="6808826"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89" name="Line 189">
            <a:extLst>
              <a:ext uri="{FF2B5EF4-FFF2-40B4-BE49-F238E27FC236}">
                <a16:creationId xmlns:a16="http://schemas.microsoft.com/office/drawing/2014/main" id="{0BD3A093-FEC9-CB6C-3184-A75DCAAE59F0}"/>
              </a:ext>
            </a:extLst>
          </p:cNvPr>
          <p:cNvSpPr>
            <a:spLocks noChangeShapeType="1"/>
          </p:cNvSpPr>
          <p:nvPr/>
        </p:nvSpPr>
        <p:spPr bwMode="auto">
          <a:xfrm>
            <a:off x="6829113"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90" name="Line 190">
            <a:extLst>
              <a:ext uri="{FF2B5EF4-FFF2-40B4-BE49-F238E27FC236}">
                <a16:creationId xmlns:a16="http://schemas.microsoft.com/office/drawing/2014/main" id="{828D7369-008C-761D-7A75-60E532F446DA}"/>
              </a:ext>
            </a:extLst>
          </p:cNvPr>
          <p:cNvSpPr>
            <a:spLocks noChangeShapeType="1"/>
          </p:cNvSpPr>
          <p:nvPr/>
        </p:nvSpPr>
        <p:spPr bwMode="auto">
          <a:xfrm>
            <a:off x="6852166"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91" name="Line 191">
            <a:extLst>
              <a:ext uri="{FF2B5EF4-FFF2-40B4-BE49-F238E27FC236}">
                <a16:creationId xmlns:a16="http://schemas.microsoft.com/office/drawing/2014/main" id="{7AE7D906-4243-F2CB-0A45-4F696C52AE08}"/>
              </a:ext>
            </a:extLst>
          </p:cNvPr>
          <p:cNvSpPr>
            <a:spLocks noChangeShapeType="1"/>
          </p:cNvSpPr>
          <p:nvPr/>
        </p:nvSpPr>
        <p:spPr bwMode="auto">
          <a:xfrm>
            <a:off x="6871530"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92" name="Line 192">
            <a:extLst>
              <a:ext uri="{FF2B5EF4-FFF2-40B4-BE49-F238E27FC236}">
                <a16:creationId xmlns:a16="http://schemas.microsoft.com/office/drawing/2014/main" id="{673624C6-5D6E-5670-9486-AA6BC06F88CE}"/>
              </a:ext>
            </a:extLst>
          </p:cNvPr>
          <p:cNvSpPr>
            <a:spLocks noChangeShapeType="1"/>
          </p:cNvSpPr>
          <p:nvPr/>
        </p:nvSpPr>
        <p:spPr bwMode="auto">
          <a:xfrm>
            <a:off x="6918558"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93" name="Line 193">
            <a:extLst>
              <a:ext uri="{FF2B5EF4-FFF2-40B4-BE49-F238E27FC236}">
                <a16:creationId xmlns:a16="http://schemas.microsoft.com/office/drawing/2014/main" id="{FBA348AE-FD73-8236-981A-6666D8268B90}"/>
              </a:ext>
            </a:extLst>
          </p:cNvPr>
          <p:cNvSpPr>
            <a:spLocks noChangeShapeType="1"/>
          </p:cNvSpPr>
          <p:nvPr/>
        </p:nvSpPr>
        <p:spPr bwMode="auto">
          <a:xfrm>
            <a:off x="6938845"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94" name="Line 194">
            <a:extLst>
              <a:ext uri="{FF2B5EF4-FFF2-40B4-BE49-F238E27FC236}">
                <a16:creationId xmlns:a16="http://schemas.microsoft.com/office/drawing/2014/main" id="{44FB1EF8-52AE-60F2-AEB6-844AF7002B7C}"/>
              </a:ext>
            </a:extLst>
          </p:cNvPr>
          <p:cNvSpPr>
            <a:spLocks noChangeShapeType="1"/>
          </p:cNvSpPr>
          <p:nvPr/>
        </p:nvSpPr>
        <p:spPr bwMode="auto">
          <a:xfrm>
            <a:off x="6961898"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95" name="Line 195">
            <a:extLst>
              <a:ext uri="{FF2B5EF4-FFF2-40B4-BE49-F238E27FC236}">
                <a16:creationId xmlns:a16="http://schemas.microsoft.com/office/drawing/2014/main" id="{2B754C28-B208-CE40-6D60-4564F5B18206}"/>
              </a:ext>
            </a:extLst>
          </p:cNvPr>
          <p:cNvSpPr>
            <a:spLocks noChangeShapeType="1"/>
          </p:cNvSpPr>
          <p:nvPr/>
        </p:nvSpPr>
        <p:spPr bwMode="auto">
          <a:xfrm>
            <a:off x="6982184"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96" name="Line 196">
            <a:extLst>
              <a:ext uri="{FF2B5EF4-FFF2-40B4-BE49-F238E27FC236}">
                <a16:creationId xmlns:a16="http://schemas.microsoft.com/office/drawing/2014/main" id="{694F09A8-853B-EF11-3C62-B4109B6FF0AF}"/>
              </a:ext>
            </a:extLst>
          </p:cNvPr>
          <p:cNvSpPr>
            <a:spLocks noChangeShapeType="1"/>
          </p:cNvSpPr>
          <p:nvPr/>
        </p:nvSpPr>
        <p:spPr bwMode="auto">
          <a:xfrm>
            <a:off x="7028290"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97" name="Line 197">
            <a:extLst>
              <a:ext uri="{FF2B5EF4-FFF2-40B4-BE49-F238E27FC236}">
                <a16:creationId xmlns:a16="http://schemas.microsoft.com/office/drawing/2014/main" id="{8D632901-926B-A2D2-4273-FD3D3EA70D8D}"/>
              </a:ext>
            </a:extLst>
          </p:cNvPr>
          <p:cNvSpPr>
            <a:spLocks noChangeShapeType="1"/>
          </p:cNvSpPr>
          <p:nvPr/>
        </p:nvSpPr>
        <p:spPr bwMode="auto">
          <a:xfrm>
            <a:off x="7048577"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98" name="Line 198">
            <a:extLst>
              <a:ext uri="{FF2B5EF4-FFF2-40B4-BE49-F238E27FC236}">
                <a16:creationId xmlns:a16="http://schemas.microsoft.com/office/drawing/2014/main" id="{91DCC9AB-4C3C-2A98-D958-8F9465015EEE}"/>
              </a:ext>
            </a:extLst>
          </p:cNvPr>
          <p:cNvSpPr>
            <a:spLocks noChangeShapeType="1"/>
          </p:cNvSpPr>
          <p:nvPr/>
        </p:nvSpPr>
        <p:spPr bwMode="auto">
          <a:xfrm>
            <a:off x="7071630"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999" name="Line 199">
            <a:extLst>
              <a:ext uri="{FF2B5EF4-FFF2-40B4-BE49-F238E27FC236}">
                <a16:creationId xmlns:a16="http://schemas.microsoft.com/office/drawing/2014/main" id="{4F0529E7-6B6E-E88C-1822-54D5E472803C}"/>
              </a:ext>
            </a:extLst>
          </p:cNvPr>
          <p:cNvSpPr>
            <a:spLocks noChangeShapeType="1"/>
          </p:cNvSpPr>
          <p:nvPr/>
        </p:nvSpPr>
        <p:spPr bwMode="auto">
          <a:xfrm>
            <a:off x="7091916"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00" name="Line 200">
            <a:extLst>
              <a:ext uri="{FF2B5EF4-FFF2-40B4-BE49-F238E27FC236}">
                <a16:creationId xmlns:a16="http://schemas.microsoft.com/office/drawing/2014/main" id="{0A780510-8604-AD6D-4A9F-75D2AEFAB8A3}"/>
              </a:ext>
            </a:extLst>
          </p:cNvPr>
          <p:cNvSpPr>
            <a:spLocks noChangeShapeType="1"/>
          </p:cNvSpPr>
          <p:nvPr/>
        </p:nvSpPr>
        <p:spPr bwMode="auto">
          <a:xfrm>
            <a:off x="7138022"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01" name="Line 201">
            <a:extLst>
              <a:ext uri="{FF2B5EF4-FFF2-40B4-BE49-F238E27FC236}">
                <a16:creationId xmlns:a16="http://schemas.microsoft.com/office/drawing/2014/main" id="{4C27D9A6-9738-2FF6-8AC9-4BEE7907CFE6}"/>
              </a:ext>
            </a:extLst>
          </p:cNvPr>
          <p:cNvSpPr>
            <a:spLocks noChangeShapeType="1"/>
          </p:cNvSpPr>
          <p:nvPr/>
        </p:nvSpPr>
        <p:spPr bwMode="auto">
          <a:xfrm>
            <a:off x="7158309"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02" name="Line 202">
            <a:extLst>
              <a:ext uri="{FF2B5EF4-FFF2-40B4-BE49-F238E27FC236}">
                <a16:creationId xmlns:a16="http://schemas.microsoft.com/office/drawing/2014/main" id="{9E238C3C-D9F8-F321-834F-E213FDB713F2}"/>
              </a:ext>
            </a:extLst>
          </p:cNvPr>
          <p:cNvSpPr>
            <a:spLocks noChangeShapeType="1"/>
          </p:cNvSpPr>
          <p:nvPr/>
        </p:nvSpPr>
        <p:spPr bwMode="auto">
          <a:xfrm>
            <a:off x="7181362"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03" name="Line 203">
            <a:extLst>
              <a:ext uri="{FF2B5EF4-FFF2-40B4-BE49-F238E27FC236}">
                <a16:creationId xmlns:a16="http://schemas.microsoft.com/office/drawing/2014/main" id="{BF07851F-A795-F000-DB7E-53842D0EDA27}"/>
              </a:ext>
            </a:extLst>
          </p:cNvPr>
          <p:cNvSpPr>
            <a:spLocks noChangeShapeType="1"/>
          </p:cNvSpPr>
          <p:nvPr/>
        </p:nvSpPr>
        <p:spPr bwMode="auto">
          <a:xfrm>
            <a:off x="7201649"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04" name="Line 204">
            <a:extLst>
              <a:ext uri="{FF2B5EF4-FFF2-40B4-BE49-F238E27FC236}">
                <a16:creationId xmlns:a16="http://schemas.microsoft.com/office/drawing/2014/main" id="{E181B6B6-0F4D-A913-86FC-08859C65BB58}"/>
              </a:ext>
            </a:extLst>
          </p:cNvPr>
          <p:cNvSpPr>
            <a:spLocks noChangeShapeType="1"/>
          </p:cNvSpPr>
          <p:nvPr/>
        </p:nvSpPr>
        <p:spPr bwMode="auto">
          <a:xfrm>
            <a:off x="7247754"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05" name="Line 206">
            <a:extLst>
              <a:ext uri="{FF2B5EF4-FFF2-40B4-BE49-F238E27FC236}">
                <a16:creationId xmlns:a16="http://schemas.microsoft.com/office/drawing/2014/main" id="{3EFBEDA4-5D8A-0E8C-E513-B69A2D486CB3}"/>
              </a:ext>
            </a:extLst>
          </p:cNvPr>
          <p:cNvSpPr>
            <a:spLocks noChangeShapeType="1"/>
          </p:cNvSpPr>
          <p:nvPr/>
        </p:nvSpPr>
        <p:spPr bwMode="auto">
          <a:xfrm>
            <a:off x="7268041"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06" name="Line 207">
            <a:extLst>
              <a:ext uri="{FF2B5EF4-FFF2-40B4-BE49-F238E27FC236}">
                <a16:creationId xmlns:a16="http://schemas.microsoft.com/office/drawing/2014/main" id="{9A199EC5-5A59-56A4-3D3F-1226551A5C29}"/>
              </a:ext>
            </a:extLst>
          </p:cNvPr>
          <p:cNvSpPr>
            <a:spLocks noChangeShapeType="1"/>
          </p:cNvSpPr>
          <p:nvPr/>
        </p:nvSpPr>
        <p:spPr bwMode="auto">
          <a:xfrm>
            <a:off x="7291093"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07" name="Line 208">
            <a:extLst>
              <a:ext uri="{FF2B5EF4-FFF2-40B4-BE49-F238E27FC236}">
                <a16:creationId xmlns:a16="http://schemas.microsoft.com/office/drawing/2014/main" id="{4B9C1040-5CC6-480A-4A49-D36BA41AEA6E}"/>
              </a:ext>
            </a:extLst>
          </p:cNvPr>
          <p:cNvSpPr>
            <a:spLocks noChangeShapeType="1"/>
          </p:cNvSpPr>
          <p:nvPr/>
        </p:nvSpPr>
        <p:spPr bwMode="auto">
          <a:xfrm>
            <a:off x="7311380"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08" name="Line 209">
            <a:extLst>
              <a:ext uri="{FF2B5EF4-FFF2-40B4-BE49-F238E27FC236}">
                <a16:creationId xmlns:a16="http://schemas.microsoft.com/office/drawing/2014/main" id="{4AAE56E1-2E5C-8A7F-B5E0-8E7A3932C73B}"/>
              </a:ext>
            </a:extLst>
          </p:cNvPr>
          <p:cNvSpPr>
            <a:spLocks noChangeShapeType="1"/>
          </p:cNvSpPr>
          <p:nvPr/>
        </p:nvSpPr>
        <p:spPr bwMode="auto">
          <a:xfrm>
            <a:off x="7357486"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09" name="Line 210">
            <a:extLst>
              <a:ext uri="{FF2B5EF4-FFF2-40B4-BE49-F238E27FC236}">
                <a16:creationId xmlns:a16="http://schemas.microsoft.com/office/drawing/2014/main" id="{444C29C2-C842-4CD2-9CD9-520DD215B128}"/>
              </a:ext>
            </a:extLst>
          </p:cNvPr>
          <p:cNvSpPr>
            <a:spLocks noChangeShapeType="1"/>
          </p:cNvSpPr>
          <p:nvPr/>
        </p:nvSpPr>
        <p:spPr bwMode="auto">
          <a:xfrm>
            <a:off x="7377773"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10" name="Line 211">
            <a:extLst>
              <a:ext uri="{FF2B5EF4-FFF2-40B4-BE49-F238E27FC236}">
                <a16:creationId xmlns:a16="http://schemas.microsoft.com/office/drawing/2014/main" id="{4548B649-3EA3-0215-0032-81013426C342}"/>
              </a:ext>
            </a:extLst>
          </p:cNvPr>
          <p:cNvSpPr>
            <a:spLocks noChangeShapeType="1"/>
          </p:cNvSpPr>
          <p:nvPr/>
        </p:nvSpPr>
        <p:spPr bwMode="auto">
          <a:xfrm>
            <a:off x="7400826"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11" name="Line 212">
            <a:extLst>
              <a:ext uri="{FF2B5EF4-FFF2-40B4-BE49-F238E27FC236}">
                <a16:creationId xmlns:a16="http://schemas.microsoft.com/office/drawing/2014/main" id="{1FB25099-D4EA-E10D-5860-EC9C82F02176}"/>
              </a:ext>
            </a:extLst>
          </p:cNvPr>
          <p:cNvSpPr>
            <a:spLocks noChangeShapeType="1"/>
          </p:cNvSpPr>
          <p:nvPr/>
        </p:nvSpPr>
        <p:spPr bwMode="auto">
          <a:xfrm>
            <a:off x="7421112"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12" name="Line 213">
            <a:extLst>
              <a:ext uri="{FF2B5EF4-FFF2-40B4-BE49-F238E27FC236}">
                <a16:creationId xmlns:a16="http://schemas.microsoft.com/office/drawing/2014/main" id="{88EB70B4-073F-9A4C-787A-49F09854A76F}"/>
              </a:ext>
            </a:extLst>
          </p:cNvPr>
          <p:cNvSpPr>
            <a:spLocks noChangeShapeType="1"/>
          </p:cNvSpPr>
          <p:nvPr/>
        </p:nvSpPr>
        <p:spPr bwMode="auto">
          <a:xfrm>
            <a:off x="7467218"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13" name="Line 214">
            <a:extLst>
              <a:ext uri="{FF2B5EF4-FFF2-40B4-BE49-F238E27FC236}">
                <a16:creationId xmlns:a16="http://schemas.microsoft.com/office/drawing/2014/main" id="{FD798375-404A-4FA7-738B-32718732D86B}"/>
              </a:ext>
            </a:extLst>
          </p:cNvPr>
          <p:cNvSpPr>
            <a:spLocks noChangeShapeType="1"/>
          </p:cNvSpPr>
          <p:nvPr/>
        </p:nvSpPr>
        <p:spPr bwMode="auto">
          <a:xfrm>
            <a:off x="7487505"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14" name="Line 215">
            <a:extLst>
              <a:ext uri="{FF2B5EF4-FFF2-40B4-BE49-F238E27FC236}">
                <a16:creationId xmlns:a16="http://schemas.microsoft.com/office/drawing/2014/main" id="{01C3D30A-7AD5-21BD-964D-39536A6D213A}"/>
              </a:ext>
            </a:extLst>
          </p:cNvPr>
          <p:cNvSpPr>
            <a:spLocks noChangeShapeType="1"/>
          </p:cNvSpPr>
          <p:nvPr/>
        </p:nvSpPr>
        <p:spPr bwMode="auto">
          <a:xfrm>
            <a:off x="7510558"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15" name="Line 216">
            <a:extLst>
              <a:ext uri="{FF2B5EF4-FFF2-40B4-BE49-F238E27FC236}">
                <a16:creationId xmlns:a16="http://schemas.microsoft.com/office/drawing/2014/main" id="{0E4BA519-B7BD-B019-DCE1-DAC9C1391D04}"/>
              </a:ext>
            </a:extLst>
          </p:cNvPr>
          <p:cNvSpPr>
            <a:spLocks noChangeShapeType="1"/>
          </p:cNvSpPr>
          <p:nvPr/>
        </p:nvSpPr>
        <p:spPr bwMode="auto">
          <a:xfrm>
            <a:off x="7530844"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16" name="Line 217">
            <a:extLst>
              <a:ext uri="{FF2B5EF4-FFF2-40B4-BE49-F238E27FC236}">
                <a16:creationId xmlns:a16="http://schemas.microsoft.com/office/drawing/2014/main" id="{F593C0D9-AFA9-22E4-7CE7-45C8731AAAF9}"/>
              </a:ext>
            </a:extLst>
          </p:cNvPr>
          <p:cNvSpPr>
            <a:spLocks noChangeShapeType="1"/>
          </p:cNvSpPr>
          <p:nvPr/>
        </p:nvSpPr>
        <p:spPr bwMode="auto">
          <a:xfrm>
            <a:off x="7577872"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17" name="Line 218">
            <a:extLst>
              <a:ext uri="{FF2B5EF4-FFF2-40B4-BE49-F238E27FC236}">
                <a16:creationId xmlns:a16="http://schemas.microsoft.com/office/drawing/2014/main" id="{087D59FB-7F17-4742-DE7C-D9885E625AC0}"/>
              </a:ext>
            </a:extLst>
          </p:cNvPr>
          <p:cNvSpPr>
            <a:spLocks noChangeShapeType="1"/>
          </p:cNvSpPr>
          <p:nvPr/>
        </p:nvSpPr>
        <p:spPr bwMode="auto">
          <a:xfrm>
            <a:off x="7597237"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18" name="Line 219">
            <a:extLst>
              <a:ext uri="{FF2B5EF4-FFF2-40B4-BE49-F238E27FC236}">
                <a16:creationId xmlns:a16="http://schemas.microsoft.com/office/drawing/2014/main" id="{072A06F4-B571-82EE-FBE6-20F4979B03E7}"/>
              </a:ext>
            </a:extLst>
          </p:cNvPr>
          <p:cNvSpPr>
            <a:spLocks noChangeShapeType="1"/>
          </p:cNvSpPr>
          <p:nvPr/>
        </p:nvSpPr>
        <p:spPr bwMode="auto">
          <a:xfrm>
            <a:off x="7621212"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19" name="Line 220">
            <a:extLst>
              <a:ext uri="{FF2B5EF4-FFF2-40B4-BE49-F238E27FC236}">
                <a16:creationId xmlns:a16="http://schemas.microsoft.com/office/drawing/2014/main" id="{B15F1686-C28B-C6FE-42A9-08E1A144236E}"/>
              </a:ext>
            </a:extLst>
          </p:cNvPr>
          <p:cNvSpPr>
            <a:spLocks noChangeShapeType="1"/>
          </p:cNvSpPr>
          <p:nvPr/>
        </p:nvSpPr>
        <p:spPr bwMode="auto">
          <a:xfrm>
            <a:off x="7640576"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20" name="Line 221">
            <a:extLst>
              <a:ext uri="{FF2B5EF4-FFF2-40B4-BE49-F238E27FC236}">
                <a16:creationId xmlns:a16="http://schemas.microsoft.com/office/drawing/2014/main" id="{C67DC04B-664F-2512-F952-F5B89BE12862}"/>
              </a:ext>
            </a:extLst>
          </p:cNvPr>
          <p:cNvSpPr>
            <a:spLocks noChangeShapeType="1"/>
          </p:cNvSpPr>
          <p:nvPr/>
        </p:nvSpPr>
        <p:spPr bwMode="auto">
          <a:xfrm>
            <a:off x="7687604"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21" name="Line 222">
            <a:extLst>
              <a:ext uri="{FF2B5EF4-FFF2-40B4-BE49-F238E27FC236}">
                <a16:creationId xmlns:a16="http://schemas.microsoft.com/office/drawing/2014/main" id="{0459C67E-D227-1DD4-5E56-7C3F0E14EE13}"/>
              </a:ext>
            </a:extLst>
          </p:cNvPr>
          <p:cNvSpPr>
            <a:spLocks noChangeShapeType="1"/>
          </p:cNvSpPr>
          <p:nvPr/>
        </p:nvSpPr>
        <p:spPr bwMode="auto">
          <a:xfrm>
            <a:off x="7706969"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22" name="Line 223">
            <a:extLst>
              <a:ext uri="{FF2B5EF4-FFF2-40B4-BE49-F238E27FC236}">
                <a16:creationId xmlns:a16="http://schemas.microsoft.com/office/drawing/2014/main" id="{A9B45DF4-E219-5C12-3552-834CDF4838BF}"/>
              </a:ext>
            </a:extLst>
          </p:cNvPr>
          <p:cNvSpPr>
            <a:spLocks noChangeShapeType="1"/>
          </p:cNvSpPr>
          <p:nvPr/>
        </p:nvSpPr>
        <p:spPr bwMode="auto">
          <a:xfrm>
            <a:off x="7730944"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23" name="Line 224">
            <a:extLst>
              <a:ext uri="{FF2B5EF4-FFF2-40B4-BE49-F238E27FC236}">
                <a16:creationId xmlns:a16="http://schemas.microsoft.com/office/drawing/2014/main" id="{659E4EF1-6413-2E0A-B53D-0343BFE23B31}"/>
              </a:ext>
            </a:extLst>
          </p:cNvPr>
          <p:cNvSpPr>
            <a:spLocks noChangeShapeType="1"/>
          </p:cNvSpPr>
          <p:nvPr/>
        </p:nvSpPr>
        <p:spPr bwMode="auto">
          <a:xfrm>
            <a:off x="7750309"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24" name="Line 225">
            <a:extLst>
              <a:ext uri="{FF2B5EF4-FFF2-40B4-BE49-F238E27FC236}">
                <a16:creationId xmlns:a16="http://schemas.microsoft.com/office/drawing/2014/main" id="{856D4572-BC75-E012-C0F2-4FCEDFB953E9}"/>
              </a:ext>
            </a:extLst>
          </p:cNvPr>
          <p:cNvSpPr>
            <a:spLocks noChangeShapeType="1"/>
          </p:cNvSpPr>
          <p:nvPr/>
        </p:nvSpPr>
        <p:spPr bwMode="auto">
          <a:xfrm>
            <a:off x="7797337"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25" name="Line 226">
            <a:extLst>
              <a:ext uri="{FF2B5EF4-FFF2-40B4-BE49-F238E27FC236}">
                <a16:creationId xmlns:a16="http://schemas.microsoft.com/office/drawing/2014/main" id="{999ECECE-275F-3E2D-4D65-4D8CF229E2BC}"/>
              </a:ext>
            </a:extLst>
          </p:cNvPr>
          <p:cNvSpPr>
            <a:spLocks noChangeShapeType="1"/>
          </p:cNvSpPr>
          <p:nvPr/>
        </p:nvSpPr>
        <p:spPr bwMode="auto">
          <a:xfrm>
            <a:off x="7816701"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26" name="Line 227">
            <a:extLst>
              <a:ext uri="{FF2B5EF4-FFF2-40B4-BE49-F238E27FC236}">
                <a16:creationId xmlns:a16="http://schemas.microsoft.com/office/drawing/2014/main" id="{FF941E8E-A307-76C6-881F-A824EC642792}"/>
              </a:ext>
            </a:extLst>
          </p:cNvPr>
          <p:cNvSpPr>
            <a:spLocks noChangeShapeType="1"/>
          </p:cNvSpPr>
          <p:nvPr/>
        </p:nvSpPr>
        <p:spPr bwMode="auto">
          <a:xfrm>
            <a:off x="7840676"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27" name="Line 228">
            <a:extLst>
              <a:ext uri="{FF2B5EF4-FFF2-40B4-BE49-F238E27FC236}">
                <a16:creationId xmlns:a16="http://schemas.microsoft.com/office/drawing/2014/main" id="{D8BC9AAF-1285-967A-BEEC-B10F3BCB0757}"/>
              </a:ext>
            </a:extLst>
          </p:cNvPr>
          <p:cNvSpPr>
            <a:spLocks noChangeShapeType="1"/>
          </p:cNvSpPr>
          <p:nvPr/>
        </p:nvSpPr>
        <p:spPr bwMode="auto">
          <a:xfrm>
            <a:off x="7863729"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28" name="Line 229">
            <a:extLst>
              <a:ext uri="{FF2B5EF4-FFF2-40B4-BE49-F238E27FC236}">
                <a16:creationId xmlns:a16="http://schemas.microsoft.com/office/drawing/2014/main" id="{90A861B9-8A91-82F3-45DA-D0C33E81ACFB}"/>
              </a:ext>
            </a:extLst>
          </p:cNvPr>
          <p:cNvSpPr>
            <a:spLocks noChangeShapeType="1"/>
          </p:cNvSpPr>
          <p:nvPr/>
        </p:nvSpPr>
        <p:spPr bwMode="auto">
          <a:xfrm>
            <a:off x="7907069"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29" name="Line 230">
            <a:extLst>
              <a:ext uri="{FF2B5EF4-FFF2-40B4-BE49-F238E27FC236}">
                <a16:creationId xmlns:a16="http://schemas.microsoft.com/office/drawing/2014/main" id="{6A3B9745-954F-BCF4-58E8-1756895DB95F}"/>
              </a:ext>
            </a:extLst>
          </p:cNvPr>
          <p:cNvSpPr>
            <a:spLocks noChangeShapeType="1"/>
          </p:cNvSpPr>
          <p:nvPr/>
        </p:nvSpPr>
        <p:spPr bwMode="auto">
          <a:xfrm>
            <a:off x="7927355"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30" name="Line 231">
            <a:extLst>
              <a:ext uri="{FF2B5EF4-FFF2-40B4-BE49-F238E27FC236}">
                <a16:creationId xmlns:a16="http://schemas.microsoft.com/office/drawing/2014/main" id="{31ACA135-829B-16DB-81FA-8C516589D54D}"/>
              </a:ext>
            </a:extLst>
          </p:cNvPr>
          <p:cNvSpPr>
            <a:spLocks noChangeShapeType="1"/>
          </p:cNvSpPr>
          <p:nvPr/>
        </p:nvSpPr>
        <p:spPr bwMode="auto">
          <a:xfrm>
            <a:off x="7950408"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31" name="Line 232">
            <a:extLst>
              <a:ext uri="{FF2B5EF4-FFF2-40B4-BE49-F238E27FC236}">
                <a16:creationId xmlns:a16="http://schemas.microsoft.com/office/drawing/2014/main" id="{E74D0E76-9ABB-E74B-78B0-12BFF7B1AE94}"/>
              </a:ext>
            </a:extLst>
          </p:cNvPr>
          <p:cNvSpPr>
            <a:spLocks noChangeShapeType="1"/>
          </p:cNvSpPr>
          <p:nvPr/>
        </p:nvSpPr>
        <p:spPr bwMode="auto">
          <a:xfrm>
            <a:off x="7973461"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32" name="Line 233">
            <a:extLst>
              <a:ext uri="{FF2B5EF4-FFF2-40B4-BE49-F238E27FC236}">
                <a16:creationId xmlns:a16="http://schemas.microsoft.com/office/drawing/2014/main" id="{6C78DFD2-2332-DF82-8F98-97E7A20FBC86}"/>
              </a:ext>
            </a:extLst>
          </p:cNvPr>
          <p:cNvSpPr>
            <a:spLocks noChangeShapeType="1"/>
          </p:cNvSpPr>
          <p:nvPr/>
        </p:nvSpPr>
        <p:spPr bwMode="auto">
          <a:xfrm>
            <a:off x="8016801"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33" name="Line 234">
            <a:extLst>
              <a:ext uri="{FF2B5EF4-FFF2-40B4-BE49-F238E27FC236}">
                <a16:creationId xmlns:a16="http://schemas.microsoft.com/office/drawing/2014/main" id="{1D86BD56-FA62-E20B-27AE-E8D02A9A33A0}"/>
              </a:ext>
            </a:extLst>
          </p:cNvPr>
          <p:cNvSpPr>
            <a:spLocks noChangeShapeType="1"/>
          </p:cNvSpPr>
          <p:nvPr/>
        </p:nvSpPr>
        <p:spPr bwMode="auto">
          <a:xfrm>
            <a:off x="3600775" y="5499768"/>
            <a:ext cx="0" cy="5130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34" name="Line 236">
            <a:extLst>
              <a:ext uri="{FF2B5EF4-FFF2-40B4-BE49-F238E27FC236}">
                <a16:creationId xmlns:a16="http://schemas.microsoft.com/office/drawing/2014/main" id="{A8ADC55C-8BA2-FA9B-F1AA-5A04B2163BD2}"/>
              </a:ext>
            </a:extLst>
          </p:cNvPr>
          <p:cNvSpPr>
            <a:spLocks noChangeShapeType="1"/>
          </p:cNvSpPr>
          <p:nvPr/>
        </p:nvSpPr>
        <p:spPr bwMode="auto">
          <a:xfrm>
            <a:off x="4149436" y="5499768"/>
            <a:ext cx="0" cy="5130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35" name="Line 238">
            <a:extLst>
              <a:ext uri="{FF2B5EF4-FFF2-40B4-BE49-F238E27FC236}">
                <a16:creationId xmlns:a16="http://schemas.microsoft.com/office/drawing/2014/main" id="{A3026473-BA0E-C59E-E5F7-9F4FFD89F731}"/>
              </a:ext>
            </a:extLst>
          </p:cNvPr>
          <p:cNvSpPr>
            <a:spLocks noChangeShapeType="1"/>
          </p:cNvSpPr>
          <p:nvPr/>
        </p:nvSpPr>
        <p:spPr bwMode="auto">
          <a:xfrm>
            <a:off x="4699018" y="5499768"/>
            <a:ext cx="0" cy="5130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36" name="Line 240">
            <a:extLst>
              <a:ext uri="{FF2B5EF4-FFF2-40B4-BE49-F238E27FC236}">
                <a16:creationId xmlns:a16="http://schemas.microsoft.com/office/drawing/2014/main" id="{4569A422-ED0A-5ABA-818D-BFBCF3D98529}"/>
              </a:ext>
            </a:extLst>
          </p:cNvPr>
          <p:cNvSpPr>
            <a:spLocks noChangeShapeType="1"/>
          </p:cNvSpPr>
          <p:nvPr/>
        </p:nvSpPr>
        <p:spPr bwMode="auto">
          <a:xfrm>
            <a:off x="5247679" y="5499768"/>
            <a:ext cx="0" cy="5130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37" name="Line 242">
            <a:extLst>
              <a:ext uri="{FF2B5EF4-FFF2-40B4-BE49-F238E27FC236}">
                <a16:creationId xmlns:a16="http://schemas.microsoft.com/office/drawing/2014/main" id="{AE93951D-BCEB-8D2C-77D7-D1A33903A407}"/>
              </a:ext>
            </a:extLst>
          </p:cNvPr>
          <p:cNvSpPr>
            <a:spLocks noChangeShapeType="1"/>
          </p:cNvSpPr>
          <p:nvPr/>
        </p:nvSpPr>
        <p:spPr bwMode="auto">
          <a:xfrm>
            <a:off x="5797261" y="5499768"/>
            <a:ext cx="0" cy="5130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38" name="Line 244">
            <a:extLst>
              <a:ext uri="{FF2B5EF4-FFF2-40B4-BE49-F238E27FC236}">
                <a16:creationId xmlns:a16="http://schemas.microsoft.com/office/drawing/2014/main" id="{2AAE1B43-2BC5-C2A2-C0DE-64E7B85DEF62}"/>
              </a:ext>
            </a:extLst>
          </p:cNvPr>
          <p:cNvSpPr>
            <a:spLocks noChangeShapeType="1"/>
          </p:cNvSpPr>
          <p:nvPr/>
        </p:nvSpPr>
        <p:spPr bwMode="auto">
          <a:xfrm>
            <a:off x="6345922" y="5499768"/>
            <a:ext cx="0" cy="5130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39" name="Line 246">
            <a:extLst>
              <a:ext uri="{FF2B5EF4-FFF2-40B4-BE49-F238E27FC236}">
                <a16:creationId xmlns:a16="http://schemas.microsoft.com/office/drawing/2014/main" id="{9B062F1E-E8EF-AB9E-24B3-B14AF561FEDE}"/>
              </a:ext>
            </a:extLst>
          </p:cNvPr>
          <p:cNvSpPr>
            <a:spLocks noChangeShapeType="1"/>
          </p:cNvSpPr>
          <p:nvPr/>
        </p:nvSpPr>
        <p:spPr bwMode="auto">
          <a:xfrm>
            <a:off x="6895505" y="5499768"/>
            <a:ext cx="0" cy="5130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40" name="Line 248">
            <a:extLst>
              <a:ext uri="{FF2B5EF4-FFF2-40B4-BE49-F238E27FC236}">
                <a16:creationId xmlns:a16="http://schemas.microsoft.com/office/drawing/2014/main" id="{6AD4D3D0-0794-83BD-2FB9-B61AC7195D5B}"/>
              </a:ext>
            </a:extLst>
          </p:cNvPr>
          <p:cNvSpPr>
            <a:spLocks noChangeShapeType="1"/>
          </p:cNvSpPr>
          <p:nvPr/>
        </p:nvSpPr>
        <p:spPr bwMode="auto">
          <a:xfrm>
            <a:off x="7444165" y="5499768"/>
            <a:ext cx="0" cy="5130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41" name="Line 250">
            <a:extLst>
              <a:ext uri="{FF2B5EF4-FFF2-40B4-BE49-F238E27FC236}">
                <a16:creationId xmlns:a16="http://schemas.microsoft.com/office/drawing/2014/main" id="{E2DED00F-7451-9EF4-4DC5-8C1336B31811}"/>
              </a:ext>
            </a:extLst>
          </p:cNvPr>
          <p:cNvSpPr>
            <a:spLocks noChangeShapeType="1"/>
          </p:cNvSpPr>
          <p:nvPr/>
        </p:nvSpPr>
        <p:spPr bwMode="auto">
          <a:xfrm>
            <a:off x="7993748" y="5499768"/>
            <a:ext cx="0" cy="5130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42" name="Line 22">
            <a:extLst>
              <a:ext uri="{FF2B5EF4-FFF2-40B4-BE49-F238E27FC236}">
                <a16:creationId xmlns:a16="http://schemas.microsoft.com/office/drawing/2014/main" id="{75A7410B-B2B5-087A-5BA0-026D606CA31A}"/>
              </a:ext>
            </a:extLst>
          </p:cNvPr>
          <p:cNvSpPr>
            <a:spLocks noChangeShapeType="1"/>
          </p:cNvSpPr>
          <p:nvPr/>
        </p:nvSpPr>
        <p:spPr bwMode="auto">
          <a:xfrm>
            <a:off x="1524722" y="5502730"/>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43" name="Line 23">
            <a:extLst>
              <a:ext uri="{FF2B5EF4-FFF2-40B4-BE49-F238E27FC236}">
                <a16:creationId xmlns:a16="http://schemas.microsoft.com/office/drawing/2014/main" id="{58CEE0D7-300F-1AC2-BD98-CDD6B59A08A6}"/>
              </a:ext>
            </a:extLst>
          </p:cNvPr>
          <p:cNvSpPr>
            <a:spLocks noChangeShapeType="1"/>
          </p:cNvSpPr>
          <p:nvPr/>
        </p:nvSpPr>
        <p:spPr bwMode="auto">
          <a:xfrm>
            <a:off x="1634454" y="5502730"/>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44" name="Line 24">
            <a:extLst>
              <a:ext uri="{FF2B5EF4-FFF2-40B4-BE49-F238E27FC236}">
                <a16:creationId xmlns:a16="http://schemas.microsoft.com/office/drawing/2014/main" id="{2A70CA16-6E23-EC4C-1CD6-BFAFC97C3E00}"/>
              </a:ext>
            </a:extLst>
          </p:cNvPr>
          <p:cNvSpPr>
            <a:spLocks noChangeShapeType="1"/>
          </p:cNvSpPr>
          <p:nvPr/>
        </p:nvSpPr>
        <p:spPr bwMode="auto">
          <a:xfrm>
            <a:off x="1744186" y="5502730"/>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45" name="Line 25">
            <a:extLst>
              <a:ext uri="{FF2B5EF4-FFF2-40B4-BE49-F238E27FC236}">
                <a16:creationId xmlns:a16="http://schemas.microsoft.com/office/drawing/2014/main" id="{A48426DB-16CB-8C4A-7DD0-2D0F92AEC360}"/>
              </a:ext>
            </a:extLst>
          </p:cNvPr>
          <p:cNvSpPr>
            <a:spLocks noChangeShapeType="1"/>
          </p:cNvSpPr>
          <p:nvPr/>
        </p:nvSpPr>
        <p:spPr bwMode="auto">
          <a:xfrm>
            <a:off x="1853918" y="5502730"/>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46" name="Line 26">
            <a:extLst>
              <a:ext uri="{FF2B5EF4-FFF2-40B4-BE49-F238E27FC236}">
                <a16:creationId xmlns:a16="http://schemas.microsoft.com/office/drawing/2014/main" id="{1F132CEC-886F-A7C3-8AFC-F9BC0AD87B22}"/>
              </a:ext>
            </a:extLst>
          </p:cNvPr>
          <p:cNvSpPr>
            <a:spLocks noChangeShapeType="1"/>
          </p:cNvSpPr>
          <p:nvPr/>
        </p:nvSpPr>
        <p:spPr bwMode="auto">
          <a:xfrm>
            <a:off x="2073382" y="5502730"/>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47" name="Line 27">
            <a:extLst>
              <a:ext uri="{FF2B5EF4-FFF2-40B4-BE49-F238E27FC236}">
                <a16:creationId xmlns:a16="http://schemas.microsoft.com/office/drawing/2014/main" id="{960035AC-4270-19EA-ABCF-8E34D48BCC53}"/>
              </a:ext>
            </a:extLst>
          </p:cNvPr>
          <p:cNvSpPr>
            <a:spLocks noChangeShapeType="1"/>
          </p:cNvSpPr>
          <p:nvPr/>
        </p:nvSpPr>
        <p:spPr bwMode="auto">
          <a:xfrm>
            <a:off x="2183114" y="5502730"/>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48" name="Line 28">
            <a:extLst>
              <a:ext uri="{FF2B5EF4-FFF2-40B4-BE49-F238E27FC236}">
                <a16:creationId xmlns:a16="http://schemas.microsoft.com/office/drawing/2014/main" id="{8949E34A-CEBA-E781-31B4-7EB9CFB80B5F}"/>
              </a:ext>
            </a:extLst>
          </p:cNvPr>
          <p:cNvSpPr>
            <a:spLocks noChangeShapeType="1"/>
          </p:cNvSpPr>
          <p:nvPr/>
        </p:nvSpPr>
        <p:spPr bwMode="auto">
          <a:xfrm>
            <a:off x="2293769" y="5502730"/>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49" name="Line 29">
            <a:extLst>
              <a:ext uri="{FF2B5EF4-FFF2-40B4-BE49-F238E27FC236}">
                <a16:creationId xmlns:a16="http://schemas.microsoft.com/office/drawing/2014/main" id="{3283ED47-DE9F-38FF-C6E6-7F62B4379B85}"/>
              </a:ext>
            </a:extLst>
          </p:cNvPr>
          <p:cNvSpPr>
            <a:spLocks noChangeShapeType="1"/>
          </p:cNvSpPr>
          <p:nvPr/>
        </p:nvSpPr>
        <p:spPr bwMode="auto">
          <a:xfrm>
            <a:off x="2403501" y="5502730"/>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50" name="Line 30">
            <a:extLst>
              <a:ext uri="{FF2B5EF4-FFF2-40B4-BE49-F238E27FC236}">
                <a16:creationId xmlns:a16="http://schemas.microsoft.com/office/drawing/2014/main" id="{286B2F23-FBFB-EB06-3024-C383875FFDBC}"/>
              </a:ext>
            </a:extLst>
          </p:cNvPr>
          <p:cNvSpPr>
            <a:spLocks noChangeShapeType="1"/>
          </p:cNvSpPr>
          <p:nvPr/>
        </p:nvSpPr>
        <p:spPr bwMode="auto">
          <a:xfrm>
            <a:off x="2622965" y="5502730"/>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51" name="Line 31">
            <a:extLst>
              <a:ext uri="{FF2B5EF4-FFF2-40B4-BE49-F238E27FC236}">
                <a16:creationId xmlns:a16="http://schemas.microsoft.com/office/drawing/2014/main" id="{093118C7-2B82-377C-1E85-EEADE106798E}"/>
              </a:ext>
            </a:extLst>
          </p:cNvPr>
          <p:cNvSpPr>
            <a:spLocks noChangeShapeType="1"/>
          </p:cNvSpPr>
          <p:nvPr/>
        </p:nvSpPr>
        <p:spPr bwMode="auto">
          <a:xfrm>
            <a:off x="2732697" y="5502730"/>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52" name="Line 32">
            <a:extLst>
              <a:ext uri="{FF2B5EF4-FFF2-40B4-BE49-F238E27FC236}">
                <a16:creationId xmlns:a16="http://schemas.microsoft.com/office/drawing/2014/main" id="{40E2060F-2A5E-4410-8D60-E32E972B2355}"/>
              </a:ext>
            </a:extLst>
          </p:cNvPr>
          <p:cNvSpPr>
            <a:spLocks noChangeShapeType="1"/>
          </p:cNvSpPr>
          <p:nvPr/>
        </p:nvSpPr>
        <p:spPr bwMode="auto">
          <a:xfrm>
            <a:off x="2842429" y="5502730"/>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53" name="Line 33">
            <a:extLst>
              <a:ext uri="{FF2B5EF4-FFF2-40B4-BE49-F238E27FC236}">
                <a16:creationId xmlns:a16="http://schemas.microsoft.com/office/drawing/2014/main" id="{35AB4B06-3737-FBF3-4847-5EAB47F9875E}"/>
              </a:ext>
            </a:extLst>
          </p:cNvPr>
          <p:cNvSpPr>
            <a:spLocks noChangeShapeType="1"/>
          </p:cNvSpPr>
          <p:nvPr/>
        </p:nvSpPr>
        <p:spPr bwMode="auto">
          <a:xfrm>
            <a:off x="2952161" y="5502730"/>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54" name="Line 72">
            <a:extLst>
              <a:ext uri="{FF2B5EF4-FFF2-40B4-BE49-F238E27FC236}">
                <a16:creationId xmlns:a16="http://schemas.microsoft.com/office/drawing/2014/main" id="{D9499B14-E4D6-835B-7876-13A58B86E19E}"/>
              </a:ext>
            </a:extLst>
          </p:cNvPr>
          <p:cNvSpPr>
            <a:spLocks noChangeShapeType="1"/>
          </p:cNvSpPr>
          <p:nvPr/>
        </p:nvSpPr>
        <p:spPr bwMode="auto">
          <a:xfrm>
            <a:off x="1438042"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55" name="Line 73">
            <a:extLst>
              <a:ext uri="{FF2B5EF4-FFF2-40B4-BE49-F238E27FC236}">
                <a16:creationId xmlns:a16="http://schemas.microsoft.com/office/drawing/2014/main" id="{B0D4E3B5-E75C-E50C-E838-3F11288632AF}"/>
              </a:ext>
            </a:extLst>
          </p:cNvPr>
          <p:cNvSpPr>
            <a:spLocks noChangeShapeType="1"/>
          </p:cNvSpPr>
          <p:nvPr/>
        </p:nvSpPr>
        <p:spPr bwMode="auto">
          <a:xfrm>
            <a:off x="1458329"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56" name="Line 74">
            <a:extLst>
              <a:ext uri="{FF2B5EF4-FFF2-40B4-BE49-F238E27FC236}">
                <a16:creationId xmlns:a16="http://schemas.microsoft.com/office/drawing/2014/main" id="{906F824C-1C1A-27E6-E0E8-B694AABA322F}"/>
              </a:ext>
            </a:extLst>
          </p:cNvPr>
          <p:cNvSpPr>
            <a:spLocks noChangeShapeType="1"/>
          </p:cNvSpPr>
          <p:nvPr/>
        </p:nvSpPr>
        <p:spPr bwMode="auto">
          <a:xfrm>
            <a:off x="1481382"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57" name="Line 75">
            <a:extLst>
              <a:ext uri="{FF2B5EF4-FFF2-40B4-BE49-F238E27FC236}">
                <a16:creationId xmlns:a16="http://schemas.microsoft.com/office/drawing/2014/main" id="{2DCED59D-1F88-E49D-4CE9-EB62C265F719}"/>
              </a:ext>
            </a:extLst>
          </p:cNvPr>
          <p:cNvSpPr>
            <a:spLocks noChangeShapeType="1"/>
          </p:cNvSpPr>
          <p:nvPr/>
        </p:nvSpPr>
        <p:spPr bwMode="auto">
          <a:xfrm>
            <a:off x="1501669"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58" name="Line 76">
            <a:extLst>
              <a:ext uri="{FF2B5EF4-FFF2-40B4-BE49-F238E27FC236}">
                <a16:creationId xmlns:a16="http://schemas.microsoft.com/office/drawing/2014/main" id="{242990D2-7DA2-95DB-7D13-9BD657B40612}"/>
              </a:ext>
            </a:extLst>
          </p:cNvPr>
          <p:cNvSpPr>
            <a:spLocks noChangeShapeType="1"/>
          </p:cNvSpPr>
          <p:nvPr/>
        </p:nvSpPr>
        <p:spPr bwMode="auto">
          <a:xfrm>
            <a:off x="1547775"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59" name="Line 77">
            <a:extLst>
              <a:ext uri="{FF2B5EF4-FFF2-40B4-BE49-F238E27FC236}">
                <a16:creationId xmlns:a16="http://schemas.microsoft.com/office/drawing/2014/main" id="{1E1C3734-8436-546B-36E8-8DEE1429F2E7}"/>
              </a:ext>
            </a:extLst>
          </p:cNvPr>
          <p:cNvSpPr>
            <a:spLocks noChangeShapeType="1"/>
          </p:cNvSpPr>
          <p:nvPr/>
        </p:nvSpPr>
        <p:spPr bwMode="auto">
          <a:xfrm>
            <a:off x="1568061"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60" name="Line 78">
            <a:extLst>
              <a:ext uri="{FF2B5EF4-FFF2-40B4-BE49-F238E27FC236}">
                <a16:creationId xmlns:a16="http://schemas.microsoft.com/office/drawing/2014/main" id="{5DC0DA4D-FAC5-BFD6-D360-3219934CB7FD}"/>
              </a:ext>
            </a:extLst>
          </p:cNvPr>
          <p:cNvSpPr>
            <a:spLocks noChangeShapeType="1"/>
          </p:cNvSpPr>
          <p:nvPr/>
        </p:nvSpPr>
        <p:spPr bwMode="auto">
          <a:xfrm>
            <a:off x="1591114"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61" name="Line 79">
            <a:extLst>
              <a:ext uri="{FF2B5EF4-FFF2-40B4-BE49-F238E27FC236}">
                <a16:creationId xmlns:a16="http://schemas.microsoft.com/office/drawing/2014/main" id="{882B7423-A2A8-2CDA-ABED-39FCC70C8763}"/>
              </a:ext>
            </a:extLst>
          </p:cNvPr>
          <p:cNvSpPr>
            <a:spLocks noChangeShapeType="1"/>
          </p:cNvSpPr>
          <p:nvPr/>
        </p:nvSpPr>
        <p:spPr bwMode="auto">
          <a:xfrm>
            <a:off x="1611401"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62" name="Line 80">
            <a:extLst>
              <a:ext uri="{FF2B5EF4-FFF2-40B4-BE49-F238E27FC236}">
                <a16:creationId xmlns:a16="http://schemas.microsoft.com/office/drawing/2014/main" id="{C34048C1-A72B-5C59-AEFB-1ABC0EA312A4}"/>
              </a:ext>
            </a:extLst>
          </p:cNvPr>
          <p:cNvSpPr>
            <a:spLocks noChangeShapeType="1"/>
          </p:cNvSpPr>
          <p:nvPr/>
        </p:nvSpPr>
        <p:spPr bwMode="auto">
          <a:xfrm>
            <a:off x="1657507"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63" name="Line 81">
            <a:extLst>
              <a:ext uri="{FF2B5EF4-FFF2-40B4-BE49-F238E27FC236}">
                <a16:creationId xmlns:a16="http://schemas.microsoft.com/office/drawing/2014/main" id="{6829772B-D4B5-3BF9-C409-BDA26F1C1FFE}"/>
              </a:ext>
            </a:extLst>
          </p:cNvPr>
          <p:cNvSpPr>
            <a:spLocks noChangeShapeType="1"/>
          </p:cNvSpPr>
          <p:nvPr/>
        </p:nvSpPr>
        <p:spPr bwMode="auto">
          <a:xfrm>
            <a:off x="1677793"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64" name="Line 82">
            <a:extLst>
              <a:ext uri="{FF2B5EF4-FFF2-40B4-BE49-F238E27FC236}">
                <a16:creationId xmlns:a16="http://schemas.microsoft.com/office/drawing/2014/main" id="{5E68AD1A-252C-92FB-2A21-5301C03CD13B}"/>
              </a:ext>
            </a:extLst>
          </p:cNvPr>
          <p:cNvSpPr>
            <a:spLocks noChangeShapeType="1"/>
          </p:cNvSpPr>
          <p:nvPr/>
        </p:nvSpPr>
        <p:spPr bwMode="auto">
          <a:xfrm>
            <a:off x="1700846"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65" name="Line 83">
            <a:extLst>
              <a:ext uri="{FF2B5EF4-FFF2-40B4-BE49-F238E27FC236}">
                <a16:creationId xmlns:a16="http://schemas.microsoft.com/office/drawing/2014/main" id="{3C8E7A7D-CFC1-1130-8880-8F420A030C40}"/>
              </a:ext>
            </a:extLst>
          </p:cNvPr>
          <p:cNvSpPr>
            <a:spLocks noChangeShapeType="1"/>
          </p:cNvSpPr>
          <p:nvPr/>
        </p:nvSpPr>
        <p:spPr bwMode="auto">
          <a:xfrm>
            <a:off x="1721133"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66" name="Line 84">
            <a:extLst>
              <a:ext uri="{FF2B5EF4-FFF2-40B4-BE49-F238E27FC236}">
                <a16:creationId xmlns:a16="http://schemas.microsoft.com/office/drawing/2014/main" id="{78994EE2-EA4C-E0CA-D24B-08BE104DD0D9}"/>
              </a:ext>
            </a:extLst>
          </p:cNvPr>
          <p:cNvSpPr>
            <a:spLocks noChangeShapeType="1"/>
          </p:cNvSpPr>
          <p:nvPr/>
        </p:nvSpPr>
        <p:spPr bwMode="auto">
          <a:xfrm>
            <a:off x="1767239"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67" name="Line 85">
            <a:extLst>
              <a:ext uri="{FF2B5EF4-FFF2-40B4-BE49-F238E27FC236}">
                <a16:creationId xmlns:a16="http://schemas.microsoft.com/office/drawing/2014/main" id="{448D9DD6-1E91-2508-E67B-2F940184E247}"/>
              </a:ext>
            </a:extLst>
          </p:cNvPr>
          <p:cNvSpPr>
            <a:spLocks noChangeShapeType="1"/>
          </p:cNvSpPr>
          <p:nvPr/>
        </p:nvSpPr>
        <p:spPr bwMode="auto">
          <a:xfrm>
            <a:off x="1787525"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68" name="Line 86">
            <a:extLst>
              <a:ext uri="{FF2B5EF4-FFF2-40B4-BE49-F238E27FC236}">
                <a16:creationId xmlns:a16="http://schemas.microsoft.com/office/drawing/2014/main" id="{00D68C03-DAD1-600C-0561-B4313FAFF951}"/>
              </a:ext>
            </a:extLst>
          </p:cNvPr>
          <p:cNvSpPr>
            <a:spLocks noChangeShapeType="1"/>
          </p:cNvSpPr>
          <p:nvPr/>
        </p:nvSpPr>
        <p:spPr bwMode="auto">
          <a:xfrm>
            <a:off x="1810578"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69" name="Line 87">
            <a:extLst>
              <a:ext uri="{FF2B5EF4-FFF2-40B4-BE49-F238E27FC236}">
                <a16:creationId xmlns:a16="http://schemas.microsoft.com/office/drawing/2014/main" id="{EAC0A010-1FF2-8874-E485-59707E564302}"/>
              </a:ext>
            </a:extLst>
          </p:cNvPr>
          <p:cNvSpPr>
            <a:spLocks noChangeShapeType="1"/>
          </p:cNvSpPr>
          <p:nvPr/>
        </p:nvSpPr>
        <p:spPr bwMode="auto">
          <a:xfrm>
            <a:off x="1830865"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70" name="Line 88">
            <a:extLst>
              <a:ext uri="{FF2B5EF4-FFF2-40B4-BE49-F238E27FC236}">
                <a16:creationId xmlns:a16="http://schemas.microsoft.com/office/drawing/2014/main" id="{E486D861-EC4B-7311-E895-9C3D27ABC103}"/>
              </a:ext>
            </a:extLst>
          </p:cNvPr>
          <p:cNvSpPr>
            <a:spLocks noChangeShapeType="1"/>
          </p:cNvSpPr>
          <p:nvPr/>
        </p:nvSpPr>
        <p:spPr bwMode="auto">
          <a:xfrm>
            <a:off x="1876971"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71" name="Line 89">
            <a:extLst>
              <a:ext uri="{FF2B5EF4-FFF2-40B4-BE49-F238E27FC236}">
                <a16:creationId xmlns:a16="http://schemas.microsoft.com/office/drawing/2014/main" id="{147D2A7F-DC1F-6746-3D0D-3935416199E0}"/>
              </a:ext>
            </a:extLst>
          </p:cNvPr>
          <p:cNvSpPr>
            <a:spLocks noChangeShapeType="1"/>
          </p:cNvSpPr>
          <p:nvPr/>
        </p:nvSpPr>
        <p:spPr bwMode="auto">
          <a:xfrm>
            <a:off x="1897258"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72" name="Line 90">
            <a:extLst>
              <a:ext uri="{FF2B5EF4-FFF2-40B4-BE49-F238E27FC236}">
                <a16:creationId xmlns:a16="http://schemas.microsoft.com/office/drawing/2014/main" id="{E724A98E-2496-43C9-FD2B-844A0439A3D3}"/>
              </a:ext>
            </a:extLst>
          </p:cNvPr>
          <p:cNvSpPr>
            <a:spLocks noChangeShapeType="1"/>
          </p:cNvSpPr>
          <p:nvPr/>
        </p:nvSpPr>
        <p:spPr bwMode="auto">
          <a:xfrm>
            <a:off x="1920310"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73" name="Line 91">
            <a:extLst>
              <a:ext uri="{FF2B5EF4-FFF2-40B4-BE49-F238E27FC236}">
                <a16:creationId xmlns:a16="http://schemas.microsoft.com/office/drawing/2014/main" id="{A5286DFD-2AC9-78CA-7053-2378C58B0851}"/>
              </a:ext>
            </a:extLst>
          </p:cNvPr>
          <p:cNvSpPr>
            <a:spLocks noChangeShapeType="1"/>
          </p:cNvSpPr>
          <p:nvPr/>
        </p:nvSpPr>
        <p:spPr bwMode="auto">
          <a:xfrm>
            <a:off x="1940597"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74" name="Line 92">
            <a:extLst>
              <a:ext uri="{FF2B5EF4-FFF2-40B4-BE49-F238E27FC236}">
                <a16:creationId xmlns:a16="http://schemas.microsoft.com/office/drawing/2014/main" id="{975330D3-ABA8-3F6E-6420-140D40DD0019}"/>
              </a:ext>
            </a:extLst>
          </p:cNvPr>
          <p:cNvSpPr>
            <a:spLocks noChangeShapeType="1"/>
          </p:cNvSpPr>
          <p:nvPr/>
        </p:nvSpPr>
        <p:spPr bwMode="auto">
          <a:xfrm>
            <a:off x="1986703"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75" name="Line 93">
            <a:extLst>
              <a:ext uri="{FF2B5EF4-FFF2-40B4-BE49-F238E27FC236}">
                <a16:creationId xmlns:a16="http://schemas.microsoft.com/office/drawing/2014/main" id="{CDFF7871-4CED-43D5-3FFA-8525A48EA496}"/>
              </a:ext>
            </a:extLst>
          </p:cNvPr>
          <p:cNvSpPr>
            <a:spLocks noChangeShapeType="1"/>
          </p:cNvSpPr>
          <p:nvPr/>
        </p:nvSpPr>
        <p:spPr bwMode="auto">
          <a:xfrm>
            <a:off x="2006990"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76" name="Line 94">
            <a:extLst>
              <a:ext uri="{FF2B5EF4-FFF2-40B4-BE49-F238E27FC236}">
                <a16:creationId xmlns:a16="http://schemas.microsoft.com/office/drawing/2014/main" id="{AE21A441-572C-F5EA-097D-64C3D8029B74}"/>
              </a:ext>
            </a:extLst>
          </p:cNvPr>
          <p:cNvSpPr>
            <a:spLocks noChangeShapeType="1"/>
          </p:cNvSpPr>
          <p:nvPr/>
        </p:nvSpPr>
        <p:spPr bwMode="auto">
          <a:xfrm>
            <a:off x="2030043"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77" name="Line 95">
            <a:extLst>
              <a:ext uri="{FF2B5EF4-FFF2-40B4-BE49-F238E27FC236}">
                <a16:creationId xmlns:a16="http://schemas.microsoft.com/office/drawing/2014/main" id="{5D6A84FC-AB21-11E9-A42D-BA7D3D537E57}"/>
              </a:ext>
            </a:extLst>
          </p:cNvPr>
          <p:cNvSpPr>
            <a:spLocks noChangeShapeType="1"/>
          </p:cNvSpPr>
          <p:nvPr/>
        </p:nvSpPr>
        <p:spPr bwMode="auto">
          <a:xfrm>
            <a:off x="2050329"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78" name="Line 96">
            <a:extLst>
              <a:ext uri="{FF2B5EF4-FFF2-40B4-BE49-F238E27FC236}">
                <a16:creationId xmlns:a16="http://schemas.microsoft.com/office/drawing/2014/main" id="{911353B7-9CE9-B91D-948D-19E5DADE6AA1}"/>
              </a:ext>
            </a:extLst>
          </p:cNvPr>
          <p:cNvSpPr>
            <a:spLocks noChangeShapeType="1"/>
          </p:cNvSpPr>
          <p:nvPr/>
        </p:nvSpPr>
        <p:spPr bwMode="auto">
          <a:xfrm>
            <a:off x="2097357"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79" name="Line 97">
            <a:extLst>
              <a:ext uri="{FF2B5EF4-FFF2-40B4-BE49-F238E27FC236}">
                <a16:creationId xmlns:a16="http://schemas.microsoft.com/office/drawing/2014/main" id="{3B31894F-7F24-CBBC-8F0A-66B5799F3919}"/>
              </a:ext>
            </a:extLst>
          </p:cNvPr>
          <p:cNvSpPr>
            <a:spLocks noChangeShapeType="1"/>
          </p:cNvSpPr>
          <p:nvPr/>
        </p:nvSpPr>
        <p:spPr bwMode="auto">
          <a:xfrm>
            <a:off x="2116722"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80" name="Line 98">
            <a:extLst>
              <a:ext uri="{FF2B5EF4-FFF2-40B4-BE49-F238E27FC236}">
                <a16:creationId xmlns:a16="http://schemas.microsoft.com/office/drawing/2014/main" id="{4C4CE964-541E-33EB-791D-C87E874D591E}"/>
              </a:ext>
            </a:extLst>
          </p:cNvPr>
          <p:cNvSpPr>
            <a:spLocks noChangeShapeType="1"/>
          </p:cNvSpPr>
          <p:nvPr/>
        </p:nvSpPr>
        <p:spPr bwMode="auto">
          <a:xfrm>
            <a:off x="2140697"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81" name="Line 99">
            <a:extLst>
              <a:ext uri="{FF2B5EF4-FFF2-40B4-BE49-F238E27FC236}">
                <a16:creationId xmlns:a16="http://schemas.microsoft.com/office/drawing/2014/main" id="{2E42AC72-ECDC-06C1-5744-F51917AD3410}"/>
              </a:ext>
            </a:extLst>
          </p:cNvPr>
          <p:cNvSpPr>
            <a:spLocks noChangeShapeType="1"/>
          </p:cNvSpPr>
          <p:nvPr/>
        </p:nvSpPr>
        <p:spPr bwMode="auto">
          <a:xfrm>
            <a:off x="2160061"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82" name="Line 100">
            <a:extLst>
              <a:ext uri="{FF2B5EF4-FFF2-40B4-BE49-F238E27FC236}">
                <a16:creationId xmlns:a16="http://schemas.microsoft.com/office/drawing/2014/main" id="{DCAE5321-8220-D63A-5D39-1D7C3FE64F4E}"/>
              </a:ext>
            </a:extLst>
          </p:cNvPr>
          <p:cNvSpPr>
            <a:spLocks noChangeShapeType="1"/>
          </p:cNvSpPr>
          <p:nvPr/>
        </p:nvSpPr>
        <p:spPr bwMode="auto">
          <a:xfrm>
            <a:off x="2207089"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83" name="Line 101">
            <a:extLst>
              <a:ext uri="{FF2B5EF4-FFF2-40B4-BE49-F238E27FC236}">
                <a16:creationId xmlns:a16="http://schemas.microsoft.com/office/drawing/2014/main" id="{8DB87F80-9C2D-4D3C-A578-146AF6A2C9CD}"/>
              </a:ext>
            </a:extLst>
          </p:cNvPr>
          <p:cNvSpPr>
            <a:spLocks noChangeShapeType="1"/>
          </p:cNvSpPr>
          <p:nvPr/>
        </p:nvSpPr>
        <p:spPr bwMode="auto">
          <a:xfrm>
            <a:off x="2226454"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84" name="Line 102">
            <a:extLst>
              <a:ext uri="{FF2B5EF4-FFF2-40B4-BE49-F238E27FC236}">
                <a16:creationId xmlns:a16="http://schemas.microsoft.com/office/drawing/2014/main" id="{0F3AF622-33CA-9169-A212-CE2017EB4F72}"/>
              </a:ext>
            </a:extLst>
          </p:cNvPr>
          <p:cNvSpPr>
            <a:spLocks noChangeShapeType="1"/>
          </p:cNvSpPr>
          <p:nvPr/>
        </p:nvSpPr>
        <p:spPr bwMode="auto">
          <a:xfrm>
            <a:off x="2250429"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85" name="Line 103">
            <a:extLst>
              <a:ext uri="{FF2B5EF4-FFF2-40B4-BE49-F238E27FC236}">
                <a16:creationId xmlns:a16="http://schemas.microsoft.com/office/drawing/2014/main" id="{76DA98CF-5F08-8986-515F-42BCA2F853B1}"/>
              </a:ext>
            </a:extLst>
          </p:cNvPr>
          <p:cNvSpPr>
            <a:spLocks noChangeShapeType="1"/>
          </p:cNvSpPr>
          <p:nvPr/>
        </p:nvSpPr>
        <p:spPr bwMode="auto">
          <a:xfrm>
            <a:off x="2269793"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86" name="Line 104">
            <a:extLst>
              <a:ext uri="{FF2B5EF4-FFF2-40B4-BE49-F238E27FC236}">
                <a16:creationId xmlns:a16="http://schemas.microsoft.com/office/drawing/2014/main" id="{538D2943-1F05-1EC8-0ED7-DE6EA651B43F}"/>
              </a:ext>
            </a:extLst>
          </p:cNvPr>
          <p:cNvSpPr>
            <a:spLocks noChangeShapeType="1"/>
          </p:cNvSpPr>
          <p:nvPr/>
        </p:nvSpPr>
        <p:spPr bwMode="auto">
          <a:xfrm>
            <a:off x="2316821"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87" name="Line 105">
            <a:extLst>
              <a:ext uri="{FF2B5EF4-FFF2-40B4-BE49-F238E27FC236}">
                <a16:creationId xmlns:a16="http://schemas.microsoft.com/office/drawing/2014/main" id="{BFE38BFA-70C5-CABB-C43A-D7DE1714CD49}"/>
              </a:ext>
            </a:extLst>
          </p:cNvPr>
          <p:cNvSpPr>
            <a:spLocks noChangeShapeType="1"/>
          </p:cNvSpPr>
          <p:nvPr/>
        </p:nvSpPr>
        <p:spPr bwMode="auto">
          <a:xfrm>
            <a:off x="2336186"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88" name="Line 106">
            <a:extLst>
              <a:ext uri="{FF2B5EF4-FFF2-40B4-BE49-F238E27FC236}">
                <a16:creationId xmlns:a16="http://schemas.microsoft.com/office/drawing/2014/main" id="{068FDB19-A892-DD29-891A-7775C557D2B0}"/>
              </a:ext>
            </a:extLst>
          </p:cNvPr>
          <p:cNvSpPr>
            <a:spLocks noChangeShapeType="1"/>
          </p:cNvSpPr>
          <p:nvPr/>
        </p:nvSpPr>
        <p:spPr bwMode="auto">
          <a:xfrm>
            <a:off x="2360161"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89" name="Line 107">
            <a:extLst>
              <a:ext uri="{FF2B5EF4-FFF2-40B4-BE49-F238E27FC236}">
                <a16:creationId xmlns:a16="http://schemas.microsoft.com/office/drawing/2014/main" id="{0F53084C-BBD6-28A2-D519-F7D5EC17B3A9}"/>
              </a:ext>
            </a:extLst>
          </p:cNvPr>
          <p:cNvSpPr>
            <a:spLocks noChangeShapeType="1"/>
          </p:cNvSpPr>
          <p:nvPr/>
        </p:nvSpPr>
        <p:spPr bwMode="auto">
          <a:xfrm>
            <a:off x="2379526"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90" name="Line 108">
            <a:extLst>
              <a:ext uri="{FF2B5EF4-FFF2-40B4-BE49-F238E27FC236}">
                <a16:creationId xmlns:a16="http://schemas.microsoft.com/office/drawing/2014/main" id="{4502D33D-BA20-9BB8-D344-315BA29B9766}"/>
              </a:ext>
            </a:extLst>
          </p:cNvPr>
          <p:cNvSpPr>
            <a:spLocks noChangeShapeType="1"/>
          </p:cNvSpPr>
          <p:nvPr/>
        </p:nvSpPr>
        <p:spPr bwMode="auto">
          <a:xfrm>
            <a:off x="2426554"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91" name="Line 109">
            <a:extLst>
              <a:ext uri="{FF2B5EF4-FFF2-40B4-BE49-F238E27FC236}">
                <a16:creationId xmlns:a16="http://schemas.microsoft.com/office/drawing/2014/main" id="{8A17D8DD-49F1-DF7C-A01E-8D67926527EB}"/>
              </a:ext>
            </a:extLst>
          </p:cNvPr>
          <p:cNvSpPr>
            <a:spLocks noChangeShapeType="1"/>
          </p:cNvSpPr>
          <p:nvPr/>
        </p:nvSpPr>
        <p:spPr bwMode="auto">
          <a:xfrm>
            <a:off x="2446840"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92" name="Line 110">
            <a:extLst>
              <a:ext uri="{FF2B5EF4-FFF2-40B4-BE49-F238E27FC236}">
                <a16:creationId xmlns:a16="http://schemas.microsoft.com/office/drawing/2014/main" id="{03473602-3A34-EB89-556F-A58A79F59430}"/>
              </a:ext>
            </a:extLst>
          </p:cNvPr>
          <p:cNvSpPr>
            <a:spLocks noChangeShapeType="1"/>
          </p:cNvSpPr>
          <p:nvPr/>
        </p:nvSpPr>
        <p:spPr bwMode="auto">
          <a:xfrm>
            <a:off x="2469893"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93" name="Line 111">
            <a:extLst>
              <a:ext uri="{FF2B5EF4-FFF2-40B4-BE49-F238E27FC236}">
                <a16:creationId xmlns:a16="http://schemas.microsoft.com/office/drawing/2014/main" id="{7866EC4F-5BCF-246C-CEB6-B0860AF8EF77}"/>
              </a:ext>
            </a:extLst>
          </p:cNvPr>
          <p:cNvSpPr>
            <a:spLocks noChangeShapeType="1"/>
          </p:cNvSpPr>
          <p:nvPr/>
        </p:nvSpPr>
        <p:spPr bwMode="auto">
          <a:xfrm>
            <a:off x="2489258"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94" name="Line 112">
            <a:extLst>
              <a:ext uri="{FF2B5EF4-FFF2-40B4-BE49-F238E27FC236}">
                <a16:creationId xmlns:a16="http://schemas.microsoft.com/office/drawing/2014/main" id="{A1B83703-19D4-8F12-5BE4-017EADB46D7D}"/>
              </a:ext>
            </a:extLst>
          </p:cNvPr>
          <p:cNvSpPr>
            <a:spLocks noChangeShapeType="1"/>
          </p:cNvSpPr>
          <p:nvPr/>
        </p:nvSpPr>
        <p:spPr bwMode="auto">
          <a:xfrm>
            <a:off x="2536286"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95" name="Line 113">
            <a:extLst>
              <a:ext uri="{FF2B5EF4-FFF2-40B4-BE49-F238E27FC236}">
                <a16:creationId xmlns:a16="http://schemas.microsoft.com/office/drawing/2014/main" id="{F5E7B442-1057-85B1-40EF-ABC355646A32}"/>
              </a:ext>
            </a:extLst>
          </p:cNvPr>
          <p:cNvSpPr>
            <a:spLocks noChangeShapeType="1"/>
          </p:cNvSpPr>
          <p:nvPr/>
        </p:nvSpPr>
        <p:spPr bwMode="auto">
          <a:xfrm>
            <a:off x="2556572"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96" name="Line 114">
            <a:extLst>
              <a:ext uri="{FF2B5EF4-FFF2-40B4-BE49-F238E27FC236}">
                <a16:creationId xmlns:a16="http://schemas.microsoft.com/office/drawing/2014/main" id="{7AE9B8C3-C474-A422-2B2B-E4290B5065B6}"/>
              </a:ext>
            </a:extLst>
          </p:cNvPr>
          <p:cNvSpPr>
            <a:spLocks noChangeShapeType="1"/>
          </p:cNvSpPr>
          <p:nvPr/>
        </p:nvSpPr>
        <p:spPr bwMode="auto">
          <a:xfrm>
            <a:off x="2579625"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97" name="Line 115">
            <a:extLst>
              <a:ext uri="{FF2B5EF4-FFF2-40B4-BE49-F238E27FC236}">
                <a16:creationId xmlns:a16="http://schemas.microsoft.com/office/drawing/2014/main" id="{B05E45DA-74B1-E2B5-7B9B-89121C464D29}"/>
              </a:ext>
            </a:extLst>
          </p:cNvPr>
          <p:cNvSpPr>
            <a:spLocks noChangeShapeType="1"/>
          </p:cNvSpPr>
          <p:nvPr/>
        </p:nvSpPr>
        <p:spPr bwMode="auto">
          <a:xfrm>
            <a:off x="2599912"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98" name="Line 116">
            <a:extLst>
              <a:ext uri="{FF2B5EF4-FFF2-40B4-BE49-F238E27FC236}">
                <a16:creationId xmlns:a16="http://schemas.microsoft.com/office/drawing/2014/main" id="{A6E19E05-FB09-0D0F-6A6B-51867C42CF09}"/>
              </a:ext>
            </a:extLst>
          </p:cNvPr>
          <p:cNvSpPr>
            <a:spLocks noChangeShapeType="1"/>
          </p:cNvSpPr>
          <p:nvPr/>
        </p:nvSpPr>
        <p:spPr bwMode="auto">
          <a:xfrm>
            <a:off x="2646018"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099" name="Line 117">
            <a:extLst>
              <a:ext uri="{FF2B5EF4-FFF2-40B4-BE49-F238E27FC236}">
                <a16:creationId xmlns:a16="http://schemas.microsoft.com/office/drawing/2014/main" id="{B49B3319-68C0-D91C-CCFE-25CB83E69320}"/>
              </a:ext>
            </a:extLst>
          </p:cNvPr>
          <p:cNvSpPr>
            <a:spLocks noChangeShapeType="1"/>
          </p:cNvSpPr>
          <p:nvPr/>
        </p:nvSpPr>
        <p:spPr bwMode="auto">
          <a:xfrm>
            <a:off x="2666304"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00" name="Line 118">
            <a:extLst>
              <a:ext uri="{FF2B5EF4-FFF2-40B4-BE49-F238E27FC236}">
                <a16:creationId xmlns:a16="http://schemas.microsoft.com/office/drawing/2014/main" id="{EFF888AC-6D1A-AAD8-6E18-A5E09454F8EB}"/>
              </a:ext>
            </a:extLst>
          </p:cNvPr>
          <p:cNvSpPr>
            <a:spLocks noChangeShapeType="1"/>
          </p:cNvSpPr>
          <p:nvPr/>
        </p:nvSpPr>
        <p:spPr bwMode="auto">
          <a:xfrm>
            <a:off x="2689357"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01" name="Line 119">
            <a:extLst>
              <a:ext uri="{FF2B5EF4-FFF2-40B4-BE49-F238E27FC236}">
                <a16:creationId xmlns:a16="http://schemas.microsoft.com/office/drawing/2014/main" id="{5CF38748-3DC6-82BD-956C-5773D7C75BD0}"/>
              </a:ext>
            </a:extLst>
          </p:cNvPr>
          <p:cNvSpPr>
            <a:spLocks noChangeShapeType="1"/>
          </p:cNvSpPr>
          <p:nvPr/>
        </p:nvSpPr>
        <p:spPr bwMode="auto">
          <a:xfrm>
            <a:off x="2709644"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02" name="Line 120">
            <a:extLst>
              <a:ext uri="{FF2B5EF4-FFF2-40B4-BE49-F238E27FC236}">
                <a16:creationId xmlns:a16="http://schemas.microsoft.com/office/drawing/2014/main" id="{C22EB932-AA06-2A5D-168C-707C1843880A}"/>
              </a:ext>
            </a:extLst>
          </p:cNvPr>
          <p:cNvSpPr>
            <a:spLocks noChangeShapeType="1"/>
          </p:cNvSpPr>
          <p:nvPr/>
        </p:nvSpPr>
        <p:spPr bwMode="auto">
          <a:xfrm>
            <a:off x="2755750"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03" name="Line 121">
            <a:extLst>
              <a:ext uri="{FF2B5EF4-FFF2-40B4-BE49-F238E27FC236}">
                <a16:creationId xmlns:a16="http://schemas.microsoft.com/office/drawing/2014/main" id="{883F0E95-BC41-B0A2-74D8-B9A7441AAA39}"/>
              </a:ext>
            </a:extLst>
          </p:cNvPr>
          <p:cNvSpPr>
            <a:spLocks noChangeShapeType="1"/>
          </p:cNvSpPr>
          <p:nvPr/>
        </p:nvSpPr>
        <p:spPr bwMode="auto">
          <a:xfrm>
            <a:off x="2776037"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04" name="Line 122">
            <a:extLst>
              <a:ext uri="{FF2B5EF4-FFF2-40B4-BE49-F238E27FC236}">
                <a16:creationId xmlns:a16="http://schemas.microsoft.com/office/drawing/2014/main" id="{4F8EDBAC-E238-AD30-33A5-E9A458508593}"/>
              </a:ext>
            </a:extLst>
          </p:cNvPr>
          <p:cNvSpPr>
            <a:spLocks noChangeShapeType="1"/>
          </p:cNvSpPr>
          <p:nvPr/>
        </p:nvSpPr>
        <p:spPr bwMode="auto">
          <a:xfrm>
            <a:off x="2799089"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05" name="Line 123">
            <a:extLst>
              <a:ext uri="{FF2B5EF4-FFF2-40B4-BE49-F238E27FC236}">
                <a16:creationId xmlns:a16="http://schemas.microsoft.com/office/drawing/2014/main" id="{7E8F69F2-0350-D4A7-4EC0-0A9D4A98E326}"/>
              </a:ext>
            </a:extLst>
          </p:cNvPr>
          <p:cNvSpPr>
            <a:spLocks noChangeShapeType="1"/>
          </p:cNvSpPr>
          <p:nvPr/>
        </p:nvSpPr>
        <p:spPr bwMode="auto">
          <a:xfrm>
            <a:off x="2819376"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06" name="Line 124">
            <a:extLst>
              <a:ext uri="{FF2B5EF4-FFF2-40B4-BE49-F238E27FC236}">
                <a16:creationId xmlns:a16="http://schemas.microsoft.com/office/drawing/2014/main" id="{D6F714EF-1164-9B13-FDD8-2F37FF63B67D}"/>
              </a:ext>
            </a:extLst>
          </p:cNvPr>
          <p:cNvSpPr>
            <a:spLocks noChangeShapeType="1"/>
          </p:cNvSpPr>
          <p:nvPr/>
        </p:nvSpPr>
        <p:spPr bwMode="auto">
          <a:xfrm>
            <a:off x="2865482"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07" name="Line 125">
            <a:extLst>
              <a:ext uri="{FF2B5EF4-FFF2-40B4-BE49-F238E27FC236}">
                <a16:creationId xmlns:a16="http://schemas.microsoft.com/office/drawing/2014/main" id="{0B3EDCAB-37B5-A67B-3571-4A5E9AA6DEFA}"/>
              </a:ext>
            </a:extLst>
          </p:cNvPr>
          <p:cNvSpPr>
            <a:spLocks noChangeShapeType="1"/>
          </p:cNvSpPr>
          <p:nvPr/>
        </p:nvSpPr>
        <p:spPr bwMode="auto">
          <a:xfrm>
            <a:off x="2885769"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08" name="Line 126">
            <a:extLst>
              <a:ext uri="{FF2B5EF4-FFF2-40B4-BE49-F238E27FC236}">
                <a16:creationId xmlns:a16="http://schemas.microsoft.com/office/drawing/2014/main" id="{D6161F2B-4695-D93D-92FD-00B847C1DE14}"/>
              </a:ext>
            </a:extLst>
          </p:cNvPr>
          <p:cNvSpPr>
            <a:spLocks noChangeShapeType="1"/>
          </p:cNvSpPr>
          <p:nvPr/>
        </p:nvSpPr>
        <p:spPr bwMode="auto">
          <a:xfrm>
            <a:off x="2908822"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09" name="Line 127">
            <a:extLst>
              <a:ext uri="{FF2B5EF4-FFF2-40B4-BE49-F238E27FC236}">
                <a16:creationId xmlns:a16="http://schemas.microsoft.com/office/drawing/2014/main" id="{9B40ADA3-460E-53DC-03F2-E824BA709A0C}"/>
              </a:ext>
            </a:extLst>
          </p:cNvPr>
          <p:cNvSpPr>
            <a:spLocks noChangeShapeType="1"/>
          </p:cNvSpPr>
          <p:nvPr/>
        </p:nvSpPr>
        <p:spPr bwMode="auto">
          <a:xfrm>
            <a:off x="2929108"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10" name="Line 128">
            <a:extLst>
              <a:ext uri="{FF2B5EF4-FFF2-40B4-BE49-F238E27FC236}">
                <a16:creationId xmlns:a16="http://schemas.microsoft.com/office/drawing/2014/main" id="{37FBE22C-8A8A-7265-28EE-044A72C4DEE0}"/>
              </a:ext>
            </a:extLst>
          </p:cNvPr>
          <p:cNvSpPr>
            <a:spLocks noChangeShapeType="1"/>
          </p:cNvSpPr>
          <p:nvPr/>
        </p:nvSpPr>
        <p:spPr bwMode="auto">
          <a:xfrm>
            <a:off x="2975214"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11" name="Line 129">
            <a:extLst>
              <a:ext uri="{FF2B5EF4-FFF2-40B4-BE49-F238E27FC236}">
                <a16:creationId xmlns:a16="http://schemas.microsoft.com/office/drawing/2014/main" id="{A60970BD-B2B6-1024-BA85-7F9D8A65B1E5}"/>
              </a:ext>
            </a:extLst>
          </p:cNvPr>
          <p:cNvSpPr>
            <a:spLocks noChangeShapeType="1"/>
          </p:cNvSpPr>
          <p:nvPr/>
        </p:nvSpPr>
        <p:spPr bwMode="auto">
          <a:xfrm>
            <a:off x="2995501"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12" name="Line 130">
            <a:extLst>
              <a:ext uri="{FF2B5EF4-FFF2-40B4-BE49-F238E27FC236}">
                <a16:creationId xmlns:a16="http://schemas.microsoft.com/office/drawing/2014/main" id="{E0B074A4-FB2B-D02A-5EC1-4BDF8D8A8B57}"/>
              </a:ext>
            </a:extLst>
          </p:cNvPr>
          <p:cNvSpPr>
            <a:spLocks noChangeShapeType="1"/>
          </p:cNvSpPr>
          <p:nvPr/>
        </p:nvSpPr>
        <p:spPr bwMode="auto">
          <a:xfrm>
            <a:off x="3018554"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13" name="Line 131">
            <a:extLst>
              <a:ext uri="{FF2B5EF4-FFF2-40B4-BE49-F238E27FC236}">
                <a16:creationId xmlns:a16="http://schemas.microsoft.com/office/drawing/2014/main" id="{04EABA1B-D523-964D-881F-9642BD50B3B5}"/>
              </a:ext>
            </a:extLst>
          </p:cNvPr>
          <p:cNvSpPr>
            <a:spLocks noChangeShapeType="1"/>
          </p:cNvSpPr>
          <p:nvPr/>
        </p:nvSpPr>
        <p:spPr bwMode="auto">
          <a:xfrm>
            <a:off x="3038840" y="5502730"/>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14" name="Line 234">
            <a:extLst>
              <a:ext uri="{FF2B5EF4-FFF2-40B4-BE49-F238E27FC236}">
                <a16:creationId xmlns:a16="http://schemas.microsoft.com/office/drawing/2014/main" id="{0883B112-7F81-4166-6D70-32F3167ED85A}"/>
              </a:ext>
            </a:extLst>
          </p:cNvPr>
          <p:cNvSpPr>
            <a:spLocks noChangeShapeType="1"/>
          </p:cNvSpPr>
          <p:nvPr/>
        </p:nvSpPr>
        <p:spPr bwMode="auto">
          <a:xfrm>
            <a:off x="1414989" y="5502730"/>
            <a:ext cx="0" cy="5130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15" name="Line 236">
            <a:extLst>
              <a:ext uri="{FF2B5EF4-FFF2-40B4-BE49-F238E27FC236}">
                <a16:creationId xmlns:a16="http://schemas.microsoft.com/office/drawing/2014/main" id="{B33831AF-5471-B300-5A36-2521D024BA76}"/>
              </a:ext>
            </a:extLst>
          </p:cNvPr>
          <p:cNvSpPr>
            <a:spLocks noChangeShapeType="1"/>
          </p:cNvSpPr>
          <p:nvPr/>
        </p:nvSpPr>
        <p:spPr bwMode="auto">
          <a:xfrm>
            <a:off x="1963650" y="5502730"/>
            <a:ext cx="0" cy="5130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16" name="Line 238">
            <a:extLst>
              <a:ext uri="{FF2B5EF4-FFF2-40B4-BE49-F238E27FC236}">
                <a16:creationId xmlns:a16="http://schemas.microsoft.com/office/drawing/2014/main" id="{CA073198-ACB3-5E27-C0D3-647EB60B1399}"/>
              </a:ext>
            </a:extLst>
          </p:cNvPr>
          <p:cNvSpPr>
            <a:spLocks noChangeShapeType="1"/>
          </p:cNvSpPr>
          <p:nvPr/>
        </p:nvSpPr>
        <p:spPr bwMode="auto">
          <a:xfrm>
            <a:off x="2513232" y="5502730"/>
            <a:ext cx="0" cy="5130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17" name="Line 240">
            <a:extLst>
              <a:ext uri="{FF2B5EF4-FFF2-40B4-BE49-F238E27FC236}">
                <a16:creationId xmlns:a16="http://schemas.microsoft.com/office/drawing/2014/main" id="{F3964FFD-503B-95FC-3D7C-F262CBEE4280}"/>
              </a:ext>
            </a:extLst>
          </p:cNvPr>
          <p:cNvSpPr>
            <a:spLocks noChangeShapeType="1"/>
          </p:cNvSpPr>
          <p:nvPr/>
        </p:nvSpPr>
        <p:spPr bwMode="auto">
          <a:xfrm>
            <a:off x="3061893" y="5502730"/>
            <a:ext cx="0" cy="5130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18" name="Line 54">
            <a:extLst>
              <a:ext uri="{FF2B5EF4-FFF2-40B4-BE49-F238E27FC236}">
                <a16:creationId xmlns:a16="http://schemas.microsoft.com/office/drawing/2014/main" id="{59A869C2-831A-6673-3B69-3F133144D8BA}"/>
              </a:ext>
            </a:extLst>
          </p:cNvPr>
          <p:cNvSpPr>
            <a:spLocks noChangeShapeType="1"/>
          </p:cNvSpPr>
          <p:nvPr/>
        </p:nvSpPr>
        <p:spPr bwMode="auto">
          <a:xfrm>
            <a:off x="3079485"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19" name="Line 55">
            <a:extLst>
              <a:ext uri="{FF2B5EF4-FFF2-40B4-BE49-F238E27FC236}">
                <a16:creationId xmlns:a16="http://schemas.microsoft.com/office/drawing/2014/main" id="{B70EA0EA-C030-2FD9-B2F2-122C399CA5D3}"/>
              </a:ext>
            </a:extLst>
          </p:cNvPr>
          <p:cNvSpPr>
            <a:spLocks noChangeShapeType="1"/>
          </p:cNvSpPr>
          <p:nvPr/>
        </p:nvSpPr>
        <p:spPr bwMode="auto">
          <a:xfrm>
            <a:off x="3099772"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cxnSp>
        <p:nvCxnSpPr>
          <p:cNvPr id="1123" name="直線コネクタ 1122">
            <a:extLst>
              <a:ext uri="{FF2B5EF4-FFF2-40B4-BE49-F238E27FC236}">
                <a16:creationId xmlns:a16="http://schemas.microsoft.com/office/drawing/2014/main" id="{97EF7CC8-D04B-7869-891A-A757FD2A50E1}"/>
              </a:ext>
            </a:extLst>
          </p:cNvPr>
          <p:cNvCxnSpPr>
            <a:cxnSpLocks/>
          </p:cNvCxnSpPr>
          <p:nvPr/>
        </p:nvCxnSpPr>
        <p:spPr>
          <a:xfrm>
            <a:off x="3268540" y="3477377"/>
            <a:ext cx="0" cy="2024344"/>
          </a:xfrm>
          <a:prstGeom prst="line">
            <a:avLst/>
          </a:prstGeom>
        </p:spPr>
        <p:style>
          <a:lnRef idx="1">
            <a:schemeClr val="dk1"/>
          </a:lnRef>
          <a:fillRef idx="0">
            <a:schemeClr val="dk1"/>
          </a:fillRef>
          <a:effectRef idx="0">
            <a:schemeClr val="dk1"/>
          </a:effectRef>
          <a:fontRef idx="minor">
            <a:schemeClr val="tx1"/>
          </a:fontRef>
        </p:style>
      </p:cxnSp>
      <p:cxnSp>
        <p:nvCxnSpPr>
          <p:cNvPr id="1125" name="直線コネクタ 1124">
            <a:extLst>
              <a:ext uri="{FF2B5EF4-FFF2-40B4-BE49-F238E27FC236}">
                <a16:creationId xmlns:a16="http://schemas.microsoft.com/office/drawing/2014/main" id="{19B688C0-4FD0-D758-DD3F-E6AE94D7EE5A}"/>
              </a:ext>
            </a:extLst>
          </p:cNvPr>
          <p:cNvCxnSpPr>
            <a:cxnSpLocks/>
          </p:cNvCxnSpPr>
          <p:nvPr/>
        </p:nvCxnSpPr>
        <p:spPr>
          <a:xfrm>
            <a:off x="3553202" y="5122027"/>
            <a:ext cx="0" cy="379694"/>
          </a:xfrm>
          <a:prstGeom prst="line">
            <a:avLst/>
          </a:prstGeom>
        </p:spPr>
        <p:style>
          <a:lnRef idx="1">
            <a:schemeClr val="dk1"/>
          </a:lnRef>
          <a:fillRef idx="0">
            <a:schemeClr val="dk1"/>
          </a:fillRef>
          <a:effectRef idx="0">
            <a:schemeClr val="dk1"/>
          </a:effectRef>
          <a:fontRef idx="minor">
            <a:schemeClr val="tx1"/>
          </a:fontRef>
        </p:style>
      </p:cxnSp>
      <p:cxnSp>
        <p:nvCxnSpPr>
          <p:cNvPr id="1127" name="直線コネクタ 1126">
            <a:extLst>
              <a:ext uri="{FF2B5EF4-FFF2-40B4-BE49-F238E27FC236}">
                <a16:creationId xmlns:a16="http://schemas.microsoft.com/office/drawing/2014/main" id="{257BAB4D-5CEF-F96D-2946-0A6084BA7C9B}"/>
              </a:ext>
            </a:extLst>
          </p:cNvPr>
          <p:cNvCxnSpPr>
            <a:cxnSpLocks/>
          </p:cNvCxnSpPr>
          <p:nvPr/>
        </p:nvCxnSpPr>
        <p:spPr>
          <a:xfrm>
            <a:off x="3643786" y="5026777"/>
            <a:ext cx="0" cy="474944"/>
          </a:xfrm>
          <a:prstGeom prst="line">
            <a:avLst/>
          </a:prstGeom>
        </p:spPr>
        <p:style>
          <a:lnRef idx="1">
            <a:schemeClr val="dk1"/>
          </a:lnRef>
          <a:fillRef idx="0">
            <a:schemeClr val="dk1"/>
          </a:fillRef>
          <a:effectRef idx="0">
            <a:schemeClr val="dk1"/>
          </a:effectRef>
          <a:fontRef idx="minor">
            <a:schemeClr val="tx1"/>
          </a:fontRef>
        </p:style>
      </p:cxnSp>
      <p:cxnSp>
        <p:nvCxnSpPr>
          <p:cNvPr id="1129" name="直線コネクタ 1128">
            <a:extLst>
              <a:ext uri="{FF2B5EF4-FFF2-40B4-BE49-F238E27FC236}">
                <a16:creationId xmlns:a16="http://schemas.microsoft.com/office/drawing/2014/main" id="{38190670-52D3-D39A-C27C-6B5310BA517C}"/>
              </a:ext>
            </a:extLst>
          </p:cNvPr>
          <p:cNvCxnSpPr>
            <a:cxnSpLocks/>
          </p:cNvCxnSpPr>
          <p:nvPr/>
        </p:nvCxnSpPr>
        <p:spPr>
          <a:xfrm>
            <a:off x="4101862" y="4307111"/>
            <a:ext cx="0" cy="1194610"/>
          </a:xfrm>
          <a:prstGeom prst="line">
            <a:avLst/>
          </a:prstGeom>
        </p:spPr>
        <p:style>
          <a:lnRef idx="1">
            <a:schemeClr val="dk1"/>
          </a:lnRef>
          <a:fillRef idx="0">
            <a:schemeClr val="dk1"/>
          </a:fillRef>
          <a:effectRef idx="0">
            <a:schemeClr val="dk1"/>
          </a:effectRef>
          <a:fontRef idx="minor">
            <a:schemeClr val="tx1"/>
          </a:fontRef>
        </p:style>
      </p:cxnSp>
      <p:cxnSp>
        <p:nvCxnSpPr>
          <p:cNvPr id="1131" name="直線コネクタ 1130">
            <a:extLst>
              <a:ext uri="{FF2B5EF4-FFF2-40B4-BE49-F238E27FC236}">
                <a16:creationId xmlns:a16="http://schemas.microsoft.com/office/drawing/2014/main" id="{A795F2F9-FDAC-CAAF-FB23-2CC9E8E4ABF8}"/>
              </a:ext>
            </a:extLst>
          </p:cNvPr>
          <p:cNvCxnSpPr>
            <a:cxnSpLocks/>
          </p:cNvCxnSpPr>
          <p:nvPr/>
        </p:nvCxnSpPr>
        <p:spPr>
          <a:xfrm>
            <a:off x="4429558" y="5111888"/>
            <a:ext cx="0" cy="389833"/>
          </a:xfrm>
          <a:prstGeom prst="line">
            <a:avLst/>
          </a:prstGeom>
        </p:spPr>
        <p:style>
          <a:lnRef idx="1">
            <a:schemeClr val="dk1"/>
          </a:lnRef>
          <a:fillRef idx="0">
            <a:schemeClr val="dk1"/>
          </a:fillRef>
          <a:effectRef idx="0">
            <a:schemeClr val="dk1"/>
          </a:effectRef>
          <a:fontRef idx="minor">
            <a:schemeClr val="tx1"/>
          </a:fontRef>
        </p:style>
      </p:cxnSp>
      <p:cxnSp>
        <p:nvCxnSpPr>
          <p:cNvPr id="1134" name="直線コネクタ 1133">
            <a:extLst>
              <a:ext uri="{FF2B5EF4-FFF2-40B4-BE49-F238E27FC236}">
                <a16:creationId xmlns:a16="http://schemas.microsoft.com/office/drawing/2014/main" id="{555AB6EF-25AD-EAB8-B166-1F6230056E0A}"/>
              </a:ext>
            </a:extLst>
          </p:cNvPr>
          <p:cNvCxnSpPr>
            <a:cxnSpLocks/>
          </p:cNvCxnSpPr>
          <p:nvPr/>
        </p:nvCxnSpPr>
        <p:spPr>
          <a:xfrm>
            <a:off x="4608106" y="5026777"/>
            <a:ext cx="0" cy="474944"/>
          </a:xfrm>
          <a:prstGeom prst="line">
            <a:avLst/>
          </a:prstGeom>
        </p:spPr>
        <p:style>
          <a:lnRef idx="1">
            <a:schemeClr val="dk1"/>
          </a:lnRef>
          <a:fillRef idx="0">
            <a:schemeClr val="dk1"/>
          </a:fillRef>
          <a:effectRef idx="0">
            <a:schemeClr val="dk1"/>
          </a:effectRef>
          <a:fontRef idx="minor">
            <a:schemeClr val="tx1"/>
          </a:fontRef>
        </p:style>
      </p:cxnSp>
      <p:cxnSp>
        <p:nvCxnSpPr>
          <p:cNvPr id="1136" name="直線コネクタ 1135">
            <a:extLst>
              <a:ext uri="{FF2B5EF4-FFF2-40B4-BE49-F238E27FC236}">
                <a16:creationId xmlns:a16="http://schemas.microsoft.com/office/drawing/2014/main" id="{AACA1E52-F581-F5AB-3906-80BB525D6A85}"/>
              </a:ext>
            </a:extLst>
          </p:cNvPr>
          <p:cNvCxnSpPr>
            <a:cxnSpLocks/>
          </p:cNvCxnSpPr>
          <p:nvPr/>
        </p:nvCxnSpPr>
        <p:spPr>
          <a:xfrm>
            <a:off x="4726781" y="5122027"/>
            <a:ext cx="0" cy="379694"/>
          </a:xfrm>
          <a:prstGeom prst="line">
            <a:avLst/>
          </a:prstGeom>
        </p:spPr>
        <p:style>
          <a:lnRef idx="1">
            <a:schemeClr val="dk1"/>
          </a:lnRef>
          <a:fillRef idx="0">
            <a:schemeClr val="dk1"/>
          </a:fillRef>
          <a:effectRef idx="0">
            <a:schemeClr val="dk1"/>
          </a:effectRef>
          <a:fontRef idx="minor">
            <a:schemeClr val="tx1"/>
          </a:fontRef>
        </p:style>
      </p:cxnSp>
      <p:cxnSp>
        <p:nvCxnSpPr>
          <p:cNvPr id="1138" name="直線コネクタ 1137">
            <a:extLst>
              <a:ext uri="{FF2B5EF4-FFF2-40B4-BE49-F238E27FC236}">
                <a16:creationId xmlns:a16="http://schemas.microsoft.com/office/drawing/2014/main" id="{84A875A6-4445-9A68-77F0-FE0E7ED917AA}"/>
              </a:ext>
            </a:extLst>
          </p:cNvPr>
          <p:cNvCxnSpPr>
            <a:cxnSpLocks/>
          </p:cNvCxnSpPr>
          <p:nvPr/>
        </p:nvCxnSpPr>
        <p:spPr>
          <a:xfrm flipH="1">
            <a:off x="4782082" y="4956927"/>
            <a:ext cx="0" cy="544794"/>
          </a:xfrm>
          <a:prstGeom prst="line">
            <a:avLst/>
          </a:prstGeom>
        </p:spPr>
        <p:style>
          <a:lnRef idx="1">
            <a:schemeClr val="dk1"/>
          </a:lnRef>
          <a:fillRef idx="0">
            <a:schemeClr val="dk1"/>
          </a:fillRef>
          <a:effectRef idx="0">
            <a:schemeClr val="dk1"/>
          </a:effectRef>
          <a:fontRef idx="minor">
            <a:schemeClr val="tx1"/>
          </a:fontRef>
        </p:style>
      </p:cxnSp>
      <p:cxnSp>
        <p:nvCxnSpPr>
          <p:cNvPr id="1140" name="直線コネクタ 1139">
            <a:extLst>
              <a:ext uri="{FF2B5EF4-FFF2-40B4-BE49-F238E27FC236}">
                <a16:creationId xmlns:a16="http://schemas.microsoft.com/office/drawing/2014/main" id="{1C410D52-4068-C31B-4E88-220BB8B317C5}"/>
              </a:ext>
            </a:extLst>
          </p:cNvPr>
          <p:cNvCxnSpPr>
            <a:cxnSpLocks/>
          </p:cNvCxnSpPr>
          <p:nvPr/>
        </p:nvCxnSpPr>
        <p:spPr>
          <a:xfrm>
            <a:off x="5131516" y="3787716"/>
            <a:ext cx="0" cy="1714005"/>
          </a:xfrm>
          <a:prstGeom prst="line">
            <a:avLst/>
          </a:prstGeom>
        </p:spPr>
        <p:style>
          <a:lnRef idx="1">
            <a:schemeClr val="dk1"/>
          </a:lnRef>
          <a:fillRef idx="0">
            <a:schemeClr val="dk1"/>
          </a:fillRef>
          <a:effectRef idx="0">
            <a:schemeClr val="dk1"/>
          </a:effectRef>
          <a:fontRef idx="minor">
            <a:schemeClr val="tx1"/>
          </a:fontRef>
        </p:style>
      </p:cxnSp>
      <p:cxnSp>
        <p:nvCxnSpPr>
          <p:cNvPr id="1142" name="直線コネクタ 1141">
            <a:extLst>
              <a:ext uri="{FF2B5EF4-FFF2-40B4-BE49-F238E27FC236}">
                <a16:creationId xmlns:a16="http://schemas.microsoft.com/office/drawing/2014/main" id="{310582CF-FFC2-1A6F-7F67-5B4FC161F2B0}"/>
              </a:ext>
            </a:extLst>
          </p:cNvPr>
          <p:cNvCxnSpPr>
            <a:cxnSpLocks/>
          </p:cNvCxnSpPr>
          <p:nvPr/>
        </p:nvCxnSpPr>
        <p:spPr>
          <a:xfrm>
            <a:off x="5159952" y="5075461"/>
            <a:ext cx="0" cy="426260"/>
          </a:xfrm>
          <a:prstGeom prst="line">
            <a:avLst/>
          </a:prstGeom>
        </p:spPr>
        <p:style>
          <a:lnRef idx="1">
            <a:schemeClr val="dk1"/>
          </a:lnRef>
          <a:fillRef idx="0">
            <a:schemeClr val="dk1"/>
          </a:fillRef>
          <a:effectRef idx="0">
            <a:schemeClr val="dk1"/>
          </a:effectRef>
          <a:fontRef idx="minor">
            <a:schemeClr val="tx1"/>
          </a:fontRef>
        </p:style>
      </p:cxnSp>
      <p:cxnSp>
        <p:nvCxnSpPr>
          <p:cNvPr id="1144" name="直線コネクタ 1143">
            <a:extLst>
              <a:ext uri="{FF2B5EF4-FFF2-40B4-BE49-F238E27FC236}">
                <a16:creationId xmlns:a16="http://schemas.microsoft.com/office/drawing/2014/main" id="{116655F4-CD14-704B-291F-B301817B8CE7}"/>
              </a:ext>
            </a:extLst>
          </p:cNvPr>
          <p:cNvCxnSpPr>
            <a:cxnSpLocks/>
          </p:cNvCxnSpPr>
          <p:nvPr/>
        </p:nvCxnSpPr>
        <p:spPr>
          <a:xfrm>
            <a:off x="5462302" y="5120084"/>
            <a:ext cx="607" cy="381637"/>
          </a:xfrm>
          <a:prstGeom prst="line">
            <a:avLst/>
          </a:prstGeom>
        </p:spPr>
        <p:style>
          <a:lnRef idx="1">
            <a:schemeClr val="dk1"/>
          </a:lnRef>
          <a:fillRef idx="0">
            <a:schemeClr val="dk1"/>
          </a:fillRef>
          <a:effectRef idx="0">
            <a:schemeClr val="dk1"/>
          </a:effectRef>
          <a:fontRef idx="minor">
            <a:schemeClr val="tx1"/>
          </a:fontRef>
        </p:style>
      </p:cxnSp>
      <p:cxnSp>
        <p:nvCxnSpPr>
          <p:cNvPr id="1147" name="直線コネクタ 1146">
            <a:extLst>
              <a:ext uri="{FF2B5EF4-FFF2-40B4-BE49-F238E27FC236}">
                <a16:creationId xmlns:a16="http://schemas.microsoft.com/office/drawing/2014/main" id="{30045993-16D3-0E85-246F-0790D65EA7FA}"/>
              </a:ext>
            </a:extLst>
          </p:cNvPr>
          <p:cNvCxnSpPr>
            <a:cxnSpLocks/>
          </p:cNvCxnSpPr>
          <p:nvPr/>
        </p:nvCxnSpPr>
        <p:spPr>
          <a:xfrm>
            <a:off x="6448530" y="4093750"/>
            <a:ext cx="0" cy="1407971"/>
          </a:xfrm>
          <a:prstGeom prst="line">
            <a:avLst/>
          </a:prstGeom>
        </p:spPr>
        <p:style>
          <a:lnRef idx="1">
            <a:schemeClr val="dk1"/>
          </a:lnRef>
          <a:fillRef idx="0">
            <a:schemeClr val="dk1"/>
          </a:fillRef>
          <a:effectRef idx="0">
            <a:schemeClr val="dk1"/>
          </a:effectRef>
          <a:fontRef idx="minor">
            <a:schemeClr val="tx1"/>
          </a:fontRef>
        </p:style>
      </p:cxnSp>
      <p:cxnSp>
        <p:nvCxnSpPr>
          <p:cNvPr id="1149" name="直線コネクタ 1148">
            <a:extLst>
              <a:ext uri="{FF2B5EF4-FFF2-40B4-BE49-F238E27FC236}">
                <a16:creationId xmlns:a16="http://schemas.microsoft.com/office/drawing/2014/main" id="{5F58E4A6-77AC-E5C5-782A-8F135FC00FE6}"/>
              </a:ext>
            </a:extLst>
          </p:cNvPr>
          <p:cNvCxnSpPr>
            <a:cxnSpLocks/>
          </p:cNvCxnSpPr>
          <p:nvPr/>
        </p:nvCxnSpPr>
        <p:spPr>
          <a:xfrm>
            <a:off x="6467104" y="5120766"/>
            <a:ext cx="0" cy="380955"/>
          </a:xfrm>
          <a:prstGeom prst="line">
            <a:avLst/>
          </a:prstGeom>
        </p:spPr>
        <p:style>
          <a:lnRef idx="1">
            <a:schemeClr val="dk1"/>
          </a:lnRef>
          <a:fillRef idx="0">
            <a:schemeClr val="dk1"/>
          </a:fillRef>
          <a:effectRef idx="0">
            <a:schemeClr val="dk1"/>
          </a:effectRef>
          <a:fontRef idx="minor">
            <a:schemeClr val="tx1"/>
          </a:fontRef>
        </p:style>
      </p:cxnSp>
      <p:cxnSp>
        <p:nvCxnSpPr>
          <p:cNvPr id="1152" name="直線コネクタ 1151">
            <a:extLst>
              <a:ext uri="{FF2B5EF4-FFF2-40B4-BE49-F238E27FC236}">
                <a16:creationId xmlns:a16="http://schemas.microsoft.com/office/drawing/2014/main" id="{E98137EC-147F-C13E-BECC-AAF4255C1269}"/>
              </a:ext>
            </a:extLst>
          </p:cNvPr>
          <p:cNvCxnSpPr>
            <a:cxnSpLocks/>
          </p:cNvCxnSpPr>
          <p:nvPr/>
        </p:nvCxnSpPr>
        <p:spPr>
          <a:xfrm>
            <a:off x="6779522" y="4903819"/>
            <a:ext cx="0" cy="597902"/>
          </a:xfrm>
          <a:prstGeom prst="line">
            <a:avLst/>
          </a:prstGeom>
        </p:spPr>
        <p:style>
          <a:lnRef idx="1">
            <a:schemeClr val="dk1"/>
          </a:lnRef>
          <a:fillRef idx="0">
            <a:schemeClr val="dk1"/>
          </a:fillRef>
          <a:effectRef idx="0">
            <a:schemeClr val="dk1"/>
          </a:effectRef>
          <a:fontRef idx="minor">
            <a:schemeClr val="tx1"/>
          </a:fontRef>
        </p:style>
      </p:cxnSp>
      <p:cxnSp>
        <p:nvCxnSpPr>
          <p:cNvPr id="1154" name="直線コネクタ 1153">
            <a:extLst>
              <a:ext uri="{FF2B5EF4-FFF2-40B4-BE49-F238E27FC236}">
                <a16:creationId xmlns:a16="http://schemas.microsoft.com/office/drawing/2014/main" id="{A1428701-4521-4D90-CDFC-8B099F698850}"/>
              </a:ext>
            </a:extLst>
          </p:cNvPr>
          <p:cNvCxnSpPr>
            <a:cxnSpLocks/>
          </p:cNvCxnSpPr>
          <p:nvPr/>
        </p:nvCxnSpPr>
        <p:spPr>
          <a:xfrm>
            <a:off x="6794007" y="5114686"/>
            <a:ext cx="0" cy="387035"/>
          </a:xfrm>
          <a:prstGeom prst="line">
            <a:avLst/>
          </a:prstGeom>
        </p:spPr>
        <p:style>
          <a:lnRef idx="1">
            <a:schemeClr val="dk1"/>
          </a:lnRef>
          <a:fillRef idx="0">
            <a:schemeClr val="dk1"/>
          </a:fillRef>
          <a:effectRef idx="0">
            <a:schemeClr val="dk1"/>
          </a:effectRef>
          <a:fontRef idx="minor">
            <a:schemeClr val="tx1"/>
          </a:fontRef>
        </p:style>
      </p:cxnSp>
      <p:cxnSp>
        <p:nvCxnSpPr>
          <p:cNvPr id="1157" name="直線コネクタ 1156">
            <a:extLst>
              <a:ext uri="{FF2B5EF4-FFF2-40B4-BE49-F238E27FC236}">
                <a16:creationId xmlns:a16="http://schemas.microsoft.com/office/drawing/2014/main" id="{AD4A3E75-2449-9861-4C05-BBF6A3B70BC0}"/>
              </a:ext>
            </a:extLst>
          </p:cNvPr>
          <p:cNvCxnSpPr>
            <a:cxnSpLocks/>
          </p:cNvCxnSpPr>
          <p:nvPr/>
        </p:nvCxnSpPr>
        <p:spPr>
          <a:xfrm flipH="1">
            <a:off x="7302244" y="5120084"/>
            <a:ext cx="0" cy="381637"/>
          </a:xfrm>
          <a:prstGeom prst="line">
            <a:avLst/>
          </a:prstGeom>
        </p:spPr>
        <p:style>
          <a:lnRef idx="1">
            <a:schemeClr val="dk1"/>
          </a:lnRef>
          <a:fillRef idx="0">
            <a:schemeClr val="dk1"/>
          </a:fillRef>
          <a:effectRef idx="0">
            <a:schemeClr val="dk1"/>
          </a:effectRef>
          <a:fontRef idx="minor">
            <a:schemeClr val="tx1"/>
          </a:fontRef>
        </p:style>
      </p:cxnSp>
      <p:cxnSp>
        <p:nvCxnSpPr>
          <p:cNvPr id="1161" name="直線コネクタ 1160">
            <a:extLst>
              <a:ext uri="{FF2B5EF4-FFF2-40B4-BE49-F238E27FC236}">
                <a16:creationId xmlns:a16="http://schemas.microsoft.com/office/drawing/2014/main" id="{2CF6D710-F236-8806-4490-10AB4A36F92C}"/>
              </a:ext>
            </a:extLst>
          </p:cNvPr>
          <p:cNvCxnSpPr>
            <a:cxnSpLocks/>
          </p:cNvCxnSpPr>
          <p:nvPr/>
        </p:nvCxnSpPr>
        <p:spPr>
          <a:xfrm>
            <a:off x="7601471" y="5026266"/>
            <a:ext cx="0" cy="475455"/>
          </a:xfrm>
          <a:prstGeom prst="line">
            <a:avLst/>
          </a:prstGeom>
        </p:spPr>
        <p:style>
          <a:lnRef idx="1">
            <a:schemeClr val="dk1"/>
          </a:lnRef>
          <a:fillRef idx="0">
            <a:schemeClr val="dk1"/>
          </a:fillRef>
          <a:effectRef idx="0">
            <a:schemeClr val="dk1"/>
          </a:effectRef>
          <a:fontRef idx="minor">
            <a:schemeClr val="tx1"/>
          </a:fontRef>
        </p:style>
      </p:cxnSp>
      <p:cxnSp>
        <p:nvCxnSpPr>
          <p:cNvPr id="1163" name="直線コネクタ 1162">
            <a:extLst>
              <a:ext uri="{FF2B5EF4-FFF2-40B4-BE49-F238E27FC236}">
                <a16:creationId xmlns:a16="http://schemas.microsoft.com/office/drawing/2014/main" id="{1C2A3B0B-F88B-4062-B4D3-C31D740F7F49}"/>
              </a:ext>
            </a:extLst>
          </p:cNvPr>
          <p:cNvCxnSpPr>
            <a:cxnSpLocks/>
          </p:cNvCxnSpPr>
          <p:nvPr/>
        </p:nvCxnSpPr>
        <p:spPr>
          <a:xfrm>
            <a:off x="7762781" y="3282513"/>
            <a:ext cx="0" cy="2219208"/>
          </a:xfrm>
          <a:prstGeom prst="line">
            <a:avLst/>
          </a:prstGeom>
        </p:spPr>
        <p:style>
          <a:lnRef idx="1">
            <a:schemeClr val="dk1"/>
          </a:lnRef>
          <a:fillRef idx="0">
            <a:schemeClr val="dk1"/>
          </a:fillRef>
          <a:effectRef idx="0">
            <a:schemeClr val="dk1"/>
          </a:effectRef>
          <a:fontRef idx="minor">
            <a:schemeClr val="tx1"/>
          </a:fontRef>
        </p:style>
      </p:cxnSp>
      <p:cxnSp>
        <p:nvCxnSpPr>
          <p:cNvPr id="1165" name="直線コネクタ 1164">
            <a:extLst>
              <a:ext uri="{FF2B5EF4-FFF2-40B4-BE49-F238E27FC236}">
                <a16:creationId xmlns:a16="http://schemas.microsoft.com/office/drawing/2014/main" id="{12AE436C-B5FD-446D-126D-92D075C01367}"/>
              </a:ext>
            </a:extLst>
          </p:cNvPr>
          <p:cNvCxnSpPr>
            <a:cxnSpLocks/>
          </p:cNvCxnSpPr>
          <p:nvPr/>
        </p:nvCxnSpPr>
        <p:spPr>
          <a:xfrm>
            <a:off x="7780453" y="5102624"/>
            <a:ext cx="0" cy="399097"/>
          </a:xfrm>
          <a:prstGeom prst="line">
            <a:avLst/>
          </a:prstGeom>
        </p:spPr>
        <p:style>
          <a:lnRef idx="1">
            <a:schemeClr val="dk1"/>
          </a:lnRef>
          <a:fillRef idx="0">
            <a:schemeClr val="dk1"/>
          </a:fillRef>
          <a:effectRef idx="0">
            <a:schemeClr val="dk1"/>
          </a:effectRef>
          <a:fontRef idx="minor">
            <a:schemeClr val="tx1"/>
          </a:fontRef>
        </p:style>
      </p:cxnSp>
      <p:sp>
        <p:nvSpPr>
          <p:cNvPr id="1175" name="Line 253">
            <a:extLst>
              <a:ext uri="{FF2B5EF4-FFF2-40B4-BE49-F238E27FC236}">
                <a16:creationId xmlns:a16="http://schemas.microsoft.com/office/drawing/2014/main" id="{F518B110-7F20-F7AC-6A13-0F80D0F5B062}"/>
              </a:ext>
            </a:extLst>
          </p:cNvPr>
          <p:cNvSpPr>
            <a:spLocks noChangeShapeType="1"/>
          </p:cNvSpPr>
          <p:nvPr/>
        </p:nvSpPr>
        <p:spPr bwMode="auto">
          <a:xfrm flipV="1">
            <a:off x="1415039" y="3270728"/>
            <a:ext cx="0" cy="222687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76" name="Rectangle 234">
            <a:extLst>
              <a:ext uri="{FF2B5EF4-FFF2-40B4-BE49-F238E27FC236}">
                <a16:creationId xmlns:a16="http://schemas.microsoft.com/office/drawing/2014/main" id="{C14CBBD7-091F-8F9A-D9ED-439A93F984E2}"/>
              </a:ext>
            </a:extLst>
          </p:cNvPr>
          <p:cNvSpPr>
            <a:spLocks noChangeArrowheads="1"/>
          </p:cNvSpPr>
          <p:nvPr/>
        </p:nvSpPr>
        <p:spPr bwMode="auto">
          <a:xfrm>
            <a:off x="4653562" y="5770265"/>
            <a:ext cx="206788"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000" b="0" i="1" u="none" strike="noStrike" kern="1200" cap="none" spc="0" normalizeH="0" baseline="0" noProof="0" dirty="0">
                <a:ln>
                  <a:noFill/>
                </a:ln>
                <a:solidFill>
                  <a:srgbClr val="000000"/>
                </a:solidFill>
                <a:effectLst/>
                <a:uLnTx/>
                <a:uFillTx/>
                <a:latin typeface="Arial" panose="020B0604020202020204" pitchFamily="34" charset="0"/>
                <a:cs typeface="+mn-cs"/>
              </a:rPr>
              <a:t>m/z</a:t>
            </a:r>
            <a:endParaRPr kumimoji="0" lang="ja-JP" altLang="ja-JP" sz="2000" b="0" i="1" u="none" strike="noStrike" kern="1200" cap="none" spc="0" normalizeH="0" baseline="0" noProof="0" dirty="0">
              <a:ln>
                <a:noFill/>
              </a:ln>
              <a:solidFill>
                <a:prstClr val="black"/>
              </a:solidFill>
              <a:effectLst/>
              <a:uLnTx/>
              <a:uFillTx/>
              <a:latin typeface="Arial" panose="020B0604020202020204" pitchFamily="34" charset="0"/>
              <a:cs typeface="+mn-cs"/>
            </a:endParaRPr>
          </a:p>
        </p:txBody>
      </p:sp>
      <p:sp>
        <p:nvSpPr>
          <p:cNvPr id="1177" name="テキスト ボックス 1176">
            <a:extLst>
              <a:ext uri="{FF2B5EF4-FFF2-40B4-BE49-F238E27FC236}">
                <a16:creationId xmlns:a16="http://schemas.microsoft.com/office/drawing/2014/main" id="{B3329938-8A6B-BB12-7994-878610AD5C8F}"/>
              </a:ext>
            </a:extLst>
          </p:cNvPr>
          <p:cNvSpPr txBox="1"/>
          <p:nvPr/>
        </p:nvSpPr>
        <p:spPr>
          <a:xfrm>
            <a:off x="1287138" y="5506309"/>
            <a:ext cx="254411" cy="246221"/>
          </a:xfrm>
          <a:prstGeom prst="rect">
            <a:avLst/>
          </a:prstGeom>
          <a:noFill/>
        </p:spPr>
        <p:txBody>
          <a:bodyPr wrap="square" rtlCol="0">
            <a:spAutoFit/>
          </a:bodyPr>
          <a:lstStyle/>
          <a:p>
            <a:r>
              <a:rPr kumimoji="1" lang="en-US" altLang="ja-JP" sz="1000" dirty="0">
                <a:latin typeface="+mj-lt"/>
              </a:rPr>
              <a:t>0</a:t>
            </a:r>
            <a:endParaRPr kumimoji="1" lang="ja-JP" altLang="en-US" sz="1000" dirty="0">
              <a:latin typeface="+mj-lt"/>
            </a:endParaRPr>
          </a:p>
        </p:txBody>
      </p:sp>
      <p:sp>
        <p:nvSpPr>
          <p:cNvPr id="1178" name="テキスト ボックス 1177">
            <a:extLst>
              <a:ext uri="{FF2B5EF4-FFF2-40B4-BE49-F238E27FC236}">
                <a16:creationId xmlns:a16="http://schemas.microsoft.com/office/drawing/2014/main" id="{B893F975-F492-F0C6-9451-987C5E385AC9}"/>
              </a:ext>
            </a:extLst>
          </p:cNvPr>
          <p:cNvSpPr txBox="1"/>
          <p:nvPr/>
        </p:nvSpPr>
        <p:spPr>
          <a:xfrm>
            <a:off x="2313259" y="5506309"/>
            <a:ext cx="424891" cy="246221"/>
          </a:xfrm>
          <a:prstGeom prst="rect">
            <a:avLst/>
          </a:prstGeom>
          <a:noFill/>
        </p:spPr>
        <p:txBody>
          <a:bodyPr wrap="square" rtlCol="0">
            <a:spAutoFit/>
          </a:bodyPr>
          <a:lstStyle/>
          <a:p>
            <a:r>
              <a:rPr kumimoji="1" lang="en-US" altLang="ja-JP" sz="1000" dirty="0">
                <a:latin typeface="+mj-lt"/>
              </a:rPr>
              <a:t>100</a:t>
            </a:r>
            <a:endParaRPr kumimoji="1" lang="ja-JP" altLang="en-US" sz="1000" dirty="0">
              <a:latin typeface="+mj-lt"/>
            </a:endParaRPr>
          </a:p>
        </p:txBody>
      </p:sp>
      <p:sp>
        <p:nvSpPr>
          <p:cNvPr id="1179" name="テキスト ボックス 1178">
            <a:extLst>
              <a:ext uri="{FF2B5EF4-FFF2-40B4-BE49-F238E27FC236}">
                <a16:creationId xmlns:a16="http://schemas.microsoft.com/office/drawing/2014/main" id="{CFBE0E58-86E7-B0A1-BBF3-FF0115BC98D5}"/>
              </a:ext>
            </a:extLst>
          </p:cNvPr>
          <p:cNvSpPr txBox="1"/>
          <p:nvPr/>
        </p:nvSpPr>
        <p:spPr>
          <a:xfrm>
            <a:off x="3402368" y="5506309"/>
            <a:ext cx="424891" cy="246221"/>
          </a:xfrm>
          <a:prstGeom prst="rect">
            <a:avLst/>
          </a:prstGeom>
          <a:noFill/>
        </p:spPr>
        <p:txBody>
          <a:bodyPr wrap="square" rtlCol="0">
            <a:spAutoFit/>
          </a:bodyPr>
          <a:lstStyle/>
          <a:p>
            <a:r>
              <a:rPr kumimoji="1" lang="en-US" altLang="ja-JP" sz="1000" dirty="0">
                <a:latin typeface="+mj-lt"/>
              </a:rPr>
              <a:t>200</a:t>
            </a:r>
            <a:endParaRPr kumimoji="1" lang="ja-JP" altLang="en-US" sz="1000" dirty="0">
              <a:latin typeface="+mj-lt"/>
            </a:endParaRPr>
          </a:p>
        </p:txBody>
      </p:sp>
      <p:sp>
        <p:nvSpPr>
          <p:cNvPr id="1180" name="テキスト ボックス 1179">
            <a:extLst>
              <a:ext uri="{FF2B5EF4-FFF2-40B4-BE49-F238E27FC236}">
                <a16:creationId xmlns:a16="http://schemas.microsoft.com/office/drawing/2014/main" id="{B90C398F-F6C7-E096-2E64-16FBEE1D5847}"/>
              </a:ext>
            </a:extLst>
          </p:cNvPr>
          <p:cNvSpPr txBox="1"/>
          <p:nvPr/>
        </p:nvSpPr>
        <p:spPr>
          <a:xfrm>
            <a:off x="4505442" y="5506309"/>
            <a:ext cx="424891" cy="246221"/>
          </a:xfrm>
          <a:prstGeom prst="rect">
            <a:avLst/>
          </a:prstGeom>
          <a:noFill/>
        </p:spPr>
        <p:txBody>
          <a:bodyPr wrap="square" rtlCol="0">
            <a:spAutoFit/>
          </a:bodyPr>
          <a:lstStyle/>
          <a:p>
            <a:r>
              <a:rPr kumimoji="1" lang="en-US" altLang="ja-JP" sz="1000" dirty="0">
                <a:latin typeface="+mj-lt"/>
              </a:rPr>
              <a:t>300</a:t>
            </a:r>
            <a:endParaRPr kumimoji="1" lang="ja-JP" altLang="en-US" sz="1000" dirty="0">
              <a:latin typeface="+mj-lt"/>
            </a:endParaRPr>
          </a:p>
        </p:txBody>
      </p:sp>
      <p:sp>
        <p:nvSpPr>
          <p:cNvPr id="1181" name="テキスト ボックス 1180">
            <a:extLst>
              <a:ext uri="{FF2B5EF4-FFF2-40B4-BE49-F238E27FC236}">
                <a16:creationId xmlns:a16="http://schemas.microsoft.com/office/drawing/2014/main" id="{C8F2EBA4-4631-BFC6-1ABE-8585A1FB0103}"/>
              </a:ext>
            </a:extLst>
          </p:cNvPr>
          <p:cNvSpPr txBox="1"/>
          <p:nvPr/>
        </p:nvSpPr>
        <p:spPr>
          <a:xfrm>
            <a:off x="5605752" y="5506309"/>
            <a:ext cx="424891" cy="246221"/>
          </a:xfrm>
          <a:prstGeom prst="rect">
            <a:avLst/>
          </a:prstGeom>
          <a:noFill/>
        </p:spPr>
        <p:txBody>
          <a:bodyPr wrap="square" rtlCol="0">
            <a:spAutoFit/>
          </a:bodyPr>
          <a:lstStyle/>
          <a:p>
            <a:r>
              <a:rPr kumimoji="1" lang="en-US" altLang="ja-JP" sz="1000" dirty="0">
                <a:latin typeface="+mj-lt"/>
              </a:rPr>
              <a:t>400</a:t>
            </a:r>
            <a:endParaRPr kumimoji="1" lang="ja-JP" altLang="en-US" sz="1000" dirty="0">
              <a:latin typeface="+mj-lt"/>
            </a:endParaRPr>
          </a:p>
        </p:txBody>
      </p:sp>
      <p:sp>
        <p:nvSpPr>
          <p:cNvPr id="1182" name="テキスト ボックス 1181">
            <a:extLst>
              <a:ext uri="{FF2B5EF4-FFF2-40B4-BE49-F238E27FC236}">
                <a16:creationId xmlns:a16="http://schemas.microsoft.com/office/drawing/2014/main" id="{06739E47-68BD-C256-4B85-D1F67D9BF487}"/>
              </a:ext>
            </a:extLst>
          </p:cNvPr>
          <p:cNvSpPr txBox="1"/>
          <p:nvPr/>
        </p:nvSpPr>
        <p:spPr>
          <a:xfrm>
            <a:off x="6699451" y="5506309"/>
            <a:ext cx="424891" cy="246221"/>
          </a:xfrm>
          <a:prstGeom prst="rect">
            <a:avLst/>
          </a:prstGeom>
          <a:noFill/>
        </p:spPr>
        <p:txBody>
          <a:bodyPr wrap="square" rtlCol="0">
            <a:spAutoFit/>
          </a:bodyPr>
          <a:lstStyle/>
          <a:p>
            <a:r>
              <a:rPr kumimoji="1" lang="en-US" altLang="ja-JP" sz="1000" dirty="0">
                <a:latin typeface="+mj-lt"/>
              </a:rPr>
              <a:t>500</a:t>
            </a:r>
            <a:endParaRPr kumimoji="1" lang="ja-JP" altLang="en-US" sz="1000" dirty="0">
              <a:latin typeface="+mj-lt"/>
            </a:endParaRPr>
          </a:p>
        </p:txBody>
      </p:sp>
      <p:sp>
        <p:nvSpPr>
          <p:cNvPr id="1183" name="テキスト ボックス 1182">
            <a:extLst>
              <a:ext uri="{FF2B5EF4-FFF2-40B4-BE49-F238E27FC236}">
                <a16:creationId xmlns:a16="http://schemas.microsoft.com/office/drawing/2014/main" id="{2C5EFBEF-5042-75D1-680B-597A651A5DFD}"/>
              </a:ext>
            </a:extLst>
          </p:cNvPr>
          <p:cNvSpPr txBox="1"/>
          <p:nvPr/>
        </p:nvSpPr>
        <p:spPr>
          <a:xfrm>
            <a:off x="7802840" y="5506309"/>
            <a:ext cx="424891" cy="246221"/>
          </a:xfrm>
          <a:prstGeom prst="rect">
            <a:avLst/>
          </a:prstGeom>
          <a:noFill/>
        </p:spPr>
        <p:txBody>
          <a:bodyPr wrap="square" rtlCol="0">
            <a:spAutoFit/>
          </a:bodyPr>
          <a:lstStyle/>
          <a:p>
            <a:r>
              <a:rPr kumimoji="1" lang="en-US" altLang="ja-JP" sz="1000" dirty="0">
                <a:latin typeface="+mj-lt"/>
              </a:rPr>
              <a:t>600</a:t>
            </a:r>
            <a:endParaRPr kumimoji="1" lang="ja-JP" altLang="en-US" sz="1000" dirty="0">
              <a:latin typeface="+mj-lt"/>
            </a:endParaRPr>
          </a:p>
        </p:txBody>
      </p:sp>
      <p:sp>
        <p:nvSpPr>
          <p:cNvPr id="1192" name="Line 294">
            <a:extLst>
              <a:ext uri="{FF2B5EF4-FFF2-40B4-BE49-F238E27FC236}">
                <a16:creationId xmlns:a16="http://schemas.microsoft.com/office/drawing/2014/main" id="{9907B95F-FDCA-0B60-352C-ED6A1462F487}"/>
              </a:ext>
            </a:extLst>
          </p:cNvPr>
          <p:cNvSpPr>
            <a:spLocks noChangeShapeType="1"/>
          </p:cNvSpPr>
          <p:nvPr/>
        </p:nvSpPr>
        <p:spPr bwMode="auto">
          <a:xfrm flipH="1">
            <a:off x="1371630" y="3474138"/>
            <a:ext cx="4334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93" name="Line 294">
            <a:extLst>
              <a:ext uri="{FF2B5EF4-FFF2-40B4-BE49-F238E27FC236}">
                <a16:creationId xmlns:a16="http://schemas.microsoft.com/office/drawing/2014/main" id="{5BCE53B5-E1DD-53AD-3175-3B489F1DEFF2}"/>
              </a:ext>
            </a:extLst>
          </p:cNvPr>
          <p:cNvSpPr>
            <a:spLocks noChangeShapeType="1"/>
          </p:cNvSpPr>
          <p:nvPr/>
        </p:nvSpPr>
        <p:spPr bwMode="auto">
          <a:xfrm flipH="1">
            <a:off x="1371630" y="3877550"/>
            <a:ext cx="4334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94" name="Line 294">
            <a:extLst>
              <a:ext uri="{FF2B5EF4-FFF2-40B4-BE49-F238E27FC236}">
                <a16:creationId xmlns:a16="http://schemas.microsoft.com/office/drawing/2014/main" id="{C21C6A87-5F64-F1C9-BFDD-E501551B5A61}"/>
              </a:ext>
            </a:extLst>
          </p:cNvPr>
          <p:cNvSpPr>
            <a:spLocks noChangeShapeType="1"/>
          </p:cNvSpPr>
          <p:nvPr/>
        </p:nvSpPr>
        <p:spPr bwMode="auto">
          <a:xfrm flipH="1">
            <a:off x="1371630" y="4283315"/>
            <a:ext cx="4334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95" name="Line 294">
            <a:extLst>
              <a:ext uri="{FF2B5EF4-FFF2-40B4-BE49-F238E27FC236}">
                <a16:creationId xmlns:a16="http://schemas.microsoft.com/office/drawing/2014/main" id="{BBA59FD6-C980-E1A4-40BA-C1159C0796F0}"/>
              </a:ext>
            </a:extLst>
          </p:cNvPr>
          <p:cNvSpPr>
            <a:spLocks noChangeShapeType="1"/>
          </p:cNvSpPr>
          <p:nvPr/>
        </p:nvSpPr>
        <p:spPr bwMode="auto">
          <a:xfrm flipH="1">
            <a:off x="1371630" y="4689080"/>
            <a:ext cx="4334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96" name="Line 294">
            <a:extLst>
              <a:ext uri="{FF2B5EF4-FFF2-40B4-BE49-F238E27FC236}">
                <a16:creationId xmlns:a16="http://schemas.microsoft.com/office/drawing/2014/main" id="{C31F996F-173A-69A6-919E-D4321ABBFD44}"/>
              </a:ext>
            </a:extLst>
          </p:cNvPr>
          <p:cNvSpPr>
            <a:spLocks noChangeShapeType="1"/>
          </p:cNvSpPr>
          <p:nvPr/>
        </p:nvSpPr>
        <p:spPr bwMode="auto">
          <a:xfrm flipH="1">
            <a:off x="1371630" y="5100719"/>
            <a:ext cx="4334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97" name="Line 294">
            <a:extLst>
              <a:ext uri="{FF2B5EF4-FFF2-40B4-BE49-F238E27FC236}">
                <a16:creationId xmlns:a16="http://schemas.microsoft.com/office/drawing/2014/main" id="{6CFF3A0B-8728-A101-4E44-B2817D2F6D4F}"/>
              </a:ext>
            </a:extLst>
          </p:cNvPr>
          <p:cNvSpPr>
            <a:spLocks noChangeShapeType="1"/>
          </p:cNvSpPr>
          <p:nvPr/>
        </p:nvSpPr>
        <p:spPr bwMode="auto">
          <a:xfrm flipH="1">
            <a:off x="1375588" y="5499898"/>
            <a:ext cx="4334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199" name="テキスト ボックス 1198">
            <a:extLst>
              <a:ext uri="{FF2B5EF4-FFF2-40B4-BE49-F238E27FC236}">
                <a16:creationId xmlns:a16="http://schemas.microsoft.com/office/drawing/2014/main" id="{5F3E9C98-C1C0-CCDF-4ECA-BFACBAAEC9D4}"/>
              </a:ext>
            </a:extLst>
          </p:cNvPr>
          <p:cNvSpPr txBox="1"/>
          <p:nvPr/>
        </p:nvSpPr>
        <p:spPr>
          <a:xfrm>
            <a:off x="986851" y="3353179"/>
            <a:ext cx="464344" cy="246221"/>
          </a:xfrm>
          <a:prstGeom prst="rect">
            <a:avLst/>
          </a:prstGeom>
          <a:noFill/>
        </p:spPr>
        <p:txBody>
          <a:bodyPr wrap="square" rtlCol="0">
            <a:spAutoFit/>
          </a:bodyPr>
          <a:lstStyle/>
          <a:p>
            <a:r>
              <a:rPr kumimoji="1" lang="en-US" altLang="ja-JP" sz="1000" dirty="0"/>
              <a:t>1000</a:t>
            </a:r>
            <a:endParaRPr kumimoji="1" lang="ja-JP" altLang="en-US" sz="1000" dirty="0"/>
          </a:p>
        </p:txBody>
      </p:sp>
      <p:sp>
        <p:nvSpPr>
          <p:cNvPr id="1200" name="テキスト ボックス 1199">
            <a:extLst>
              <a:ext uri="{FF2B5EF4-FFF2-40B4-BE49-F238E27FC236}">
                <a16:creationId xmlns:a16="http://schemas.microsoft.com/office/drawing/2014/main" id="{84B2846D-EDA6-0B1B-6A91-9E3DD6F592F4}"/>
              </a:ext>
            </a:extLst>
          </p:cNvPr>
          <p:cNvSpPr txBox="1"/>
          <p:nvPr/>
        </p:nvSpPr>
        <p:spPr>
          <a:xfrm>
            <a:off x="1055219" y="3756106"/>
            <a:ext cx="429462" cy="246221"/>
          </a:xfrm>
          <a:prstGeom prst="rect">
            <a:avLst/>
          </a:prstGeom>
          <a:noFill/>
        </p:spPr>
        <p:txBody>
          <a:bodyPr wrap="square" rtlCol="0">
            <a:spAutoFit/>
          </a:bodyPr>
          <a:lstStyle/>
          <a:p>
            <a:r>
              <a:rPr kumimoji="1" lang="en-US" altLang="ja-JP" sz="1000" dirty="0"/>
              <a:t>800</a:t>
            </a:r>
            <a:endParaRPr kumimoji="1" lang="ja-JP" altLang="en-US" sz="1000" dirty="0"/>
          </a:p>
        </p:txBody>
      </p:sp>
      <p:sp>
        <p:nvSpPr>
          <p:cNvPr id="1201" name="テキスト ボックス 1200">
            <a:extLst>
              <a:ext uri="{FF2B5EF4-FFF2-40B4-BE49-F238E27FC236}">
                <a16:creationId xmlns:a16="http://schemas.microsoft.com/office/drawing/2014/main" id="{C328373D-A874-0DBB-C291-AC0BAE4D3ADF}"/>
              </a:ext>
            </a:extLst>
          </p:cNvPr>
          <p:cNvSpPr txBox="1"/>
          <p:nvPr/>
        </p:nvSpPr>
        <p:spPr>
          <a:xfrm>
            <a:off x="1055219" y="4162886"/>
            <a:ext cx="464344" cy="246221"/>
          </a:xfrm>
          <a:prstGeom prst="rect">
            <a:avLst/>
          </a:prstGeom>
          <a:noFill/>
        </p:spPr>
        <p:txBody>
          <a:bodyPr wrap="square" rtlCol="0">
            <a:spAutoFit/>
          </a:bodyPr>
          <a:lstStyle/>
          <a:p>
            <a:r>
              <a:rPr kumimoji="1" lang="en-US" altLang="ja-JP" sz="1000" dirty="0"/>
              <a:t>600</a:t>
            </a:r>
            <a:endParaRPr kumimoji="1" lang="ja-JP" altLang="en-US" sz="1000" dirty="0"/>
          </a:p>
        </p:txBody>
      </p:sp>
      <p:sp>
        <p:nvSpPr>
          <p:cNvPr id="1202" name="テキスト ボックス 1201">
            <a:extLst>
              <a:ext uri="{FF2B5EF4-FFF2-40B4-BE49-F238E27FC236}">
                <a16:creationId xmlns:a16="http://schemas.microsoft.com/office/drawing/2014/main" id="{A197187C-481A-F952-E40C-56C3F5D87985}"/>
              </a:ext>
            </a:extLst>
          </p:cNvPr>
          <p:cNvSpPr txBox="1"/>
          <p:nvPr/>
        </p:nvSpPr>
        <p:spPr>
          <a:xfrm>
            <a:off x="1055179" y="4563194"/>
            <a:ext cx="464344" cy="246221"/>
          </a:xfrm>
          <a:prstGeom prst="rect">
            <a:avLst/>
          </a:prstGeom>
          <a:noFill/>
        </p:spPr>
        <p:txBody>
          <a:bodyPr wrap="square" rtlCol="0">
            <a:spAutoFit/>
          </a:bodyPr>
          <a:lstStyle/>
          <a:p>
            <a:r>
              <a:rPr kumimoji="1" lang="en-US" altLang="ja-JP" sz="1000" dirty="0"/>
              <a:t>400</a:t>
            </a:r>
            <a:endParaRPr kumimoji="1" lang="ja-JP" altLang="en-US" sz="1000" dirty="0"/>
          </a:p>
        </p:txBody>
      </p:sp>
      <p:sp>
        <p:nvSpPr>
          <p:cNvPr id="1203" name="テキスト ボックス 1202">
            <a:extLst>
              <a:ext uri="{FF2B5EF4-FFF2-40B4-BE49-F238E27FC236}">
                <a16:creationId xmlns:a16="http://schemas.microsoft.com/office/drawing/2014/main" id="{42434B6E-7F79-A324-9353-47F05727FD07}"/>
              </a:ext>
            </a:extLst>
          </p:cNvPr>
          <p:cNvSpPr txBox="1"/>
          <p:nvPr/>
        </p:nvSpPr>
        <p:spPr>
          <a:xfrm>
            <a:off x="1055179" y="4972900"/>
            <a:ext cx="464344" cy="246221"/>
          </a:xfrm>
          <a:prstGeom prst="rect">
            <a:avLst/>
          </a:prstGeom>
          <a:noFill/>
        </p:spPr>
        <p:txBody>
          <a:bodyPr wrap="square" rtlCol="0">
            <a:spAutoFit/>
          </a:bodyPr>
          <a:lstStyle/>
          <a:p>
            <a:r>
              <a:rPr kumimoji="1" lang="en-US" altLang="ja-JP" sz="1000" dirty="0"/>
              <a:t>200</a:t>
            </a:r>
            <a:endParaRPr kumimoji="1" lang="ja-JP" altLang="en-US" sz="1000" dirty="0"/>
          </a:p>
        </p:txBody>
      </p:sp>
      <p:sp>
        <p:nvSpPr>
          <p:cNvPr id="1204" name="Line 50">
            <a:extLst>
              <a:ext uri="{FF2B5EF4-FFF2-40B4-BE49-F238E27FC236}">
                <a16:creationId xmlns:a16="http://schemas.microsoft.com/office/drawing/2014/main" id="{50BD432E-0112-4B7A-8650-123F87A4B69B}"/>
              </a:ext>
            </a:extLst>
          </p:cNvPr>
          <p:cNvSpPr>
            <a:spLocks noChangeShapeType="1"/>
          </p:cNvSpPr>
          <p:nvPr/>
        </p:nvSpPr>
        <p:spPr bwMode="auto">
          <a:xfrm>
            <a:off x="8106348" y="5499768"/>
            <a:ext cx="0" cy="3493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05" name="Line 214">
            <a:extLst>
              <a:ext uri="{FF2B5EF4-FFF2-40B4-BE49-F238E27FC236}">
                <a16:creationId xmlns:a16="http://schemas.microsoft.com/office/drawing/2014/main" id="{55F7847C-284D-C50E-32A1-050F41C9A247}"/>
              </a:ext>
            </a:extLst>
          </p:cNvPr>
          <p:cNvSpPr>
            <a:spLocks noChangeShapeType="1"/>
          </p:cNvSpPr>
          <p:nvPr/>
        </p:nvSpPr>
        <p:spPr bwMode="auto">
          <a:xfrm>
            <a:off x="8039955"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06" name="Line 215">
            <a:extLst>
              <a:ext uri="{FF2B5EF4-FFF2-40B4-BE49-F238E27FC236}">
                <a16:creationId xmlns:a16="http://schemas.microsoft.com/office/drawing/2014/main" id="{109443EB-DEE2-EAB4-E7C0-1605B1C4CB5A}"/>
              </a:ext>
            </a:extLst>
          </p:cNvPr>
          <p:cNvSpPr>
            <a:spLocks noChangeShapeType="1"/>
          </p:cNvSpPr>
          <p:nvPr/>
        </p:nvSpPr>
        <p:spPr bwMode="auto">
          <a:xfrm>
            <a:off x="8063008"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07" name="Line 216">
            <a:extLst>
              <a:ext uri="{FF2B5EF4-FFF2-40B4-BE49-F238E27FC236}">
                <a16:creationId xmlns:a16="http://schemas.microsoft.com/office/drawing/2014/main" id="{E0CAAB28-D68B-098F-FD5A-0F2715D6A2D8}"/>
              </a:ext>
            </a:extLst>
          </p:cNvPr>
          <p:cNvSpPr>
            <a:spLocks noChangeShapeType="1"/>
          </p:cNvSpPr>
          <p:nvPr/>
        </p:nvSpPr>
        <p:spPr bwMode="auto">
          <a:xfrm>
            <a:off x="8083294"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08" name="Line 217">
            <a:extLst>
              <a:ext uri="{FF2B5EF4-FFF2-40B4-BE49-F238E27FC236}">
                <a16:creationId xmlns:a16="http://schemas.microsoft.com/office/drawing/2014/main" id="{8C148DCB-5255-DE6E-9F65-D8438EAA5CA2}"/>
              </a:ext>
            </a:extLst>
          </p:cNvPr>
          <p:cNvSpPr>
            <a:spLocks noChangeShapeType="1"/>
          </p:cNvSpPr>
          <p:nvPr/>
        </p:nvSpPr>
        <p:spPr bwMode="auto">
          <a:xfrm>
            <a:off x="8130322" y="5499768"/>
            <a:ext cx="0" cy="1528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sp>
        <p:nvSpPr>
          <p:cNvPr id="1211" name="Rectangle 316">
            <a:extLst>
              <a:ext uri="{FF2B5EF4-FFF2-40B4-BE49-F238E27FC236}">
                <a16:creationId xmlns:a16="http://schemas.microsoft.com/office/drawing/2014/main" id="{EB884550-CA02-70F5-5A66-114F01562AA9}"/>
              </a:ext>
            </a:extLst>
          </p:cNvPr>
          <p:cNvSpPr>
            <a:spLocks noChangeArrowheads="1"/>
          </p:cNvSpPr>
          <p:nvPr/>
        </p:nvSpPr>
        <p:spPr bwMode="auto">
          <a:xfrm rot="16200000">
            <a:off x="736858" y="4337914"/>
            <a:ext cx="47448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ja-JP" sz="1000" b="0" i="0" u="none" strike="noStrike" kern="1200" cap="none" spc="0" normalizeH="0" baseline="0" noProof="0" dirty="0">
                <a:ln>
                  <a:noFill/>
                </a:ln>
                <a:solidFill>
                  <a:srgbClr val="000000"/>
                </a:solidFill>
                <a:effectLst/>
                <a:uLnTx/>
                <a:uFillTx/>
                <a:latin typeface="Arial" panose="020B0604020202020204" pitchFamily="34" charset="0"/>
                <a:cs typeface="+mn-cs"/>
              </a:rPr>
              <a:t>Intensity</a:t>
            </a:r>
            <a:endParaRPr kumimoji="0" lang="ja-JP" altLang="ja-JP" sz="2000" b="0" i="0" u="none" strike="noStrike" kern="1200" cap="none" spc="0" normalizeH="0" baseline="0" noProof="0" dirty="0">
              <a:ln>
                <a:noFill/>
              </a:ln>
              <a:solidFill>
                <a:prstClr val="black"/>
              </a:solidFill>
              <a:effectLst/>
              <a:uLnTx/>
              <a:uFillTx/>
              <a:latin typeface="Arial" panose="020B0604020202020204" pitchFamily="34" charset="0"/>
              <a:cs typeface="+mn-cs"/>
            </a:endParaRPr>
          </a:p>
        </p:txBody>
      </p:sp>
      <p:sp>
        <p:nvSpPr>
          <p:cNvPr id="1216" name="Rectangle 16">
            <a:extLst>
              <a:ext uri="{FF2B5EF4-FFF2-40B4-BE49-F238E27FC236}">
                <a16:creationId xmlns:a16="http://schemas.microsoft.com/office/drawing/2014/main" id="{38E970A5-8A98-07EB-4B8E-B2F29AD912CB}"/>
              </a:ext>
            </a:extLst>
          </p:cNvPr>
          <p:cNvSpPr>
            <a:spLocks noChangeArrowheads="1"/>
          </p:cNvSpPr>
          <p:nvPr/>
        </p:nvSpPr>
        <p:spPr bwMode="auto">
          <a:xfrm>
            <a:off x="1578230" y="3262337"/>
            <a:ext cx="41998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783" rtl="0" eaLnBrk="0" fontAlgn="base" latinLnBrk="0" hangingPunct="0">
              <a:lnSpc>
                <a:spcPct val="100000"/>
              </a:lnSpc>
              <a:spcBef>
                <a:spcPct val="0"/>
              </a:spcBef>
              <a:spcAft>
                <a:spcPct val="0"/>
              </a:spcAft>
              <a:buClrTx/>
              <a:buSzTx/>
              <a:buFontTx/>
              <a:buNone/>
              <a:tabLst/>
              <a:defRPr/>
            </a:pPr>
            <a:r>
              <a:rPr kumimoji="0" lang="en-US" altLang="ja-JP" sz="1000" b="0" i="0" u="sng"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MS/MS</a:t>
            </a:r>
            <a:endParaRPr kumimoji="0" lang="ja-JP" altLang="ja-JP" sz="4000" b="0" i="0" u="sng" strike="noStrike" kern="1200" cap="none" spc="0" normalizeH="0" baseline="3000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cxnSp>
        <p:nvCxnSpPr>
          <p:cNvPr id="1122" name="直線矢印コネクタ 1121">
            <a:extLst>
              <a:ext uri="{FF2B5EF4-FFF2-40B4-BE49-F238E27FC236}">
                <a16:creationId xmlns:a16="http://schemas.microsoft.com/office/drawing/2014/main" id="{06A6BA74-17C1-5EAD-AB10-3BEE8DA65D7C}"/>
              </a:ext>
            </a:extLst>
          </p:cNvPr>
          <p:cNvCxnSpPr>
            <a:cxnSpLocks/>
          </p:cNvCxnSpPr>
          <p:nvPr/>
        </p:nvCxnSpPr>
        <p:spPr>
          <a:xfrm flipH="1">
            <a:off x="5796934" y="1777148"/>
            <a:ext cx="310928" cy="0"/>
          </a:xfrm>
          <a:prstGeom prst="straightConnector1">
            <a:avLst/>
          </a:prstGeom>
          <a:ln w="6350">
            <a:solidFill>
              <a:schemeClr val="accent1"/>
            </a:solidFill>
            <a:headEnd type="none"/>
            <a:tailEnd type="triangle"/>
          </a:ln>
        </p:spPr>
        <p:style>
          <a:lnRef idx="1">
            <a:schemeClr val="dk1"/>
          </a:lnRef>
          <a:fillRef idx="0">
            <a:schemeClr val="dk1"/>
          </a:fillRef>
          <a:effectRef idx="0">
            <a:schemeClr val="dk1"/>
          </a:effectRef>
          <a:fontRef idx="minor">
            <a:schemeClr val="tx1"/>
          </a:fontRef>
        </p:style>
      </p:cxnSp>
      <p:cxnSp>
        <p:nvCxnSpPr>
          <p:cNvPr id="1124" name="直線矢印コネクタ 1123">
            <a:extLst>
              <a:ext uri="{FF2B5EF4-FFF2-40B4-BE49-F238E27FC236}">
                <a16:creationId xmlns:a16="http://schemas.microsoft.com/office/drawing/2014/main" id="{7CED4568-D13D-4849-DAA9-9C3D23A44523}"/>
              </a:ext>
            </a:extLst>
          </p:cNvPr>
          <p:cNvCxnSpPr>
            <a:cxnSpLocks/>
          </p:cNvCxnSpPr>
          <p:nvPr/>
        </p:nvCxnSpPr>
        <p:spPr>
          <a:xfrm flipH="1">
            <a:off x="6127145" y="1777148"/>
            <a:ext cx="310928" cy="0"/>
          </a:xfrm>
          <a:prstGeom prst="straightConnector1">
            <a:avLst/>
          </a:prstGeom>
          <a:ln w="6350">
            <a:solidFill>
              <a:schemeClr val="accent1"/>
            </a:solidFill>
            <a:headEnd type="none"/>
            <a:tailEnd type="triangle"/>
          </a:ln>
        </p:spPr>
        <p:style>
          <a:lnRef idx="1">
            <a:schemeClr val="dk1"/>
          </a:lnRef>
          <a:fillRef idx="0">
            <a:schemeClr val="dk1"/>
          </a:fillRef>
          <a:effectRef idx="0">
            <a:schemeClr val="dk1"/>
          </a:effectRef>
          <a:fontRef idx="minor">
            <a:schemeClr val="tx1"/>
          </a:fontRef>
        </p:style>
      </p:cxnSp>
      <p:cxnSp>
        <p:nvCxnSpPr>
          <p:cNvPr id="1126" name="直線矢印コネクタ 1125">
            <a:extLst>
              <a:ext uri="{FF2B5EF4-FFF2-40B4-BE49-F238E27FC236}">
                <a16:creationId xmlns:a16="http://schemas.microsoft.com/office/drawing/2014/main" id="{9E204B18-4BAA-0807-5C58-31C8AC63B219}"/>
              </a:ext>
            </a:extLst>
          </p:cNvPr>
          <p:cNvCxnSpPr>
            <a:cxnSpLocks/>
          </p:cNvCxnSpPr>
          <p:nvPr/>
        </p:nvCxnSpPr>
        <p:spPr>
          <a:xfrm flipH="1">
            <a:off x="6457356" y="1777148"/>
            <a:ext cx="310928" cy="0"/>
          </a:xfrm>
          <a:prstGeom prst="straightConnector1">
            <a:avLst/>
          </a:prstGeom>
          <a:ln w="6350">
            <a:solidFill>
              <a:schemeClr val="accent1"/>
            </a:solidFill>
            <a:headEnd type="none"/>
            <a:tailEnd type="triangle"/>
          </a:ln>
        </p:spPr>
        <p:style>
          <a:lnRef idx="1">
            <a:schemeClr val="dk1"/>
          </a:lnRef>
          <a:fillRef idx="0">
            <a:schemeClr val="dk1"/>
          </a:fillRef>
          <a:effectRef idx="0">
            <a:schemeClr val="dk1"/>
          </a:effectRef>
          <a:fontRef idx="minor">
            <a:schemeClr val="tx1"/>
          </a:fontRef>
        </p:style>
      </p:cxnSp>
      <p:grpSp>
        <p:nvGrpSpPr>
          <p:cNvPr id="25" name="グループ化 24">
            <a:extLst>
              <a:ext uri="{FF2B5EF4-FFF2-40B4-BE49-F238E27FC236}">
                <a16:creationId xmlns:a16="http://schemas.microsoft.com/office/drawing/2014/main" id="{0FCFF50F-E199-3B99-7327-52D4EB792024}"/>
              </a:ext>
            </a:extLst>
          </p:cNvPr>
          <p:cNvGrpSpPr/>
          <p:nvPr/>
        </p:nvGrpSpPr>
        <p:grpSpPr>
          <a:xfrm>
            <a:off x="1614048" y="169565"/>
            <a:ext cx="3592050" cy="2676997"/>
            <a:chOff x="1669820" y="231709"/>
            <a:chExt cx="3444835" cy="2538177"/>
          </a:xfrm>
        </p:grpSpPr>
        <p:pic>
          <p:nvPicPr>
            <p:cNvPr id="136" name="図 135" descr="ダイアグラム&#10;&#10;自動的に生成された説明">
              <a:extLst>
                <a:ext uri="{FF2B5EF4-FFF2-40B4-BE49-F238E27FC236}">
                  <a16:creationId xmlns:a16="http://schemas.microsoft.com/office/drawing/2014/main" id="{CEBD8BDF-E2A9-E0EF-A8BB-765835BA186E}"/>
                </a:ext>
              </a:extLst>
            </p:cNvPr>
            <p:cNvPicPr>
              <a:picLocks noChangeAspect="1"/>
            </p:cNvPicPr>
            <p:nvPr/>
          </p:nvPicPr>
          <p:blipFill rotWithShape="1">
            <a:blip r:embed="rId3">
              <a:extLst>
                <a:ext uri="{28A0092B-C50C-407E-A947-70E740481C1C}">
                  <a14:useLocalDpi xmlns:a14="http://schemas.microsoft.com/office/drawing/2010/main" val="0"/>
                </a:ext>
              </a:extLst>
            </a:blip>
            <a:srcRect b="10030"/>
            <a:stretch/>
          </p:blipFill>
          <p:spPr>
            <a:xfrm>
              <a:off x="2339774" y="285475"/>
              <a:ext cx="1930824" cy="2431716"/>
            </a:xfrm>
            <a:prstGeom prst="rect">
              <a:avLst/>
            </a:prstGeom>
          </p:spPr>
        </p:pic>
        <p:cxnSp>
          <p:nvCxnSpPr>
            <p:cNvPr id="137" name="直線コネクタ 136">
              <a:extLst>
                <a:ext uri="{FF2B5EF4-FFF2-40B4-BE49-F238E27FC236}">
                  <a16:creationId xmlns:a16="http://schemas.microsoft.com/office/drawing/2014/main" id="{C33CF559-6F51-AD17-1DBB-20E0A58FAD2C}"/>
                </a:ext>
              </a:extLst>
            </p:cNvPr>
            <p:cNvCxnSpPr>
              <a:cxnSpLocks/>
            </p:cNvCxnSpPr>
            <p:nvPr/>
          </p:nvCxnSpPr>
          <p:spPr>
            <a:xfrm flipV="1">
              <a:off x="3182783" y="1972246"/>
              <a:ext cx="256786" cy="456697"/>
            </a:xfrm>
            <a:prstGeom prst="line">
              <a:avLst/>
            </a:prstGeom>
            <a:noFill/>
            <a:ln w="31750" cap="flat" cmpd="sng" algn="ctr">
              <a:solidFill>
                <a:srgbClr val="4472C4"/>
              </a:solidFill>
              <a:prstDash val="sysDot"/>
              <a:miter lim="800000"/>
            </a:ln>
            <a:effectLst/>
          </p:spPr>
        </p:cxnSp>
        <p:cxnSp>
          <p:nvCxnSpPr>
            <p:cNvPr id="138" name="直線コネクタ 137">
              <a:extLst>
                <a:ext uri="{FF2B5EF4-FFF2-40B4-BE49-F238E27FC236}">
                  <a16:creationId xmlns:a16="http://schemas.microsoft.com/office/drawing/2014/main" id="{1AC15640-EA62-53D9-02DF-96A66E12E0DD}"/>
                </a:ext>
              </a:extLst>
            </p:cNvPr>
            <p:cNvCxnSpPr>
              <a:cxnSpLocks/>
            </p:cNvCxnSpPr>
            <p:nvPr/>
          </p:nvCxnSpPr>
          <p:spPr>
            <a:xfrm>
              <a:off x="3439569" y="1972246"/>
              <a:ext cx="507975" cy="0"/>
            </a:xfrm>
            <a:prstGeom prst="line">
              <a:avLst/>
            </a:prstGeom>
            <a:noFill/>
            <a:ln w="31750" cap="flat" cmpd="sng" algn="ctr">
              <a:solidFill>
                <a:srgbClr val="4472C4"/>
              </a:solidFill>
              <a:prstDash val="solid"/>
              <a:miter lim="800000"/>
            </a:ln>
            <a:effectLst/>
          </p:spPr>
        </p:cxnSp>
        <p:sp>
          <p:nvSpPr>
            <p:cNvPr id="139" name="テキスト ボックス 138">
              <a:extLst>
                <a:ext uri="{FF2B5EF4-FFF2-40B4-BE49-F238E27FC236}">
                  <a16:creationId xmlns:a16="http://schemas.microsoft.com/office/drawing/2014/main" id="{8600E0CA-7AAC-0728-02A4-79EA61F45DC7}"/>
                </a:ext>
              </a:extLst>
            </p:cNvPr>
            <p:cNvSpPr txBox="1"/>
            <p:nvPr/>
          </p:nvSpPr>
          <p:spPr>
            <a:xfrm>
              <a:off x="3900022" y="1700682"/>
              <a:ext cx="1115457"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Arial" panose="020B0604020202020204" pitchFamily="34" charset="0"/>
                </a:rPr>
                <a:t>489.10</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Arial" panose="020B0604020202020204" pitchFamily="34" charset="0"/>
                </a:rPr>
                <a:t>  -90(C</a:t>
              </a:r>
              <a:r>
                <a:rPr kumimoji="1" lang="en-US" altLang="ja-JP" sz="1000" b="0" i="0" u="none" strike="noStrike" kern="1200" cap="none" spc="0" normalizeH="0" baseline="-25000" noProof="0" dirty="0">
                  <a:ln>
                    <a:noFill/>
                  </a:ln>
                  <a:solidFill>
                    <a:prstClr val="black"/>
                  </a:solidFill>
                  <a:effectLst/>
                  <a:uLnTx/>
                  <a:uFillTx/>
                  <a:latin typeface="Arial"/>
                  <a:ea typeface="游ゴシック" panose="020B0400000000000000" pitchFamily="50" charset="-128"/>
                  <a:cs typeface="Arial" panose="020B0604020202020204" pitchFamily="34" charset="0"/>
                </a:rPr>
                <a:t>3</a:t>
              </a:r>
              <a:r>
                <a:rPr kumimoji="1" lang="en-US" altLang="ja-JP" sz="10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Arial" panose="020B0604020202020204" pitchFamily="34" charset="0"/>
                </a:rPr>
                <a:t>H</a:t>
              </a:r>
              <a:r>
                <a:rPr kumimoji="1" lang="en-US" altLang="ja-JP" sz="1000" b="0" i="0" u="none" strike="noStrike" kern="1200" cap="none" spc="0" normalizeH="0" baseline="-25000" noProof="0" dirty="0">
                  <a:ln>
                    <a:noFill/>
                  </a:ln>
                  <a:solidFill>
                    <a:prstClr val="black"/>
                  </a:solidFill>
                  <a:effectLst/>
                  <a:uLnTx/>
                  <a:uFillTx/>
                  <a:latin typeface="Arial"/>
                  <a:ea typeface="游ゴシック" panose="020B0400000000000000" pitchFamily="50" charset="-128"/>
                  <a:cs typeface="Arial" panose="020B0604020202020204" pitchFamily="34" charset="0"/>
                </a:rPr>
                <a:t>6</a:t>
              </a:r>
              <a:r>
                <a:rPr kumimoji="1" lang="en-US" altLang="ja-JP" sz="10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Arial" panose="020B0604020202020204" pitchFamily="34" charset="0"/>
                </a:rPr>
                <a:t>O</a:t>
              </a:r>
              <a:r>
                <a:rPr kumimoji="1" lang="en-US" altLang="ja-JP" sz="1000" b="0" i="0" u="none" strike="noStrike" kern="1200" cap="none" spc="0" normalizeH="0" baseline="-25000" noProof="0" dirty="0">
                  <a:ln>
                    <a:noFill/>
                  </a:ln>
                  <a:solidFill>
                    <a:prstClr val="black"/>
                  </a:solidFill>
                  <a:effectLst/>
                  <a:uLnTx/>
                  <a:uFillTx/>
                  <a:latin typeface="Arial"/>
                  <a:ea typeface="游ゴシック" panose="020B0400000000000000" pitchFamily="50" charset="-128"/>
                  <a:cs typeface="Arial" panose="020B0604020202020204" pitchFamily="34" charset="0"/>
                </a:rPr>
                <a:t>3</a:t>
              </a:r>
              <a:r>
                <a:rPr kumimoji="1" lang="en-US" altLang="ja-JP" sz="10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Arial" panose="020B0604020202020204" pitchFamily="34" charset="0"/>
                </a:rPr>
                <a:t>)</a:t>
              </a:r>
              <a:endParaRPr kumimoji="1" lang="ja-JP" altLang="en-US" sz="10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Arial" panose="020B0604020202020204" pitchFamily="34" charset="0"/>
              </a:endParaRPr>
            </a:p>
          </p:txBody>
        </p:sp>
        <p:cxnSp>
          <p:nvCxnSpPr>
            <p:cNvPr id="140" name="直線コネクタ 139">
              <a:extLst>
                <a:ext uri="{FF2B5EF4-FFF2-40B4-BE49-F238E27FC236}">
                  <a16:creationId xmlns:a16="http://schemas.microsoft.com/office/drawing/2014/main" id="{00364FE6-ACBD-5FD9-2E48-903DC5641A16}"/>
                </a:ext>
              </a:extLst>
            </p:cNvPr>
            <p:cNvCxnSpPr>
              <a:cxnSpLocks/>
            </p:cNvCxnSpPr>
            <p:nvPr/>
          </p:nvCxnSpPr>
          <p:spPr>
            <a:xfrm flipH="1" flipV="1">
              <a:off x="2727323" y="1609065"/>
              <a:ext cx="323923" cy="222432"/>
            </a:xfrm>
            <a:prstGeom prst="line">
              <a:avLst/>
            </a:prstGeom>
            <a:noFill/>
            <a:ln w="31750" cap="flat" cmpd="sng" algn="ctr">
              <a:solidFill>
                <a:srgbClr val="4472C4"/>
              </a:solidFill>
              <a:prstDash val="sysDot"/>
              <a:miter lim="800000"/>
            </a:ln>
            <a:effectLst/>
          </p:spPr>
        </p:cxnSp>
        <p:cxnSp>
          <p:nvCxnSpPr>
            <p:cNvPr id="141" name="直線コネクタ 140">
              <a:extLst>
                <a:ext uri="{FF2B5EF4-FFF2-40B4-BE49-F238E27FC236}">
                  <a16:creationId xmlns:a16="http://schemas.microsoft.com/office/drawing/2014/main" id="{BBC006EB-CD6C-5020-9EB7-FEC289B608F5}"/>
                </a:ext>
              </a:extLst>
            </p:cNvPr>
            <p:cNvCxnSpPr>
              <a:cxnSpLocks/>
            </p:cNvCxnSpPr>
            <p:nvPr/>
          </p:nvCxnSpPr>
          <p:spPr>
            <a:xfrm flipH="1">
              <a:off x="2291531" y="1609304"/>
              <a:ext cx="455627" cy="216460"/>
            </a:xfrm>
            <a:prstGeom prst="line">
              <a:avLst/>
            </a:prstGeom>
            <a:noFill/>
            <a:ln w="31750" cap="flat" cmpd="sng" algn="ctr">
              <a:solidFill>
                <a:srgbClr val="4472C4"/>
              </a:solidFill>
              <a:prstDash val="solid"/>
              <a:miter lim="800000"/>
            </a:ln>
            <a:effectLst/>
          </p:spPr>
        </p:cxnSp>
        <p:sp>
          <p:nvSpPr>
            <p:cNvPr id="142" name="テキスト ボックス 141">
              <a:extLst>
                <a:ext uri="{FF2B5EF4-FFF2-40B4-BE49-F238E27FC236}">
                  <a16:creationId xmlns:a16="http://schemas.microsoft.com/office/drawing/2014/main" id="{B18A86A1-F2FD-A0E8-9CC1-2A8C82C51114}"/>
                </a:ext>
              </a:extLst>
            </p:cNvPr>
            <p:cNvSpPr txBox="1"/>
            <p:nvPr/>
          </p:nvSpPr>
          <p:spPr>
            <a:xfrm>
              <a:off x="1669820" y="1719210"/>
              <a:ext cx="1115457"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Arial" panose="020B0604020202020204" pitchFamily="34" charset="0"/>
                </a:rPr>
                <a:t>519.11</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Arial" panose="020B0604020202020204" pitchFamily="34" charset="0"/>
                </a:rPr>
                <a:t>  -60(C</a:t>
              </a:r>
              <a:r>
                <a:rPr kumimoji="1" lang="en-US" altLang="ja-JP" sz="1000" b="0" i="0" u="none" strike="noStrike" kern="1200" cap="none" spc="0" normalizeH="0" baseline="-25000" noProof="0" dirty="0">
                  <a:ln>
                    <a:noFill/>
                  </a:ln>
                  <a:solidFill>
                    <a:prstClr val="black"/>
                  </a:solidFill>
                  <a:effectLst/>
                  <a:uLnTx/>
                  <a:uFillTx/>
                  <a:latin typeface="Arial"/>
                  <a:ea typeface="游ゴシック" panose="020B0400000000000000" pitchFamily="50" charset="-128"/>
                  <a:cs typeface="Arial" panose="020B0604020202020204" pitchFamily="34" charset="0"/>
                </a:rPr>
                <a:t>2</a:t>
              </a:r>
              <a:r>
                <a:rPr kumimoji="1" lang="en-US" altLang="ja-JP" sz="10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Arial" panose="020B0604020202020204" pitchFamily="34" charset="0"/>
                </a:rPr>
                <a:t>H</a:t>
              </a:r>
              <a:r>
                <a:rPr kumimoji="1" lang="en-US" altLang="ja-JP" sz="1000" b="0" i="0" u="none" strike="noStrike" kern="1200" cap="none" spc="0" normalizeH="0" baseline="-25000" noProof="0" dirty="0">
                  <a:ln>
                    <a:noFill/>
                  </a:ln>
                  <a:solidFill>
                    <a:prstClr val="black"/>
                  </a:solidFill>
                  <a:effectLst/>
                  <a:uLnTx/>
                  <a:uFillTx/>
                  <a:latin typeface="Arial"/>
                  <a:ea typeface="游ゴシック" panose="020B0400000000000000" pitchFamily="50" charset="-128"/>
                  <a:cs typeface="Arial" panose="020B0604020202020204" pitchFamily="34" charset="0"/>
                </a:rPr>
                <a:t>4</a:t>
              </a:r>
              <a:r>
                <a:rPr kumimoji="1" lang="en-US" altLang="ja-JP" sz="10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Arial" panose="020B0604020202020204" pitchFamily="34" charset="0"/>
                </a:rPr>
                <a:t>O</a:t>
              </a:r>
              <a:r>
                <a:rPr kumimoji="1" lang="en-US" altLang="ja-JP" sz="1000" b="0" i="0" u="none" strike="noStrike" kern="1200" cap="none" spc="0" normalizeH="0" baseline="-25000" noProof="0" dirty="0">
                  <a:ln>
                    <a:noFill/>
                  </a:ln>
                  <a:solidFill>
                    <a:prstClr val="black"/>
                  </a:solidFill>
                  <a:effectLst/>
                  <a:uLnTx/>
                  <a:uFillTx/>
                  <a:latin typeface="Arial"/>
                  <a:ea typeface="游ゴシック" panose="020B0400000000000000" pitchFamily="50" charset="-128"/>
                  <a:cs typeface="Arial" panose="020B0604020202020204" pitchFamily="34" charset="0"/>
                </a:rPr>
                <a:t>2</a:t>
              </a:r>
              <a:r>
                <a:rPr kumimoji="1" lang="en-US" altLang="ja-JP" sz="10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Arial" panose="020B0604020202020204" pitchFamily="34" charset="0"/>
                </a:rPr>
                <a:t>)</a:t>
              </a:r>
              <a:endParaRPr kumimoji="1" lang="ja-JP" altLang="en-US" sz="10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Arial" panose="020B0604020202020204" pitchFamily="34" charset="0"/>
              </a:endParaRPr>
            </a:p>
          </p:txBody>
        </p:sp>
        <p:cxnSp>
          <p:nvCxnSpPr>
            <p:cNvPr id="143" name="直線コネクタ 142">
              <a:extLst>
                <a:ext uri="{FF2B5EF4-FFF2-40B4-BE49-F238E27FC236}">
                  <a16:creationId xmlns:a16="http://schemas.microsoft.com/office/drawing/2014/main" id="{F2D3CECB-0EEB-00D5-325A-0D56FA7562DB}"/>
                </a:ext>
              </a:extLst>
            </p:cNvPr>
            <p:cNvCxnSpPr>
              <a:cxnSpLocks/>
            </p:cNvCxnSpPr>
            <p:nvPr/>
          </p:nvCxnSpPr>
          <p:spPr>
            <a:xfrm flipV="1">
              <a:off x="3067346" y="1329459"/>
              <a:ext cx="0" cy="502038"/>
            </a:xfrm>
            <a:prstGeom prst="line">
              <a:avLst/>
            </a:prstGeom>
            <a:noFill/>
            <a:ln w="31750" cap="flat" cmpd="sng" algn="ctr">
              <a:solidFill>
                <a:srgbClr val="4472C4"/>
              </a:solidFill>
              <a:prstDash val="sysDot"/>
              <a:miter lim="800000"/>
            </a:ln>
            <a:effectLst/>
          </p:spPr>
        </p:cxnSp>
        <p:cxnSp>
          <p:nvCxnSpPr>
            <p:cNvPr id="144" name="直線コネクタ 143">
              <a:extLst>
                <a:ext uri="{FF2B5EF4-FFF2-40B4-BE49-F238E27FC236}">
                  <a16:creationId xmlns:a16="http://schemas.microsoft.com/office/drawing/2014/main" id="{62053BD2-52A6-EFB7-86AC-EBAEEE3F7BFF}"/>
                </a:ext>
              </a:extLst>
            </p:cNvPr>
            <p:cNvCxnSpPr>
              <a:cxnSpLocks/>
            </p:cNvCxnSpPr>
            <p:nvPr/>
          </p:nvCxnSpPr>
          <p:spPr>
            <a:xfrm flipH="1">
              <a:off x="2615147" y="1327317"/>
              <a:ext cx="468000" cy="0"/>
            </a:xfrm>
            <a:prstGeom prst="line">
              <a:avLst/>
            </a:prstGeom>
            <a:noFill/>
            <a:ln w="31750" cap="flat" cmpd="sng" algn="ctr">
              <a:solidFill>
                <a:srgbClr val="4472C4"/>
              </a:solidFill>
              <a:prstDash val="solid"/>
              <a:miter lim="800000"/>
            </a:ln>
            <a:effectLst/>
          </p:spPr>
        </p:cxnSp>
        <p:sp>
          <p:nvSpPr>
            <p:cNvPr id="145" name="テキスト ボックス 144">
              <a:extLst>
                <a:ext uri="{FF2B5EF4-FFF2-40B4-BE49-F238E27FC236}">
                  <a16:creationId xmlns:a16="http://schemas.microsoft.com/office/drawing/2014/main" id="{A913DC2F-722F-54A3-7A33-1DC71EF6C464}"/>
                </a:ext>
              </a:extLst>
            </p:cNvPr>
            <p:cNvSpPr txBox="1"/>
            <p:nvPr/>
          </p:nvSpPr>
          <p:spPr>
            <a:xfrm>
              <a:off x="1938480" y="937608"/>
              <a:ext cx="1185723"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Arial" panose="020B0604020202020204" pitchFamily="34" charset="0"/>
                </a:rPr>
                <a:t>459.09</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Arial" panose="020B0604020202020204" pitchFamily="34" charset="0"/>
                </a:rPr>
                <a:t>  -120(C</a:t>
              </a:r>
              <a:r>
                <a:rPr kumimoji="1" lang="en-US" altLang="ja-JP" sz="1000" b="0" i="0" u="none" strike="noStrike" kern="1200" cap="none" spc="0" normalizeH="0" baseline="-25000" noProof="0" dirty="0">
                  <a:ln>
                    <a:noFill/>
                  </a:ln>
                  <a:solidFill>
                    <a:prstClr val="black"/>
                  </a:solidFill>
                  <a:effectLst/>
                  <a:uLnTx/>
                  <a:uFillTx/>
                  <a:latin typeface="Arial"/>
                  <a:ea typeface="游ゴシック" panose="020B0400000000000000" pitchFamily="50" charset="-128"/>
                  <a:cs typeface="Arial" panose="020B0604020202020204" pitchFamily="34" charset="0"/>
                </a:rPr>
                <a:t>4</a:t>
              </a:r>
              <a:r>
                <a:rPr kumimoji="1" lang="en-US" altLang="ja-JP" sz="10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Arial" panose="020B0604020202020204" pitchFamily="34" charset="0"/>
                </a:rPr>
                <a:t>H</a:t>
              </a:r>
              <a:r>
                <a:rPr kumimoji="1" lang="en-US" altLang="ja-JP" sz="1000" b="0" i="0" u="none" strike="noStrike" kern="1200" cap="none" spc="0" normalizeH="0" baseline="-25000" noProof="0" dirty="0">
                  <a:ln>
                    <a:noFill/>
                  </a:ln>
                  <a:solidFill>
                    <a:prstClr val="black"/>
                  </a:solidFill>
                  <a:effectLst/>
                  <a:uLnTx/>
                  <a:uFillTx/>
                  <a:latin typeface="Arial"/>
                  <a:ea typeface="游ゴシック" panose="020B0400000000000000" pitchFamily="50" charset="-128"/>
                  <a:cs typeface="Arial" panose="020B0604020202020204" pitchFamily="34" charset="0"/>
                </a:rPr>
                <a:t>8</a:t>
              </a:r>
              <a:r>
                <a:rPr kumimoji="1" lang="en-US" altLang="ja-JP" sz="10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Arial" panose="020B0604020202020204" pitchFamily="34" charset="0"/>
                </a:rPr>
                <a:t>O</a:t>
              </a:r>
              <a:r>
                <a:rPr kumimoji="1" lang="en-US" altLang="ja-JP" sz="1000" b="0" i="0" u="none" strike="noStrike" kern="1200" cap="none" spc="0" normalizeH="0" baseline="-25000" noProof="0" dirty="0">
                  <a:ln>
                    <a:noFill/>
                  </a:ln>
                  <a:solidFill>
                    <a:prstClr val="black"/>
                  </a:solidFill>
                  <a:effectLst/>
                  <a:uLnTx/>
                  <a:uFillTx/>
                  <a:latin typeface="Arial"/>
                  <a:ea typeface="游ゴシック" panose="020B0400000000000000" pitchFamily="50" charset="-128"/>
                  <a:cs typeface="Arial" panose="020B0604020202020204" pitchFamily="34" charset="0"/>
                </a:rPr>
                <a:t>4</a:t>
              </a:r>
              <a:r>
                <a:rPr kumimoji="1" lang="en-US" altLang="ja-JP" sz="10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Arial" panose="020B0604020202020204" pitchFamily="34" charset="0"/>
                </a:rPr>
                <a:t>)</a:t>
              </a:r>
              <a:endParaRPr kumimoji="1" lang="ja-JP" altLang="en-US" sz="10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Arial" panose="020B0604020202020204" pitchFamily="34" charset="0"/>
              </a:endParaRPr>
            </a:p>
          </p:txBody>
        </p:sp>
        <p:cxnSp>
          <p:nvCxnSpPr>
            <p:cNvPr id="146" name="直線コネクタ 145">
              <a:extLst>
                <a:ext uri="{FF2B5EF4-FFF2-40B4-BE49-F238E27FC236}">
                  <a16:creationId xmlns:a16="http://schemas.microsoft.com/office/drawing/2014/main" id="{E57ED6A5-FAA4-7E5B-B0C1-3CDB44E0B059}"/>
                </a:ext>
              </a:extLst>
            </p:cNvPr>
            <p:cNvCxnSpPr>
              <a:cxnSpLocks/>
            </p:cNvCxnSpPr>
            <p:nvPr/>
          </p:nvCxnSpPr>
          <p:spPr>
            <a:xfrm flipV="1">
              <a:off x="3155141" y="2240063"/>
              <a:ext cx="394025" cy="198577"/>
            </a:xfrm>
            <a:prstGeom prst="line">
              <a:avLst/>
            </a:prstGeom>
            <a:noFill/>
            <a:ln w="31750" cap="flat" cmpd="sng" algn="ctr">
              <a:solidFill>
                <a:srgbClr val="4472C4"/>
              </a:solidFill>
              <a:prstDash val="sysDot"/>
              <a:miter lim="800000"/>
            </a:ln>
            <a:effectLst/>
          </p:spPr>
        </p:cxnSp>
        <p:cxnSp>
          <p:nvCxnSpPr>
            <p:cNvPr id="147" name="直線コネクタ 146">
              <a:extLst>
                <a:ext uri="{FF2B5EF4-FFF2-40B4-BE49-F238E27FC236}">
                  <a16:creationId xmlns:a16="http://schemas.microsoft.com/office/drawing/2014/main" id="{1B39FDBF-466A-ABD7-D16E-94CD291EC0D4}"/>
                </a:ext>
              </a:extLst>
            </p:cNvPr>
            <p:cNvCxnSpPr>
              <a:cxnSpLocks/>
            </p:cNvCxnSpPr>
            <p:nvPr/>
          </p:nvCxnSpPr>
          <p:spPr>
            <a:xfrm>
              <a:off x="3549166" y="2240063"/>
              <a:ext cx="507975" cy="0"/>
            </a:xfrm>
            <a:prstGeom prst="line">
              <a:avLst/>
            </a:prstGeom>
            <a:noFill/>
            <a:ln w="31750" cap="flat" cmpd="sng" algn="ctr">
              <a:solidFill>
                <a:srgbClr val="4472C4"/>
              </a:solidFill>
              <a:prstDash val="solid"/>
              <a:miter lim="800000"/>
            </a:ln>
            <a:effectLst/>
          </p:spPr>
        </p:cxnSp>
        <p:sp>
          <p:nvSpPr>
            <p:cNvPr id="148" name="テキスト ボックス 147">
              <a:extLst>
                <a:ext uri="{FF2B5EF4-FFF2-40B4-BE49-F238E27FC236}">
                  <a16:creationId xmlns:a16="http://schemas.microsoft.com/office/drawing/2014/main" id="{EA5AB590-8E3C-4CA5-C243-027588C18050}"/>
                </a:ext>
              </a:extLst>
            </p:cNvPr>
            <p:cNvSpPr txBox="1"/>
            <p:nvPr/>
          </p:nvSpPr>
          <p:spPr>
            <a:xfrm>
              <a:off x="3999198" y="2119709"/>
              <a:ext cx="1115457"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Arial" panose="020B0604020202020204" pitchFamily="34" charset="0"/>
                </a:rPr>
                <a:t>519.11</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Arial" panose="020B0604020202020204" pitchFamily="34" charset="0"/>
                </a:rPr>
                <a:t>  -60(C</a:t>
              </a:r>
              <a:r>
                <a:rPr kumimoji="1" lang="en-US" altLang="ja-JP" sz="1000" b="0" i="0" u="none" strike="noStrike" kern="1200" cap="none" spc="0" normalizeH="0" baseline="-25000" noProof="0" dirty="0">
                  <a:ln>
                    <a:noFill/>
                  </a:ln>
                  <a:solidFill>
                    <a:prstClr val="black"/>
                  </a:solidFill>
                  <a:effectLst/>
                  <a:uLnTx/>
                  <a:uFillTx/>
                  <a:latin typeface="Arial"/>
                  <a:ea typeface="游ゴシック" panose="020B0400000000000000" pitchFamily="50" charset="-128"/>
                  <a:cs typeface="Arial" panose="020B0604020202020204" pitchFamily="34" charset="0"/>
                </a:rPr>
                <a:t>2</a:t>
              </a:r>
              <a:r>
                <a:rPr kumimoji="1" lang="en-US" altLang="ja-JP" sz="10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Arial" panose="020B0604020202020204" pitchFamily="34" charset="0"/>
                </a:rPr>
                <a:t>H</a:t>
              </a:r>
              <a:r>
                <a:rPr kumimoji="1" lang="en-US" altLang="ja-JP" sz="1000" b="0" i="0" u="none" strike="noStrike" kern="1200" cap="none" spc="0" normalizeH="0" baseline="-25000" noProof="0" dirty="0">
                  <a:ln>
                    <a:noFill/>
                  </a:ln>
                  <a:solidFill>
                    <a:prstClr val="black"/>
                  </a:solidFill>
                  <a:effectLst/>
                  <a:uLnTx/>
                  <a:uFillTx/>
                  <a:latin typeface="Arial"/>
                  <a:ea typeface="游ゴシック" panose="020B0400000000000000" pitchFamily="50" charset="-128"/>
                  <a:cs typeface="Arial" panose="020B0604020202020204" pitchFamily="34" charset="0"/>
                </a:rPr>
                <a:t>4</a:t>
              </a:r>
              <a:r>
                <a:rPr kumimoji="1" lang="en-US" altLang="ja-JP" sz="10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Arial" panose="020B0604020202020204" pitchFamily="34" charset="0"/>
                </a:rPr>
                <a:t>O</a:t>
              </a:r>
              <a:r>
                <a:rPr kumimoji="1" lang="en-US" altLang="ja-JP" sz="1000" b="0" i="0" u="none" strike="noStrike" kern="1200" cap="none" spc="0" normalizeH="0" baseline="-25000" noProof="0" dirty="0">
                  <a:ln>
                    <a:noFill/>
                  </a:ln>
                  <a:solidFill>
                    <a:prstClr val="black"/>
                  </a:solidFill>
                  <a:effectLst/>
                  <a:uLnTx/>
                  <a:uFillTx/>
                  <a:latin typeface="Arial"/>
                  <a:ea typeface="游ゴシック" panose="020B0400000000000000" pitchFamily="50" charset="-128"/>
                  <a:cs typeface="Arial" panose="020B0604020202020204" pitchFamily="34" charset="0"/>
                </a:rPr>
                <a:t>2</a:t>
              </a:r>
              <a:r>
                <a:rPr kumimoji="1" lang="en-US" altLang="ja-JP" sz="10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Arial" panose="020B0604020202020204" pitchFamily="34" charset="0"/>
                </a:rPr>
                <a:t>)</a:t>
              </a:r>
              <a:endParaRPr kumimoji="1" lang="ja-JP" altLang="en-US" sz="10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Arial" panose="020B0604020202020204" pitchFamily="34" charset="0"/>
              </a:endParaRPr>
            </a:p>
          </p:txBody>
        </p:sp>
        <p:sp>
          <p:nvSpPr>
            <p:cNvPr id="730" name="Line 343">
              <a:extLst>
                <a:ext uri="{FF2B5EF4-FFF2-40B4-BE49-F238E27FC236}">
                  <a16:creationId xmlns:a16="http://schemas.microsoft.com/office/drawing/2014/main" id="{1C84E40D-0C34-6E15-F1F6-951C36E14C19}"/>
                </a:ext>
              </a:extLst>
            </p:cNvPr>
            <p:cNvSpPr>
              <a:spLocks noChangeShapeType="1"/>
            </p:cNvSpPr>
            <p:nvPr/>
          </p:nvSpPr>
          <p:spPr bwMode="auto">
            <a:xfrm flipH="1" flipV="1">
              <a:off x="3601424" y="231709"/>
              <a:ext cx="9221" cy="5458"/>
            </a:xfrm>
            <a:prstGeom prst="line">
              <a:avLst/>
            </a:prstGeom>
            <a:noFill/>
            <a:ln w="0">
              <a:solidFill>
                <a:srgbClr val="46B44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Arial"/>
                <a:cs typeface="+mn-cs"/>
              </a:endParaRPr>
            </a:p>
          </p:txBody>
        </p:sp>
        <p:grpSp>
          <p:nvGrpSpPr>
            <p:cNvPr id="3" name="グループ化 2">
              <a:extLst>
                <a:ext uri="{FF2B5EF4-FFF2-40B4-BE49-F238E27FC236}">
                  <a16:creationId xmlns:a16="http://schemas.microsoft.com/office/drawing/2014/main" id="{681D0144-C45A-0457-9F8E-9F5405888DF3}"/>
                </a:ext>
              </a:extLst>
            </p:cNvPr>
            <p:cNvGrpSpPr/>
            <p:nvPr/>
          </p:nvGrpSpPr>
          <p:grpSpPr>
            <a:xfrm>
              <a:off x="3426290" y="2315849"/>
              <a:ext cx="197744" cy="246747"/>
              <a:chOff x="3426290" y="2196271"/>
              <a:chExt cx="197744" cy="246747"/>
            </a:xfrm>
          </p:grpSpPr>
          <p:cxnSp>
            <p:nvCxnSpPr>
              <p:cNvPr id="1143" name="Straight Connector 8">
                <a:extLst>
                  <a:ext uri="{FF2B5EF4-FFF2-40B4-BE49-F238E27FC236}">
                    <a16:creationId xmlns:a16="http://schemas.microsoft.com/office/drawing/2014/main" id="{B0958D59-2A1D-D7AD-CC93-5B4888A1B033}"/>
                  </a:ext>
                </a:extLst>
              </p:cNvPr>
              <p:cNvCxnSpPr/>
              <p:nvPr/>
            </p:nvCxnSpPr>
            <p:spPr>
              <a:xfrm flipV="1">
                <a:off x="3426290" y="2196271"/>
                <a:ext cx="197744" cy="22519"/>
              </a:xfrm>
              <a:prstGeom prst="line">
                <a:avLst/>
              </a:prstGeom>
              <a:ln w="317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145" name="Straight Connector 10">
                <a:extLst>
                  <a:ext uri="{FF2B5EF4-FFF2-40B4-BE49-F238E27FC236}">
                    <a16:creationId xmlns:a16="http://schemas.microsoft.com/office/drawing/2014/main" id="{42EE3F8C-9964-D276-A6B3-C2F2301E867B}"/>
                  </a:ext>
                </a:extLst>
              </p:cNvPr>
              <p:cNvCxnSpPr/>
              <p:nvPr/>
            </p:nvCxnSpPr>
            <p:spPr>
              <a:xfrm>
                <a:off x="3437486" y="2206422"/>
                <a:ext cx="56096" cy="236596"/>
              </a:xfrm>
              <a:prstGeom prst="line">
                <a:avLst/>
              </a:prstGeom>
              <a:ln w="317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cxnSp>
          <p:nvCxnSpPr>
            <p:cNvPr id="1146" name="Straight Arrow Connector 12">
              <a:extLst>
                <a:ext uri="{FF2B5EF4-FFF2-40B4-BE49-F238E27FC236}">
                  <a16:creationId xmlns:a16="http://schemas.microsoft.com/office/drawing/2014/main" id="{DD26437A-5D24-6BE6-6901-67A2E66A26F1}"/>
                </a:ext>
              </a:extLst>
            </p:cNvPr>
            <p:cNvCxnSpPr>
              <a:cxnSpLocks/>
            </p:cNvCxnSpPr>
            <p:nvPr/>
          </p:nvCxnSpPr>
          <p:spPr>
            <a:xfrm flipH="1" flipV="1">
              <a:off x="3512619" y="2510231"/>
              <a:ext cx="282451" cy="12156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148" name="テキスト ボックス 27">
              <a:extLst>
                <a:ext uri="{FF2B5EF4-FFF2-40B4-BE49-F238E27FC236}">
                  <a16:creationId xmlns:a16="http://schemas.microsoft.com/office/drawing/2014/main" id="{83EB8DC2-CDD1-FB0D-29C1-1321D09F4E2F}"/>
                </a:ext>
              </a:extLst>
            </p:cNvPr>
            <p:cNvSpPr txBox="1"/>
            <p:nvPr/>
          </p:nvSpPr>
          <p:spPr>
            <a:xfrm>
              <a:off x="3723959" y="2536433"/>
              <a:ext cx="868846" cy="233453"/>
            </a:xfrm>
            <a:prstGeom prst="rect">
              <a:avLst/>
            </a:prstGeom>
            <a:noFill/>
            <a:ln>
              <a:noFill/>
            </a:ln>
          </p:spPr>
          <p:txBody>
            <a:bodyPr wrap="square" rtlCol="0">
              <a:spAutoFit/>
            </a:bodyPr>
            <a:lstStyle/>
            <a:p>
              <a:r>
                <a:rPr kumimoji="1" lang="en-US" altLang="ja-JP" sz="1000" b="1" dirty="0">
                  <a:solidFill>
                    <a:schemeClr val="accent1"/>
                  </a:solidFill>
                  <a:latin typeface="Arial" panose="020B0604020202020204" pitchFamily="34" charset="0"/>
                  <a:cs typeface="Arial" panose="020B0604020202020204" pitchFamily="34" charset="0"/>
                </a:rPr>
                <a:t>-30(CH</a:t>
              </a:r>
              <a:r>
                <a:rPr kumimoji="1" lang="en-US" altLang="ja-JP" sz="1000" b="1" baseline="-25000" dirty="0">
                  <a:solidFill>
                    <a:schemeClr val="accent1"/>
                  </a:solidFill>
                  <a:latin typeface="Arial" panose="020B0604020202020204" pitchFamily="34" charset="0"/>
                  <a:cs typeface="Arial" panose="020B0604020202020204" pitchFamily="34" charset="0"/>
                </a:rPr>
                <a:t>2</a:t>
              </a:r>
              <a:r>
                <a:rPr kumimoji="1" lang="en-US" altLang="ja-JP" sz="1000" b="1" dirty="0">
                  <a:solidFill>
                    <a:schemeClr val="accent1"/>
                  </a:solidFill>
                  <a:latin typeface="Arial" panose="020B0604020202020204" pitchFamily="34" charset="0"/>
                  <a:cs typeface="Arial" panose="020B0604020202020204" pitchFamily="34" charset="0"/>
                </a:rPr>
                <a:t>O)</a:t>
              </a:r>
              <a:endParaRPr kumimoji="1" lang="ja-JP" altLang="en-US" sz="1000" b="1" dirty="0">
                <a:solidFill>
                  <a:schemeClr val="accent1"/>
                </a:solidFill>
                <a:latin typeface="Arial" panose="020B0604020202020204" pitchFamily="34" charset="0"/>
                <a:cs typeface="Arial" panose="020B0604020202020204" pitchFamily="34" charset="0"/>
              </a:endParaRPr>
            </a:p>
          </p:txBody>
        </p:sp>
      </p:grpSp>
      <p:sp>
        <p:nvSpPr>
          <p:cNvPr id="24" name="スライド番号プレースホルダー 23">
            <a:extLst>
              <a:ext uri="{FF2B5EF4-FFF2-40B4-BE49-F238E27FC236}">
                <a16:creationId xmlns:a16="http://schemas.microsoft.com/office/drawing/2014/main" id="{0A000870-FDB9-62E0-4883-756E813B4A0B}"/>
              </a:ext>
            </a:extLst>
          </p:cNvPr>
          <p:cNvSpPr>
            <a:spLocks noGrp="1"/>
          </p:cNvSpPr>
          <p:nvPr>
            <p:ph type="sldNum" sz="quarter" idx="12"/>
          </p:nvPr>
        </p:nvSpPr>
        <p:spPr>
          <a:xfrm>
            <a:off x="7077648" y="6480420"/>
            <a:ext cx="2057400" cy="365125"/>
          </a:xfrm>
        </p:spPr>
        <p:txBody>
          <a:bodyPr/>
          <a:lstStyle/>
          <a:p>
            <a:fld id="{E28FEB21-78F3-4220-B02C-CC5A2ADCA1DE}" type="slidenum">
              <a:rPr kumimoji="1" lang="ja-JP" altLang="en-US" smtClean="0"/>
              <a:t>6</a:t>
            </a:fld>
            <a:endParaRPr kumimoji="1" lang="ja-JP" altLang="en-US" dirty="0"/>
          </a:p>
        </p:txBody>
      </p:sp>
    </p:spTree>
    <p:extLst>
      <p:ext uri="{BB962C8B-B14F-4D97-AF65-F5344CB8AC3E}">
        <p14:creationId xmlns:p14="http://schemas.microsoft.com/office/powerpoint/2010/main" val="294604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 name="テキスト ボックス 787">
            <a:extLst>
              <a:ext uri="{FF2B5EF4-FFF2-40B4-BE49-F238E27FC236}">
                <a16:creationId xmlns:a16="http://schemas.microsoft.com/office/drawing/2014/main" id="{3E33FB14-EA85-7DAD-07D5-E2CA48A28328}"/>
              </a:ext>
            </a:extLst>
          </p:cNvPr>
          <p:cNvSpPr txBox="1"/>
          <p:nvPr/>
        </p:nvSpPr>
        <p:spPr>
          <a:xfrm>
            <a:off x="7589008" y="2304247"/>
            <a:ext cx="314510" cy="20005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sz="700" dirty="0">
                <a:solidFill>
                  <a:schemeClr val="accent1"/>
                </a:solidFill>
                <a:latin typeface="+mj-lt"/>
                <a:ea typeface="游ゴシック" panose="020B0400000000000000" pitchFamily="50" charset="-128"/>
                <a:cs typeface="Arial" panose="020B0604020202020204" pitchFamily="34" charset="0"/>
              </a:rPr>
              <a:t>-16</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grpSp>
        <p:nvGrpSpPr>
          <p:cNvPr id="83" name="グループ化 82">
            <a:extLst>
              <a:ext uri="{FF2B5EF4-FFF2-40B4-BE49-F238E27FC236}">
                <a16:creationId xmlns:a16="http://schemas.microsoft.com/office/drawing/2014/main" id="{51D258F0-A98E-A5E2-E880-95761FDD457D}"/>
              </a:ext>
            </a:extLst>
          </p:cNvPr>
          <p:cNvGrpSpPr>
            <a:grpSpLocks noChangeAspect="1"/>
          </p:cNvGrpSpPr>
          <p:nvPr/>
        </p:nvGrpSpPr>
        <p:grpSpPr>
          <a:xfrm>
            <a:off x="1429822" y="3184834"/>
            <a:ext cx="2897396" cy="2287786"/>
            <a:chOff x="1116399" y="247242"/>
            <a:chExt cx="2602405" cy="2551131"/>
          </a:xfrm>
        </p:grpSpPr>
        <p:pic>
          <p:nvPicPr>
            <p:cNvPr id="73" name="図 72" descr="ダイアグラム&#10;&#10;自動的に生成された説明">
              <a:extLst>
                <a:ext uri="{FF2B5EF4-FFF2-40B4-BE49-F238E27FC236}">
                  <a16:creationId xmlns:a16="http://schemas.microsoft.com/office/drawing/2014/main" id="{CB6B07F5-39A0-D607-92CF-50E18007B0BC}"/>
                </a:ext>
              </a:extLst>
            </p:cNvPr>
            <p:cNvPicPr>
              <a:picLocks noChangeAspect="1"/>
            </p:cNvPicPr>
            <p:nvPr/>
          </p:nvPicPr>
          <p:blipFill rotWithShape="1">
            <a:blip r:embed="rId2">
              <a:extLst>
                <a:ext uri="{28A0092B-C50C-407E-A947-70E740481C1C}">
                  <a14:useLocalDpi xmlns:a14="http://schemas.microsoft.com/office/drawing/2010/main" val="0"/>
                </a:ext>
              </a:extLst>
            </a:blip>
            <a:srcRect b="12218"/>
            <a:stretch/>
          </p:blipFill>
          <p:spPr>
            <a:xfrm>
              <a:off x="1547225" y="247242"/>
              <a:ext cx="2171579" cy="2551131"/>
            </a:xfrm>
            <a:prstGeom prst="rect">
              <a:avLst/>
            </a:prstGeom>
          </p:spPr>
        </p:pic>
        <p:cxnSp>
          <p:nvCxnSpPr>
            <p:cNvPr id="75" name="直線コネクタ 74">
              <a:extLst>
                <a:ext uri="{FF2B5EF4-FFF2-40B4-BE49-F238E27FC236}">
                  <a16:creationId xmlns:a16="http://schemas.microsoft.com/office/drawing/2014/main" id="{81053E46-BB43-C4F8-9509-7EA16AC19701}"/>
                </a:ext>
              </a:extLst>
            </p:cNvPr>
            <p:cNvCxnSpPr>
              <a:cxnSpLocks/>
            </p:cNvCxnSpPr>
            <p:nvPr/>
          </p:nvCxnSpPr>
          <p:spPr>
            <a:xfrm flipV="1">
              <a:off x="1983032" y="1797409"/>
              <a:ext cx="208731" cy="463585"/>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cxnSp>
          <p:nvCxnSpPr>
            <p:cNvPr id="77" name="直線コネクタ 76">
              <a:extLst>
                <a:ext uri="{FF2B5EF4-FFF2-40B4-BE49-F238E27FC236}">
                  <a16:creationId xmlns:a16="http://schemas.microsoft.com/office/drawing/2014/main" id="{6D639583-C762-B9C8-D15B-390F0A257133}"/>
                </a:ext>
              </a:extLst>
            </p:cNvPr>
            <p:cNvCxnSpPr>
              <a:cxnSpLocks/>
            </p:cNvCxnSpPr>
            <p:nvPr/>
          </p:nvCxnSpPr>
          <p:spPr>
            <a:xfrm flipH="1">
              <a:off x="1598590" y="2259121"/>
              <a:ext cx="399398" cy="1253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9" name="テキスト ボックス 78">
              <a:extLst>
                <a:ext uri="{FF2B5EF4-FFF2-40B4-BE49-F238E27FC236}">
                  <a16:creationId xmlns:a16="http://schemas.microsoft.com/office/drawing/2014/main" id="{26223DB0-F635-7D06-B3AE-6AD3D6333504}"/>
                </a:ext>
              </a:extLst>
            </p:cNvPr>
            <p:cNvSpPr txBox="1"/>
            <p:nvPr/>
          </p:nvSpPr>
          <p:spPr>
            <a:xfrm>
              <a:off x="1116399" y="2315512"/>
              <a:ext cx="110427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1"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405.0</a:t>
              </a:r>
              <a:r>
                <a:rPr kumimoji="1" lang="en-US" altLang="ja-JP" sz="1000" i="1" dirty="0">
                  <a:solidFill>
                    <a:prstClr val="black"/>
                  </a:solidFill>
                  <a:latin typeface="+mj-lt"/>
                  <a:ea typeface="游ゴシック" panose="020B0400000000000000" pitchFamily="50" charset="-128"/>
                  <a:cs typeface="Arial" panose="020B0604020202020204" pitchFamily="34" charset="0"/>
                </a:rPr>
                <a:t>0</a:t>
              </a:r>
              <a:endParaRPr kumimoji="1" lang="en-US" altLang="ja-JP" sz="1000" b="0" i="1"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  </a:t>
              </a:r>
              <a:r>
                <a:rPr kumimoji="1" lang="en-US" altLang="ja-JP" sz="1000" b="1"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-78(C</a:t>
              </a:r>
              <a:r>
                <a:rPr kumimoji="1" lang="en-US" altLang="ja-JP" sz="1000" b="1" i="0" u="none" strike="noStrike" kern="1200" cap="none" spc="0" normalizeH="0" baseline="-25000" noProof="0" dirty="0">
                  <a:ln>
                    <a:noFill/>
                  </a:ln>
                  <a:solidFill>
                    <a:prstClr val="black"/>
                  </a:solidFill>
                  <a:effectLst/>
                  <a:uLnTx/>
                  <a:uFillTx/>
                  <a:latin typeface="+mj-lt"/>
                  <a:ea typeface="游ゴシック" panose="020B0400000000000000" pitchFamily="50" charset="-128"/>
                  <a:cs typeface="Arial" panose="020B0604020202020204" pitchFamily="34" charset="0"/>
                </a:rPr>
                <a:t>2</a:t>
              </a:r>
              <a:r>
                <a:rPr kumimoji="1" lang="en-US" altLang="ja-JP" sz="1000" b="1"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H</a:t>
              </a:r>
              <a:r>
                <a:rPr kumimoji="1" lang="en-US" altLang="ja-JP" sz="1000" b="1" i="0" u="none" strike="noStrike" kern="1200" cap="none" spc="0" normalizeH="0" baseline="-25000" noProof="0" dirty="0">
                  <a:ln>
                    <a:noFill/>
                  </a:ln>
                  <a:solidFill>
                    <a:prstClr val="black"/>
                  </a:solidFill>
                  <a:effectLst/>
                  <a:uLnTx/>
                  <a:uFillTx/>
                  <a:latin typeface="+mj-lt"/>
                  <a:ea typeface="游ゴシック" panose="020B0400000000000000" pitchFamily="50" charset="-128"/>
                  <a:cs typeface="Arial" panose="020B0604020202020204" pitchFamily="34" charset="0"/>
                </a:rPr>
                <a:t>3</a:t>
              </a:r>
              <a:r>
                <a:rPr kumimoji="1" lang="en-US" altLang="ja-JP" sz="1000" b="1"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ClO)</a:t>
              </a:r>
              <a:endParaRPr kumimoji="1" lang="ja-JP" altLang="en-US" sz="1000" b="1"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endParaRPr>
            </a:p>
          </p:txBody>
        </p:sp>
        <p:cxnSp>
          <p:nvCxnSpPr>
            <p:cNvPr id="81" name="Straight Connector 534">
              <a:extLst>
                <a:ext uri="{FF2B5EF4-FFF2-40B4-BE49-F238E27FC236}">
                  <a16:creationId xmlns:a16="http://schemas.microsoft.com/office/drawing/2014/main" id="{2C03A3A3-A590-F0FF-2B82-C59AA7134205}"/>
                </a:ext>
              </a:extLst>
            </p:cNvPr>
            <p:cNvCxnSpPr/>
            <p:nvPr/>
          </p:nvCxnSpPr>
          <p:spPr>
            <a:xfrm>
              <a:off x="1614879" y="1872315"/>
              <a:ext cx="0" cy="321151"/>
            </a:xfrm>
            <a:prstGeom prst="line">
              <a:avLst/>
            </a:prstGeom>
            <a:ln w="19050">
              <a:solidFill>
                <a:srgbClr val="FF0000"/>
              </a:solidFill>
              <a:prstDash val="sysDot"/>
            </a:ln>
          </p:spPr>
          <p:style>
            <a:lnRef idx="1">
              <a:schemeClr val="accent1"/>
            </a:lnRef>
            <a:fillRef idx="0">
              <a:schemeClr val="accent1"/>
            </a:fillRef>
            <a:effectRef idx="0">
              <a:schemeClr val="accent1"/>
            </a:effectRef>
            <a:fontRef idx="minor">
              <a:schemeClr val="tx1"/>
            </a:fontRef>
          </p:style>
        </p:cxnSp>
      </p:grpSp>
      <p:grpSp>
        <p:nvGrpSpPr>
          <p:cNvPr id="97" name="Group 205">
            <a:extLst>
              <a:ext uri="{FF2B5EF4-FFF2-40B4-BE49-F238E27FC236}">
                <a16:creationId xmlns:a16="http://schemas.microsoft.com/office/drawing/2014/main" id="{2DA03412-F9CC-519A-6E6D-1BCCD454042E}"/>
              </a:ext>
            </a:extLst>
          </p:cNvPr>
          <p:cNvGrpSpPr>
            <a:grpSpLocks/>
          </p:cNvGrpSpPr>
          <p:nvPr/>
        </p:nvGrpSpPr>
        <p:grpSpPr bwMode="auto">
          <a:xfrm>
            <a:off x="763767" y="230619"/>
            <a:ext cx="7490897" cy="2570222"/>
            <a:chOff x="481" y="45"/>
            <a:chExt cx="4730" cy="1661"/>
          </a:xfrm>
        </p:grpSpPr>
        <p:sp>
          <p:nvSpPr>
            <p:cNvPr id="839" name="Rectangle 6">
              <a:extLst>
                <a:ext uri="{FF2B5EF4-FFF2-40B4-BE49-F238E27FC236}">
                  <a16:creationId xmlns:a16="http://schemas.microsoft.com/office/drawing/2014/main" id="{F4663A0B-73C4-9FF7-C13D-4DE97249BC14}"/>
                </a:ext>
              </a:extLst>
            </p:cNvPr>
            <p:cNvSpPr>
              <a:spLocks noChangeArrowheads="1"/>
            </p:cNvSpPr>
            <p:nvPr/>
          </p:nvSpPr>
          <p:spPr bwMode="auto">
            <a:xfrm>
              <a:off x="1652" y="45"/>
              <a:ext cx="48"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600" b="0" i="0" u="none" strike="noStrike" cap="none" normalizeH="0" baseline="0">
                  <a:ln>
                    <a:noFill/>
                  </a:ln>
                  <a:solidFill>
                    <a:srgbClr val="000000"/>
                  </a:solidFill>
                  <a:effectLst/>
                  <a:latin typeface="Arial" panose="020B0604020202020204" pitchFamily="34" charset="0"/>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847" name="Rectangle 14">
              <a:extLst>
                <a:ext uri="{FF2B5EF4-FFF2-40B4-BE49-F238E27FC236}">
                  <a16:creationId xmlns:a16="http://schemas.microsoft.com/office/drawing/2014/main" id="{4BAF90AB-17F2-F7FB-C0A3-FA181BB8A642}"/>
                </a:ext>
              </a:extLst>
            </p:cNvPr>
            <p:cNvSpPr>
              <a:spLocks noChangeArrowheads="1"/>
            </p:cNvSpPr>
            <p:nvPr/>
          </p:nvSpPr>
          <p:spPr bwMode="auto">
            <a:xfrm>
              <a:off x="481" y="92"/>
              <a:ext cx="356"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000" b="0" i="0" u="none" strike="noStrike" cap="none" normalizeH="0" baseline="0" dirty="0">
                  <a:ln>
                    <a:noFill/>
                  </a:ln>
                  <a:solidFill>
                    <a:sysClr val="windowText" lastClr="000000"/>
                  </a:solidFill>
                  <a:effectLst/>
                  <a:latin typeface="Arial" panose="020B0604020202020204" pitchFamily="34" charset="0"/>
                </a:rPr>
                <a:t>(</a:t>
              </a:r>
              <a:r>
                <a:rPr kumimoji="0" lang="ja-JP" altLang="ja-JP" sz="1000" b="0" i="0" u="none" strike="noStrike" cap="none" normalizeH="0" baseline="0" dirty="0">
                  <a:ln>
                    <a:noFill/>
                  </a:ln>
                  <a:solidFill>
                    <a:sysClr val="windowText" lastClr="000000"/>
                  </a:solidFill>
                  <a:effectLst/>
                  <a:latin typeface="Arial" panose="020B0604020202020204" pitchFamily="34" charset="0"/>
                </a:rPr>
                <a:t>1.88E</a:t>
              </a:r>
              <a:r>
                <a:rPr kumimoji="0" lang="en-US" altLang="ja-JP" sz="1000" b="0" i="0" u="none" strike="noStrike" cap="none" normalizeH="0" baseline="0" dirty="0">
                  <a:ln>
                    <a:noFill/>
                  </a:ln>
                  <a:solidFill>
                    <a:sysClr val="windowText" lastClr="000000"/>
                  </a:solidFill>
                  <a:effectLst/>
                  <a:latin typeface="Arial" panose="020B0604020202020204" pitchFamily="34" charset="0"/>
                </a:rPr>
                <a:t>+</a:t>
              </a:r>
              <a:r>
                <a:rPr kumimoji="0" lang="ja-JP" altLang="ja-JP" sz="1000" b="0" i="0" u="none" strike="noStrike" cap="none" normalizeH="0" baseline="0" dirty="0">
                  <a:ln>
                    <a:noFill/>
                  </a:ln>
                  <a:solidFill>
                    <a:sysClr val="windowText" lastClr="000000"/>
                  </a:solidFill>
                  <a:effectLst/>
                  <a:latin typeface="Arial" panose="020B0604020202020204" pitchFamily="34" charset="0"/>
                </a:rPr>
                <a:t>4</a:t>
              </a:r>
              <a:r>
                <a:rPr kumimoji="0" lang="en-US" altLang="ja-JP" sz="1000" b="0" i="0" u="none" strike="noStrike" cap="none" normalizeH="0" baseline="0" dirty="0">
                  <a:ln>
                    <a:noFill/>
                  </a:ln>
                  <a:solidFill>
                    <a:sysClr val="windowText" lastClr="000000"/>
                  </a:solidFill>
                  <a:effectLst/>
                  <a:latin typeface="Arial" panose="020B0604020202020204" pitchFamily="34" charset="0"/>
                </a:rPr>
                <a:t>)</a:t>
              </a:r>
              <a:endParaRPr kumimoji="0" lang="ja-JP" altLang="ja-JP" sz="3200" b="0" i="0" u="none" strike="noStrike" cap="none" normalizeH="0" baseline="0" dirty="0">
                <a:ln>
                  <a:noFill/>
                </a:ln>
                <a:solidFill>
                  <a:sysClr val="windowText" lastClr="000000"/>
                </a:solidFill>
                <a:effectLst/>
                <a:latin typeface="Arial" panose="020B0604020202020204" pitchFamily="34" charset="0"/>
              </a:endParaRPr>
            </a:p>
          </p:txBody>
        </p:sp>
        <p:sp>
          <p:nvSpPr>
            <p:cNvPr id="850" name="Line 17">
              <a:extLst>
                <a:ext uri="{FF2B5EF4-FFF2-40B4-BE49-F238E27FC236}">
                  <a16:creationId xmlns:a16="http://schemas.microsoft.com/office/drawing/2014/main" id="{A81CC663-BF21-5B48-A955-C1522468818C}"/>
                </a:ext>
              </a:extLst>
            </p:cNvPr>
            <p:cNvSpPr>
              <a:spLocks noChangeShapeType="1"/>
            </p:cNvSpPr>
            <p:nvPr/>
          </p:nvSpPr>
          <p:spPr bwMode="auto">
            <a:xfrm>
              <a:off x="777" y="1673"/>
              <a:ext cx="443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51" name="Line 18">
              <a:extLst>
                <a:ext uri="{FF2B5EF4-FFF2-40B4-BE49-F238E27FC236}">
                  <a16:creationId xmlns:a16="http://schemas.microsoft.com/office/drawing/2014/main" id="{42DDE290-BB13-D813-8B33-D75F7365616B}"/>
                </a:ext>
              </a:extLst>
            </p:cNvPr>
            <p:cNvSpPr>
              <a:spLocks noChangeShapeType="1"/>
            </p:cNvSpPr>
            <p:nvPr/>
          </p:nvSpPr>
          <p:spPr bwMode="auto">
            <a:xfrm>
              <a:off x="894"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52" name="Line 19">
              <a:extLst>
                <a:ext uri="{FF2B5EF4-FFF2-40B4-BE49-F238E27FC236}">
                  <a16:creationId xmlns:a16="http://schemas.microsoft.com/office/drawing/2014/main" id="{DDF1D072-91B8-42CE-E52B-266E418AB749}"/>
                </a:ext>
              </a:extLst>
            </p:cNvPr>
            <p:cNvSpPr>
              <a:spLocks noChangeShapeType="1"/>
            </p:cNvSpPr>
            <p:nvPr/>
          </p:nvSpPr>
          <p:spPr bwMode="auto">
            <a:xfrm>
              <a:off x="1134"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53" name="Line 20">
              <a:extLst>
                <a:ext uri="{FF2B5EF4-FFF2-40B4-BE49-F238E27FC236}">
                  <a16:creationId xmlns:a16="http://schemas.microsoft.com/office/drawing/2014/main" id="{B9699E57-9954-5D58-2145-6B8A116EFA3D}"/>
                </a:ext>
              </a:extLst>
            </p:cNvPr>
            <p:cNvSpPr>
              <a:spLocks noChangeShapeType="1"/>
            </p:cNvSpPr>
            <p:nvPr/>
          </p:nvSpPr>
          <p:spPr bwMode="auto">
            <a:xfrm>
              <a:off x="1251"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54" name="Line 21">
              <a:extLst>
                <a:ext uri="{FF2B5EF4-FFF2-40B4-BE49-F238E27FC236}">
                  <a16:creationId xmlns:a16="http://schemas.microsoft.com/office/drawing/2014/main" id="{1D4170EE-638C-7C3D-1908-419A92246D16}"/>
                </a:ext>
              </a:extLst>
            </p:cNvPr>
            <p:cNvSpPr>
              <a:spLocks noChangeShapeType="1"/>
            </p:cNvSpPr>
            <p:nvPr/>
          </p:nvSpPr>
          <p:spPr bwMode="auto">
            <a:xfrm>
              <a:off x="1371"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55" name="Line 22">
              <a:extLst>
                <a:ext uri="{FF2B5EF4-FFF2-40B4-BE49-F238E27FC236}">
                  <a16:creationId xmlns:a16="http://schemas.microsoft.com/office/drawing/2014/main" id="{FB394BCB-955E-FEF3-AE11-FFEE91E7126E}"/>
                </a:ext>
              </a:extLst>
            </p:cNvPr>
            <p:cNvSpPr>
              <a:spLocks noChangeShapeType="1"/>
            </p:cNvSpPr>
            <p:nvPr/>
          </p:nvSpPr>
          <p:spPr bwMode="auto">
            <a:xfrm>
              <a:off x="1490"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56" name="Line 23">
              <a:extLst>
                <a:ext uri="{FF2B5EF4-FFF2-40B4-BE49-F238E27FC236}">
                  <a16:creationId xmlns:a16="http://schemas.microsoft.com/office/drawing/2014/main" id="{BEF923C2-90E0-0A66-3308-EB91E98DC89C}"/>
                </a:ext>
              </a:extLst>
            </p:cNvPr>
            <p:cNvSpPr>
              <a:spLocks noChangeShapeType="1"/>
            </p:cNvSpPr>
            <p:nvPr/>
          </p:nvSpPr>
          <p:spPr bwMode="auto">
            <a:xfrm>
              <a:off x="1727"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57" name="Line 24">
              <a:extLst>
                <a:ext uri="{FF2B5EF4-FFF2-40B4-BE49-F238E27FC236}">
                  <a16:creationId xmlns:a16="http://schemas.microsoft.com/office/drawing/2014/main" id="{997DAD89-E9E5-9665-57D4-5BCD9BC06EFF}"/>
                </a:ext>
              </a:extLst>
            </p:cNvPr>
            <p:cNvSpPr>
              <a:spLocks noChangeShapeType="1"/>
            </p:cNvSpPr>
            <p:nvPr/>
          </p:nvSpPr>
          <p:spPr bwMode="auto">
            <a:xfrm>
              <a:off x="1847"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58" name="Line 25">
              <a:extLst>
                <a:ext uri="{FF2B5EF4-FFF2-40B4-BE49-F238E27FC236}">
                  <a16:creationId xmlns:a16="http://schemas.microsoft.com/office/drawing/2014/main" id="{DB99F5FE-E7F4-47DA-FDF9-A5E0D0937CD5}"/>
                </a:ext>
              </a:extLst>
            </p:cNvPr>
            <p:cNvSpPr>
              <a:spLocks noChangeShapeType="1"/>
            </p:cNvSpPr>
            <p:nvPr/>
          </p:nvSpPr>
          <p:spPr bwMode="auto">
            <a:xfrm>
              <a:off x="1967"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59" name="Line 26">
              <a:extLst>
                <a:ext uri="{FF2B5EF4-FFF2-40B4-BE49-F238E27FC236}">
                  <a16:creationId xmlns:a16="http://schemas.microsoft.com/office/drawing/2014/main" id="{AB1E34BE-C05C-4EC4-9B07-E56B996CD80C}"/>
                </a:ext>
              </a:extLst>
            </p:cNvPr>
            <p:cNvSpPr>
              <a:spLocks noChangeShapeType="1"/>
            </p:cNvSpPr>
            <p:nvPr/>
          </p:nvSpPr>
          <p:spPr bwMode="auto">
            <a:xfrm>
              <a:off x="2084"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60" name="Line 27">
              <a:extLst>
                <a:ext uri="{FF2B5EF4-FFF2-40B4-BE49-F238E27FC236}">
                  <a16:creationId xmlns:a16="http://schemas.microsoft.com/office/drawing/2014/main" id="{D738BEDC-2845-AB25-8435-57E3C6DCD08E}"/>
                </a:ext>
              </a:extLst>
            </p:cNvPr>
            <p:cNvSpPr>
              <a:spLocks noChangeShapeType="1"/>
            </p:cNvSpPr>
            <p:nvPr/>
          </p:nvSpPr>
          <p:spPr bwMode="auto">
            <a:xfrm>
              <a:off x="2324"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61" name="Line 28">
              <a:extLst>
                <a:ext uri="{FF2B5EF4-FFF2-40B4-BE49-F238E27FC236}">
                  <a16:creationId xmlns:a16="http://schemas.microsoft.com/office/drawing/2014/main" id="{BEAFB41A-D019-436D-E410-67E5A23DE437}"/>
                </a:ext>
              </a:extLst>
            </p:cNvPr>
            <p:cNvSpPr>
              <a:spLocks noChangeShapeType="1"/>
            </p:cNvSpPr>
            <p:nvPr/>
          </p:nvSpPr>
          <p:spPr bwMode="auto">
            <a:xfrm>
              <a:off x="2444"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62" name="Line 29">
              <a:extLst>
                <a:ext uri="{FF2B5EF4-FFF2-40B4-BE49-F238E27FC236}">
                  <a16:creationId xmlns:a16="http://schemas.microsoft.com/office/drawing/2014/main" id="{37B03164-BA62-A2A0-02A9-12F45CF01793}"/>
                </a:ext>
              </a:extLst>
            </p:cNvPr>
            <p:cNvSpPr>
              <a:spLocks noChangeShapeType="1"/>
            </p:cNvSpPr>
            <p:nvPr/>
          </p:nvSpPr>
          <p:spPr bwMode="auto">
            <a:xfrm>
              <a:off x="2561"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63" name="Line 30">
              <a:extLst>
                <a:ext uri="{FF2B5EF4-FFF2-40B4-BE49-F238E27FC236}">
                  <a16:creationId xmlns:a16="http://schemas.microsoft.com/office/drawing/2014/main" id="{122EC0A5-B6E8-8AE2-3C4D-E24A56BE8697}"/>
                </a:ext>
              </a:extLst>
            </p:cNvPr>
            <p:cNvSpPr>
              <a:spLocks noChangeShapeType="1"/>
            </p:cNvSpPr>
            <p:nvPr/>
          </p:nvSpPr>
          <p:spPr bwMode="auto">
            <a:xfrm>
              <a:off x="2681"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64" name="Line 31">
              <a:extLst>
                <a:ext uri="{FF2B5EF4-FFF2-40B4-BE49-F238E27FC236}">
                  <a16:creationId xmlns:a16="http://schemas.microsoft.com/office/drawing/2014/main" id="{068D2EB7-A35D-EE0D-0156-CFCFC095EB2F}"/>
                </a:ext>
              </a:extLst>
            </p:cNvPr>
            <p:cNvSpPr>
              <a:spLocks noChangeShapeType="1"/>
            </p:cNvSpPr>
            <p:nvPr/>
          </p:nvSpPr>
          <p:spPr bwMode="auto">
            <a:xfrm>
              <a:off x="2918"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65" name="Line 32">
              <a:extLst>
                <a:ext uri="{FF2B5EF4-FFF2-40B4-BE49-F238E27FC236}">
                  <a16:creationId xmlns:a16="http://schemas.microsoft.com/office/drawing/2014/main" id="{3047E69F-EA48-BB80-B815-5A56689EDD6C}"/>
                </a:ext>
              </a:extLst>
            </p:cNvPr>
            <p:cNvSpPr>
              <a:spLocks noChangeShapeType="1"/>
            </p:cNvSpPr>
            <p:nvPr/>
          </p:nvSpPr>
          <p:spPr bwMode="auto">
            <a:xfrm>
              <a:off x="3038"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66" name="Line 33">
              <a:extLst>
                <a:ext uri="{FF2B5EF4-FFF2-40B4-BE49-F238E27FC236}">
                  <a16:creationId xmlns:a16="http://schemas.microsoft.com/office/drawing/2014/main" id="{005D1A71-8AA6-AC14-4FED-65901751A0CC}"/>
                </a:ext>
              </a:extLst>
            </p:cNvPr>
            <p:cNvSpPr>
              <a:spLocks noChangeShapeType="1"/>
            </p:cNvSpPr>
            <p:nvPr/>
          </p:nvSpPr>
          <p:spPr bwMode="auto">
            <a:xfrm>
              <a:off x="3157"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67" name="Line 34">
              <a:extLst>
                <a:ext uri="{FF2B5EF4-FFF2-40B4-BE49-F238E27FC236}">
                  <a16:creationId xmlns:a16="http://schemas.microsoft.com/office/drawing/2014/main" id="{2527C5E8-3D32-A575-1B4D-C1AF6DBE3356}"/>
                </a:ext>
              </a:extLst>
            </p:cNvPr>
            <p:cNvSpPr>
              <a:spLocks noChangeShapeType="1"/>
            </p:cNvSpPr>
            <p:nvPr/>
          </p:nvSpPr>
          <p:spPr bwMode="auto">
            <a:xfrm>
              <a:off x="3277"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68" name="Line 35">
              <a:extLst>
                <a:ext uri="{FF2B5EF4-FFF2-40B4-BE49-F238E27FC236}">
                  <a16:creationId xmlns:a16="http://schemas.microsoft.com/office/drawing/2014/main" id="{7C293559-21CF-6DA8-A57F-FD9165DE8B40}"/>
                </a:ext>
              </a:extLst>
            </p:cNvPr>
            <p:cNvSpPr>
              <a:spLocks noChangeShapeType="1"/>
            </p:cNvSpPr>
            <p:nvPr/>
          </p:nvSpPr>
          <p:spPr bwMode="auto">
            <a:xfrm>
              <a:off x="3514"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69" name="Line 36">
              <a:extLst>
                <a:ext uri="{FF2B5EF4-FFF2-40B4-BE49-F238E27FC236}">
                  <a16:creationId xmlns:a16="http://schemas.microsoft.com/office/drawing/2014/main" id="{9C1486E5-5F55-D089-B8FB-3BC12FB0BBEF}"/>
                </a:ext>
              </a:extLst>
            </p:cNvPr>
            <p:cNvSpPr>
              <a:spLocks noChangeShapeType="1"/>
            </p:cNvSpPr>
            <p:nvPr/>
          </p:nvSpPr>
          <p:spPr bwMode="auto">
            <a:xfrm>
              <a:off x="3634"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70" name="Line 37">
              <a:extLst>
                <a:ext uri="{FF2B5EF4-FFF2-40B4-BE49-F238E27FC236}">
                  <a16:creationId xmlns:a16="http://schemas.microsoft.com/office/drawing/2014/main" id="{A4C7CD3B-FD1A-0292-F482-1DA705D4EA2A}"/>
                </a:ext>
              </a:extLst>
            </p:cNvPr>
            <p:cNvSpPr>
              <a:spLocks noChangeShapeType="1"/>
            </p:cNvSpPr>
            <p:nvPr/>
          </p:nvSpPr>
          <p:spPr bwMode="auto">
            <a:xfrm>
              <a:off x="3751"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71" name="Line 38">
              <a:extLst>
                <a:ext uri="{FF2B5EF4-FFF2-40B4-BE49-F238E27FC236}">
                  <a16:creationId xmlns:a16="http://schemas.microsoft.com/office/drawing/2014/main" id="{DBD0E920-0A45-A156-E520-D9D826A008E7}"/>
                </a:ext>
              </a:extLst>
            </p:cNvPr>
            <p:cNvSpPr>
              <a:spLocks noChangeShapeType="1"/>
            </p:cNvSpPr>
            <p:nvPr/>
          </p:nvSpPr>
          <p:spPr bwMode="auto">
            <a:xfrm>
              <a:off x="3871"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72" name="Line 39">
              <a:extLst>
                <a:ext uri="{FF2B5EF4-FFF2-40B4-BE49-F238E27FC236}">
                  <a16:creationId xmlns:a16="http://schemas.microsoft.com/office/drawing/2014/main" id="{657DA9FB-B225-1C9D-63F1-1A567D94438A}"/>
                </a:ext>
              </a:extLst>
            </p:cNvPr>
            <p:cNvSpPr>
              <a:spLocks noChangeShapeType="1"/>
            </p:cNvSpPr>
            <p:nvPr/>
          </p:nvSpPr>
          <p:spPr bwMode="auto">
            <a:xfrm>
              <a:off x="4111"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73" name="Line 40">
              <a:extLst>
                <a:ext uri="{FF2B5EF4-FFF2-40B4-BE49-F238E27FC236}">
                  <a16:creationId xmlns:a16="http://schemas.microsoft.com/office/drawing/2014/main" id="{91732B80-C596-122A-6302-01D0E8B11F17}"/>
                </a:ext>
              </a:extLst>
            </p:cNvPr>
            <p:cNvSpPr>
              <a:spLocks noChangeShapeType="1"/>
            </p:cNvSpPr>
            <p:nvPr/>
          </p:nvSpPr>
          <p:spPr bwMode="auto">
            <a:xfrm>
              <a:off x="4228"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74" name="Line 41">
              <a:extLst>
                <a:ext uri="{FF2B5EF4-FFF2-40B4-BE49-F238E27FC236}">
                  <a16:creationId xmlns:a16="http://schemas.microsoft.com/office/drawing/2014/main" id="{2BB144E2-BF1C-9E88-7400-CA4323DB05D8}"/>
                </a:ext>
              </a:extLst>
            </p:cNvPr>
            <p:cNvSpPr>
              <a:spLocks noChangeShapeType="1"/>
            </p:cNvSpPr>
            <p:nvPr/>
          </p:nvSpPr>
          <p:spPr bwMode="auto">
            <a:xfrm>
              <a:off x="4348"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75" name="Line 42">
              <a:extLst>
                <a:ext uri="{FF2B5EF4-FFF2-40B4-BE49-F238E27FC236}">
                  <a16:creationId xmlns:a16="http://schemas.microsoft.com/office/drawing/2014/main" id="{831EF835-8827-7BF0-29B9-EEF9B936684E}"/>
                </a:ext>
              </a:extLst>
            </p:cNvPr>
            <p:cNvSpPr>
              <a:spLocks noChangeShapeType="1"/>
            </p:cNvSpPr>
            <p:nvPr/>
          </p:nvSpPr>
          <p:spPr bwMode="auto">
            <a:xfrm>
              <a:off x="4468"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76" name="Line 43">
              <a:extLst>
                <a:ext uri="{FF2B5EF4-FFF2-40B4-BE49-F238E27FC236}">
                  <a16:creationId xmlns:a16="http://schemas.microsoft.com/office/drawing/2014/main" id="{4BE25D07-A4A4-5166-F69B-6B323F71785B}"/>
                </a:ext>
              </a:extLst>
            </p:cNvPr>
            <p:cNvSpPr>
              <a:spLocks noChangeShapeType="1"/>
            </p:cNvSpPr>
            <p:nvPr/>
          </p:nvSpPr>
          <p:spPr bwMode="auto">
            <a:xfrm>
              <a:off x="4704"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77" name="Line 44">
              <a:extLst>
                <a:ext uri="{FF2B5EF4-FFF2-40B4-BE49-F238E27FC236}">
                  <a16:creationId xmlns:a16="http://schemas.microsoft.com/office/drawing/2014/main" id="{D16DB8E4-89F5-5032-A801-7AB3A9DD50C0}"/>
                </a:ext>
              </a:extLst>
            </p:cNvPr>
            <p:cNvSpPr>
              <a:spLocks noChangeShapeType="1"/>
            </p:cNvSpPr>
            <p:nvPr/>
          </p:nvSpPr>
          <p:spPr bwMode="auto">
            <a:xfrm>
              <a:off x="4824"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78" name="Line 45">
              <a:extLst>
                <a:ext uri="{FF2B5EF4-FFF2-40B4-BE49-F238E27FC236}">
                  <a16:creationId xmlns:a16="http://schemas.microsoft.com/office/drawing/2014/main" id="{A74EC31D-27A6-C261-8E4D-48A318B47555}"/>
                </a:ext>
              </a:extLst>
            </p:cNvPr>
            <p:cNvSpPr>
              <a:spLocks noChangeShapeType="1"/>
            </p:cNvSpPr>
            <p:nvPr/>
          </p:nvSpPr>
          <p:spPr bwMode="auto">
            <a:xfrm>
              <a:off x="4944"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79" name="Line 46">
              <a:extLst>
                <a:ext uri="{FF2B5EF4-FFF2-40B4-BE49-F238E27FC236}">
                  <a16:creationId xmlns:a16="http://schemas.microsoft.com/office/drawing/2014/main" id="{D9B874FF-975D-50E2-CEE9-2B91C47F8025}"/>
                </a:ext>
              </a:extLst>
            </p:cNvPr>
            <p:cNvSpPr>
              <a:spLocks noChangeShapeType="1"/>
            </p:cNvSpPr>
            <p:nvPr/>
          </p:nvSpPr>
          <p:spPr bwMode="auto">
            <a:xfrm>
              <a:off x="5061" y="1673"/>
              <a:ext cx="0" cy="2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80" name="Line 47">
              <a:extLst>
                <a:ext uri="{FF2B5EF4-FFF2-40B4-BE49-F238E27FC236}">
                  <a16:creationId xmlns:a16="http://schemas.microsoft.com/office/drawing/2014/main" id="{B7F75A46-69E1-E485-BDA1-E9E515F063DA}"/>
                </a:ext>
              </a:extLst>
            </p:cNvPr>
            <p:cNvSpPr>
              <a:spLocks noChangeShapeType="1"/>
            </p:cNvSpPr>
            <p:nvPr/>
          </p:nvSpPr>
          <p:spPr bwMode="auto">
            <a:xfrm>
              <a:off x="798"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81" name="Line 48">
              <a:extLst>
                <a:ext uri="{FF2B5EF4-FFF2-40B4-BE49-F238E27FC236}">
                  <a16:creationId xmlns:a16="http://schemas.microsoft.com/office/drawing/2014/main" id="{0D6AB5F6-2C66-17AA-05F8-7B0A57677380}"/>
                </a:ext>
              </a:extLst>
            </p:cNvPr>
            <p:cNvSpPr>
              <a:spLocks noChangeShapeType="1"/>
            </p:cNvSpPr>
            <p:nvPr/>
          </p:nvSpPr>
          <p:spPr bwMode="auto">
            <a:xfrm>
              <a:off x="822"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82" name="Line 49">
              <a:extLst>
                <a:ext uri="{FF2B5EF4-FFF2-40B4-BE49-F238E27FC236}">
                  <a16:creationId xmlns:a16="http://schemas.microsoft.com/office/drawing/2014/main" id="{F4259AD3-D25E-4233-0370-93632E24856E}"/>
                </a:ext>
              </a:extLst>
            </p:cNvPr>
            <p:cNvSpPr>
              <a:spLocks noChangeShapeType="1"/>
            </p:cNvSpPr>
            <p:nvPr/>
          </p:nvSpPr>
          <p:spPr bwMode="auto">
            <a:xfrm>
              <a:off x="846"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83" name="Line 50">
              <a:extLst>
                <a:ext uri="{FF2B5EF4-FFF2-40B4-BE49-F238E27FC236}">
                  <a16:creationId xmlns:a16="http://schemas.microsoft.com/office/drawing/2014/main" id="{D736B3BA-5AC3-FD77-20E0-FDF01423C0AA}"/>
                </a:ext>
              </a:extLst>
            </p:cNvPr>
            <p:cNvSpPr>
              <a:spLocks noChangeShapeType="1"/>
            </p:cNvSpPr>
            <p:nvPr/>
          </p:nvSpPr>
          <p:spPr bwMode="auto">
            <a:xfrm>
              <a:off x="870"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84" name="Line 51">
              <a:extLst>
                <a:ext uri="{FF2B5EF4-FFF2-40B4-BE49-F238E27FC236}">
                  <a16:creationId xmlns:a16="http://schemas.microsoft.com/office/drawing/2014/main" id="{094A631C-5B96-A91C-0208-6E6221D5A33D}"/>
                </a:ext>
              </a:extLst>
            </p:cNvPr>
            <p:cNvSpPr>
              <a:spLocks noChangeShapeType="1"/>
            </p:cNvSpPr>
            <p:nvPr/>
          </p:nvSpPr>
          <p:spPr bwMode="auto">
            <a:xfrm>
              <a:off x="918"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85" name="Line 52">
              <a:extLst>
                <a:ext uri="{FF2B5EF4-FFF2-40B4-BE49-F238E27FC236}">
                  <a16:creationId xmlns:a16="http://schemas.microsoft.com/office/drawing/2014/main" id="{9F74AA41-3421-15FA-7633-7B30AA6A293F}"/>
                </a:ext>
              </a:extLst>
            </p:cNvPr>
            <p:cNvSpPr>
              <a:spLocks noChangeShapeType="1"/>
            </p:cNvSpPr>
            <p:nvPr/>
          </p:nvSpPr>
          <p:spPr bwMode="auto">
            <a:xfrm>
              <a:off x="942"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86" name="Line 53">
              <a:extLst>
                <a:ext uri="{FF2B5EF4-FFF2-40B4-BE49-F238E27FC236}">
                  <a16:creationId xmlns:a16="http://schemas.microsoft.com/office/drawing/2014/main" id="{20A218C0-CA6E-1DAF-5EAD-E363F26CA8CF}"/>
                </a:ext>
              </a:extLst>
            </p:cNvPr>
            <p:cNvSpPr>
              <a:spLocks noChangeShapeType="1"/>
            </p:cNvSpPr>
            <p:nvPr/>
          </p:nvSpPr>
          <p:spPr bwMode="auto">
            <a:xfrm>
              <a:off x="966"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87" name="Line 54">
              <a:extLst>
                <a:ext uri="{FF2B5EF4-FFF2-40B4-BE49-F238E27FC236}">
                  <a16:creationId xmlns:a16="http://schemas.microsoft.com/office/drawing/2014/main" id="{79AA703F-1F99-5C48-B7D3-78C0411F4BF0}"/>
                </a:ext>
              </a:extLst>
            </p:cNvPr>
            <p:cNvSpPr>
              <a:spLocks noChangeShapeType="1"/>
            </p:cNvSpPr>
            <p:nvPr/>
          </p:nvSpPr>
          <p:spPr bwMode="auto">
            <a:xfrm>
              <a:off x="990"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88" name="Line 55">
              <a:extLst>
                <a:ext uri="{FF2B5EF4-FFF2-40B4-BE49-F238E27FC236}">
                  <a16:creationId xmlns:a16="http://schemas.microsoft.com/office/drawing/2014/main" id="{BE4C9B16-240F-3ACA-1AB0-2A4082760446}"/>
                </a:ext>
              </a:extLst>
            </p:cNvPr>
            <p:cNvSpPr>
              <a:spLocks noChangeShapeType="1"/>
            </p:cNvSpPr>
            <p:nvPr/>
          </p:nvSpPr>
          <p:spPr bwMode="auto">
            <a:xfrm>
              <a:off x="1038"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89" name="Line 56">
              <a:extLst>
                <a:ext uri="{FF2B5EF4-FFF2-40B4-BE49-F238E27FC236}">
                  <a16:creationId xmlns:a16="http://schemas.microsoft.com/office/drawing/2014/main" id="{2AD65C5E-8B1B-D523-2CE7-15135F5B2C9A}"/>
                </a:ext>
              </a:extLst>
            </p:cNvPr>
            <p:cNvSpPr>
              <a:spLocks noChangeShapeType="1"/>
            </p:cNvSpPr>
            <p:nvPr/>
          </p:nvSpPr>
          <p:spPr bwMode="auto">
            <a:xfrm>
              <a:off x="1062"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90" name="Line 57">
              <a:extLst>
                <a:ext uri="{FF2B5EF4-FFF2-40B4-BE49-F238E27FC236}">
                  <a16:creationId xmlns:a16="http://schemas.microsoft.com/office/drawing/2014/main" id="{C367775D-5429-8162-16FF-000A38156122}"/>
                </a:ext>
              </a:extLst>
            </p:cNvPr>
            <p:cNvSpPr>
              <a:spLocks noChangeShapeType="1"/>
            </p:cNvSpPr>
            <p:nvPr/>
          </p:nvSpPr>
          <p:spPr bwMode="auto">
            <a:xfrm>
              <a:off x="1086"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91" name="Line 58">
              <a:extLst>
                <a:ext uri="{FF2B5EF4-FFF2-40B4-BE49-F238E27FC236}">
                  <a16:creationId xmlns:a16="http://schemas.microsoft.com/office/drawing/2014/main" id="{756F26E2-056C-AC9D-5F46-04C65D0D371C}"/>
                </a:ext>
              </a:extLst>
            </p:cNvPr>
            <p:cNvSpPr>
              <a:spLocks noChangeShapeType="1"/>
            </p:cNvSpPr>
            <p:nvPr/>
          </p:nvSpPr>
          <p:spPr bwMode="auto">
            <a:xfrm>
              <a:off x="1110"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92" name="Line 59">
              <a:extLst>
                <a:ext uri="{FF2B5EF4-FFF2-40B4-BE49-F238E27FC236}">
                  <a16:creationId xmlns:a16="http://schemas.microsoft.com/office/drawing/2014/main" id="{95024A2D-6352-2BD2-CEA5-ADC97A299AC3}"/>
                </a:ext>
              </a:extLst>
            </p:cNvPr>
            <p:cNvSpPr>
              <a:spLocks noChangeShapeType="1"/>
            </p:cNvSpPr>
            <p:nvPr/>
          </p:nvSpPr>
          <p:spPr bwMode="auto">
            <a:xfrm>
              <a:off x="1158"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93" name="Line 60">
              <a:extLst>
                <a:ext uri="{FF2B5EF4-FFF2-40B4-BE49-F238E27FC236}">
                  <a16:creationId xmlns:a16="http://schemas.microsoft.com/office/drawing/2014/main" id="{EE49A7B2-9C8F-2F24-4650-61E17941DA88}"/>
                </a:ext>
              </a:extLst>
            </p:cNvPr>
            <p:cNvSpPr>
              <a:spLocks noChangeShapeType="1"/>
            </p:cNvSpPr>
            <p:nvPr/>
          </p:nvSpPr>
          <p:spPr bwMode="auto">
            <a:xfrm>
              <a:off x="1182"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94" name="Line 61">
              <a:extLst>
                <a:ext uri="{FF2B5EF4-FFF2-40B4-BE49-F238E27FC236}">
                  <a16:creationId xmlns:a16="http://schemas.microsoft.com/office/drawing/2014/main" id="{16F95DF9-AA55-22F6-7E74-39CAAD405F9A}"/>
                </a:ext>
              </a:extLst>
            </p:cNvPr>
            <p:cNvSpPr>
              <a:spLocks noChangeShapeType="1"/>
            </p:cNvSpPr>
            <p:nvPr/>
          </p:nvSpPr>
          <p:spPr bwMode="auto">
            <a:xfrm>
              <a:off x="1203"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95" name="Line 62">
              <a:extLst>
                <a:ext uri="{FF2B5EF4-FFF2-40B4-BE49-F238E27FC236}">
                  <a16:creationId xmlns:a16="http://schemas.microsoft.com/office/drawing/2014/main" id="{44C39CB7-044D-3328-656F-270BEFCB81AB}"/>
                </a:ext>
              </a:extLst>
            </p:cNvPr>
            <p:cNvSpPr>
              <a:spLocks noChangeShapeType="1"/>
            </p:cNvSpPr>
            <p:nvPr/>
          </p:nvSpPr>
          <p:spPr bwMode="auto">
            <a:xfrm>
              <a:off x="1227"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96" name="Line 63">
              <a:extLst>
                <a:ext uri="{FF2B5EF4-FFF2-40B4-BE49-F238E27FC236}">
                  <a16:creationId xmlns:a16="http://schemas.microsoft.com/office/drawing/2014/main" id="{11257540-95F0-E7A0-6E46-D77E4844B83B}"/>
                </a:ext>
              </a:extLst>
            </p:cNvPr>
            <p:cNvSpPr>
              <a:spLocks noChangeShapeType="1"/>
            </p:cNvSpPr>
            <p:nvPr/>
          </p:nvSpPr>
          <p:spPr bwMode="auto">
            <a:xfrm>
              <a:off x="1275"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97" name="Line 64">
              <a:extLst>
                <a:ext uri="{FF2B5EF4-FFF2-40B4-BE49-F238E27FC236}">
                  <a16:creationId xmlns:a16="http://schemas.microsoft.com/office/drawing/2014/main" id="{727C59F2-6BFC-66A3-DE1C-EA3365EC8349}"/>
                </a:ext>
              </a:extLst>
            </p:cNvPr>
            <p:cNvSpPr>
              <a:spLocks noChangeShapeType="1"/>
            </p:cNvSpPr>
            <p:nvPr/>
          </p:nvSpPr>
          <p:spPr bwMode="auto">
            <a:xfrm>
              <a:off x="1299"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98" name="Line 65">
              <a:extLst>
                <a:ext uri="{FF2B5EF4-FFF2-40B4-BE49-F238E27FC236}">
                  <a16:creationId xmlns:a16="http://schemas.microsoft.com/office/drawing/2014/main" id="{198A155F-4CE7-1284-5035-E5B446DBA60A}"/>
                </a:ext>
              </a:extLst>
            </p:cNvPr>
            <p:cNvSpPr>
              <a:spLocks noChangeShapeType="1"/>
            </p:cNvSpPr>
            <p:nvPr/>
          </p:nvSpPr>
          <p:spPr bwMode="auto">
            <a:xfrm>
              <a:off x="1323"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99" name="Line 66">
              <a:extLst>
                <a:ext uri="{FF2B5EF4-FFF2-40B4-BE49-F238E27FC236}">
                  <a16:creationId xmlns:a16="http://schemas.microsoft.com/office/drawing/2014/main" id="{7F93D491-B8C3-29A3-C968-7791B3F4A787}"/>
                </a:ext>
              </a:extLst>
            </p:cNvPr>
            <p:cNvSpPr>
              <a:spLocks noChangeShapeType="1"/>
            </p:cNvSpPr>
            <p:nvPr/>
          </p:nvSpPr>
          <p:spPr bwMode="auto">
            <a:xfrm>
              <a:off x="1347"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00" name="Line 67">
              <a:extLst>
                <a:ext uri="{FF2B5EF4-FFF2-40B4-BE49-F238E27FC236}">
                  <a16:creationId xmlns:a16="http://schemas.microsoft.com/office/drawing/2014/main" id="{44EA253C-595D-D6D4-56CE-B9AFF55071F5}"/>
                </a:ext>
              </a:extLst>
            </p:cNvPr>
            <p:cNvSpPr>
              <a:spLocks noChangeShapeType="1"/>
            </p:cNvSpPr>
            <p:nvPr/>
          </p:nvSpPr>
          <p:spPr bwMode="auto">
            <a:xfrm>
              <a:off x="1395"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01" name="Line 68">
              <a:extLst>
                <a:ext uri="{FF2B5EF4-FFF2-40B4-BE49-F238E27FC236}">
                  <a16:creationId xmlns:a16="http://schemas.microsoft.com/office/drawing/2014/main" id="{0796104D-04C6-C241-16E2-BD016CE8F5B0}"/>
                </a:ext>
              </a:extLst>
            </p:cNvPr>
            <p:cNvSpPr>
              <a:spLocks noChangeShapeType="1"/>
            </p:cNvSpPr>
            <p:nvPr/>
          </p:nvSpPr>
          <p:spPr bwMode="auto">
            <a:xfrm>
              <a:off x="1418"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02" name="Line 69">
              <a:extLst>
                <a:ext uri="{FF2B5EF4-FFF2-40B4-BE49-F238E27FC236}">
                  <a16:creationId xmlns:a16="http://schemas.microsoft.com/office/drawing/2014/main" id="{0A53EA43-132C-0C27-7346-66BA7B93F4D8}"/>
                </a:ext>
              </a:extLst>
            </p:cNvPr>
            <p:cNvSpPr>
              <a:spLocks noChangeShapeType="1"/>
            </p:cNvSpPr>
            <p:nvPr/>
          </p:nvSpPr>
          <p:spPr bwMode="auto">
            <a:xfrm>
              <a:off x="1442"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03" name="Line 70">
              <a:extLst>
                <a:ext uri="{FF2B5EF4-FFF2-40B4-BE49-F238E27FC236}">
                  <a16:creationId xmlns:a16="http://schemas.microsoft.com/office/drawing/2014/main" id="{85E3F642-161A-DF6E-39E2-0CED6C007F2B}"/>
                </a:ext>
              </a:extLst>
            </p:cNvPr>
            <p:cNvSpPr>
              <a:spLocks noChangeShapeType="1"/>
            </p:cNvSpPr>
            <p:nvPr/>
          </p:nvSpPr>
          <p:spPr bwMode="auto">
            <a:xfrm>
              <a:off x="1466"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04" name="Line 71">
              <a:extLst>
                <a:ext uri="{FF2B5EF4-FFF2-40B4-BE49-F238E27FC236}">
                  <a16:creationId xmlns:a16="http://schemas.microsoft.com/office/drawing/2014/main" id="{B1509542-FB1F-4F69-8C65-F0FFEF5D7802}"/>
                </a:ext>
              </a:extLst>
            </p:cNvPr>
            <p:cNvSpPr>
              <a:spLocks noChangeShapeType="1"/>
            </p:cNvSpPr>
            <p:nvPr/>
          </p:nvSpPr>
          <p:spPr bwMode="auto">
            <a:xfrm>
              <a:off x="1514"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05" name="Line 72">
              <a:extLst>
                <a:ext uri="{FF2B5EF4-FFF2-40B4-BE49-F238E27FC236}">
                  <a16:creationId xmlns:a16="http://schemas.microsoft.com/office/drawing/2014/main" id="{C77BF478-EA80-0141-1BB4-66E78C6C8BCF}"/>
                </a:ext>
              </a:extLst>
            </p:cNvPr>
            <p:cNvSpPr>
              <a:spLocks noChangeShapeType="1"/>
            </p:cNvSpPr>
            <p:nvPr/>
          </p:nvSpPr>
          <p:spPr bwMode="auto">
            <a:xfrm>
              <a:off x="1538"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06" name="Line 73">
              <a:extLst>
                <a:ext uri="{FF2B5EF4-FFF2-40B4-BE49-F238E27FC236}">
                  <a16:creationId xmlns:a16="http://schemas.microsoft.com/office/drawing/2014/main" id="{D77C9875-CF28-62B6-45FE-0C1C2F3AA2A5}"/>
                </a:ext>
              </a:extLst>
            </p:cNvPr>
            <p:cNvSpPr>
              <a:spLocks noChangeShapeType="1"/>
            </p:cNvSpPr>
            <p:nvPr/>
          </p:nvSpPr>
          <p:spPr bwMode="auto">
            <a:xfrm>
              <a:off x="1562"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07" name="Line 74">
              <a:extLst>
                <a:ext uri="{FF2B5EF4-FFF2-40B4-BE49-F238E27FC236}">
                  <a16:creationId xmlns:a16="http://schemas.microsoft.com/office/drawing/2014/main" id="{145898EF-6366-4367-2EBB-89C72641E595}"/>
                </a:ext>
              </a:extLst>
            </p:cNvPr>
            <p:cNvSpPr>
              <a:spLocks noChangeShapeType="1"/>
            </p:cNvSpPr>
            <p:nvPr/>
          </p:nvSpPr>
          <p:spPr bwMode="auto">
            <a:xfrm>
              <a:off x="1586"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08" name="Line 75">
              <a:extLst>
                <a:ext uri="{FF2B5EF4-FFF2-40B4-BE49-F238E27FC236}">
                  <a16:creationId xmlns:a16="http://schemas.microsoft.com/office/drawing/2014/main" id="{4FA91B17-775C-A6FC-489C-C87E5085AF0C}"/>
                </a:ext>
              </a:extLst>
            </p:cNvPr>
            <p:cNvSpPr>
              <a:spLocks noChangeShapeType="1"/>
            </p:cNvSpPr>
            <p:nvPr/>
          </p:nvSpPr>
          <p:spPr bwMode="auto">
            <a:xfrm>
              <a:off x="1631"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09" name="Line 76">
              <a:extLst>
                <a:ext uri="{FF2B5EF4-FFF2-40B4-BE49-F238E27FC236}">
                  <a16:creationId xmlns:a16="http://schemas.microsoft.com/office/drawing/2014/main" id="{DFE90877-D959-69E4-EDAC-295EC83EE05C}"/>
                </a:ext>
              </a:extLst>
            </p:cNvPr>
            <p:cNvSpPr>
              <a:spLocks noChangeShapeType="1"/>
            </p:cNvSpPr>
            <p:nvPr/>
          </p:nvSpPr>
          <p:spPr bwMode="auto">
            <a:xfrm>
              <a:off x="1655"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10" name="Line 77">
              <a:extLst>
                <a:ext uri="{FF2B5EF4-FFF2-40B4-BE49-F238E27FC236}">
                  <a16:creationId xmlns:a16="http://schemas.microsoft.com/office/drawing/2014/main" id="{F46DE79E-A556-D198-5D31-D9199038676D}"/>
                </a:ext>
              </a:extLst>
            </p:cNvPr>
            <p:cNvSpPr>
              <a:spLocks noChangeShapeType="1"/>
            </p:cNvSpPr>
            <p:nvPr/>
          </p:nvSpPr>
          <p:spPr bwMode="auto">
            <a:xfrm>
              <a:off x="1679"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11" name="Line 78">
              <a:extLst>
                <a:ext uri="{FF2B5EF4-FFF2-40B4-BE49-F238E27FC236}">
                  <a16:creationId xmlns:a16="http://schemas.microsoft.com/office/drawing/2014/main" id="{5245D0F5-1770-C27A-53CF-7E02919C68C5}"/>
                </a:ext>
              </a:extLst>
            </p:cNvPr>
            <p:cNvSpPr>
              <a:spLocks noChangeShapeType="1"/>
            </p:cNvSpPr>
            <p:nvPr/>
          </p:nvSpPr>
          <p:spPr bwMode="auto">
            <a:xfrm>
              <a:off x="1703"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12" name="Line 79">
              <a:extLst>
                <a:ext uri="{FF2B5EF4-FFF2-40B4-BE49-F238E27FC236}">
                  <a16:creationId xmlns:a16="http://schemas.microsoft.com/office/drawing/2014/main" id="{C0F34110-A5C0-AC1B-117D-B788E3C750A5}"/>
                </a:ext>
              </a:extLst>
            </p:cNvPr>
            <p:cNvSpPr>
              <a:spLocks noChangeShapeType="1"/>
            </p:cNvSpPr>
            <p:nvPr/>
          </p:nvSpPr>
          <p:spPr bwMode="auto">
            <a:xfrm>
              <a:off x="1751"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13" name="Line 80">
              <a:extLst>
                <a:ext uri="{FF2B5EF4-FFF2-40B4-BE49-F238E27FC236}">
                  <a16:creationId xmlns:a16="http://schemas.microsoft.com/office/drawing/2014/main" id="{7BA83B04-FF22-74FF-9484-66E382BEDF93}"/>
                </a:ext>
              </a:extLst>
            </p:cNvPr>
            <p:cNvSpPr>
              <a:spLocks noChangeShapeType="1"/>
            </p:cNvSpPr>
            <p:nvPr/>
          </p:nvSpPr>
          <p:spPr bwMode="auto">
            <a:xfrm>
              <a:off x="1775"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14" name="Line 81">
              <a:extLst>
                <a:ext uri="{FF2B5EF4-FFF2-40B4-BE49-F238E27FC236}">
                  <a16:creationId xmlns:a16="http://schemas.microsoft.com/office/drawing/2014/main" id="{817CD3A1-4CDF-B39D-7980-96570DE50D79}"/>
                </a:ext>
              </a:extLst>
            </p:cNvPr>
            <p:cNvSpPr>
              <a:spLocks noChangeShapeType="1"/>
            </p:cNvSpPr>
            <p:nvPr/>
          </p:nvSpPr>
          <p:spPr bwMode="auto">
            <a:xfrm>
              <a:off x="1799"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15" name="Line 82">
              <a:extLst>
                <a:ext uri="{FF2B5EF4-FFF2-40B4-BE49-F238E27FC236}">
                  <a16:creationId xmlns:a16="http://schemas.microsoft.com/office/drawing/2014/main" id="{CDEB4367-C9D7-178F-E8BD-759EB47C462E}"/>
                </a:ext>
              </a:extLst>
            </p:cNvPr>
            <p:cNvSpPr>
              <a:spLocks noChangeShapeType="1"/>
            </p:cNvSpPr>
            <p:nvPr/>
          </p:nvSpPr>
          <p:spPr bwMode="auto">
            <a:xfrm>
              <a:off x="1823"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16" name="Line 83">
              <a:extLst>
                <a:ext uri="{FF2B5EF4-FFF2-40B4-BE49-F238E27FC236}">
                  <a16:creationId xmlns:a16="http://schemas.microsoft.com/office/drawing/2014/main" id="{9B6C3CE4-FEFE-2BDB-B775-A961B42F8622}"/>
                </a:ext>
              </a:extLst>
            </p:cNvPr>
            <p:cNvSpPr>
              <a:spLocks noChangeShapeType="1"/>
            </p:cNvSpPr>
            <p:nvPr/>
          </p:nvSpPr>
          <p:spPr bwMode="auto">
            <a:xfrm>
              <a:off x="1871"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17" name="Line 84">
              <a:extLst>
                <a:ext uri="{FF2B5EF4-FFF2-40B4-BE49-F238E27FC236}">
                  <a16:creationId xmlns:a16="http://schemas.microsoft.com/office/drawing/2014/main" id="{0731BA8A-256A-4022-AE59-6C372BECBCCC}"/>
                </a:ext>
              </a:extLst>
            </p:cNvPr>
            <p:cNvSpPr>
              <a:spLocks noChangeShapeType="1"/>
            </p:cNvSpPr>
            <p:nvPr/>
          </p:nvSpPr>
          <p:spPr bwMode="auto">
            <a:xfrm>
              <a:off x="1895"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18" name="Line 85">
              <a:extLst>
                <a:ext uri="{FF2B5EF4-FFF2-40B4-BE49-F238E27FC236}">
                  <a16:creationId xmlns:a16="http://schemas.microsoft.com/office/drawing/2014/main" id="{EE4DCC70-D18B-520A-5360-42F5CF7EFAE0}"/>
                </a:ext>
              </a:extLst>
            </p:cNvPr>
            <p:cNvSpPr>
              <a:spLocks noChangeShapeType="1"/>
            </p:cNvSpPr>
            <p:nvPr/>
          </p:nvSpPr>
          <p:spPr bwMode="auto">
            <a:xfrm>
              <a:off x="1919"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19" name="Line 86">
              <a:extLst>
                <a:ext uri="{FF2B5EF4-FFF2-40B4-BE49-F238E27FC236}">
                  <a16:creationId xmlns:a16="http://schemas.microsoft.com/office/drawing/2014/main" id="{64C301DB-DE60-326D-2DE4-738F69525612}"/>
                </a:ext>
              </a:extLst>
            </p:cNvPr>
            <p:cNvSpPr>
              <a:spLocks noChangeShapeType="1"/>
            </p:cNvSpPr>
            <p:nvPr/>
          </p:nvSpPr>
          <p:spPr bwMode="auto">
            <a:xfrm>
              <a:off x="1943"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20" name="Line 87">
              <a:extLst>
                <a:ext uri="{FF2B5EF4-FFF2-40B4-BE49-F238E27FC236}">
                  <a16:creationId xmlns:a16="http://schemas.microsoft.com/office/drawing/2014/main" id="{B549A663-74B1-B4CE-E40B-B8202DDF9022}"/>
                </a:ext>
              </a:extLst>
            </p:cNvPr>
            <p:cNvSpPr>
              <a:spLocks noChangeShapeType="1"/>
            </p:cNvSpPr>
            <p:nvPr/>
          </p:nvSpPr>
          <p:spPr bwMode="auto">
            <a:xfrm>
              <a:off x="1991"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21" name="Line 88">
              <a:extLst>
                <a:ext uri="{FF2B5EF4-FFF2-40B4-BE49-F238E27FC236}">
                  <a16:creationId xmlns:a16="http://schemas.microsoft.com/office/drawing/2014/main" id="{35D25242-94E0-1B4E-6160-9E765F98613C}"/>
                </a:ext>
              </a:extLst>
            </p:cNvPr>
            <p:cNvSpPr>
              <a:spLocks noChangeShapeType="1"/>
            </p:cNvSpPr>
            <p:nvPr/>
          </p:nvSpPr>
          <p:spPr bwMode="auto">
            <a:xfrm>
              <a:off x="2015"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22" name="Line 89">
              <a:extLst>
                <a:ext uri="{FF2B5EF4-FFF2-40B4-BE49-F238E27FC236}">
                  <a16:creationId xmlns:a16="http://schemas.microsoft.com/office/drawing/2014/main" id="{64236B48-BF3D-208C-AFCC-3206AE00DB8C}"/>
                </a:ext>
              </a:extLst>
            </p:cNvPr>
            <p:cNvSpPr>
              <a:spLocks noChangeShapeType="1"/>
            </p:cNvSpPr>
            <p:nvPr/>
          </p:nvSpPr>
          <p:spPr bwMode="auto">
            <a:xfrm>
              <a:off x="2036"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23" name="Line 90">
              <a:extLst>
                <a:ext uri="{FF2B5EF4-FFF2-40B4-BE49-F238E27FC236}">
                  <a16:creationId xmlns:a16="http://schemas.microsoft.com/office/drawing/2014/main" id="{D7887FF8-3510-9F85-C57C-3731FFEBC173}"/>
                </a:ext>
              </a:extLst>
            </p:cNvPr>
            <p:cNvSpPr>
              <a:spLocks noChangeShapeType="1"/>
            </p:cNvSpPr>
            <p:nvPr/>
          </p:nvSpPr>
          <p:spPr bwMode="auto">
            <a:xfrm>
              <a:off x="2060"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24" name="Line 91">
              <a:extLst>
                <a:ext uri="{FF2B5EF4-FFF2-40B4-BE49-F238E27FC236}">
                  <a16:creationId xmlns:a16="http://schemas.microsoft.com/office/drawing/2014/main" id="{FD8A302E-C635-D10D-8DB2-432B6F6035C0}"/>
                </a:ext>
              </a:extLst>
            </p:cNvPr>
            <p:cNvSpPr>
              <a:spLocks noChangeShapeType="1"/>
            </p:cNvSpPr>
            <p:nvPr/>
          </p:nvSpPr>
          <p:spPr bwMode="auto">
            <a:xfrm>
              <a:off x="2108"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25" name="Line 92">
              <a:extLst>
                <a:ext uri="{FF2B5EF4-FFF2-40B4-BE49-F238E27FC236}">
                  <a16:creationId xmlns:a16="http://schemas.microsoft.com/office/drawing/2014/main" id="{0F998116-CBD7-9D95-E9C3-6EE30F581A6A}"/>
                </a:ext>
              </a:extLst>
            </p:cNvPr>
            <p:cNvSpPr>
              <a:spLocks noChangeShapeType="1"/>
            </p:cNvSpPr>
            <p:nvPr/>
          </p:nvSpPr>
          <p:spPr bwMode="auto">
            <a:xfrm>
              <a:off x="2132"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26" name="Line 93">
              <a:extLst>
                <a:ext uri="{FF2B5EF4-FFF2-40B4-BE49-F238E27FC236}">
                  <a16:creationId xmlns:a16="http://schemas.microsoft.com/office/drawing/2014/main" id="{D3521829-22E1-ACC4-36B9-52F0742383B2}"/>
                </a:ext>
              </a:extLst>
            </p:cNvPr>
            <p:cNvSpPr>
              <a:spLocks noChangeShapeType="1"/>
            </p:cNvSpPr>
            <p:nvPr/>
          </p:nvSpPr>
          <p:spPr bwMode="auto">
            <a:xfrm>
              <a:off x="2156"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27" name="Line 94">
              <a:extLst>
                <a:ext uri="{FF2B5EF4-FFF2-40B4-BE49-F238E27FC236}">
                  <a16:creationId xmlns:a16="http://schemas.microsoft.com/office/drawing/2014/main" id="{B17B34CA-E712-83B9-EFB8-6B81FB78FED3}"/>
                </a:ext>
              </a:extLst>
            </p:cNvPr>
            <p:cNvSpPr>
              <a:spLocks noChangeShapeType="1"/>
            </p:cNvSpPr>
            <p:nvPr/>
          </p:nvSpPr>
          <p:spPr bwMode="auto">
            <a:xfrm>
              <a:off x="2180"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28" name="Line 95">
              <a:extLst>
                <a:ext uri="{FF2B5EF4-FFF2-40B4-BE49-F238E27FC236}">
                  <a16:creationId xmlns:a16="http://schemas.microsoft.com/office/drawing/2014/main" id="{1B644723-50C7-9628-063D-675FD073B699}"/>
                </a:ext>
              </a:extLst>
            </p:cNvPr>
            <p:cNvSpPr>
              <a:spLocks noChangeShapeType="1"/>
            </p:cNvSpPr>
            <p:nvPr/>
          </p:nvSpPr>
          <p:spPr bwMode="auto">
            <a:xfrm>
              <a:off x="2228"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29" name="Line 96">
              <a:extLst>
                <a:ext uri="{FF2B5EF4-FFF2-40B4-BE49-F238E27FC236}">
                  <a16:creationId xmlns:a16="http://schemas.microsoft.com/office/drawing/2014/main" id="{A2200D6E-95FC-4514-AC08-F35AFCD510B7}"/>
                </a:ext>
              </a:extLst>
            </p:cNvPr>
            <p:cNvSpPr>
              <a:spLocks noChangeShapeType="1"/>
            </p:cNvSpPr>
            <p:nvPr/>
          </p:nvSpPr>
          <p:spPr bwMode="auto">
            <a:xfrm>
              <a:off x="2252"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30" name="Line 97">
              <a:extLst>
                <a:ext uri="{FF2B5EF4-FFF2-40B4-BE49-F238E27FC236}">
                  <a16:creationId xmlns:a16="http://schemas.microsoft.com/office/drawing/2014/main" id="{CCC01BC2-847B-CB99-DD01-337D7813670C}"/>
                </a:ext>
              </a:extLst>
            </p:cNvPr>
            <p:cNvSpPr>
              <a:spLocks noChangeShapeType="1"/>
            </p:cNvSpPr>
            <p:nvPr/>
          </p:nvSpPr>
          <p:spPr bwMode="auto">
            <a:xfrm>
              <a:off x="2276"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31" name="Line 98">
              <a:extLst>
                <a:ext uri="{FF2B5EF4-FFF2-40B4-BE49-F238E27FC236}">
                  <a16:creationId xmlns:a16="http://schemas.microsoft.com/office/drawing/2014/main" id="{B8F258DF-4895-BDC9-FA53-DCD6DE7747A0}"/>
                </a:ext>
              </a:extLst>
            </p:cNvPr>
            <p:cNvSpPr>
              <a:spLocks noChangeShapeType="1"/>
            </p:cNvSpPr>
            <p:nvPr/>
          </p:nvSpPr>
          <p:spPr bwMode="auto">
            <a:xfrm>
              <a:off x="2300"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32" name="Line 99">
              <a:extLst>
                <a:ext uri="{FF2B5EF4-FFF2-40B4-BE49-F238E27FC236}">
                  <a16:creationId xmlns:a16="http://schemas.microsoft.com/office/drawing/2014/main" id="{DF13CB2C-E2FD-221D-37FF-7044F2621F85}"/>
                </a:ext>
              </a:extLst>
            </p:cNvPr>
            <p:cNvSpPr>
              <a:spLocks noChangeShapeType="1"/>
            </p:cNvSpPr>
            <p:nvPr/>
          </p:nvSpPr>
          <p:spPr bwMode="auto">
            <a:xfrm>
              <a:off x="2348"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33" name="Line 100">
              <a:extLst>
                <a:ext uri="{FF2B5EF4-FFF2-40B4-BE49-F238E27FC236}">
                  <a16:creationId xmlns:a16="http://schemas.microsoft.com/office/drawing/2014/main" id="{1B89F8EF-59C4-D696-0AD2-AEB604556B90}"/>
                </a:ext>
              </a:extLst>
            </p:cNvPr>
            <p:cNvSpPr>
              <a:spLocks noChangeShapeType="1"/>
            </p:cNvSpPr>
            <p:nvPr/>
          </p:nvSpPr>
          <p:spPr bwMode="auto">
            <a:xfrm>
              <a:off x="2372"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34" name="Line 101">
              <a:extLst>
                <a:ext uri="{FF2B5EF4-FFF2-40B4-BE49-F238E27FC236}">
                  <a16:creationId xmlns:a16="http://schemas.microsoft.com/office/drawing/2014/main" id="{1FE1DF10-42B5-473F-5BDF-F397FAF6CFA1}"/>
                </a:ext>
              </a:extLst>
            </p:cNvPr>
            <p:cNvSpPr>
              <a:spLocks noChangeShapeType="1"/>
            </p:cNvSpPr>
            <p:nvPr/>
          </p:nvSpPr>
          <p:spPr bwMode="auto">
            <a:xfrm>
              <a:off x="2396"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35" name="Line 102">
              <a:extLst>
                <a:ext uri="{FF2B5EF4-FFF2-40B4-BE49-F238E27FC236}">
                  <a16:creationId xmlns:a16="http://schemas.microsoft.com/office/drawing/2014/main" id="{8CC9576B-4E37-B502-25D7-B7ABEAD744EE}"/>
                </a:ext>
              </a:extLst>
            </p:cNvPr>
            <p:cNvSpPr>
              <a:spLocks noChangeShapeType="1"/>
            </p:cNvSpPr>
            <p:nvPr/>
          </p:nvSpPr>
          <p:spPr bwMode="auto">
            <a:xfrm>
              <a:off x="2420"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36" name="Line 103">
              <a:extLst>
                <a:ext uri="{FF2B5EF4-FFF2-40B4-BE49-F238E27FC236}">
                  <a16:creationId xmlns:a16="http://schemas.microsoft.com/office/drawing/2014/main" id="{12558DD8-DF18-82AD-856A-AF87B6044922}"/>
                </a:ext>
              </a:extLst>
            </p:cNvPr>
            <p:cNvSpPr>
              <a:spLocks noChangeShapeType="1"/>
            </p:cNvSpPr>
            <p:nvPr/>
          </p:nvSpPr>
          <p:spPr bwMode="auto">
            <a:xfrm>
              <a:off x="2465"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37" name="Line 104">
              <a:extLst>
                <a:ext uri="{FF2B5EF4-FFF2-40B4-BE49-F238E27FC236}">
                  <a16:creationId xmlns:a16="http://schemas.microsoft.com/office/drawing/2014/main" id="{F0D6846E-ADB5-11D9-4CD9-6AE305CBA0C8}"/>
                </a:ext>
              </a:extLst>
            </p:cNvPr>
            <p:cNvSpPr>
              <a:spLocks noChangeShapeType="1"/>
            </p:cNvSpPr>
            <p:nvPr/>
          </p:nvSpPr>
          <p:spPr bwMode="auto">
            <a:xfrm>
              <a:off x="2489"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38" name="Line 105">
              <a:extLst>
                <a:ext uri="{FF2B5EF4-FFF2-40B4-BE49-F238E27FC236}">
                  <a16:creationId xmlns:a16="http://schemas.microsoft.com/office/drawing/2014/main" id="{6854ADDE-09D6-14C9-BADB-2CA2A8EE9B7C}"/>
                </a:ext>
              </a:extLst>
            </p:cNvPr>
            <p:cNvSpPr>
              <a:spLocks noChangeShapeType="1"/>
            </p:cNvSpPr>
            <p:nvPr/>
          </p:nvSpPr>
          <p:spPr bwMode="auto">
            <a:xfrm>
              <a:off x="2513"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39" name="Line 106">
              <a:extLst>
                <a:ext uri="{FF2B5EF4-FFF2-40B4-BE49-F238E27FC236}">
                  <a16:creationId xmlns:a16="http://schemas.microsoft.com/office/drawing/2014/main" id="{1C2CA090-2E7F-5FBD-0718-3CBC23B41B71}"/>
                </a:ext>
              </a:extLst>
            </p:cNvPr>
            <p:cNvSpPr>
              <a:spLocks noChangeShapeType="1"/>
            </p:cNvSpPr>
            <p:nvPr/>
          </p:nvSpPr>
          <p:spPr bwMode="auto">
            <a:xfrm>
              <a:off x="2537"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40" name="Line 107">
              <a:extLst>
                <a:ext uri="{FF2B5EF4-FFF2-40B4-BE49-F238E27FC236}">
                  <a16:creationId xmlns:a16="http://schemas.microsoft.com/office/drawing/2014/main" id="{297BC978-1BEB-A9F2-D8FB-905D783C6BC1}"/>
                </a:ext>
              </a:extLst>
            </p:cNvPr>
            <p:cNvSpPr>
              <a:spLocks noChangeShapeType="1"/>
            </p:cNvSpPr>
            <p:nvPr/>
          </p:nvSpPr>
          <p:spPr bwMode="auto">
            <a:xfrm>
              <a:off x="2585"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41" name="Line 108">
              <a:extLst>
                <a:ext uri="{FF2B5EF4-FFF2-40B4-BE49-F238E27FC236}">
                  <a16:creationId xmlns:a16="http://schemas.microsoft.com/office/drawing/2014/main" id="{16191C24-8F09-18A6-55CF-4B5A81E26153}"/>
                </a:ext>
              </a:extLst>
            </p:cNvPr>
            <p:cNvSpPr>
              <a:spLocks noChangeShapeType="1"/>
            </p:cNvSpPr>
            <p:nvPr/>
          </p:nvSpPr>
          <p:spPr bwMode="auto">
            <a:xfrm>
              <a:off x="2609"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42" name="Line 109">
              <a:extLst>
                <a:ext uri="{FF2B5EF4-FFF2-40B4-BE49-F238E27FC236}">
                  <a16:creationId xmlns:a16="http://schemas.microsoft.com/office/drawing/2014/main" id="{31E61D4F-4D02-C2B4-33EB-B675FC18645F}"/>
                </a:ext>
              </a:extLst>
            </p:cNvPr>
            <p:cNvSpPr>
              <a:spLocks noChangeShapeType="1"/>
            </p:cNvSpPr>
            <p:nvPr/>
          </p:nvSpPr>
          <p:spPr bwMode="auto">
            <a:xfrm>
              <a:off x="2633"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43" name="Line 110">
              <a:extLst>
                <a:ext uri="{FF2B5EF4-FFF2-40B4-BE49-F238E27FC236}">
                  <a16:creationId xmlns:a16="http://schemas.microsoft.com/office/drawing/2014/main" id="{5BC6C3CD-705E-A416-2955-6BD2DE8D6962}"/>
                </a:ext>
              </a:extLst>
            </p:cNvPr>
            <p:cNvSpPr>
              <a:spLocks noChangeShapeType="1"/>
            </p:cNvSpPr>
            <p:nvPr/>
          </p:nvSpPr>
          <p:spPr bwMode="auto">
            <a:xfrm>
              <a:off x="2657"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44" name="Line 111">
              <a:extLst>
                <a:ext uri="{FF2B5EF4-FFF2-40B4-BE49-F238E27FC236}">
                  <a16:creationId xmlns:a16="http://schemas.microsoft.com/office/drawing/2014/main" id="{B3026F11-1107-B7D8-CDE7-FE1634E2F00D}"/>
                </a:ext>
              </a:extLst>
            </p:cNvPr>
            <p:cNvSpPr>
              <a:spLocks noChangeShapeType="1"/>
            </p:cNvSpPr>
            <p:nvPr/>
          </p:nvSpPr>
          <p:spPr bwMode="auto">
            <a:xfrm>
              <a:off x="2705"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45" name="Line 112">
              <a:extLst>
                <a:ext uri="{FF2B5EF4-FFF2-40B4-BE49-F238E27FC236}">
                  <a16:creationId xmlns:a16="http://schemas.microsoft.com/office/drawing/2014/main" id="{60CB4E3D-D31B-258C-5202-DCFF819E3923}"/>
                </a:ext>
              </a:extLst>
            </p:cNvPr>
            <p:cNvSpPr>
              <a:spLocks noChangeShapeType="1"/>
            </p:cNvSpPr>
            <p:nvPr/>
          </p:nvSpPr>
          <p:spPr bwMode="auto">
            <a:xfrm>
              <a:off x="2729"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46" name="Line 113">
              <a:extLst>
                <a:ext uri="{FF2B5EF4-FFF2-40B4-BE49-F238E27FC236}">
                  <a16:creationId xmlns:a16="http://schemas.microsoft.com/office/drawing/2014/main" id="{A20CBB47-AD6C-CA25-8C2C-B0C9E777551C}"/>
                </a:ext>
              </a:extLst>
            </p:cNvPr>
            <p:cNvSpPr>
              <a:spLocks noChangeShapeType="1"/>
            </p:cNvSpPr>
            <p:nvPr/>
          </p:nvSpPr>
          <p:spPr bwMode="auto">
            <a:xfrm>
              <a:off x="2753"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47" name="Line 114">
              <a:extLst>
                <a:ext uri="{FF2B5EF4-FFF2-40B4-BE49-F238E27FC236}">
                  <a16:creationId xmlns:a16="http://schemas.microsoft.com/office/drawing/2014/main" id="{F803A2D8-20C7-9A58-3232-507CD6605090}"/>
                </a:ext>
              </a:extLst>
            </p:cNvPr>
            <p:cNvSpPr>
              <a:spLocks noChangeShapeType="1"/>
            </p:cNvSpPr>
            <p:nvPr/>
          </p:nvSpPr>
          <p:spPr bwMode="auto">
            <a:xfrm>
              <a:off x="2777"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48" name="Line 115">
              <a:extLst>
                <a:ext uri="{FF2B5EF4-FFF2-40B4-BE49-F238E27FC236}">
                  <a16:creationId xmlns:a16="http://schemas.microsoft.com/office/drawing/2014/main" id="{AA34AF79-A1A3-1C27-50B3-99AA6E93F0C9}"/>
                </a:ext>
              </a:extLst>
            </p:cNvPr>
            <p:cNvSpPr>
              <a:spLocks noChangeShapeType="1"/>
            </p:cNvSpPr>
            <p:nvPr/>
          </p:nvSpPr>
          <p:spPr bwMode="auto">
            <a:xfrm>
              <a:off x="2825"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49" name="Line 116">
              <a:extLst>
                <a:ext uri="{FF2B5EF4-FFF2-40B4-BE49-F238E27FC236}">
                  <a16:creationId xmlns:a16="http://schemas.microsoft.com/office/drawing/2014/main" id="{C91B6C24-1870-C3B2-510E-F8B754BEB3F3}"/>
                </a:ext>
              </a:extLst>
            </p:cNvPr>
            <p:cNvSpPr>
              <a:spLocks noChangeShapeType="1"/>
            </p:cNvSpPr>
            <p:nvPr/>
          </p:nvSpPr>
          <p:spPr bwMode="auto">
            <a:xfrm>
              <a:off x="2849"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50" name="Line 117">
              <a:extLst>
                <a:ext uri="{FF2B5EF4-FFF2-40B4-BE49-F238E27FC236}">
                  <a16:creationId xmlns:a16="http://schemas.microsoft.com/office/drawing/2014/main" id="{80298911-F644-C662-7C0F-245A69E8BE45}"/>
                </a:ext>
              </a:extLst>
            </p:cNvPr>
            <p:cNvSpPr>
              <a:spLocks noChangeShapeType="1"/>
            </p:cNvSpPr>
            <p:nvPr/>
          </p:nvSpPr>
          <p:spPr bwMode="auto">
            <a:xfrm>
              <a:off x="2870"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51" name="Line 118">
              <a:extLst>
                <a:ext uri="{FF2B5EF4-FFF2-40B4-BE49-F238E27FC236}">
                  <a16:creationId xmlns:a16="http://schemas.microsoft.com/office/drawing/2014/main" id="{A4A47332-C3B7-FE3C-8E53-C3F74F7AA154}"/>
                </a:ext>
              </a:extLst>
            </p:cNvPr>
            <p:cNvSpPr>
              <a:spLocks noChangeShapeType="1"/>
            </p:cNvSpPr>
            <p:nvPr/>
          </p:nvSpPr>
          <p:spPr bwMode="auto">
            <a:xfrm>
              <a:off x="2894"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52" name="Line 119">
              <a:extLst>
                <a:ext uri="{FF2B5EF4-FFF2-40B4-BE49-F238E27FC236}">
                  <a16:creationId xmlns:a16="http://schemas.microsoft.com/office/drawing/2014/main" id="{6F2F5FB3-1737-1205-E561-26C5B0A34DCC}"/>
                </a:ext>
              </a:extLst>
            </p:cNvPr>
            <p:cNvSpPr>
              <a:spLocks noChangeShapeType="1"/>
            </p:cNvSpPr>
            <p:nvPr/>
          </p:nvSpPr>
          <p:spPr bwMode="auto">
            <a:xfrm>
              <a:off x="2942"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53" name="Line 120">
              <a:extLst>
                <a:ext uri="{FF2B5EF4-FFF2-40B4-BE49-F238E27FC236}">
                  <a16:creationId xmlns:a16="http://schemas.microsoft.com/office/drawing/2014/main" id="{BB9EB819-EE89-AE7F-B1ED-8E8995BE6075}"/>
                </a:ext>
              </a:extLst>
            </p:cNvPr>
            <p:cNvSpPr>
              <a:spLocks noChangeShapeType="1"/>
            </p:cNvSpPr>
            <p:nvPr/>
          </p:nvSpPr>
          <p:spPr bwMode="auto">
            <a:xfrm>
              <a:off x="2966"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54" name="Line 121">
              <a:extLst>
                <a:ext uri="{FF2B5EF4-FFF2-40B4-BE49-F238E27FC236}">
                  <a16:creationId xmlns:a16="http://schemas.microsoft.com/office/drawing/2014/main" id="{4A4A4DD7-0649-D400-CBC9-B26A469AC5BC}"/>
                </a:ext>
              </a:extLst>
            </p:cNvPr>
            <p:cNvSpPr>
              <a:spLocks noChangeShapeType="1"/>
            </p:cNvSpPr>
            <p:nvPr/>
          </p:nvSpPr>
          <p:spPr bwMode="auto">
            <a:xfrm>
              <a:off x="2990"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55" name="Line 122">
              <a:extLst>
                <a:ext uri="{FF2B5EF4-FFF2-40B4-BE49-F238E27FC236}">
                  <a16:creationId xmlns:a16="http://schemas.microsoft.com/office/drawing/2014/main" id="{B115BFC8-42A8-C4CB-88E8-F4838E020671}"/>
                </a:ext>
              </a:extLst>
            </p:cNvPr>
            <p:cNvSpPr>
              <a:spLocks noChangeShapeType="1"/>
            </p:cNvSpPr>
            <p:nvPr/>
          </p:nvSpPr>
          <p:spPr bwMode="auto">
            <a:xfrm>
              <a:off x="3014"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56" name="Line 123">
              <a:extLst>
                <a:ext uri="{FF2B5EF4-FFF2-40B4-BE49-F238E27FC236}">
                  <a16:creationId xmlns:a16="http://schemas.microsoft.com/office/drawing/2014/main" id="{4D654F53-6329-C967-DED8-EBED9C1934E5}"/>
                </a:ext>
              </a:extLst>
            </p:cNvPr>
            <p:cNvSpPr>
              <a:spLocks noChangeShapeType="1"/>
            </p:cNvSpPr>
            <p:nvPr/>
          </p:nvSpPr>
          <p:spPr bwMode="auto">
            <a:xfrm>
              <a:off x="3061"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57" name="Line 124">
              <a:extLst>
                <a:ext uri="{FF2B5EF4-FFF2-40B4-BE49-F238E27FC236}">
                  <a16:creationId xmlns:a16="http://schemas.microsoft.com/office/drawing/2014/main" id="{91276744-806F-2348-2847-692683C3E5E2}"/>
                </a:ext>
              </a:extLst>
            </p:cNvPr>
            <p:cNvSpPr>
              <a:spLocks noChangeShapeType="1"/>
            </p:cNvSpPr>
            <p:nvPr/>
          </p:nvSpPr>
          <p:spPr bwMode="auto">
            <a:xfrm>
              <a:off x="3085"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58" name="Line 125">
              <a:extLst>
                <a:ext uri="{FF2B5EF4-FFF2-40B4-BE49-F238E27FC236}">
                  <a16:creationId xmlns:a16="http://schemas.microsoft.com/office/drawing/2014/main" id="{6FA40F83-7406-EB90-B8C6-071CF393DB5E}"/>
                </a:ext>
              </a:extLst>
            </p:cNvPr>
            <p:cNvSpPr>
              <a:spLocks noChangeShapeType="1"/>
            </p:cNvSpPr>
            <p:nvPr/>
          </p:nvSpPr>
          <p:spPr bwMode="auto">
            <a:xfrm>
              <a:off x="3109"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59" name="Line 126">
              <a:extLst>
                <a:ext uri="{FF2B5EF4-FFF2-40B4-BE49-F238E27FC236}">
                  <a16:creationId xmlns:a16="http://schemas.microsoft.com/office/drawing/2014/main" id="{DA3CA96B-FF1A-AFA4-4474-2B8694BA2E87}"/>
                </a:ext>
              </a:extLst>
            </p:cNvPr>
            <p:cNvSpPr>
              <a:spLocks noChangeShapeType="1"/>
            </p:cNvSpPr>
            <p:nvPr/>
          </p:nvSpPr>
          <p:spPr bwMode="auto">
            <a:xfrm>
              <a:off x="3133"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60" name="Line 127">
              <a:extLst>
                <a:ext uri="{FF2B5EF4-FFF2-40B4-BE49-F238E27FC236}">
                  <a16:creationId xmlns:a16="http://schemas.microsoft.com/office/drawing/2014/main" id="{281F2E52-8DE1-2F4E-4C78-72A08FD34B85}"/>
                </a:ext>
              </a:extLst>
            </p:cNvPr>
            <p:cNvSpPr>
              <a:spLocks noChangeShapeType="1"/>
            </p:cNvSpPr>
            <p:nvPr/>
          </p:nvSpPr>
          <p:spPr bwMode="auto">
            <a:xfrm>
              <a:off x="3181"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61" name="Line 128">
              <a:extLst>
                <a:ext uri="{FF2B5EF4-FFF2-40B4-BE49-F238E27FC236}">
                  <a16:creationId xmlns:a16="http://schemas.microsoft.com/office/drawing/2014/main" id="{573354FE-A43D-D135-2286-E7C1AFDD4969}"/>
                </a:ext>
              </a:extLst>
            </p:cNvPr>
            <p:cNvSpPr>
              <a:spLocks noChangeShapeType="1"/>
            </p:cNvSpPr>
            <p:nvPr/>
          </p:nvSpPr>
          <p:spPr bwMode="auto">
            <a:xfrm>
              <a:off x="3205"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62" name="Line 129">
              <a:extLst>
                <a:ext uri="{FF2B5EF4-FFF2-40B4-BE49-F238E27FC236}">
                  <a16:creationId xmlns:a16="http://schemas.microsoft.com/office/drawing/2014/main" id="{476C723B-25D5-F385-180A-BC8D2F65F78E}"/>
                </a:ext>
              </a:extLst>
            </p:cNvPr>
            <p:cNvSpPr>
              <a:spLocks noChangeShapeType="1"/>
            </p:cNvSpPr>
            <p:nvPr/>
          </p:nvSpPr>
          <p:spPr bwMode="auto">
            <a:xfrm>
              <a:off x="3229"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63" name="Line 130">
              <a:extLst>
                <a:ext uri="{FF2B5EF4-FFF2-40B4-BE49-F238E27FC236}">
                  <a16:creationId xmlns:a16="http://schemas.microsoft.com/office/drawing/2014/main" id="{8CFF4C4B-3B0F-9E86-E13D-DA211A8F31E4}"/>
                </a:ext>
              </a:extLst>
            </p:cNvPr>
            <p:cNvSpPr>
              <a:spLocks noChangeShapeType="1"/>
            </p:cNvSpPr>
            <p:nvPr/>
          </p:nvSpPr>
          <p:spPr bwMode="auto">
            <a:xfrm>
              <a:off x="3253"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64" name="Line 131">
              <a:extLst>
                <a:ext uri="{FF2B5EF4-FFF2-40B4-BE49-F238E27FC236}">
                  <a16:creationId xmlns:a16="http://schemas.microsoft.com/office/drawing/2014/main" id="{2700D856-E5DA-15A6-69A5-A0B80B6CFC72}"/>
                </a:ext>
              </a:extLst>
            </p:cNvPr>
            <p:cNvSpPr>
              <a:spLocks noChangeShapeType="1"/>
            </p:cNvSpPr>
            <p:nvPr/>
          </p:nvSpPr>
          <p:spPr bwMode="auto">
            <a:xfrm>
              <a:off x="3298"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65" name="Line 132">
              <a:extLst>
                <a:ext uri="{FF2B5EF4-FFF2-40B4-BE49-F238E27FC236}">
                  <a16:creationId xmlns:a16="http://schemas.microsoft.com/office/drawing/2014/main" id="{319FC63D-3B22-4483-9D4D-0630AA46E9D5}"/>
                </a:ext>
              </a:extLst>
            </p:cNvPr>
            <p:cNvSpPr>
              <a:spLocks noChangeShapeType="1"/>
            </p:cNvSpPr>
            <p:nvPr/>
          </p:nvSpPr>
          <p:spPr bwMode="auto">
            <a:xfrm>
              <a:off x="3322"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66" name="Line 133">
              <a:extLst>
                <a:ext uri="{FF2B5EF4-FFF2-40B4-BE49-F238E27FC236}">
                  <a16:creationId xmlns:a16="http://schemas.microsoft.com/office/drawing/2014/main" id="{0DDFE777-7725-50C6-797F-63E325AC63CA}"/>
                </a:ext>
              </a:extLst>
            </p:cNvPr>
            <p:cNvSpPr>
              <a:spLocks noChangeShapeType="1"/>
            </p:cNvSpPr>
            <p:nvPr/>
          </p:nvSpPr>
          <p:spPr bwMode="auto">
            <a:xfrm>
              <a:off x="3346"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67" name="Line 134">
              <a:extLst>
                <a:ext uri="{FF2B5EF4-FFF2-40B4-BE49-F238E27FC236}">
                  <a16:creationId xmlns:a16="http://schemas.microsoft.com/office/drawing/2014/main" id="{49C6FA3D-18B8-037A-FC84-07A5F8A18A8C}"/>
                </a:ext>
              </a:extLst>
            </p:cNvPr>
            <p:cNvSpPr>
              <a:spLocks noChangeShapeType="1"/>
            </p:cNvSpPr>
            <p:nvPr/>
          </p:nvSpPr>
          <p:spPr bwMode="auto">
            <a:xfrm>
              <a:off x="3370"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68" name="Line 135">
              <a:extLst>
                <a:ext uri="{FF2B5EF4-FFF2-40B4-BE49-F238E27FC236}">
                  <a16:creationId xmlns:a16="http://schemas.microsoft.com/office/drawing/2014/main" id="{C80E5031-EF7E-3267-8216-ECF8D7D3CAE8}"/>
                </a:ext>
              </a:extLst>
            </p:cNvPr>
            <p:cNvSpPr>
              <a:spLocks noChangeShapeType="1"/>
            </p:cNvSpPr>
            <p:nvPr/>
          </p:nvSpPr>
          <p:spPr bwMode="auto">
            <a:xfrm>
              <a:off x="3418"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69" name="Line 136">
              <a:extLst>
                <a:ext uri="{FF2B5EF4-FFF2-40B4-BE49-F238E27FC236}">
                  <a16:creationId xmlns:a16="http://schemas.microsoft.com/office/drawing/2014/main" id="{761AFCAF-BEA2-DB2F-14E1-75448F10CB95}"/>
                </a:ext>
              </a:extLst>
            </p:cNvPr>
            <p:cNvSpPr>
              <a:spLocks noChangeShapeType="1"/>
            </p:cNvSpPr>
            <p:nvPr/>
          </p:nvSpPr>
          <p:spPr bwMode="auto">
            <a:xfrm>
              <a:off x="3442"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70" name="Line 137">
              <a:extLst>
                <a:ext uri="{FF2B5EF4-FFF2-40B4-BE49-F238E27FC236}">
                  <a16:creationId xmlns:a16="http://schemas.microsoft.com/office/drawing/2014/main" id="{66DA1D1F-38A3-8FC8-8EA7-621FECFFE88C}"/>
                </a:ext>
              </a:extLst>
            </p:cNvPr>
            <p:cNvSpPr>
              <a:spLocks noChangeShapeType="1"/>
            </p:cNvSpPr>
            <p:nvPr/>
          </p:nvSpPr>
          <p:spPr bwMode="auto">
            <a:xfrm>
              <a:off x="3466"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71" name="Line 138">
              <a:extLst>
                <a:ext uri="{FF2B5EF4-FFF2-40B4-BE49-F238E27FC236}">
                  <a16:creationId xmlns:a16="http://schemas.microsoft.com/office/drawing/2014/main" id="{6720747F-C759-4691-78E4-157B8DA345D1}"/>
                </a:ext>
              </a:extLst>
            </p:cNvPr>
            <p:cNvSpPr>
              <a:spLocks noChangeShapeType="1"/>
            </p:cNvSpPr>
            <p:nvPr/>
          </p:nvSpPr>
          <p:spPr bwMode="auto">
            <a:xfrm>
              <a:off x="3490"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72" name="Line 139">
              <a:extLst>
                <a:ext uri="{FF2B5EF4-FFF2-40B4-BE49-F238E27FC236}">
                  <a16:creationId xmlns:a16="http://schemas.microsoft.com/office/drawing/2014/main" id="{3F72CAAE-7231-7B66-5E4B-A40DA3EA16DD}"/>
                </a:ext>
              </a:extLst>
            </p:cNvPr>
            <p:cNvSpPr>
              <a:spLocks noChangeShapeType="1"/>
            </p:cNvSpPr>
            <p:nvPr/>
          </p:nvSpPr>
          <p:spPr bwMode="auto">
            <a:xfrm>
              <a:off x="3538"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73" name="Line 140">
              <a:extLst>
                <a:ext uri="{FF2B5EF4-FFF2-40B4-BE49-F238E27FC236}">
                  <a16:creationId xmlns:a16="http://schemas.microsoft.com/office/drawing/2014/main" id="{4F282F3D-C073-AC07-8945-F4BD4AE88672}"/>
                </a:ext>
              </a:extLst>
            </p:cNvPr>
            <p:cNvSpPr>
              <a:spLocks noChangeShapeType="1"/>
            </p:cNvSpPr>
            <p:nvPr/>
          </p:nvSpPr>
          <p:spPr bwMode="auto">
            <a:xfrm>
              <a:off x="3562"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74" name="Line 141">
              <a:extLst>
                <a:ext uri="{FF2B5EF4-FFF2-40B4-BE49-F238E27FC236}">
                  <a16:creationId xmlns:a16="http://schemas.microsoft.com/office/drawing/2014/main" id="{E89A4545-2A02-3699-7737-4EEDF051F912}"/>
                </a:ext>
              </a:extLst>
            </p:cNvPr>
            <p:cNvSpPr>
              <a:spLocks noChangeShapeType="1"/>
            </p:cNvSpPr>
            <p:nvPr/>
          </p:nvSpPr>
          <p:spPr bwMode="auto">
            <a:xfrm>
              <a:off x="3586"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75" name="Line 142">
              <a:extLst>
                <a:ext uri="{FF2B5EF4-FFF2-40B4-BE49-F238E27FC236}">
                  <a16:creationId xmlns:a16="http://schemas.microsoft.com/office/drawing/2014/main" id="{232BC22B-9C96-8498-6961-419DBCC8EC4C}"/>
                </a:ext>
              </a:extLst>
            </p:cNvPr>
            <p:cNvSpPr>
              <a:spLocks noChangeShapeType="1"/>
            </p:cNvSpPr>
            <p:nvPr/>
          </p:nvSpPr>
          <p:spPr bwMode="auto">
            <a:xfrm>
              <a:off x="3610"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76" name="Line 143">
              <a:extLst>
                <a:ext uri="{FF2B5EF4-FFF2-40B4-BE49-F238E27FC236}">
                  <a16:creationId xmlns:a16="http://schemas.microsoft.com/office/drawing/2014/main" id="{3D6755FD-200E-A4A1-ECB7-DE6C6F70DD4B}"/>
                </a:ext>
              </a:extLst>
            </p:cNvPr>
            <p:cNvSpPr>
              <a:spLocks noChangeShapeType="1"/>
            </p:cNvSpPr>
            <p:nvPr/>
          </p:nvSpPr>
          <p:spPr bwMode="auto">
            <a:xfrm>
              <a:off x="3658"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77" name="Line 144">
              <a:extLst>
                <a:ext uri="{FF2B5EF4-FFF2-40B4-BE49-F238E27FC236}">
                  <a16:creationId xmlns:a16="http://schemas.microsoft.com/office/drawing/2014/main" id="{67F40587-8DF2-1152-CF90-9F0D9F0B90B0}"/>
                </a:ext>
              </a:extLst>
            </p:cNvPr>
            <p:cNvSpPr>
              <a:spLocks noChangeShapeType="1"/>
            </p:cNvSpPr>
            <p:nvPr/>
          </p:nvSpPr>
          <p:spPr bwMode="auto">
            <a:xfrm>
              <a:off x="3682"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78" name="Line 145">
              <a:extLst>
                <a:ext uri="{FF2B5EF4-FFF2-40B4-BE49-F238E27FC236}">
                  <a16:creationId xmlns:a16="http://schemas.microsoft.com/office/drawing/2014/main" id="{34074197-112D-52CB-F91E-4597123186FC}"/>
                </a:ext>
              </a:extLst>
            </p:cNvPr>
            <p:cNvSpPr>
              <a:spLocks noChangeShapeType="1"/>
            </p:cNvSpPr>
            <p:nvPr/>
          </p:nvSpPr>
          <p:spPr bwMode="auto">
            <a:xfrm>
              <a:off x="3706"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79" name="Line 146">
              <a:extLst>
                <a:ext uri="{FF2B5EF4-FFF2-40B4-BE49-F238E27FC236}">
                  <a16:creationId xmlns:a16="http://schemas.microsoft.com/office/drawing/2014/main" id="{CD464ED0-ED05-7180-6D88-FF40FF445100}"/>
                </a:ext>
              </a:extLst>
            </p:cNvPr>
            <p:cNvSpPr>
              <a:spLocks noChangeShapeType="1"/>
            </p:cNvSpPr>
            <p:nvPr/>
          </p:nvSpPr>
          <p:spPr bwMode="auto">
            <a:xfrm>
              <a:off x="3727"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80" name="Line 147">
              <a:extLst>
                <a:ext uri="{FF2B5EF4-FFF2-40B4-BE49-F238E27FC236}">
                  <a16:creationId xmlns:a16="http://schemas.microsoft.com/office/drawing/2014/main" id="{9E403BF7-40A0-7F6A-4F30-48B70D90D004}"/>
                </a:ext>
              </a:extLst>
            </p:cNvPr>
            <p:cNvSpPr>
              <a:spLocks noChangeShapeType="1"/>
            </p:cNvSpPr>
            <p:nvPr/>
          </p:nvSpPr>
          <p:spPr bwMode="auto">
            <a:xfrm>
              <a:off x="3775"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81" name="Line 148">
              <a:extLst>
                <a:ext uri="{FF2B5EF4-FFF2-40B4-BE49-F238E27FC236}">
                  <a16:creationId xmlns:a16="http://schemas.microsoft.com/office/drawing/2014/main" id="{858053BB-388C-0154-0655-65B39C9EFB21}"/>
                </a:ext>
              </a:extLst>
            </p:cNvPr>
            <p:cNvSpPr>
              <a:spLocks noChangeShapeType="1"/>
            </p:cNvSpPr>
            <p:nvPr/>
          </p:nvSpPr>
          <p:spPr bwMode="auto">
            <a:xfrm>
              <a:off x="3799"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82" name="Line 149">
              <a:extLst>
                <a:ext uri="{FF2B5EF4-FFF2-40B4-BE49-F238E27FC236}">
                  <a16:creationId xmlns:a16="http://schemas.microsoft.com/office/drawing/2014/main" id="{DC2FEF22-C09B-C1D6-73FE-F5BB0C7E7483}"/>
                </a:ext>
              </a:extLst>
            </p:cNvPr>
            <p:cNvSpPr>
              <a:spLocks noChangeShapeType="1"/>
            </p:cNvSpPr>
            <p:nvPr/>
          </p:nvSpPr>
          <p:spPr bwMode="auto">
            <a:xfrm>
              <a:off x="3823"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83" name="Line 150">
              <a:extLst>
                <a:ext uri="{FF2B5EF4-FFF2-40B4-BE49-F238E27FC236}">
                  <a16:creationId xmlns:a16="http://schemas.microsoft.com/office/drawing/2014/main" id="{B4C1EE3B-3DEE-10F6-1F14-B4F6CE48B46E}"/>
                </a:ext>
              </a:extLst>
            </p:cNvPr>
            <p:cNvSpPr>
              <a:spLocks noChangeShapeType="1"/>
            </p:cNvSpPr>
            <p:nvPr/>
          </p:nvSpPr>
          <p:spPr bwMode="auto">
            <a:xfrm>
              <a:off x="3847"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84" name="Line 151">
              <a:extLst>
                <a:ext uri="{FF2B5EF4-FFF2-40B4-BE49-F238E27FC236}">
                  <a16:creationId xmlns:a16="http://schemas.microsoft.com/office/drawing/2014/main" id="{1964BD7C-9139-853C-40CE-73B08877F46D}"/>
                </a:ext>
              </a:extLst>
            </p:cNvPr>
            <p:cNvSpPr>
              <a:spLocks noChangeShapeType="1"/>
            </p:cNvSpPr>
            <p:nvPr/>
          </p:nvSpPr>
          <p:spPr bwMode="auto">
            <a:xfrm>
              <a:off x="3895"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85" name="Line 152">
              <a:extLst>
                <a:ext uri="{FF2B5EF4-FFF2-40B4-BE49-F238E27FC236}">
                  <a16:creationId xmlns:a16="http://schemas.microsoft.com/office/drawing/2014/main" id="{1458AEED-D16F-7000-12C3-9723ED4104C9}"/>
                </a:ext>
              </a:extLst>
            </p:cNvPr>
            <p:cNvSpPr>
              <a:spLocks noChangeShapeType="1"/>
            </p:cNvSpPr>
            <p:nvPr/>
          </p:nvSpPr>
          <p:spPr bwMode="auto">
            <a:xfrm>
              <a:off x="3919"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86" name="Line 153">
              <a:extLst>
                <a:ext uri="{FF2B5EF4-FFF2-40B4-BE49-F238E27FC236}">
                  <a16:creationId xmlns:a16="http://schemas.microsoft.com/office/drawing/2014/main" id="{50E030AE-F190-A288-59D8-153C28AEB0DC}"/>
                </a:ext>
              </a:extLst>
            </p:cNvPr>
            <p:cNvSpPr>
              <a:spLocks noChangeShapeType="1"/>
            </p:cNvSpPr>
            <p:nvPr/>
          </p:nvSpPr>
          <p:spPr bwMode="auto">
            <a:xfrm>
              <a:off x="3943"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87" name="Line 154">
              <a:extLst>
                <a:ext uri="{FF2B5EF4-FFF2-40B4-BE49-F238E27FC236}">
                  <a16:creationId xmlns:a16="http://schemas.microsoft.com/office/drawing/2014/main" id="{1B4F8207-CDE2-D42D-6463-BEFD3ACDA42C}"/>
                </a:ext>
              </a:extLst>
            </p:cNvPr>
            <p:cNvSpPr>
              <a:spLocks noChangeShapeType="1"/>
            </p:cNvSpPr>
            <p:nvPr/>
          </p:nvSpPr>
          <p:spPr bwMode="auto">
            <a:xfrm>
              <a:off x="3967"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88" name="Line 155">
              <a:extLst>
                <a:ext uri="{FF2B5EF4-FFF2-40B4-BE49-F238E27FC236}">
                  <a16:creationId xmlns:a16="http://schemas.microsoft.com/office/drawing/2014/main" id="{5B63EBF6-7BF2-A86B-F1F6-C9EE8EA51F2F}"/>
                </a:ext>
              </a:extLst>
            </p:cNvPr>
            <p:cNvSpPr>
              <a:spLocks noChangeShapeType="1"/>
            </p:cNvSpPr>
            <p:nvPr/>
          </p:nvSpPr>
          <p:spPr bwMode="auto">
            <a:xfrm>
              <a:off x="4015"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89" name="Line 156">
              <a:extLst>
                <a:ext uri="{FF2B5EF4-FFF2-40B4-BE49-F238E27FC236}">
                  <a16:creationId xmlns:a16="http://schemas.microsoft.com/office/drawing/2014/main" id="{75A8F7DB-94DA-73CA-F203-A7CA781A0100}"/>
                </a:ext>
              </a:extLst>
            </p:cNvPr>
            <p:cNvSpPr>
              <a:spLocks noChangeShapeType="1"/>
            </p:cNvSpPr>
            <p:nvPr/>
          </p:nvSpPr>
          <p:spPr bwMode="auto">
            <a:xfrm>
              <a:off x="4039"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90" name="Line 157">
              <a:extLst>
                <a:ext uri="{FF2B5EF4-FFF2-40B4-BE49-F238E27FC236}">
                  <a16:creationId xmlns:a16="http://schemas.microsoft.com/office/drawing/2014/main" id="{8D148B8E-46F1-2035-BBC8-E77A4F0D14C7}"/>
                </a:ext>
              </a:extLst>
            </p:cNvPr>
            <p:cNvSpPr>
              <a:spLocks noChangeShapeType="1"/>
            </p:cNvSpPr>
            <p:nvPr/>
          </p:nvSpPr>
          <p:spPr bwMode="auto">
            <a:xfrm>
              <a:off x="4063"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91" name="Line 158">
              <a:extLst>
                <a:ext uri="{FF2B5EF4-FFF2-40B4-BE49-F238E27FC236}">
                  <a16:creationId xmlns:a16="http://schemas.microsoft.com/office/drawing/2014/main" id="{F597A7CA-0EC3-FCE9-7FBB-F5ADB85E19BA}"/>
                </a:ext>
              </a:extLst>
            </p:cNvPr>
            <p:cNvSpPr>
              <a:spLocks noChangeShapeType="1"/>
            </p:cNvSpPr>
            <p:nvPr/>
          </p:nvSpPr>
          <p:spPr bwMode="auto">
            <a:xfrm>
              <a:off x="4087"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92" name="Line 159">
              <a:extLst>
                <a:ext uri="{FF2B5EF4-FFF2-40B4-BE49-F238E27FC236}">
                  <a16:creationId xmlns:a16="http://schemas.microsoft.com/office/drawing/2014/main" id="{E656AC43-B8E8-F7E3-0C81-A3AD25C410B0}"/>
                </a:ext>
              </a:extLst>
            </p:cNvPr>
            <p:cNvSpPr>
              <a:spLocks noChangeShapeType="1"/>
            </p:cNvSpPr>
            <p:nvPr/>
          </p:nvSpPr>
          <p:spPr bwMode="auto">
            <a:xfrm>
              <a:off x="4132"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93" name="Line 160">
              <a:extLst>
                <a:ext uri="{FF2B5EF4-FFF2-40B4-BE49-F238E27FC236}">
                  <a16:creationId xmlns:a16="http://schemas.microsoft.com/office/drawing/2014/main" id="{428E6A97-B120-6D19-F0FE-CBA773EB97E7}"/>
                </a:ext>
              </a:extLst>
            </p:cNvPr>
            <p:cNvSpPr>
              <a:spLocks noChangeShapeType="1"/>
            </p:cNvSpPr>
            <p:nvPr/>
          </p:nvSpPr>
          <p:spPr bwMode="auto">
            <a:xfrm>
              <a:off x="4156"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94" name="Line 161">
              <a:extLst>
                <a:ext uri="{FF2B5EF4-FFF2-40B4-BE49-F238E27FC236}">
                  <a16:creationId xmlns:a16="http://schemas.microsoft.com/office/drawing/2014/main" id="{EF4AF69F-6AF1-B1B6-906E-5186949BF594}"/>
                </a:ext>
              </a:extLst>
            </p:cNvPr>
            <p:cNvSpPr>
              <a:spLocks noChangeShapeType="1"/>
            </p:cNvSpPr>
            <p:nvPr/>
          </p:nvSpPr>
          <p:spPr bwMode="auto">
            <a:xfrm>
              <a:off x="4180"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95" name="Line 162">
              <a:extLst>
                <a:ext uri="{FF2B5EF4-FFF2-40B4-BE49-F238E27FC236}">
                  <a16:creationId xmlns:a16="http://schemas.microsoft.com/office/drawing/2014/main" id="{9DBB1B78-3747-0125-D0CE-C3A724A0199F}"/>
                </a:ext>
              </a:extLst>
            </p:cNvPr>
            <p:cNvSpPr>
              <a:spLocks noChangeShapeType="1"/>
            </p:cNvSpPr>
            <p:nvPr/>
          </p:nvSpPr>
          <p:spPr bwMode="auto">
            <a:xfrm>
              <a:off x="4204"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96" name="Line 163">
              <a:extLst>
                <a:ext uri="{FF2B5EF4-FFF2-40B4-BE49-F238E27FC236}">
                  <a16:creationId xmlns:a16="http://schemas.microsoft.com/office/drawing/2014/main" id="{02F6FA28-F6CD-2EA0-FBFF-6417F42C0B48}"/>
                </a:ext>
              </a:extLst>
            </p:cNvPr>
            <p:cNvSpPr>
              <a:spLocks noChangeShapeType="1"/>
            </p:cNvSpPr>
            <p:nvPr/>
          </p:nvSpPr>
          <p:spPr bwMode="auto">
            <a:xfrm>
              <a:off x="4252"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97" name="Line 164">
              <a:extLst>
                <a:ext uri="{FF2B5EF4-FFF2-40B4-BE49-F238E27FC236}">
                  <a16:creationId xmlns:a16="http://schemas.microsoft.com/office/drawing/2014/main" id="{925CFEF5-6012-AF20-883F-247E07C999EA}"/>
                </a:ext>
              </a:extLst>
            </p:cNvPr>
            <p:cNvSpPr>
              <a:spLocks noChangeShapeType="1"/>
            </p:cNvSpPr>
            <p:nvPr/>
          </p:nvSpPr>
          <p:spPr bwMode="auto">
            <a:xfrm>
              <a:off x="4276"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98" name="Line 165">
              <a:extLst>
                <a:ext uri="{FF2B5EF4-FFF2-40B4-BE49-F238E27FC236}">
                  <a16:creationId xmlns:a16="http://schemas.microsoft.com/office/drawing/2014/main" id="{3164D060-434B-F380-9B89-FC6859944595}"/>
                </a:ext>
              </a:extLst>
            </p:cNvPr>
            <p:cNvSpPr>
              <a:spLocks noChangeShapeType="1"/>
            </p:cNvSpPr>
            <p:nvPr/>
          </p:nvSpPr>
          <p:spPr bwMode="auto">
            <a:xfrm>
              <a:off x="4300"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99" name="Line 166">
              <a:extLst>
                <a:ext uri="{FF2B5EF4-FFF2-40B4-BE49-F238E27FC236}">
                  <a16:creationId xmlns:a16="http://schemas.microsoft.com/office/drawing/2014/main" id="{58DCA2FA-D91D-172A-78E5-99F82C243334}"/>
                </a:ext>
              </a:extLst>
            </p:cNvPr>
            <p:cNvSpPr>
              <a:spLocks noChangeShapeType="1"/>
            </p:cNvSpPr>
            <p:nvPr/>
          </p:nvSpPr>
          <p:spPr bwMode="auto">
            <a:xfrm>
              <a:off x="4324"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00" name="Line 167">
              <a:extLst>
                <a:ext uri="{FF2B5EF4-FFF2-40B4-BE49-F238E27FC236}">
                  <a16:creationId xmlns:a16="http://schemas.microsoft.com/office/drawing/2014/main" id="{325930F5-D077-D67A-1CF0-701FEED6743C}"/>
                </a:ext>
              </a:extLst>
            </p:cNvPr>
            <p:cNvSpPr>
              <a:spLocks noChangeShapeType="1"/>
            </p:cNvSpPr>
            <p:nvPr/>
          </p:nvSpPr>
          <p:spPr bwMode="auto">
            <a:xfrm>
              <a:off x="4372"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01" name="Line 168">
              <a:extLst>
                <a:ext uri="{FF2B5EF4-FFF2-40B4-BE49-F238E27FC236}">
                  <a16:creationId xmlns:a16="http://schemas.microsoft.com/office/drawing/2014/main" id="{444C4165-5C2D-272B-B2E9-F684978D9973}"/>
                </a:ext>
              </a:extLst>
            </p:cNvPr>
            <p:cNvSpPr>
              <a:spLocks noChangeShapeType="1"/>
            </p:cNvSpPr>
            <p:nvPr/>
          </p:nvSpPr>
          <p:spPr bwMode="auto">
            <a:xfrm>
              <a:off x="4396"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02" name="Line 169">
              <a:extLst>
                <a:ext uri="{FF2B5EF4-FFF2-40B4-BE49-F238E27FC236}">
                  <a16:creationId xmlns:a16="http://schemas.microsoft.com/office/drawing/2014/main" id="{118F4845-E62F-265C-3B5E-E595C9AF0C17}"/>
                </a:ext>
              </a:extLst>
            </p:cNvPr>
            <p:cNvSpPr>
              <a:spLocks noChangeShapeType="1"/>
            </p:cNvSpPr>
            <p:nvPr/>
          </p:nvSpPr>
          <p:spPr bwMode="auto">
            <a:xfrm>
              <a:off x="4420"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03" name="Line 170">
              <a:extLst>
                <a:ext uri="{FF2B5EF4-FFF2-40B4-BE49-F238E27FC236}">
                  <a16:creationId xmlns:a16="http://schemas.microsoft.com/office/drawing/2014/main" id="{274116A3-5DB4-0994-CEDD-1393A7B7CD87}"/>
                </a:ext>
              </a:extLst>
            </p:cNvPr>
            <p:cNvSpPr>
              <a:spLocks noChangeShapeType="1"/>
            </p:cNvSpPr>
            <p:nvPr/>
          </p:nvSpPr>
          <p:spPr bwMode="auto">
            <a:xfrm>
              <a:off x="4444"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04" name="Line 171">
              <a:extLst>
                <a:ext uri="{FF2B5EF4-FFF2-40B4-BE49-F238E27FC236}">
                  <a16:creationId xmlns:a16="http://schemas.microsoft.com/office/drawing/2014/main" id="{FBE38F71-2DC4-ACA1-0326-ADEA9B4D81BC}"/>
                </a:ext>
              </a:extLst>
            </p:cNvPr>
            <p:cNvSpPr>
              <a:spLocks noChangeShapeType="1"/>
            </p:cNvSpPr>
            <p:nvPr/>
          </p:nvSpPr>
          <p:spPr bwMode="auto">
            <a:xfrm>
              <a:off x="4492"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05" name="Line 172">
              <a:extLst>
                <a:ext uri="{FF2B5EF4-FFF2-40B4-BE49-F238E27FC236}">
                  <a16:creationId xmlns:a16="http://schemas.microsoft.com/office/drawing/2014/main" id="{6AD88E4E-EC0E-FA34-D858-65D7AA639277}"/>
                </a:ext>
              </a:extLst>
            </p:cNvPr>
            <p:cNvSpPr>
              <a:spLocks noChangeShapeType="1"/>
            </p:cNvSpPr>
            <p:nvPr/>
          </p:nvSpPr>
          <p:spPr bwMode="auto">
            <a:xfrm>
              <a:off x="4516"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06" name="Line 173">
              <a:extLst>
                <a:ext uri="{FF2B5EF4-FFF2-40B4-BE49-F238E27FC236}">
                  <a16:creationId xmlns:a16="http://schemas.microsoft.com/office/drawing/2014/main" id="{2CED2D47-57D8-0786-6EE6-C107DB5EF75A}"/>
                </a:ext>
              </a:extLst>
            </p:cNvPr>
            <p:cNvSpPr>
              <a:spLocks noChangeShapeType="1"/>
            </p:cNvSpPr>
            <p:nvPr/>
          </p:nvSpPr>
          <p:spPr bwMode="auto">
            <a:xfrm>
              <a:off x="4540"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07" name="Line 174">
              <a:extLst>
                <a:ext uri="{FF2B5EF4-FFF2-40B4-BE49-F238E27FC236}">
                  <a16:creationId xmlns:a16="http://schemas.microsoft.com/office/drawing/2014/main" id="{B728220B-1E75-CE1B-D1E6-144B5A8A8B07}"/>
                </a:ext>
              </a:extLst>
            </p:cNvPr>
            <p:cNvSpPr>
              <a:spLocks noChangeShapeType="1"/>
            </p:cNvSpPr>
            <p:nvPr/>
          </p:nvSpPr>
          <p:spPr bwMode="auto">
            <a:xfrm>
              <a:off x="4561"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08" name="Line 175">
              <a:extLst>
                <a:ext uri="{FF2B5EF4-FFF2-40B4-BE49-F238E27FC236}">
                  <a16:creationId xmlns:a16="http://schemas.microsoft.com/office/drawing/2014/main" id="{CFF6EEA7-B21C-A8EC-3C64-99D6496BC1C1}"/>
                </a:ext>
              </a:extLst>
            </p:cNvPr>
            <p:cNvSpPr>
              <a:spLocks noChangeShapeType="1"/>
            </p:cNvSpPr>
            <p:nvPr/>
          </p:nvSpPr>
          <p:spPr bwMode="auto">
            <a:xfrm>
              <a:off x="4609"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09" name="Line 176">
              <a:extLst>
                <a:ext uri="{FF2B5EF4-FFF2-40B4-BE49-F238E27FC236}">
                  <a16:creationId xmlns:a16="http://schemas.microsoft.com/office/drawing/2014/main" id="{247B35BD-5F0C-BF9A-B53D-1B7681B9ED91}"/>
                </a:ext>
              </a:extLst>
            </p:cNvPr>
            <p:cNvSpPr>
              <a:spLocks noChangeShapeType="1"/>
            </p:cNvSpPr>
            <p:nvPr/>
          </p:nvSpPr>
          <p:spPr bwMode="auto">
            <a:xfrm>
              <a:off x="4633"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10" name="Line 177">
              <a:extLst>
                <a:ext uri="{FF2B5EF4-FFF2-40B4-BE49-F238E27FC236}">
                  <a16:creationId xmlns:a16="http://schemas.microsoft.com/office/drawing/2014/main" id="{AA2E062E-35E1-EF83-6922-2E024F42637E}"/>
                </a:ext>
              </a:extLst>
            </p:cNvPr>
            <p:cNvSpPr>
              <a:spLocks noChangeShapeType="1"/>
            </p:cNvSpPr>
            <p:nvPr/>
          </p:nvSpPr>
          <p:spPr bwMode="auto">
            <a:xfrm>
              <a:off x="4657"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11" name="Line 178">
              <a:extLst>
                <a:ext uri="{FF2B5EF4-FFF2-40B4-BE49-F238E27FC236}">
                  <a16:creationId xmlns:a16="http://schemas.microsoft.com/office/drawing/2014/main" id="{1CBCD847-3EAF-5C59-E0AB-10FDCEBB0D64}"/>
                </a:ext>
              </a:extLst>
            </p:cNvPr>
            <p:cNvSpPr>
              <a:spLocks noChangeShapeType="1"/>
            </p:cNvSpPr>
            <p:nvPr/>
          </p:nvSpPr>
          <p:spPr bwMode="auto">
            <a:xfrm>
              <a:off x="4680"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12" name="Line 179">
              <a:extLst>
                <a:ext uri="{FF2B5EF4-FFF2-40B4-BE49-F238E27FC236}">
                  <a16:creationId xmlns:a16="http://schemas.microsoft.com/office/drawing/2014/main" id="{8E1BC314-47E0-728E-EC14-49EAD2FC624B}"/>
                </a:ext>
              </a:extLst>
            </p:cNvPr>
            <p:cNvSpPr>
              <a:spLocks noChangeShapeType="1"/>
            </p:cNvSpPr>
            <p:nvPr/>
          </p:nvSpPr>
          <p:spPr bwMode="auto">
            <a:xfrm>
              <a:off x="4728"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13" name="Line 180">
              <a:extLst>
                <a:ext uri="{FF2B5EF4-FFF2-40B4-BE49-F238E27FC236}">
                  <a16:creationId xmlns:a16="http://schemas.microsoft.com/office/drawing/2014/main" id="{36936B3E-0A82-030E-3230-F23AB9625314}"/>
                </a:ext>
              </a:extLst>
            </p:cNvPr>
            <p:cNvSpPr>
              <a:spLocks noChangeShapeType="1"/>
            </p:cNvSpPr>
            <p:nvPr/>
          </p:nvSpPr>
          <p:spPr bwMode="auto">
            <a:xfrm>
              <a:off x="4752"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14" name="Line 181">
              <a:extLst>
                <a:ext uri="{FF2B5EF4-FFF2-40B4-BE49-F238E27FC236}">
                  <a16:creationId xmlns:a16="http://schemas.microsoft.com/office/drawing/2014/main" id="{62247527-7083-9DA7-0F79-1CB9E34A5DD6}"/>
                </a:ext>
              </a:extLst>
            </p:cNvPr>
            <p:cNvSpPr>
              <a:spLocks noChangeShapeType="1"/>
            </p:cNvSpPr>
            <p:nvPr/>
          </p:nvSpPr>
          <p:spPr bwMode="auto">
            <a:xfrm>
              <a:off x="4776"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15" name="Line 182">
              <a:extLst>
                <a:ext uri="{FF2B5EF4-FFF2-40B4-BE49-F238E27FC236}">
                  <a16:creationId xmlns:a16="http://schemas.microsoft.com/office/drawing/2014/main" id="{21FBD4A0-CA83-BC88-ACE0-566EA5458D83}"/>
                </a:ext>
              </a:extLst>
            </p:cNvPr>
            <p:cNvSpPr>
              <a:spLocks noChangeShapeType="1"/>
            </p:cNvSpPr>
            <p:nvPr/>
          </p:nvSpPr>
          <p:spPr bwMode="auto">
            <a:xfrm>
              <a:off x="4800"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16" name="Line 183">
              <a:extLst>
                <a:ext uri="{FF2B5EF4-FFF2-40B4-BE49-F238E27FC236}">
                  <a16:creationId xmlns:a16="http://schemas.microsoft.com/office/drawing/2014/main" id="{E26C2779-EDF0-79E4-1035-4BED1F32ABE4}"/>
                </a:ext>
              </a:extLst>
            </p:cNvPr>
            <p:cNvSpPr>
              <a:spLocks noChangeShapeType="1"/>
            </p:cNvSpPr>
            <p:nvPr/>
          </p:nvSpPr>
          <p:spPr bwMode="auto">
            <a:xfrm>
              <a:off x="4848"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17" name="Line 184">
              <a:extLst>
                <a:ext uri="{FF2B5EF4-FFF2-40B4-BE49-F238E27FC236}">
                  <a16:creationId xmlns:a16="http://schemas.microsoft.com/office/drawing/2014/main" id="{C30AE32B-D058-85E8-A06C-60DDE40E0572}"/>
                </a:ext>
              </a:extLst>
            </p:cNvPr>
            <p:cNvSpPr>
              <a:spLocks noChangeShapeType="1"/>
            </p:cNvSpPr>
            <p:nvPr/>
          </p:nvSpPr>
          <p:spPr bwMode="auto">
            <a:xfrm>
              <a:off x="4872"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18" name="Line 185">
              <a:extLst>
                <a:ext uri="{FF2B5EF4-FFF2-40B4-BE49-F238E27FC236}">
                  <a16:creationId xmlns:a16="http://schemas.microsoft.com/office/drawing/2014/main" id="{E8A5977F-FB23-EAF9-6D2E-F21E0238462B}"/>
                </a:ext>
              </a:extLst>
            </p:cNvPr>
            <p:cNvSpPr>
              <a:spLocks noChangeShapeType="1"/>
            </p:cNvSpPr>
            <p:nvPr/>
          </p:nvSpPr>
          <p:spPr bwMode="auto">
            <a:xfrm>
              <a:off x="4896"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19" name="Line 186">
              <a:extLst>
                <a:ext uri="{FF2B5EF4-FFF2-40B4-BE49-F238E27FC236}">
                  <a16:creationId xmlns:a16="http://schemas.microsoft.com/office/drawing/2014/main" id="{6DC1C0C2-D49F-16C2-09A3-C3EC34402E99}"/>
                </a:ext>
              </a:extLst>
            </p:cNvPr>
            <p:cNvSpPr>
              <a:spLocks noChangeShapeType="1"/>
            </p:cNvSpPr>
            <p:nvPr/>
          </p:nvSpPr>
          <p:spPr bwMode="auto">
            <a:xfrm>
              <a:off x="4920"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20" name="Line 187">
              <a:extLst>
                <a:ext uri="{FF2B5EF4-FFF2-40B4-BE49-F238E27FC236}">
                  <a16:creationId xmlns:a16="http://schemas.microsoft.com/office/drawing/2014/main" id="{EB4CA6B9-D344-87F6-3905-8180863697D4}"/>
                </a:ext>
              </a:extLst>
            </p:cNvPr>
            <p:cNvSpPr>
              <a:spLocks noChangeShapeType="1"/>
            </p:cNvSpPr>
            <p:nvPr/>
          </p:nvSpPr>
          <p:spPr bwMode="auto">
            <a:xfrm>
              <a:off x="4965"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21" name="Line 188">
              <a:extLst>
                <a:ext uri="{FF2B5EF4-FFF2-40B4-BE49-F238E27FC236}">
                  <a16:creationId xmlns:a16="http://schemas.microsoft.com/office/drawing/2014/main" id="{52C23534-8274-19E4-F351-7C6412E90987}"/>
                </a:ext>
              </a:extLst>
            </p:cNvPr>
            <p:cNvSpPr>
              <a:spLocks noChangeShapeType="1"/>
            </p:cNvSpPr>
            <p:nvPr/>
          </p:nvSpPr>
          <p:spPr bwMode="auto">
            <a:xfrm>
              <a:off x="4989"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22" name="Line 189">
              <a:extLst>
                <a:ext uri="{FF2B5EF4-FFF2-40B4-BE49-F238E27FC236}">
                  <a16:creationId xmlns:a16="http://schemas.microsoft.com/office/drawing/2014/main" id="{2BBBD93B-73F9-45D9-8F9D-D1FC63589093}"/>
                </a:ext>
              </a:extLst>
            </p:cNvPr>
            <p:cNvSpPr>
              <a:spLocks noChangeShapeType="1"/>
            </p:cNvSpPr>
            <p:nvPr/>
          </p:nvSpPr>
          <p:spPr bwMode="auto">
            <a:xfrm>
              <a:off x="5013"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23" name="Line 190">
              <a:extLst>
                <a:ext uri="{FF2B5EF4-FFF2-40B4-BE49-F238E27FC236}">
                  <a16:creationId xmlns:a16="http://schemas.microsoft.com/office/drawing/2014/main" id="{F1D9FB55-8434-A198-4CF0-B907D2A0EAD3}"/>
                </a:ext>
              </a:extLst>
            </p:cNvPr>
            <p:cNvSpPr>
              <a:spLocks noChangeShapeType="1"/>
            </p:cNvSpPr>
            <p:nvPr/>
          </p:nvSpPr>
          <p:spPr bwMode="auto">
            <a:xfrm>
              <a:off x="5037"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24" name="Line 191">
              <a:extLst>
                <a:ext uri="{FF2B5EF4-FFF2-40B4-BE49-F238E27FC236}">
                  <a16:creationId xmlns:a16="http://schemas.microsoft.com/office/drawing/2014/main" id="{52C1D0DB-0E43-20F1-C0DD-B96BE328B58F}"/>
                </a:ext>
              </a:extLst>
            </p:cNvPr>
            <p:cNvSpPr>
              <a:spLocks noChangeShapeType="1"/>
            </p:cNvSpPr>
            <p:nvPr/>
          </p:nvSpPr>
          <p:spPr bwMode="auto">
            <a:xfrm>
              <a:off x="5085"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25" name="Line 192">
              <a:extLst>
                <a:ext uri="{FF2B5EF4-FFF2-40B4-BE49-F238E27FC236}">
                  <a16:creationId xmlns:a16="http://schemas.microsoft.com/office/drawing/2014/main" id="{AC13D83D-C6CF-64B0-C9B9-FC7110093305}"/>
                </a:ext>
              </a:extLst>
            </p:cNvPr>
            <p:cNvSpPr>
              <a:spLocks noChangeShapeType="1"/>
            </p:cNvSpPr>
            <p:nvPr/>
          </p:nvSpPr>
          <p:spPr bwMode="auto">
            <a:xfrm>
              <a:off x="5109"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26" name="Line 193">
              <a:extLst>
                <a:ext uri="{FF2B5EF4-FFF2-40B4-BE49-F238E27FC236}">
                  <a16:creationId xmlns:a16="http://schemas.microsoft.com/office/drawing/2014/main" id="{C990D46F-1AC0-8943-D296-F1C809DA822D}"/>
                </a:ext>
              </a:extLst>
            </p:cNvPr>
            <p:cNvSpPr>
              <a:spLocks noChangeShapeType="1"/>
            </p:cNvSpPr>
            <p:nvPr/>
          </p:nvSpPr>
          <p:spPr bwMode="auto">
            <a:xfrm>
              <a:off x="5133"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27" name="Line 194">
              <a:extLst>
                <a:ext uri="{FF2B5EF4-FFF2-40B4-BE49-F238E27FC236}">
                  <a16:creationId xmlns:a16="http://schemas.microsoft.com/office/drawing/2014/main" id="{209CB51E-B871-8F2B-10DB-FE209A4589D5}"/>
                </a:ext>
              </a:extLst>
            </p:cNvPr>
            <p:cNvSpPr>
              <a:spLocks noChangeShapeType="1"/>
            </p:cNvSpPr>
            <p:nvPr/>
          </p:nvSpPr>
          <p:spPr bwMode="auto">
            <a:xfrm>
              <a:off x="5157"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28" name="Line 195">
              <a:extLst>
                <a:ext uri="{FF2B5EF4-FFF2-40B4-BE49-F238E27FC236}">
                  <a16:creationId xmlns:a16="http://schemas.microsoft.com/office/drawing/2014/main" id="{44CEC653-94FE-FAC6-59E1-9705AA3D6473}"/>
                </a:ext>
              </a:extLst>
            </p:cNvPr>
            <p:cNvSpPr>
              <a:spLocks noChangeShapeType="1"/>
            </p:cNvSpPr>
            <p:nvPr/>
          </p:nvSpPr>
          <p:spPr bwMode="auto">
            <a:xfrm>
              <a:off x="5205" y="1673"/>
              <a:ext cx="0" cy="1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29" name="Line 196">
              <a:extLst>
                <a:ext uri="{FF2B5EF4-FFF2-40B4-BE49-F238E27FC236}">
                  <a16:creationId xmlns:a16="http://schemas.microsoft.com/office/drawing/2014/main" id="{04245A84-5EF8-79D7-67ED-18751588365E}"/>
                </a:ext>
              </a:extLst>
            </p:cNvPr>
            <p:cNvSpPr>
              <a:spLocks noChangeShapeType="1"/>
            </p:cNvSpPr>
            <p:nvPr/>
          </p:nvSpPr>
          <p:spPr bwMode="auto">
            <a:xfrm>
              <a:off x="1014" y="1673"/>
              <a:ext cx="0" cy="3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31" name="Line 198">
              <a:extLst>
                <a:ext uri="{FF2B5EF4-FFF2-40B4-BE49-F238E27FC236}">
                  <a16:creationId xmlns:a16="http://schemas.microsoft.com/office/drawing/2014/main" id="{17103E9B-5656-31A3-EF29-FB5719F39C77}"/>
                </a:ext>
              </a:extLst>
            </p:cNvPr>
            <p:cNvSpPr>
              <a:spLocks noChangeShapeType="1"/>
            </p:cNvSpPr>
            <p:nvPr/>
          </p:nvSpPr>
          <p:spPr bwMode="auto">
            <a:xfrm>
              <a:off x="1610" y="1673"/>
              <a:ext cx="0" cy="3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33" name="Line 200">
              <a:extLst>
                <a:ext uri="{FF2B5EF4-FFF2-40B4-BE49-F238E27FC236}">
                  <a16:creationId xmlns:a16="http://schemas.microsoft.com/office/drawing/2014/main" id="{0AB2D90E-BCDF-F8F7-AEDF-7E4708A8C690}"/>
                </a:ext>
              </a:extLst>
            </p:cNvPr>
            <p:cNvSpPr>
              <a:spLocks noChangeShapeType="1"/>
            </p:cNvSpPr>
            <p:nvPr/>
          </p:nvSpPr>
          <p:spPr bwMode="auto">
            <a:xfrm>
              <a:off x="2204" y="1673"/>
              <a:ext cx="0" cy="3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35" name="Line 202">
              <a:extLst>
                <a:ext uri="{FF2B5EF4-FFF2-40B4-BE49-F238E27FC236}">
                  <a16:creationId xmlns:a16="http://schemas.microsoft.com/office/drawing/2014/main" id="{00C45805-599D-76BF-A5AE-3287A7363F7F}"/>
                </a:ext>
              </a:extLst>
            </p:cNvPr>
            <p:cNvSpPr>
              <a:spLocks noChangeShapeType="1"/>
            </p:cNvSpPr>
            <p:nvPr/>
          </p:nvSpPr>
          <p:spPr bwMode="auto">
            <a:xfrm>
              <a:off x="2801" y="1673"/>
              <a:ext cx="0" cy="3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37" name="Line 204">
              <a:extLst>
                <a:ext uri="{FF2B5EF4-FFF2-40B4-BE49-F238E27FC236}">
                  <a16:creationId xmlns:a16="http://schemas.microsoft.com/office/drawing/2014/main" id="{8EE0FB99-9499-7F9D-4886-BB58D105CEE6}"/>
                </a:ext>
              </a:extLst>
            </p:cNvPr>
            <p:cNvSpPr>
              <a:spLocks noChangeShapeType="1"/>
            </p:cNvSpPr>
            <p:nvPr/>
          </p:nvSpPr>
          <p:spPr bwMode="auto">
            <a:xfrm>
              <a:off x="3394" y="1673"/>
              <a:ext cx="0" cy="3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101" name="Line 207">
            <a:extLst>
              <a:ext uri="{FF2B5EF4-FFF2-40B4-BE49-F238E27FC236}">
                <a16:creationId xmlns:a16="http://schemas.microsoft.com/office/drawing/2014/main" id="{EE291620-3F76-693C-A94C-66168C3C6266}"/>
              </a:ext>
            </a:extLst>
          </p:cNvPr>
          <p:cNvSpPr>
            <a:spLocks noChangeShapeType="1"/>
          </p:cNvSpPr>
          <p:nvPr/>
        </p:nvSpPr>
        <p:spPr bwMode="auto">
          <a:xfrm>
            <a:off x="6322551" y="2749777"/>
            <a:ext cx="0" cy="5106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4" name="Line 209">
            <a:extLst>
              <a:ext uri="{FF2B5EF4-FFF2-40B4-BE49-F238E27FC236}">
                <a16:creationId xmlns:a16="http://schemas.microsoft.com/office/drawing/2014/main" id="{46F0C803-A973-3448-C378-70144C0FA33C}"/>
              </a:ext>
            </a:extLst>
          </p:cNvPr>
          <p:cNvSpPr>
            <a:spLocks noChangeShapeType="1"/>
          </p:cNvSpPr>
          <p:nvPr/>
        </p:nvSpPr>
        <p:spPr bwMode="auto">
          <a:xfrm>
            <a:off x="7263268" y="2749777"/>
            <a:ext cx="0" cy="5106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6" name="Line 211">
            <a:extLst>
              <a:ext uri="{FF2B5EF4-FFF2-40B4-BE49-F238E27FC236}">
                <a16:creationId xmlns:a16="http://schemas.microsoft.com/office/drawing/2014/main" id="{5DC7494B-0C93-58B2-D707-48950D44A9A7}"/>
              </a:ext>
            </a:extLst>
          </p:cNvPr>
          <p:cNvSpPr>
            <a:spLocks noChangeShapeType="1"/>
          </p:cNvSpPr>
          <p:nvPr/>
        </p:nvSpPr>
        <p:spPr bwMode="auto">
          <a:xfrm>
            <a:off x="8207153" y="2749777"/>
            <a:ext cx="0" cy="5106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74" name="Line 214">
            <a:extLst>
              <a:ext uri="{FF2B5EF4-FFF2-40B4-BE49-F238E27FC236}">
                <a16:creationId xmlns:a16="http://schemas.microsoft.com/office/drawing/2014/main" id="{717BFCEB-7EDC-180D-7672-4F6F21F2F035}"/>
              </a:ext>
            </a:extLst>
          </p:cNvPr>
          <p:cNvSpPr>
            <a:spLocks noChangeShapeType="1"/>
          </p:cNvSpPr>
          <p:nvPr/>
        </p:nvSpPr>
        <p:spPr bwMode="auto">
          <a:xfrm flipV="1">
            <a:off x="1232542" y="512245"/>
            <a:ext cx="0" cy="223289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78" name="Line 215">
            <a:extLst>
              <a:ext uri="{FF2B5EF4-FFF2-40B4-BE49-F238E27FC236}">
                <a16:creationId xmlns:a16="http://schemas.microsoft.com/office/drawing/2014/main" id="{778EC64D-E16E-66EB-92B7-7EFF48A73A85}"/>
              </a:ext>
            </a:extLst>
          </p:cNvPr>
          <p:cNvSpPr>
            <a:spLocks noChangeShapeType="1"/>
          </p:cNvSpPr>
          <p:nvPr/>
        </p:nvSpPr>
        <p:spPr bwMode="auto">
          <a:xfrm flipH="1">
            <a:off x="1189782" y="2701808"/>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82" name="Line 216">
            <a:extLst>
              <a:ext uri="{FF2B5EF4-FFF2-40B4-BE49-F238E27FC236}">
                <a16:creationId xmlns:a16="http://schemas.microsoft.com/office/drawing/2014/main" id="{DF90ECBC-46FB-D4BA-8EE1-670C62731F96}"/>
              </a:ext>
            </a:extLst>
          </p:cNvPr>
          <p:cNvSpPr>
            <a:spLocks noChangeShapeType="1"/>
          </p:cNvSpPr>
          <p:nvPr/>
        </p:nvSpPr>
        <p:spPr bwMode="auto">
          <a:xfrm flipH="1">
            <a:off x="1189782" y="2658481"/>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86" name="Line 217">
            <a:extLst>
              <a:ext uri="{FF2B5EF4-FFF2-40B4-BE49-F238E27FC236}">
                <a16:creationId xmlns:a16="http://schemas.microsoft.com/office/drawing/2014/main" id="{794CD14D-472F-F08F-7E2B-AAEFE485C080}"/>
              </a:ext>
            </a:extLst>
          </p:cNvPr>
          <p:cNvSpPr>
            <a:spLocks noChangeShapeType="1"/>
          </p:cNvSpPr>
          <p:nvPr/>
        </p:nvSpPr>
        <p:spPr bwMode="auto">
          <a:xfrm flipH="1">
            <a:off x="1189782" y="2615154"/>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90" name="Line 218">
            <a:extLst>
              <a:ext uri="{FF2B5EF4-FFF2-40B4-BE49-F238E27FC236}">
                <a16:creationId xmlns:a16="http://schemas.microsoft.com/office/drawing/2014/main" id="{F990E02A-3E3B-0EDA-E4BB-A74597CE137F}"/>
              </a:ext>
            </a:extLst>
          </p:cNvPr>
          <p:cNvSpPr>
            <a:spLocks noChangeShapeType="1"/>
          </p:cNvSpPr>
          <p:nvPr/>
        </p:nvSpPr>
        <p:spPr bwMode="auto">
          <a:xfrm flipH="1">
            <a:off x="1189782" y="2567185"/>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94" name="Line 219">
            <a:extLst>
              <a:ext uri="{FF2B5EF4-FFF2-40B4-BE49-F238E27FC236}">
                <a16:creationId xmlns:a16="http://schemas.microsoft.com/office/drawing/2014/main" id="{6A2524E9-F395-43D9-EE33-F07A2CEF2871}"/>
              </a:ext>
            </a:extLst>
          </p:cNvPr>
          <p:cNvSpPr>
            <a:spLocks noChangeShapeType="1"/>
          </p:cNvSpPr>
          <p:nvPr/>
        </p:nvSpPr>
        <p:spPr bwMode="auto">
          <a:xfrm flipH="1">
            <a:off x="1189782" y="2480530"/>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98" name="Line 220">
            <a:extLst>
              <a:ext uri="{FF2B5EF4-FFF2-40B4-BE49-F238E27FC236}">
                <a16:creationId xmlns:a16="http://schemas.microsoft.com/office/drawing/2014/main" id="{4DFE5102-90AF-381B-5B75-8198A4F19B68}"/>
              </a:ext>
            </a:extLst>
          </p:cNvPr>
          <p:cNvSpPr>
            <a:spLocks noChangeShapeType="1"/>
          </p:cNvSpPr>
          <p:nvPr/>
        </p:nvSpPr>
        <p:spPr bwMode="auto">
          <a:xfrm flipH="1">
            <a:off x="1189782" y="2432561"/>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02" name="Line 221">
            <a:extLst>
              <a:ext uri="{FF2B5EF4-FFF2-40B4-BE49-F238E27FC236}">
                <a16:creationId xmlns:a16="http://schemas.microsoft.com/office/drawing/2014/main" id="{10BDCD47-3A2A-94C3-D590-A6790516AD3C}"/>
              </a:ext>
            </a:extLst>
          </p:cNvPr>
          <p:cNvSpPr>
            <a:spLocks noChangeShapeType="1"/>
          </p:cNvSpPr>
          <p:nvPr/>
        </p:nvSpPr>
        <p:spPr bwMode="auto">
          <a:xfrm flipH="1">
            <a:off x="1189782" y="2389234"/>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06" name="Line 222">
            <a:extLst>
              <a:ext uri="{FF2B5EF4-FFF2-40B4-BE49-F238E27FC236}">
                <a16:creationId xmlns:a16="http://schemas.microsoft.com/office/drawing/2014/main" id="{6418E265-82F4-C275-E2B5-EC0B94606FBB}"/>
              </a:ext>
            </a:extLst>
          </p:cNvPr>
          <p:cNvSpPr>
            <a:spLocks noChangeShapeType="1"/>
          </p:cNvSpPr>
          <p:nvPr/>
        </p:nvSpPr>
        <p:spPr bwMode="auto">
          <a:xfrm flipH="1">
            <a:off x="1189782" y="2345907"/>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10" name="Line 223">
            <a:extLst>
              <a:ext uri="{FF2B5EF4-FFF2-40B4-BE49-F238E27FC236}">
                <a16:creationId xmlns:a16="http://schemas.microsoft.com/office/drawing/2014/main" id="{EEADDEE9-AA11-B929-6EB0-7F30B39E4E64}"/>
              </a:ext>
            </a:extLst>
          </p:cNvPr>
          <p:cNvSpPr>
            <a:spLocks noChangeShapeType="1"/>
          </p:cNvSpPr>
          <p:nvPr/>
        </p:nvSpPr>
        <p:spPr bwMode="auto">
          <a:xfrm flipH="1">
            <a:off x="1189782" y="2254611"/>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13" name="Line 224">
            <a:extLst>
              <a:ext uri="{FF2B5EF4-FFF2-40B4-BE49-F238E27FC236}">
                <a16:creationId xmlns:a16="http://schemas.microsoft.com/office/drawing/2014/main" id="{8A9B62D4-45DD-BE29-C933-E4AA1D73CD49}"/>
              </a:ext>
            </a:extLst>
          </p:cNvPr>
          <p:cNvSpPr>
            <a:spLocks noChangeShapeType="1"/>
          </p:cNvSpPr>
          <p:nvPr/>
        </p:nvSpPr>
        <p:spPr bwMode="auto">
          <a:xfrm flipH="1">
            <a:off x="1189782" y="2211284"/>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27" name="Line 225">
            <a:extLst>
              <a:ext uri="{FF2B5EF4-FFF2-40B4-BE49-F238E27FC236}">
                <a16:creationId xmlns:a16="http://schemas.microsoft.com/office/drawing/2014/main" id="{DB60700D-B4A4-D0EB-63EE-FD7A9F816FDC}"/>
              </a:ext>
            </a:extLst>
          </p:cNvPr>
          <p:cNvSpPr>
            <a:spLocks noChangeShapeType="1"/>
          </p:cNvSpPr>
          <p:nvPr/>
        </p:nvSpPr>
        <p:spPr bwMode="auto">
          <a:xfrm flipH="1">
            <a:off x="1189782" y="2167957"/>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28" name="Line 226">
            <a:extLst>
              <a:ext uri="{FF2B5EF4-FFF2-40B4-BE49-F238E27FC236}">
                <a16:creationId xmlns:a16="http://schemas.microsoft.com/office/drawing/2014/main" id="{47386B71-45F9-8719-A86F-198BC5399187}"/>
              </a:ext>
            </a:extLst>
          </p:cNvPr>
          <p:cNvSpPr>
            <a:spLocks noChangeShapeType="1"/>
          </p:cNvSpPr>
          <p:nvPr/>
        </p:nvSpPr>
        <p:spPr bwMode="auto">
          <a:xfrm flipH="1">
            <a:off x="1189782" y="2119988"/>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34" name="Line 227">
            <a:extLst>
              <a:ext uri="{FF2B5EF4-FFF2-40B4-BE49-F238E27FC236}">
                <a16:creationId xmlns:a16="http://schemas.microsoft.com/office/drawing/2014/main" id="{3DC7D20C-53DF-18DE-816A-B5EE91DA8A63}"/>
              </a:ext>
            </a:extLst>
          </p:cNvPr>
          <p:cNvSpPr>
            <a:spLocks noChangeShapeType="1"/>
          </p:cNvSpPr>
          <p:nvPr/>
        </p:nvSpPr>
        <p:spPr bwMode="auto">
          <a:xfrm flipH="1">
            <a:off x="1189782" y="2033333"/>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35" name="Line 228">
            <a:extLst>
              <a:ext uri="{FF2B5EF4-FFF2-40B4-BE49-F238E27FC236}">
                <a16:creationId xmlns:a16="http://schemas.microsoft.com/office/drawing/2014/main" id="{CA59434E-368B-19B9-77F1-FF782638F107}"/>
              </a:ext>
            </a:extLst>
          </p:cNvPr>
          <p:cNvSpPr>
            <a:spLocks noChangeShapeType="1"/>
          </p:cNvSpPr>
          <p:nvPr/>
        </p:nvSpPr>
        <p:spPr bwMode="auto">
          <a:xfrm flipH="1">
            <a:off x="1189782" y="1986912"/>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36" name="Line 229">
            <a:extLst>
              <a:ext uri="{FF2B5EF4-FFF2-40B4-BE49-F238E27FC236}">
                <a16:creationId xmlns:a16="http://schemas.microsoft.com/office/drawing/2014/main" id="{ED7333F5-042D-A7E5-E0C7-BF00FC774B2A}"/>
              </a:ext>
            </a:extLst>
          </p:cNvPr>
          <p:cNvSpPr>
            <a:spLocks noChangeShapeType="1"/>
          </p:cNvSpPr>
          <p:nvPr/>
        </p:nvSpPr>
        <p:spPr bwMode="auto">
          <a:xfrm flipH="1">
            <a:off x="1189782" y="1942037"/>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37" name="Line 230">
            <a:extLst>
              <a:ext uri="{FF2B5EF4-FFF2-40B4-BE49-F238E27FC236}">
                <a16:creationId xmlns:a16="http://schemas.microsoft.com/office/drawing/2014/main" id="{39AE4EC0-4D09-7D82-D331-A079271C9B96}"/>
              </a:ext>
            </a:extLst>
          </p:cNvPr>
          <p:cNvSpPr>
            <a:spLocks noChangeShapeType="1"/>
          </p:cNvSpPr>
          <p:nvPr/>
        </p:nvSpPr>
        <p:spPr bwMode="auto">
          <a:xfrm flipH="1">
            <a:off x="1189782" y="1898710"/>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38" name="Line 231">
            <a:extLst>
              <a:ext uri="{FF2B5EF4-FFF2-40B4-BE49-F238E27FC236}">
                <a16:creationId xmlns:a16="http://schemas.microsoft.com/office/drawing/2014/main" id="{7A22DF72-35E7-5456-DCE4-C93B87FFD520}"/>
              </a:ext>
            </a:extLst>
          </p:cNvPr>
          <p:cNvSpPr>
            <a:spLocks noChangeShapeType="1"/>
          </p:cNvSpPr>
          <p:nvPr/>
        </p:nvSpPr>
        <p:spPr bwMode="auto">
          <a:xfrm flipH="1">
            <a:off x="1189782" y="1808961"/>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41" name="Line 232">
            <a:extLst>
              <a:ext uri="{FF2B5EF4-FFF2-40B4-BE49-F238E27FC236}">
                <a16:creationId xmlns:a16="http://schemas.microsoft.com/office/drawing/2014/main" id="{859C9CD3-6A55-A479-4F79-7170933FF311}"/>
              </a:ext>
            </a:extLst>
          </p:cNvPr>
          <p:cNvSpPr>
            <a:spLocks noChangeShapeType="1"/>
          </p:cNvSpPr>
          <p:nvPr/>
        </p:nvSpPr>
        <p:spPr bwMode="auto">
          <a:xfrm flipH="1">
            <a:off x="1189782" y="1765634"/>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42" name="Line 233">
            <a:extLst>
              <a:ext uri="{FF2B5EF4-FFF2-40B4-BE49-F238E27FC236}">
                <a16:creationId xmlns:a16="http://schemas.microsoft.com/office/drawing/2014/main" id="{BB0351F3-9763-6FAB-679C-045DE18959E4}"/>
              </a:ext>
            </a:extLst>
          </p:cNvPr>
          <p:cNvSpPr>
            <a:spLocks noChangeShapeType="1"/>
          </p:cNvSpPr>
          <p:nvPr/>
        </p:nvSpPr>
        <p:spPr bwMode="auto">
          <a:xfrm flipH="1">
            <a:off x="1189782" y="1720760"/>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43" name="Line 234">
            <a:extLst>
              <a:ext uri="{FF2B5EF4-FFF2-40B4-BE49-F238E27FC236}">
                <a16:creationId xmlns:a16="http://schemas.microsoft.com/office/drawing/2014/main" id="{50B0D66D-90DD-2012-C39F-0A04CE1DD0EE}"/>
              </a:ext>
            </a:extLst>
          </p:cNvPr>
          <p:cNvSpPr>
            <a:spLocks noChangeShapeType="1"/>
          </p:cNvSpPr>
          <p:nvPr/>
        </p:nvSpPr>
        <p:spPr bwMode="auto">
          <a:xfrm flipH="1">
            <a:off x="1189782" y="1674338"/>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44" name="Line 235">
            <a:extLst>
              <a:ext uri="{FF2B5EF4-FFF2-40B4-BE49-F238E27FC236}">
                <a16:creationId xmlns:a16="http://schemas.microsoft.com/office/drawing/2014/main" id="{394E7791-D0C2-D6CB-E775-40044AE0CC54}"/>
              </a:ext>
            </a:extLst>
          </p:cNvPr>
          <p:cNvSpPr>
            <a:spLocks noChangeShapeType="1"/>
          </p:cNvSpPr>
          <p:nvPr/>
        </p:nvSpPr>
        <p:spPr bwMode="auto">
          <a:xfrm flipH="1">
            <a:off x="1189782" y="1587684"/>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45" name="Line 236">
            <a:extLst>
              <a:ext uri="{FF2B5EF4-FFF2-40B4-BE49-F238E27FC236}">
                <a16:creationId xmlns:a16="http://schemas.microsoft.com/office/drawing/2014/main" id="{562E8266-9784-FDD5-5BF2-F354C7611E05}"/>
              </a:ext>
            </a:extLst>
          </p:cNvPr>
          <p:cNvSpPr>
            <a:spLocks noChangeShapeType="1"/>
          </p:cNvSpPr>
          <p:nvPr/>
        </p:nvSpPr>
        <p:spPr bwMode="auto">
          <a:xfrm flipH="1">
            <a:off x="1189782" y="1539715"/>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46" name="Line 237">
            <a:extLst>
              <a:ext uri="{FF2B5EF4-FFF2-40B4-BE49-F238E27FC236}">
                <a16:creationId xmlns:a16="http://schemas.microsoft.com/office/drawing/2014/main" id="{8C84F750-A4E4-8315-D22E-A4C01579006E}"/>
              </a:ext>
            </a:extLst>
          </p:cNvPr>
          <p:cNvSpPr>
            <a:spLocks noChangeShapeType="1"/>
          </p:cNvSpPr>
          <p:nvPr/>
        </p:nvSpPr>
        <p:spPr bwMode="auto">
          <a:xfrm flipH="1">
            <a:off x="1189782" y="1496388"/>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47" name="Line 238">
            <a:extLst>
              <a:ext uri="{FF2B5EF4-FFF2-40B4-BE49-F238E27FC236}">
                <a16:creationId xmlns:a16="http://schemas.microsoft.com/office/drawing/2014/main" id="{2F3A3240-E676-0618-930B-B7B5A1019735}"/>
              </a:ext>
            </a:extLst>
          </p:cNvPr>
          <p:cNvSpPr>
            <a:spLocks noChangeShapeType="1"/>
          </p:cNvSpPr>
          <p:nvPr/>
        </p:nvSpPr>
        <p:spPr bwMode="auto">
          <a:xfrm flipH="1">
            <a:off x="1189782" y="1453061"/>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48" name="Line 239">
            <a:extLst>
              <a:ext uri="{FF2B5EF4-FFF2-40B4-BE49-F238E27FC236}">
                <a16:creationId xmlns:a16="http://schemas.microsoft.com/office/drawing/2014/main" id="{6E7FC3C2-4208-BA6E-4CA9-6B32BD16548C}"/>
              </a:ext>
            </a:extLst>
          </p:cNvPr>
          <p:cNvSpPr>
            <a:spLocks noChangeShapeType="1"/>
          </p:cNvSpPr>
          <p:nvPr/>
        </p:nvSpPr>
        <p:spPr bwMode="auto">
          <a:xfrm flipH="1">
            <a:off x="1189782" y="1361764"/>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49" name="Line 240">
            <a:extLst>
              <a:ext uri="{FF2B5EF4-FFF2-40B4-BE49-F238E27FC236}">
                <a16:creationId xmlns:a16="http://schemas.microsoft.com/office/drawing/2014/main" id="{1321559D-00D3-F977-119B-56558E646329}"/>
              </a:ext>
            </a:extLst>
          </p:cNvPr>
          <p:cNvSpPr>
            <a:spLocks noChangeShapeType="1"/>
          </p:cNvSpPr>
          <p:nvPr/>
        </p:nvSpPr>
        <p:spPr bwMode="auto">
          <a:xfrm flipH="1">
            <a:off x="1189782" y="1318437"/>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50" name="Line 241">
            <a:extLst>
              <a:ext uri="{FF2B5EF4-FFF2-40B4-BE49-F238E27FC236}">
                <a16:creationId xmlns:a16="http://schemas.microsoft.com/office/drawing/2014/main" id="{7EF9F8A8-F0EB-BE67-CAAF-C73272786304}"/>
              </a:ext>
            </a:extLst>
          </p:cNvPr>
          <p:cNvSpPr>
            <a:spLocks noChangeShapeType="1"/>
          </p:cNvSpPr>
          <p:nvPr/>
        </p:nvSpPr>
        <p:spPr bwMode="auto">
          <a:xfrm flipH="1">
            <a:off x="1189782" y="1275110"/>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51" name="Line 242">
            <a:extLst>
              <a:ext uri="{FF2B5EF4-FFF2-40B4-BE49-F238E27FC236}">
                <a16:creationId xmlns:a16="http://schemas.microsoft.com/office/drawing/2014/main" id="{DB7C5C41-7EAA-6AA1-EB70-88F3A0FE5F08}"/>
              </a:ext>
            </a:extLst>
          </p:cNvPr>
          <p:cNvSpPr>
            <a:spLocks noChangeShapeType="1"/>
          </p:cNvSpPr>
          <p:nvPr/>
        </p:nvSpPr>
        <p:spPr bwMode="auto">
          <a:xfrm flipH="1">
            <a:off x="1189782" y="1227141"/>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52" name="Line 243">
            <a:extLst>
              <a:ext uri="{FF2B5EF4-FFF2-40B4-BE49-F238E27FC236}">
                <a16:creationId xmlns:a16="http://schemas.microsoft.com/office/drawing/2014/main" id="{B44C5C85-A252-4F2E-1963-BB2D8B8472CF}"/>
              </a:ext>
            </a:extLst>
          </p:cNvPr>
          <p:cNvSpPr>
            <a:spLocks noChangeShapeType="1"/>
          </p:cNvSpPr>
          <p:nvPr/>
        </p:nvSpPr>
        <p:spPr bwMode="auto">
          <a:xfrm flipH="1">
            <a:off x="1189782" y="1140487"/>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53" name="Line 244">
            <a:extLst>
              <a:ext uri="{FF2B5EF4-FFF2-40B4-BE49-F238E27FC236}">
                <a16:creationId xmlns:a16="http://schemas.microsoft.com/office/drawing/2014/main" id="{8CC69B23-5804-2DED-C224-5903562D5FC4}"/>
              </a:ext>
            </a:extLst>
          </p:cNvPr>
          <p:cNvSpPr>
            <a:spLocks noChangeShapeType="1"/>
          </p:cNvSpPr>
          <p:nvPr/>
        </p:nvSpPr>
        <p:spPr bwMode="auto">
          <a:xfrm flipH="1">
            <a:off x="1189782" y="1092518"/>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54" name="Line 245">
            <a:extLst>
              <a:ext uri="{FF2B5EF4-FFF2-40B4-BE49-F238E27FC236}">
                <a16:creationId xmlns:a16="http://schemas.microsoft.com/office/drawing/2014/main" id="{056BD2B6-BB36-8247-F93B-D22FF8AAE9D7}"/>
              </a:ext>
            </a:extLst>
          </p:cNvPr>
          <p:cNvSpPr>
            <a:spLocks noChangeShapeType="1"/>
          </p:cNvSpPr>
          <p:nvPr/>
        </p:nvSpPr>
        <p:spPr bwMode="auto">
          <a:xfrm flipH="1">
            <a:off x="1189782" y="1049191"/>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55" name="Line 246">
            <a:extLst>
              <a:ext uri="{FF2B5EF4-FFF2-40B4-BE49-F238E27FC236}">
                <a16:creationId xmlns:a16="http://schemas.microsoft.com/office/drawing/2014/main" id="{41229EC8-C1B2-7532-2AD9-0E185B7B0FE6}"/>
              </a:ext>
            </a:extLst>
          </p:cNvPr>
          <p:cNvSpPr>
            <a:spLocks noChangeShapeType="1"/>
          </p:cNvSpPr>
          <p:nvPr/>
        </p:nvSpPr>
        <p:spPr bwMode="auto">
          <a:xfrm flipH="1">
            <a:off x="1189782" y="1005864"/>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56" name="Line 247">
            <a:extLst>
              <a:ext uri="{FF2B5EF4-FFF2-40B4-BE49-F238E27FC236}">
                <a16:creationId xmlns:a16="http://schemas.microsoft.com/office/drawing/2014/main" id="{5F68D085-6741-F7F6-C19C-C2EE5D2D088B}"/>
              </a:ext>
            </a:extLst>
          </p:cNvPr>
          <p:cNvSpPr>
            <a:spLocks noChangeShapeType="1"/>
          </p:cNvSpPr>
          <p:nvPr/>
        </p:nvSpPr>
        <p:spPr bwMode="auto">
          <a:xfrm flipH="1">
            <a:off x="1189782" y="914567"/>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57" name="Line 248">
            <a:extLst>
              <a:ext uri="{FF2B5EF4-FFF2-40B4-BE49-F238E27FC236}">
                <a16:creationId xmlns:a16="http://schemas.microsoft.com/office/drawing/2014/main" id="{A372D8A3-DBDF-BFCA-69B8-EE4EAEF55454}"/>
              </a:ext>
            </a:extLst>
          </p:cNvPr>
          <p:cNvSpPr>
            <a:spLocks noChangeShapeType="1"/>
          </p:cNvSpPr>
          <p:nvPr/>
        </p:nvSpPr>
        <p:spPr bwMode="auto">
          <a:xfrm flipH="1">
            <a:off x="1189782" y="871240"/>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58" name="Line 249">
            <a:extLst>
              <a:ext uri="{FF2B5EF4-FFF2-40B4-BE49-F238E27FC236}">
                <a16:creationId xmlns:a16="http://schemas.microsoft.com/office/drawing/2014/main" id="{2DA711D8-A021-2B9E-E473-51D5CDE2A0FC}"/>
              </a:ext>
            </a:extLst>
          </p:cNvPr>
          <p:cNvSpPr>
            <a:spLocks noChangeShapeType="1"/>
          </p:cNvSpPr>
          <p:nvPr/>
        </p:nvSpPr>
        <p:spPr bwMode="auto">
          <a:xfrm flipH="1">
            <a:off x="1189782" y="827913"/>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59" name="Line 250">
            <a:extLst>
              <a:ext uri="{FF2B5EF4-FFF2-40B4-BE49-F238E27FC236}">
                <a16:creationId xmlns:a16="http://schemas.microsoft.com/office/drawing/2014/main" id="{E13BDC60-6B82-7D9E-2740-E11347C384F8}"/>
              </a:ext>
            </a:extLst>
          </p:cNvPr>
          <p:cNvSpPr>
            <a:spLocks noChangeShapeType="1"/>
          </p:cNvSpPr>
          <p:nvPr/>
        </p:nvSpPr>
        <p:spPr bwMode="auto">
          <a:xfrm flipH="1">
            <a:off x="1189782" y="779944"/>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27" name="Line 251">
            <a:extLst>
              <a:ext uri="{FF2B5EF4-FFF2-40B4-BE49-F238E27FC236}">
                <a16:creationId xmlns:a16="http://schemas.microsoft.com/office/drawing/2014/main" id="{0BBCF6D8-1955-E46D-CCB3-B3937DC5E9DA}"/>
              </a:ext>
            </a:extLst>
          </p:cNvPr>
          <p:cNvSpPr>
            <a:spLocks noChangeShapeType="1"/>
          </p:cNvSpPr>
          <p:nvPr/>
        </p:nvSpPr>
        <p:spPr bwMode="auto">
          <a:xfrm flipH="1">
            <a:off x="1189782" y="693290"/>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29" name="Line 252">
            <a:extLst>
              <a:ext uri="{FF2B5EF4-FFF2-40B4-BE49-F238E27FC236}">
                <a16:creationId xmlns:a16="http://schemas.microsoft.com/office/drawing/2014/main" id="{82676DC5-A534-98F6-A1E8-0D911A0E6F74}"/>
              </a:ext>
            </a:extLst>
          </p:cNvPr>
          <p:cNvSpPr>
            <a:spLocks noChangeShapeType="1"/>
          </p:cNvSpPr>
          <p:nvPr/>
        </p:nvSpPr>
        <p:spPr bwMode="auto">
          <a:xfrm flipH="1">
            <a:off x="1189782" y="645321"/>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31" name="Line 253">
            <a:extLst>
              <a:ext uri="{FF2B5EF4-FFF2-40B4-BE49-F238E27FC236}">
                <a16:creationId xmlns:a16="http://schemas.microsoft.com/office/drawing/2014/main" id="{749B67DE-B214-E92F-EFEB-C6D9DE05EDDC}"/>
              </a:ext>
            </a:extLst>
          </p:cNvPr>
          <p:cNvSpPr>
            <a:spLocks noChangeShapeType="1"/>
          </p:cNvSpPr>
          <p:nvPr/>
        </p:nvSpPr>
        <p:spPr bwMode="auto">
          <a:xfrm flipH="1">
            <a:off x="1189782" y="601994"/>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33" name="Line 254">
            <a:extLst>
              <a:ext uri="{FF2B5EF4-FFF2-40B4-BE49-F238E27FC236}">
                <a16:creationId xmlns:a16="http://schemas.microsoft.com/office/drawing/2014/main" id="{B4C6835B-C6F8-92F7-F242-233376C1C73A}"/>
              </a:ext>
            </a:extLst>
          </p:cNvPr>
          <p:cNvSpPr>
            <a:spLocks noChangeShapeType="1"/>
          </p:cNvSpPr>
          <p:nvPr/>
        </p:nvSpPr>
        <p:spPr bwMode="auto">
          <a:xfrm flipH="1">
            <a:off x="1189782" y="558667"/>
            <a:ext cx="4276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35" name="Line 255">
            <a:extLst>
              <a:ext uri="{FF2B5EF4-FFF2-40B4-BE49-F238E27FC236}">
                <a16:creationId xmlns:a16="http://schemas.microsoft.com/office/drawing/2014/main" id="{73CB8391-A354-CC60-95A8-2DCC38460F78}"/>
              </a:ext>
            </a:extLst>
          </p:cNvPr>
          <p:cNvSpPr>
            <a:spLocks noChangeShapeType="1"/>
          </p:cNvSpPr>
          <p:nvPr/>
        </p:nvSpPr>
        <p:spPr bwMode="auto">
          <a:xfrm flipH="1">
            <a:off x="1170778" y="2745135"/>
            <a:ext cx="6176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37" name="Rectangle 256">
            <a:extLst>
              <a:ext uri="{FF2B5EF4-FFF2-40B4-BE49-F238E27FC236}">
                <a16:creationId xmlns:a16="http://schemas.microsoft.com/office/drawing/2014/main" id="{DA80244C-EBDF-DF23-71D7-D975E42A8B01}"/>
              </a:ext>
            </a:extLst>
          </p:cNvPr>
          <p:cNvSpPr>
            <a:spLocks noChangeArrowheads="1"/>
          </p:cNvSpPr>
          <p:nvPr/>
        </p:nvSpPr>
        <p:spPr bwMode="auto">
          <a:xfrm>
            <a:off x="1066254" y="2670860"/>
            <a:ext cx="71266" cy="153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Arial" panose="020B0604020202020204" pitchFamily="34" charset="0"/>
              </a:rPr>
              <a:t>0</a:t>
            </a:r>
            <a:endParaRPr kumimoji="0" lang="ja-JP" altLang="ja-JP" sz="3200" b="0" i="0" u="none" strike="noStrike" cap="none" normalizeH="0" baseline="0">
              <a:ln>
                <a:noFill/>
              </a:ln>
              <a:solidFill>
                <a:schemeClr val="tx1"/>
              </a:solidFill>
              <a:effectLst/>
              <a:latin typeface="Arial" panose="020B0604020202020204" pitchFamily="34" charset="0"/>
            </a:endParaRPr>
          </a:p>
        </p:txBody>
      </p:sp>
      <p:sp>
        <p:nvSpPr>
          <p:cNvPr id="539" name="Line 257">
            <a:extLst>
              <a:ext uri="{FF2B5EF4-FFF2-40B4-BE49-F238E27FC236}">
                <a16:creationId xmlns:a16="http://schemas.microsoft.com/office/drawing/2014/main" id="{55CF5DFB-65E1-A109-D7F7-334B18995170}"/>
              </a:ext>
            </a:extLst>
          </p:cNvPr>
          <p:cNvSpPr>
            <a:spLocks noChangeShapeType="1"/>
          </p:cNvSpPr>
          <p:nvPr/>
        </p:nvSpPr>
        <p:spPr bwMode="auto">
          <a:xfrm flipH="1">
            <a:off x="1170778" y="2523857"/>
            <a:ext cx="6176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41" name="Rectangle 258">
            <a:extLst>
              <a:ext uri="{FF2B5EF4-FFF2-40B4-BE49-F238E27FC236}">
                <a16:creationId xmlns:a16="http://schemas.microsoft.com/office/drawing/2014/main" id="{68D20209-004D-DDC2-2396-A0FCBE037791}"/>
              </a:ext>
            </a:extLst>
          </p:cNvPr>
          <p:cNvSpPr>
            <a:spLocks noChangeArrowheads="1"/>
          </p:cNvSpPr>
          <p:nvPr/>
        </p:nvSpPr>
        <p:spPr bwMode="auto">
          <a:xfrm>
            <a:off x="1004489" y="2449583"/>
            <a:ext cx="140949" cy="153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Arial" panose="020B0604020202020204" pitchFamily="34" charset="0"/>
              </a:rPr>
              <a:t>10</a:t>
            </a:r>
            <a:endParaRPr kumimoji="0" lang="ja-JP" altLang="ja-JP" sz="3200" b="0" i="0" u="none" strike="noStrike" cap="none" normalizeH="0" baseline="0">
              <a:ln>
                <a:noFill/>
              </a:ln>
              <a:solidFill>
                <a:schemeClr val="tx1"/>
              </a:solidFill>
              <a:effectLst/>
              <a:latin typeface="Arial" panose="020B0604020202020204" pitchFamily="34" charset="0"/>
            </a:endParaRPr>
          </a:p>
        </p:txBody>
      </p:sp>
      <p:sp>
        <p:nvSpPr>
          <p:cNvPr id="543" name="Line 259">
            <a:extLst>
              <a:ext uri="{FF2B5EF4-FFF2-40B4-BE49-F238E27FC236}">
                <a16:creationId xmlns:a16="http://schemas.microsoft.com/office/drawing/2014/main" id="{AC9B7574-F79E-0D8A-BB2C-FA839DD3CB87}"/>
              </a:ext>
            </a:extLst>
          </p:cNvPr>
          <p:cNvSpPr>
            <a:spLocks noChangeShapeType="1"/>
          </p:cNvSpPr>
          <p:nvPr/>
        </p:nvSpPr>
        <p:spPr bwMode="auto">
          <a:xfrm flipH="1">
            <a:off x="1170778" y="2297938"/>
            <a:ext cx="6176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45" name="Rectangle 260">
            <a:extLst>
              <a:ext uri="{FF2B5EF4-FFF2-40B4-BE49-F238E27FC236}">
                <a16:creationId xmlns:a16="http://schemas.microsoft.com/office/drawing/2014/main" id="{6BF615E6-C961-6F72-E790-11BB46463A04}"/>
              </a:ext>
            </a:extLst>
          </p:cNvPr>
          <p:cNvSpPr>
            <a:spLocks noChangeArrowheads="1"/>
          </p:cNvSpPr>
          <p:nvPr/>
        </p:nvSpPr>
        <p:spPr bwMode="auto">
          <a:xfrm>
            <a:off x="1004489" y="2223663"/>
            <a:ext cx="140949" cy="153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Arial" panose="020B0604020202020204" pitchFamily="34" charset="0"/>
              </a:rPr>
              <a:t>20</a:t>
            </a:r>
            <a:endParaRPr kumimoji="0" lang="ja-JP" altLang="ja-JP" sz="3200" b="0" i="0" u="none" strike="noStrike" cap="none" normalizeH="0" baseline="0">
              <a:ln>
                <a:noFill/>
              </a:ln>
              <a:solidFill>
                <a:schemeClr val="tx1"/>
              </a:solidFill>
              <a:effectLst/>
              <a:latin typeface="Arial" panose="020B0604020202020204" pitchFamily="34" charset="0"/>
            </a:endParaRPr>
          </a:p>
        </p:txBody>
      </p:sp>
      <p:sp>
        <p:nvSpPr>
          <p:cNvPr id="547" name="Line 261">
            <a:extLst>
              <a:ext uri="{FF2B5EF4-FFF2-40B4-BE49-F238E27FC236}">
                <a16:creationId xmlns:a16="http://schemas.microsoft.com/office/drawing/2014/main" id="{352D1E8D-9333-6E6E-783D-9AEE8503A89A}"/>
              </a:ext>
            </a:extLst>
          </p:cNvPr>
          <p:cNvSpPr>
            <a:spLocks noChangeShapeType="1"/>
          </p:cNvSpPr>
          <p:nvPr/>
        </p:nvSpPr>
        <p:spPr bwMode="auto">
          <a:xfrm flipH="1">
            <a:off x="1170778" y="2076661"/>
            <a:ext cx="6176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49" name="Rectangle 262">
            <a:extLst>
              <a:ext uri="{FF2B5EF4-FFF2-40B4-BE49-F238E27FC236}">
                <a16:creationId xmlns:a16="http://schemas.microsoft.com/office/drawing/2014/main" id="{5A47EA62-E793-8ED6-0999-7C310F4831EB}"/>
              </a:ext>
            </a:extLst>
          </p:cNvPr>
          <p:cNvSpPr>
            <a:spLocks noChangeArrowheads="1"/>
          </p:cNvSpPr>
          <p:nvPr/>
        </p:nvSpPr>
        <p:spPr bwMode="auto">
          <a:xfrm>
            <a:off x="1004489" y="2002386"/>
            <a:ext cx="140949" cy="153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Arial" panose="020B0604020202020204" pitchFamily="34" charset="0"/>
              </a:rPr>
              <a:t>30</a:t>
            </a:r>
            <a:endParaRPr kumimoji="0" lang="ja-JP" altLang="ja-JP" sz="3200" b="0" i="0" u="none" strike="noStrike" cap="none" normalizeH="0" baseline="0" dirty="0">
              <a:ln>
                <a:noFill/>
              </a:ln>
              <a:solidFill>
                <a:schemeClr val="tx1"/>
              </a:solidFill>
              <a:effectLst/>
              <a:latin typeface="Arial" panose="020B0604020202020204" pitchFamily="34" charset="0"/>
            </a:endParaRPr>
          </a:p>
        </p:txBody>
      </p:sp>
      <p:sp>
        <p:nvSpPr>
          <p:cNvPr id="551" name="Line 263">
            <a:extLst>
              <a:ext uri="{FF2B5EF4-FFF2-40B4-BE49-F238E27FC236}">
                <a16:creationId xmlns:a16="http://schemas.microsoft.com/office/drawing/2014/main" id="{D76E912D-42E8-AE15-D13F-6478824ACACB}"/>
              </a:ext>
            </a:extLst>
          </p:cNvPr>
          <p:cNvSpPr>
            <a:spLocks noChangeShapeType="1"/>
          </p:cNvSpPr>
          <p:nvPr/>
        </p:nvSpPr>
        <p:spPr bwMode="auto">
          <a:xfrm flipH="1">
            <a:off x="1170778" y="1852288"/>
            <a:ext cx="6176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53" name="Rectangle 264">
            <a:extLst>
              <a:ext uri="{FF2B5EF4-FFF2-40B4-BE49-F238E27FC236}">
                <a16:creationId xmlns:a16="http://schemas.microsoft.com/office/drawing/2014/main" id="{313F263E-A3E1-5A7B-8801-3859B0E7B6AF}"/>
              </a:ext>
            </a:extLst>
          </p:cNvPr>
          <p:cNvSpPr>
            <a:spLocks noChangeArrowheads="1"/>
          </p:cNvSpPr>
          <p:nvPr/>
        </p:nvSpPr>
        <p:spPr bwMode="auto">
          <a:xfrm>
            <a:off x="1004489" y="1778013"/>
            <a:ext cx="140949" cy="153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Arial" panose="020B0604020202020204" pitchFamily="34" charset="0"/>
              </a:rPr>
              <a:t>40</a:t>
            </a:r>
            <a:endParaRPr kumimoji="0" lang="ja-JP" altLang="ja-JP" sz="3200" b="0" i="0" u="none" strike="noStrike" cap="none" normalizeH="0" baseline="0">
              <a:ln>
                <a:noFill/>
              </a:ln>
              <a:solidFill>
                <a:schemeClr val="tx1"/>
              </a:solidFill>
              <a:effectLst/>
              <a:latin typeface="Arial" panose="020B0604020202020204" pitchFamily="34" charset="0"/>
            </a:endParaRPr>
          </a:p>
        </p:txBody>
      </p:sp>
      <p:sp>
        <p:nvSpPr>
          <p:cNvPr id="555" name="Line 265">
            <a:extLst>
              <a:ext uri="{FF2B5EF4-FFF2-40B4-BE49-F238E27FC236}">
                <a16:creationId xmlns:a16="http://schemas.microsoft.com/office/drawing/2014/main" id="{0AD0CC06-F198-D8D8-6ED0-F85BBD515458}"/>
              </a:ext>
            </a:extLst>
          </p:cNvPr>
          <p:cNvSpPr>
            <a:spLocks noChangeShapeType="1"/>
          </p:cNvSpPr>
          <p:nvPr/>
        </p:nvSpPr>
        <p:spPr bwMode="auto">
          <a:xfrm flipH="1">
            <a:off x="1170778" y="1631011"/>
            <a:ext cx="6176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57" name="Rectangle 266">
            <a:extLst>
              <a:ext uri="{FF2B5EF4-FFF2-40B4-BE49-F238E27FC236}">
                <a16:creationId xmlns:a16="http://schemas.microsoft.com/office/drawing/2014/main" id="{59649AEC-BC41-10BA-1918-448C8F756B0A}"/>
              </a:ext>
            </a:extLst>
          </p:cNvPr>
          <p:cNvSpPr>
            <a:spLocks noChangeArrowheads="1"/>
          </p:cNvSpPr>
          <p:nvPr/>
        </p:nvSpPr>
        <p:spPr bwMode="auto">
          <a:xfrm>
            <a:off x="1004489" y="1556736"/>
            <a:ext cx="140949" cy="153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Arial" panose="020B0604020202020204" pitchFamily="34" charset="0"/>
              </a:rPr>
              <a:t>50</a:t>
            </a:r>
            <a:endParaRPr kumimoji="0" lang="ja-JP" altLang="ja-JP" sz="3200" b="0" i="0" u="none" strike="noStrike" cap="none" normalizeH="0" baseline="0">
              <a:ln>
                <a:noFill/>
              </a:ln>
              <a:solidFill>
                <a:schemeClr val="tx1"/>
              </a:solidFill>
              <a:effectLst/>
              <a:latin typeface="Arial" panose="020B0604020202020204" pitchFamily="34" charset="0"/>
            </a:endParaRPr>
          </a:p>
        </p:txBody>
      </p:sp>
      <p:sp>
        <p:nvSpPr>
          <p:cNvPr id="559" name="Line 267">
            <a:extLst>
              <a:ext uri="{FF2B5EF4-FFF2-40B4-BE49-F238E27FC236}">
                <a16:creationId xmlns:a16="http://schemas.microsoft.com/office/drawing/2014/main" id="{DBA728FE-F6EC-91DD-6C25-167A25A562B5}"/>
              </a:ext>
            </a:extLst>
          </p:cNvPr>
          <p:cNvSpPr>
            <a:spLocks noChangeShapeType="1"/>
          </p:cNvSpPr>
          <p:nvPr/>
        </p:nvSpPr>
        <p:spPr bwMode="auto">
          <a:xfrm flipH="1">
            <a:off x="1170778" y="1405091"/>
            <a:ext cx="6176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60" name="Rectangle 268">
            <a:extLst>
              <a:ext uri="{FF2B5EF4-FFF2-40B4-BE49-F238E27FC236}">
                <a16:creationId xmlns:a16="http://schemas.microsoft.com/office/drawing/2014/main" id="{1F033A67-E0BF-36CF-D3EF-4869AE94718C}"/>
              </a:ext>
            </a:extLst>
          </p:cNvPr>
          <p:cNvSpPr>
            <a:spLocks noChangeArrowheads="1"/>
          </p:cNvSpPr>
          <p:nvPr/>
        </p:nvSpPr>
        <p:spPr bwMode="auto">
          <a:xfrm>
            <a:off x="1004489" y="1330816"/>
            <a:ext cx="140949" cy="153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Arial" panose="020B0604020202020204" pitchFamily="34" charset="0"/>
              </a:rPr>
              <a:t>60</a:t>
            </a:r>
            <a:endParaRPr kumimoji="0" lang="ja-JP" altLang="ja-JP" sz="3200" b="0" i="0" u="none" strike="noStrike" cap="none" normalizeH="0" baseline="0">
              <a:ln>
                <a:noFill/>
              </a:ln>
              <a:solidFill>
                <a:schemeClr val="tx1"/>
              </a:solidFill>
              <a:effectLst/>
              <a:latin typeface="Arial" panose="020B0604020202020204" pitchFamily="34" charset="0"/>
            </a:endParaRPr>
          </a:p>
        </p:txBody>
      </p:sp>
      <p:sp>
        <p:nvSpPr>
          <p:cNvPr id="562" name="Line 269">
            <a:extLst>
              <a:ext uri="{FF2B5EF4-FFF2-40B4-BE49-F238E27FC236}">
                <a16:creationId xmlns:a16="http://schemas.microsoft.com/office/drawing/2014/main" id="{38189EA9-F731-2863-EBB3-BB61E142D996}"/>
              </a:ext>
            </a:extLst>
          </p:cNvPr>
          <p:cNvSpPr>
            <a:spLocks noChangeShapeType="1"/>
          </p:cNvSpPr>
          <p:nvPr/>
        </p:nvSpPr>
        <p:spPr bwMode="auto">
          <a:xfrm flipH="1">
            <a:off x="1170778" y="1183814"/>
            <a:ext cx="6176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63" name="Rectangle 270">
            <a:extLst>
              <a:ext uri="{FF2B5EF4-FFF2-40B4-BE49-F238E27FC236}">
                <a16:creationId xmlns:a16="http://schemas.microsoft.com/office/drawing/2014/main" id="{CDED5D04-FD64-CAD4-9543-128626A9C04E}"/>
              </a:ext>
            </a:extLst>
          </p:cNvPr>
          <p:cNvSpPr>
            <a:spLocks noChangeArrowheads="1"/>
          </p:cNvSpPr>
          <p:nvPr/>
        </p:nvSpPr>
        <p:spPr bwMode="auto">
          <a:xfrm>
            <a:off x="1004489" y="1109539"/>
            <a:ext cx="140949" cy="153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Arial" panose="020B0604020202020204" pitchFamily="34" charset="0"/>
              </a:rPr>
              <a:t>70</a:t>
            </a:r>
            <a:endParaRPr kumimoji="0" lang="ja-JP" altLang="ja-JP" sz="3200" b="0" i="0" u="none" strike="noStrike" cap="none" normalizeH="0" baseline="0">
              <a:ln>
                <a:noFill/>
              </a:ln>
              <a:solidFill>
                <a:schemeClr val="tx1"/>
              </a:solidFill>
              <a:effectLst/>
              <a:latin typeface="Arial" panose="020B0604020202020204" pitchFamily="34" charset="0"/>
            </a:endParaRPr>
          </a:p>
        </p:txBody>
      </p:sp>
      <p:sp>
        <p:nvSpPr>
          <p:cNvPr id="564" name="Line 271">
            <a:extLst>
              <a:ext uri="{FF2B5EF4-FFF2-40B4-BE49-F238E27FC236}">
                <a16:creationId xmlns:a16="http://schemas.microsoft.com/office/drawing/2014/main" id="{ED82393F-CB79-1E99-BCDF-A932798C12B0}"/>
              </a:ext>
            </a:extLst>
          </p:cNvPr>
          <p:cNvSpPr>
            <a:spLocks noChangeShapeType="1"/>
          </p:cNvSpPr>
          <p:nvPr/>
        </p:nvSpPr>
        <p:spPr bwMode="auto">
          <a:xfrm flipH="1">
            <a:off x="1170778" y="957894"/>
            <a:ext cx="6176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65" name="Rectangle 272">
            <a:extLst>
              <a:ext uri="{FF2B5EF4-FFF2-40B4-BE49-F238E27FC236}">
                <a16:creationId xmlns:a16="http://schemas.microsoft.com/office/drawing/2014/main" id="{1CB2B1A3-84F2-8476-E613-8DAF53D4E635}"/>
              </a:ext>
            </a:extLst>
          </p:cNvPr>
          <p:cNvSpPr>
            <a:spLocks noChangeArrowheads="1"/>
          </p:cNvSpPr>
          <p:nvPr/>
        </p:nvSpPr>
        <p:spPr bwMode="auto">
          <a:xfrm>
            <a:off x="1004489" y="883619"/>
            <a:ext cx="140949" cy="153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Arial" panose="020B0604020202020204" pitchFamily="34" charset="0"/>
              </a:rPr>
              <a:t>80</a:t>
            </a:r>
            <a:endParaRPr kumimoji="0" lang="ja-JP" altLang="ja-JP" sz="3200" b="0" i="0" u="none" strike="noStrike" cap="none" normalizeH="0" baseline="0">
              <a:ln>
                <a:noFill/>
              </a:ln>
              <a:solidFill>
                <a:schemeClr val="tx1"/>
              </a:solidFill>
              <a:effectLst/>
              <a:latin typeface="Arial" panose="020B0604020202020204" pitchFamily="34" charset="0"/>
            </a:endParaRPr>
          </a:p>
        </p:txBody>
      </p:sp>
      <p:sp>
        <p:nvSpPr>
          <p:cNvPr id="566" name="Line 273">
            <a:extLst>
              <a:ext uri="{FF2B5EF4-FFF2-40B4-BE49-F238E27FC236}">
                <a16:creationId xmlns:a16="http://schemas.microsoft.com/office/drawing/2014/main" id="{CE189E6D-2BC4-EF62-C2C1-DF8BA0BFE56A}"/>
              </a:ext>
            </a:extLst>
          </p:cNvPr>
          <p:cNvSpPr>
            <a:spLocks noChangeShapeType="1"/>
          </p:cNvSpPr>
          <p:nvPr/>
        </p:nvSpPr>
        <p:spPr bwMode="auto">
          <a:xfrm flipH="1">
            <a:off x="1170778" y="736617"/>
            <a:ext cx="6176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67" name="Rectangle 274">
            <a:extLst>
              <a:ext uri="{FF2B5EF4-FFF2-40B4-BE49-F238E27FC236}">
                <a16:creationId xmlns:a16="http://schemas.microsoft.com/office/drawing/2014/main" id="{B743B66F-DE1E-2159-32CA-CDCA2EE2BCB2}"/>
              </a:ext>
            </a:extLst>
          </p:cNvPr>
          <p:cNvSpPr>
            <a:spLocks noChangeArrowheads="1"/>
          </p:cNvSpPr>
          <p:nvPr/>
        </p:nvSpPr>
        <p:spPr bwMode="auto">
          <a:xfrm>
            <a:off x="1004489" y="662342"/>
            <a:ext cx="140949" cy="153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Arial" panose="020B0604020202020204" pitchFamily="34" charset="0"/>
              </a:rPr>
              <a:t>90</a:t>
            </a:r>
            <a:endParaRPr kumimoji="0" lang="ja-JP" altLang="ja-JP" sz="3200" b="0" i="0" u="none" strike="noStrike" cap="none" normalizeH="0" baseline="0">
              <a:ln>
                <a:noFill/>
              </a:ln>
              <a:solidFill>
                <a:schemeClr val="tx1"/>
              </a:solidFill>
              <a:effectLst/>
              <a:latin typeface="Arial" panose="020B0604020202020204" pitchFamily="34" charset="0"/>
            </a:endParaRPr>
          </a:p>
        </p:txBody>
      </p:sp>
      <p:sp>
        <p:nvSpPr>
          <p:cNvPr id="568" name="Line 275">
            <a:extLst>
              <a:ext uri="{FF2B5EF4-FFF2-40B4-BE49-F238E27FC236}">
                <a16:creationId xmlns:a16="http://schemas.microsoft.com/office/drawing/2014/main" id="{6562520A-AED5-4F38-B559-BEFE2F449B1E}"/>
              </a:ext>
            </a:extLst>
          </p:cNvPr>
          <p:cNvSpPr>
            <a:spLocks noChangeShapeType="1"/>
          </p:cNvSpPr>
          <p:nvPr/>
        </p:nvSpPr>
        <p:spPr bwMode="auto">
          <a:xfrm flipH="1">
            <a:off x="1170778" y="512245"/>
            <a:ext cx="6176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08" name="Rectangle 276">
            <a:extLst>
              <a:ext uri="{FF2B5EF4-FFF2-40B4-BE49-F238E27FC236}">
                <a16:creationId xmlns:a16="http://schemas.microsoft.com/office/drawing/2014/main" id="{04505E91-A597-1B87-48BA-400D46187F70}"/>
              </a:ext>
            </a:extLst>
          </p:cNvPr>
          <p:cNvSpPr>
            <a:spLocks noChangeArrowheads="1"/>
          </p:cNvSpPr>
          <p:nvPr/>
        </p:nvSpPr>
        <p:spPr bwMode="auto">
          <a:xfrm>
            <a:off x="947476" y="436422"/>
            <a:ext cx="212216" cy="153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Arial" panose="020B0604020202020204" pitchFamily="34" charset="0"/>
              </a:rPr>
              <a:t>100</a:t>
            </a:r>
            <a:endParaRPr kumimoji="0" lang="ja-JP" altLang="ja-JP" sz="3200" b="0" i="0" u="none" strike="noStrike" cap="none" normalizeH="0" baseline="0" dirty="0">
              <a:ln>
                <a:noFill/>
              </a:ln>
              <a:solidFill>
                <a:schemeClr val="tx1"/>
              </a:solidFill>
              <a:effectLst/>
              <a:latin typeface="Arial" panose="020B0604020202020204" pitchFamily="34" charset="0"/>
            </a:endParaRPr>
          </a:p>
        </p:txBody>
      </p:sp>
      <p:sp>
        <p:nvSpPr>
          <p:cNvPr id="810" name="Freeform 278">
            <a:extLst>
              <a:ext uri="{FF2B5EF4-FFF2-40B4-BE49-F238E27FC236}">
                <a16:creationId xmlns:a16="http://schemas.microsoft.com/office/drawing/2014/main" id="{4145FC2D-C3C6-6BCA-6394-EB56A85C1A53}"/>
              </a:ext>
            </a:extLst>
          </p:cNvPr>
          <p:cNvSpPr>
            <a:spLocks/>
          </p:cNvSpPr>
          <p:nvPr/>
        </p:nvSpPr>
        <p:spPr bwMode="auto">
          <a:xfrm>
            <a:off x="1232542" y="512245"/>
            <a:ext cx="7022122" cy="2232890"/>
          </a:xfrm>
          <a:custGeom>
            <a:avLst/>
            <a:gdLst>
              <a:gd name="T0" fmla="*/ 19 w 1479"/>
              <a:gd name="T1" fmla="*/ 565 h 565"/>
              <a:gd name="T2" fmla="*/ 31 w 1479"/>
              <a:gd name="T3" fmla="*/ 565 h 565"/>
              <a:gd name="T4" fmla="*/ 49 w 1479"/>
              <a:gd name="T5" fmla="*/ 565 h 565"/>
              <a:gd name="T6" fmla="*/ 71 w 1479"/>
              <a:gd name="T7" fmla="*/ 565 h 565"/>
              <a:gd name="T8" fmla="*/ 87 w 1479"/>
              <a:gd name="T9" fmla="*/ 565 h 565"/>
              <a:gd name="T10" fmla="*/ 106 w 1479"/>
              <a:gd name="T11" fmla="*/ 565 h 565"/>
              <a:gd name="T12" fmla="*/ 117 w 1479"/>
              <a:gd name="T13" fmla="*/ 565 h 565"/>
              <a:gd name="T14" fmla="*/ 134 w 1479"/>
              <a:gd name="T15" fmla="*/ 565 h 565"/>
              <a:gd name="T16" fmla="*/ 149 w 1479"/>
              <a:gd name="T17" fmla="*/ 565 h 565"/>
              <a:gd name="T18" fmla="*/ 165 w 1479"/>
              <a:gd name="T19" fmla="*/ 565 h 565"/>
              <a:gd name="T20" fmla="*/ 179 w 1479"/>
              <a:gd name="T21" fmla="*/ 565 h 565"/>
              <a:gd name="T22" fmla="*/ 195 w 1479"/>
              <a:gd name="T23" fmla="*/ 565 h 565"/>
              <a:gd name="T24" fmla="*/ 219 w 1479"/>
              <a:gd name="T25" fmla="*/ 565 h 565"/>
              <a:gd name="T26" fmla="*/ 245 w 1479"/>
              <a:gd name="T27" fmla="*/ 565 h 565"/>
              <a:gd name="T28" fmla="*/ 263 w 1479"/>
              <a:gd name="T29" fmla="*/ 565 h 565"/>
              <a:gd name="T30" fmla="*/ 279 w 1479"/>
              <a:gd name="T31" fmla="*/ 565 h 565"/>
              <a:gd name="T32" fmla="*/ 295 w 1479"/>
              <a:gd name="T33" fmla="*/ 565 h 565"/>
              <a:gd name="T34" fmla="*/ 312 w 1479"/>
              <a:gd name="T35" fmla="*/ 565 h 565"/>
              <a:gd name="T36" fmla="*/ 338 w 1479"/>
              <a:gd name="T37" fmla="*/ 565 h 565"/>
              <a:gd name="T38" fmla="*/ 368 w 1479"/>
              <a:gd name="T39" fmla="*/ 565 h 565"/>
              <a:gd name="T40" fmla="*/ 383 w 1479"/>
              <a:gd name="T41" fmla="*/ 565 h 565"/>
              <a:gd name="T42" fmla="*/ 402 w 1479"/>
              <a:gd name="T43" fmla="*/ 565 h 565"/>
              <a:gd name="T44" fmla="*/ 433 w 1479"/>
              <a:gd name="T45" fmla="*/ 565 h 565"/>
              <a:gd name="T46" fmla="*/ 450 w 1479"/>
              <a:gd name="T47" fmla="*/ 565 h 565"/>
              <a:gd name="T48" fmla="*/ 471 w 1479"/>
              <a:gd name="T49" fmla="*/ 565 h 565"/>
              <a:gd name="T50" fmla="*/ 493 w 1479"/>
              <a:gd name="T51" fmla="*/ 565 h 565"/>
              <a:gd name="T52" fmla="*/ 514 w 1479"/>
              <a:gd name="T53" fmla="*/ 565 h 565"/>
              <a:gd name="T54" fmla="*/ 556 w 1479"/>
              <a:gd name="T55" fmla="*/ 565 h 565"/>
              <a:gd name="T56" fmla="*/ 582 w 1479"/>
              <a:gd name="T57" fmla="*/ 565 h 565"/>
              <a:gd name="T58" fmla="*/ 599 w 1479"/>
              <a:gd name="T59" fmla="*/ 565 h 565"/>
              <a:gd name="T60" fmla="*/ 633 w 1479"/>
              <a:gd name="T61" fmla="*/ 565 h 565"/>
              <a:gd name="T62" fmla="*/ 662 w 1479"/>
              <a:gd name="T63" fmla="*/ 565 h 565"/>
              <a:gd name="T64" fmla="*/ 679 w 1479"/>
              <a:gd name="T65" fmla="*/ 565 h 565"/>
              <a:gd name="T66" fmla="*/ 701 w 1479"/>
              <a:gd name="T67" fmla="*/ 565 h 565"/>
              <a:gd name="T68" fmla="*/ 720 w 1479"/>
              <a:gd name="T69" fmla="*/ 565 h 565"/>
              <a:gd name="T70" fmla="*/ 745 w 1479"/>
              <a:gd name="T71" fmla="*/ 565 h 565"/>
              <a:gd name="T72" fmla="*/ 771 w 1479"/>
              <a:gd name="T73" fmla="*/ 565 h 565"/>
              <a:gd name="T74" fmla="*/ 802 w 1479"/>
              <a:gd name="T75" fmla="*/ 565 h 565"/>
              <a:gd name="T76" fmla="*/ 824 w 1479"/>
              <a:gd name="T77" fmla="*/ 565 h 565"/>
              <a:gd name="T78" fmla="*/ 853 w 1479"/>
              <a:gd name="T79" fmla="*/ 537 h 565"/>
              <a:gd name="T80" fmla="*/ 879 w 1479"/>
              <a:gd name="T81" fmla="*/ 565 h 565"/>
              <a:gd name="T82" fmla="*/ 904 w 1479"/>
              <a:gd name="T83" fmla="*/ 565 h 565"/>
              <a:gd name="T84" fmla="*/ 920 w 1479"/>
              <a:gd name="T85" fmla="*/ 565 h 565"/>
              <a:gd name="T86" fmla="*/ 950 w 1479"/>
              <a:gd name="T87" fmla="*/ 565 h 565"/>
              <a:gd name="T88" fmla="*/ 990 w 1479"/>
              <a:gd name="T89" fmla="*/ 565 h 565"/>
              <a:gd name="T90" fmla="*/ 1028 w 1479"/>
              <a:gd name="T91" fmla="*/ 565 h 565"/>
              <a:gd name="T92" fmla="*/ 1056 w 1479"/>
              <a:gd name="T93" fmla="*/ 565 h 565"/>
              <a:gd name="T94" fmla="*/ 1078 w 1479"/>
              <a:gd name="T95" fmla="*/ 565 h 565"/>
              <a:gd name="T96" fmla="*/ 1095 w 1479"/>
              <a:gd name="T97" fmla="*/ 565 h 565"/>
              <a:gd name="T98" fmla="*/ 1111 w 1479"/>
              <a:gd name="T99" fmla="*/ 565 h 565"/>
              <a:gd name="T100" fmla="*/ 1129 w 1479"/>
              <a:gd name="T101" fmla="*/ 565 h 565"/>
              <a:gd name="T102" fmla="*/ 1163 w 1479"/>
              <a:gd name="T103" fmla="*/ 565 h 565"/>
              <a:gd name="T104" fmla="*/ 1197 w 1479"/>
              <a:gd name="T105" fmla="*/ 565 h 565"/>
              <a:gd name="T106" fmla="*/ 1240 w 1479"/>
              <a:gd name="T107" fmla="*/ 565 h 565"/>
              <a:gd name="T108" fmla="*/ 1258 w 1479"/>
              <a:gd name="T109" fmla="*/ 565 h 565"/>
              <a:gd name="T110" fmla="*/ 1291 w 1479"/>
              <a:gd name="T111" fmla="*/ 565 h 565"/>
              <a:gd name="T112" fmla="*/ 1332 w 1479"/>
              <a:gd name="T113" fmla="*/ 565 h 565"/>
              <a:gd name="T114" fmla="*/ 1362 w 1479"/>
              <a:gd name="T115" fmla="*/ 565 h 565"/>
              <a:gd name="T116" fmla="*/ 1402 w 1479"/>
              <a:gd name="T117" fmla="*/ 565 h 565"/>
              <a:gd name="T118" fmla="*/ 1445 w 1479"/>
              <a:gd name="T119" fmla="*/ 565 h 565"/>
              <a:gd name="T120" fmla="*/ 1467 w 1479"/>
              <a:gd name="T121" fmla="*/ 565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79" h="565">
                <a:moveTo>
                  <a:pt x="0" y="565"/>
                </a:moveTo>
                <a:lnTo>
                  <a:pt x="0" y="565"/>
                </a:lnTo>
                <a:lnTo>
                  <a:pt x="1" y="565"/>
                </a:lnTo>
                <a:lnTo>
                  <a:pt x="1" y="565"/>
                </a:lnTo>
                <a:lnTo>
                  <a:pt x="2" y="565"/>
                </a:lnTo>
                <a:lnTo>
                  <a:pt x="2" y="565"/>
                </a:lnTo>
                <a:lnTo>
                  <a:pt x="4" y="565"/>
                </a:lnTo>
                <a:lnTo>
                  <a:pt x="4" y="565"/>
                </a:lnTo>
                <a:lnTo>
                  <a:pt x="4" y="565"/>
                </a:lnTo>
                <a:lnTo>
                  <a:pt x="7" y="565"/>
                </a:lnTo>
                <a:lnTo>
                  <a:pt x="7" y="565"/>
                </a:lnTo>
                <a:lnTo>
                  <a:pt x="7" y="565"/>
                </a:lnTo>
                <a:lnTo>
                  <a:pt x="8" y="565"/>
                </a:lnTo>
                <a:lnTo>
                  <a:pt x="8" y="565"/>
                </a:lnTo>
                <a:lnTo>
                  <a:pt x="12" y="565"/>
                </a:lnTo>
                <a:lnTo>
                  <a:pt x="12" y="565"/>
                </a:lnTo>
                <a:lnTo>
                  <a:pt x="12" y="565"/>
                </a:lnTo>
                <a:lnTo>
                  <a:pt x="14" y="565"/>
                </a:lnTo>
                <a:lnTo>
                  <a:pt x="14" y="565"/>
                </a:lnTo>
                <a:lnTo>
                  <a:pt x="14" y="565"/>
                </a:lnTo>
                <a:lnTo>
                  <a:pt x="19" y="565"/>
                </a:lnTo>
                <a:lnTo>
                  <a:pt x="19" y="565"/>
                </a:lnTo>
                <a:lnTo>
                  <a:pt x="19" y="565"/>
                </a:lnTo>
                <a:lnTo>
                  <a:pt x="20" y="565"/>
                </a:lnTo>
                <a:lnTo>
                  <a:pt x="20" y="565"/>
                </a:lnTo>
                <a:lnTo>
                  <a:pt x="21" y="565"/>
                </a:lnTo>
                <a:lnTo>
                  <a:pt x="21" y="565"/>
                </a:lnTo>
                <a:lnTo>
                  <a:pt x="22" y="565"/>
                </a:lnTo>
                <a:lnTo>
                  <a:pt x="22" y="565"/>
                </a:lnTo>
                <a:lnTo>
                  <a:pt x="24" y="565"/>
                </a:lnTo>
                <a:lnTo>
                  <a:pt x="24" y="565"/>
                </a:lnTo>
                <a:lnTo>
                  <a:pt x="24" y="565"/>
                </a:lnTo>
                <a:lnTo>
                  <a:pt x="26" y="565"/>
                </a:lnTo>
                <a:lnTo>
                  <a:pt x="26" y="565"/>
                </a:lnTo>
                <a:lnTo>
                  <a:pt x="26" y="565"/>
                </a:lnTo>
                <a:lnTo>
                  <a:pt x="28" y="565"/>
                </a:lnTo>
                <a:lnTo>
                  <a:pt x="28" y="565"/>
                </a:lnTo>
                <a:lnTo>
                  <a:pt x="28" y="565"/>
                </a:lnTo>
                <a:lnTo>
                  <a:pt x="30" y="565"/>
                </a:lnTo>
                <a:lnTo>
                  <a:pt x="30" y="565"/>
                </a:lnTo>
                <a:lnTo>
                  <a:pt x="30" y="565"/>
                </a:lnTo>
                <a:lnTo>
                  <a:pt x="31" y="565"/>
                </a:lnTo>
                <a:lnTo>
                  <a:pt x="31" y="565"/>
                </a:lnTo>
                <a:lnTo>
                  <a:pt x="32" y="565"/>
                </a:lnTo>
                <a:lnTo>
                  <a:pt x="32" y="565"/>
                </a:lnTo>
                <a:lnTo>
                  <a:pt x="34" y="565"/>
                </a:lnTo>
                <a:lnTo>
                  <a:pt x="34" y="565"/>
                </a:lnTo>
                <a:lnTo>
                  <a:pt x="34" y="565"/>
                </a:lnTo>
                <a:lnTo>
                  <a:pt x="35" y="565"/>
                </a:lnTo>
                <a:lnTo>
                  <a:pt x="35" y="565"/>
                </a:lnTo>
                <a:lnTo>
                  <a:pt x="36" y="565"/>
                </a:lnTo>
                <a:lnTo>
                  <a:pt x="36" y="565"/>
                </a:lnTo>
                <a:lnTo>
                  <a:pt x="37" y="565"/>
                </a:lnTo>
                <a:lnTo>
                  <a:pt x="37" y="565"/>
                </a:lnTo>
                <a:lnTo>
                  <a:pt x="38" y="565"/>
                </a:lnTo>
                <a:lnTo>
                  <a:pt x="38" y="565"/>
                </a:lnTo>
                <a:lnTo>
                  <a:pt x="42" y="565"/>
                </a:lnTo>
                <a:lnTo>
                  <a:pt x="42" y="565"/>
                </a:lnTo>
                <a:lnTo>
                  <a:pt x="42" y="565"/>
                </a:lnTo>
                <a:lnTo>
                  <a:pt x="46" y="565"/>
                </a:lnTo>
                <a:lnTo>
                  <a:pt x="46" y="565"/>
                </a:lnTo>
                <a:lnTo>
                  <a:pt x="46" y="565"/>
                </a:lnTo>
                <a:lnTo>
                  <a:pt x="49" y="565"/>
                </a:lnTo>
                <a:lnTo>
                  <a:pt x="49" y="565"/>
                </a:lnTo>
                <a:lnTo>
                  <a:pt x="49" y="565"/>
                </a:lnTo>
                <a:lnTo>
                  <a:pt x="50" y="565"/>
                </a:lnTo>
                <a:lnTo>
                  <a:pt x="50" y="565"/>
                </a:lnTo>
                <a:lnTo>
                  <a:pt x="51" y="565"/>
                </a:lnTo>
                <a:lnTo>
                  <a:pt x="51" y="565"/>
                </a:lnTo>
                <a:lnTo>
                  <a:pt x="53" y="565"/>
                </a:lnTo>
                <a:lnTo>
                  <a:pt x="53" y="565"/>
                </a:lnTo>
                <a:lnTo>
                  <a:pt x="53" y="565"/>
                </a:lnTo>
                <a:lnTo>
                  <a:pt x="55" y="565"/>
                </a:lnTo>
                <a:lnTo>
                  <a:pt x="55" y="565"/>
                </a:lnTo>
                <a:lnTo>
                  <a:pt x="55" y="565"/>
                </a:lnTo>
                <a:lnTo>
                  <a:pt x="58" y="565"/>
                </a:lnTo>
                <a:lnTo>
                  <a:pt x="58" y="565"/>
                </a:lnTo>
                <a:lnTo>
                  <a:pt x="58" y="565"/>
                </a:lnTo>
                <a:lnTo>
                  <a:pt x="60" y="565"/>
                </a:lnTo>
                <a:lnTo>
                  <a:pt x="60" y="565"/>
                </a:lnTo>
                <a:lnTo>
                  <a:pt x="60" y="565"/>
                </a:lnTo>
                <a:lnTo>
                  <a:pt x="71" y="565"/>
                </a:lnTo>
                <a:lnTo>
                  <a:pt x="71" y="565"/>
                </a:lnTo>
                <a:lnTo>
                  <a:pt x="71" y="565"/>
                </a:lnTo>
                <a:lnTo>
                  <a:pt x="76" y="565"/>
                </a:lnTo>
                <a:lnTo>
                  <a:pt x="76" y="565"/>
                </a:lnTo>
                <a:lnTo>
                  <a:pt x="76" y="565"/>
                </a:lnTo>
                <a:lnTo>
                  <a:pt x="78" y="565"/>
                </a:lnTo>
                <a:lnTo>
                  <a:pt x="78" y="565"/>
                </a:lnTo>
                <a:lnTo>
                  <a:pt x="78" y="565"/>
                </a:lnTo>
                <a:lnTo>
                  <a:pt x="79" y="565"/>
                </a:lnTo>
                <a:lnTo>
                  <a:pt x="79" y="565"/>
                </a:lnTo>
                <a:lnTo>
                  <a:pt x="80" y="565"/>
                </a:lnTo>
                <a:lnTo>
                  <a:pt x="80" y="565"/>
                </a:lnTo>
                <a:lnTo>
                  <a:pt x="81" y="565"/>
                </a:lnTo>
                <a:lnTo>
                  <a:pt x="81" y="565"/>
                </a:lnTo>
                <a:lnTo>
                  <a:pt x="83" y="565"/>
                </a:lnTo>
                <a:lnTo>
                  <a:pt x="83" y="565"/>
                </a:lnTo>
                <a:lnTo>
                  <a:pt x="83" y="565"/>
                </a:lnTo>
                <a:lnTo>
                  <a:pt x="84" y="565"/>
                </a:lnTo>
                <a:lnTo>
                  <a:pt x="84" y="565"/>
                </a:lnTo>
                <a:lnTo>
                  <a:pt x="85" y="565"/>
                </a:lnTo>
                <a:lnTo>
                  <a:pt x="85" y="565"/>
                </a:lnTo>
                <a:lnTo>
                  <a:pt x="87" y="565"/>
                </a:lnTo>
                <a:lnTo>
                  <a:pt x="87" y="565"/>
                </a:lnTo>
                <a:lnTo>
                  <a:pt x="87" y="565"/>
                </a:lnTo>
                <a:lnTo>
                  <a:pt x="90" y="565"/>
                </a:lnTo>
                <a:lnTo>
                  <a:pt x="90" y="565"/>
                </a:lnTo>
                <a:lnTo>
                  <a:pt x="90" y="565"/>
                </a:lnTo>
                <a:lnTo>
                  <a:pt x="91" y="565"/>
                </a:lnTo>
                <a:lnTo>
                  <a:pt x="91" y="565"/>
                </a:lnTo>
                <a:lnTo>
                  <a:pt x="97" y="565"/>
                </a:lnTo>
                <a:lnTo>
                  <a:pt x="97" y="565"/>
                </a:lnTo>
                <a:lnTo>
                  <a:pt x="97" y="565"/>
                </a:lnTo>
                <a:lnTo>
                  <a:pt x="100" y="565"/>
                </a:lnTo>
                <a:lnTo>
                  <a:pt x="100" y="565"/>
                </a:lnTo>
                <a:lnTo>
                  <a:pt x="100" y="565"/>
                </a:lnTo>
                <a:lnTo>
                  <a:pt x="102" y="565"/>
                </a:lnTo>
                <a:lnTo>
                  <a:pt x="102" y="565"/>
                </a:lnTo>
                <a:lnTo>
                  <a:pt x="102" y="565"/>
                </a:lnTo>
                <a:lnTo>
                  <a:pt x="104" y="565"/>
                </a:lnTo>
                <a:lnTo>
                  <a:pt x="104" y="565"/>
                </a:lnTo>
                <a:lnTo>
                  <a:pt x="104" y="565"/>
                </a:lnTo>
                <a:lnTo>
                  <a:pt x="105" y="565"/>
                </a:lnTo>
                <a:lnTo>
                  <a:pt x="105" y="565"/>
                </a:lnTo>
                <a:lnTo>
                  <a:pt x="106" y="565"/>
                </a:lnTo>
                <a:lnTo>
                  <a:pt x="106" y="565"/>
                </a:lnTo>
                <a:lnTo>
                  <a:pt x="107" y="565"/>
                </a:lnTo>
                <a:lnTo>
                  <a:pt x="107" y="565"/>
                </a:lnTo>
                <a:lnTo>
                  <a:pt x="109" y="565"/>
                </a:lnTo>
                <a:lnTo>
                  <a:pt x="109" y="565"/>
                </a:lnTo>
                <a:lnTo>
                  <a:pt x="109" y="565"/>
                </a:lnTo>
                <a:lnTo>
                  <a:pt x="110" y="565"/>
                </a:lnTo>
                <a:lnTo>
                  <a:pt x="110" y="565"/>
                </a:lnTo>
                <a:lnTo>
                  <a:pt x="112" y="565"/>
                </a:lnTo>
                <a:lnTo>
                  <a:pt x="112" y="565"/>
                </a:lnTo>
                <a:lnTo>
                  <a:pt x="112" y="565"/>
                </a:lnTo>
                <a:lnTo>
                  <a:pt x="113" y="565"/>
                </a:lnTo>
                <a:lnTo>
                  <a:pt x="113" y="565"/>
                </a:lnTo>
                <a:lnTo>
                  <a:pt x="114" y="565"/>
                </a:lnTo>
                <a:lnTo>
                  <a:pt x="114" y="565"/>
                </a:lnTo>
                <a:lnTo>
                  <a:pt x="115" y="565"/>
                </a:lnTo>
                <a:lnTo>
                  <a:pt x="115" y="565"/>
                </a:lnTo>
                <a:lnTo>
                  <a:pt x="116" y="565"/>
                </a:lnTo>
                <a:lnTo>
                  <a:pt x="116" y="565"/>
                </a:lnTo>
                <a:lnTo>
                  <a:pt x="117" y="565"/>
                </a:lnTo>
                <a:lnTo>
                  <a:pt x="117" y="565"/>
                </a:lnTo>
                <a:lnTo>
                  <a:pt x="120" y="565"/>
                </a:lnTo>
                <a:lnTo>
                  <a:pt x="120" y="565"/>
                </a:lnTo>
                <a:lnTo>
                  <a:pt x="120" y="565"/>
                </a:lnTo>
                <a:lnTo>
                  <a:pt x="121" y="565"/>
                </a:lnTo>
                <a:lnTo>
                  <a:pt x="121" y="565"/>
                </a:lnTo>
                <a:lnTo>
                  <a:pt x="122" y="565"/>
                </a:lnTo>
                <a:lnTo>
                  <a:pt x="122" y="565"/>
                </a:lnTo>
                <a:lnTo>
                  <a:pt x="125" y="565"/>
                </a:lnTo>
                <a:lnTo>
                  <a:pt x="125" y="565"/>
                </a:lnTo>
                <a:lnTo>
                  <a:pt x="125" y="565"/>
                </a:lnTo>
                <a:lnTo>
                  <a:pt x="126" y="565"/>
                </a:lnTo>
                <a:lnTo>
                  <a:pt x="126" y="565"/>
                </a:lnTo>
                <a:lnTo>
                  <a:pt x="127" y="565"/>
                </a:lnTo>
                <a:lnTo>
                  <a:pt x="127" y="565"/>
                </a:lnTo>
                <a:lnTo>
                  <a:pt x="128" y="565"/>
                </a:lnTo>
                <a:lnTo>
                  <a:pt x="128" y="565"/>
                </a:lnTo>
                <a:lnTo>
                  <a:pt x="129" y="565"/>
                </a:lnTo>
                <a:lnTo>
                  <a:pt x="129" y="565"/>
                </a:lnTo>
                <a:lnTo>
                  <a:pt x="130" y="565"/>
                </a:lnTo>
                <a:lnTo>
                  <a:pt x="130" y="565"/>
                </a:lnTo>
                <a:lnTo>
                  <a:pt x="134" y="565"/>
                </a:lnTo>
                <a:lnTo>
                  <a:pt x="134" y="565"/>
                </a:lnTo>
                <a:lnTo>
                  <a:pt x="134" y="565"/>
                </a:lnTo>
                <a:lnTo>
                  <a:pt x="137" y="565"/>
                </a:lnTo>
                <a:lnTo>
                  <a:pt x="137" y="565"/>
                </a:lnTo>
                <a:lnTo>
                  <a:pt x="137" y="565"/>
                </a:lnTo>
                <a:lnTo>
                  <a:pt x="138" y="565"/>
                </a:lnTo>
                <a:lnTo>
                  <a:pt x="138" y="565"/>
                </a:lnTo>
                <a:lnTo>
                  <a:pt x="140" y="565"/>
                </a:lnTo>
                <a:lnTo>
                  <a:pt x="140" y="565"/>
                </a:lnTo>
                <a:lnTo>
                  <a:pt x="140" y="565"/>
                </a:lnTo>
                <a:lnTo>
                  <a:pt x="141" y="565"/>
                </a:lnTo>
                <a:lnTo>
                  <a:pt x="141" y="565"/>
                </a:lnTo>
                <a:lnTo>
                  <a:pt x="144" y="565"/>
                </a:lnTo>
                <a:lnTo>
                  <a:pt x="144" y="565"/>
                </a:lnTo>
                <a:lnTo>
                  <a:pt x="144" y="565"/>
                </a:lnTo>
                <a:lnTo>
                  <a:pt x="146" y="565"/>
                </a:lnTo>
                <a:lnTo>
                  <a:pt x="146" y="565"/>
                </a:lnTo>
                <a:lnTo>
                  <a:pt x="146" y="565"/>
                </a:lnTo>
                <a:lnTo>
                  <a:pt x="149" y="565"/>
                </a:lnTo>
                <a:lnTo>
                  <a:pt x="149" y="565"/>
                </a:lnTo>
                <a:lnTo>
                  <a:pt x="149" y="565"/>
                </a:lnTo>
                <a:lnTo>
                  <a:pt x="151" y="565"/>
                </a:lnTo>
                <a:lnTo>
                  <a:pt x="151" y="565"/>
                </a:lnTo>
                <a:lnTo>
                  <a:pt x="151" y="565"/>
                </a:lnTo>
                <a:lnTo>
                  <a:pt x="152" y="565"/>
                </a:lnTo>
                <a:lnTo>
                  <a:pt x="152" y="565"/>
                </a:lnTo>
                <a:lnTo>
                  <a:pt x="153" y="565"/>
                </a:lnTo>
                <a:lnTo>
                  <a:pt x="153" y="565"/>
                </a:lnTo>
                <a:lnTo>
                  <a:pt x="154" y="565"/>
                </a:lnTo>
                <a:lnTo>
                  <a:pt x="154" y="565"/>
                </a:lnTo>
                <a:lnTo>
                  <a:pt x="155" y="565"/>
                </a:lnTo>
                <a:lnTo>
                  <a:pt x="155" y="565"/>
                </a:lnTo>
                <a:lnTo>
                  <a:pt x="161" y="565"/>
                </a:lnTo>
                <a:lnTo>
                  <a:pt x="161" y="565"/>
                </a:lnTo>
                <a:lnTo>
                  <a:pt x="161" y="565"/>
                </a:lnTo>
                <a:lnTo>
                  <a:pt x="162" y="565"/>
                </a:lnTo>
                <a:lnTo>
                  <a:pt x="162" y="565"/>
                </a:lnTo>
                <a:lnTo>
                  <a:pt x="163" y="565"/>
                </a:lnTo>
                <a:lnTo>
                  <a:pt x="163" y="565"/>
                </a:lnTo>
                <a:lnTo>
                  <a:pt x="165" y="565"/>
                </a:lnTo>
                <a:lnTo>
                  <a:pt x="165" y="565"/>
                </a:lnTo>
                <a:lnTo>
                  <a:pt x="165" y="565"/>
                </a:lnTo>
                <a:lnTo>
                  <a:pt x="166" y="565"/>
                </a:lnTo>
                <a:lnTo>
                  <a:pt x="166" y="565"/>
                </a:lnTo>
                <a:lnTo>
                  <a:pt x="167" y="565"/>
                </a:lnTo>
                <a:lnTo>
                  <a:pt x="167" y="565"/>
                </a:lnTo>
                <a:lnTo>
                  <a:pt x="168" y="565"/>
                </a:lnTo>
                <a:lnTo>
                  <a:pt x="168" y="565"/>
                </a:lnTo>
                <a:lnTo>
                  <a:pt x="170" y="565"/>
                </a:lnTo>
                <a:lnTo>
                  <a:pt x="170" y="565"/>
                </a:lnTo>
                <a:lnTo>
                  <a:pt x="170" y="565"/>
                </a:lnTo>
                <a:lnTo>
                  <a:pt x="171" y="565"/>
                </a:lnTo>
                <a:lnTo>
                  <a:pt x="171" y="565"/>
                </a:lnTo>
                <a:lnTo>
                  <a:pt x="172" y="565"/>
                </a:lnTo>
                <a:lnTo>
                  <a:pt x="172" y="565"/>
                </a:lnTo>
                <a:lnTo>
                  <a:pt x="173" y="565"/>
                </a:lnTo>
                <a:lnTo>
                  <a:pt x="173" y="565"/>
                </a:lnTo>
                <a:lnTo>
                  <a:pt x="174" y="565"/>
                </a:lnTo>
                <a:lnTo>
                  <a:pt x="174" y="565"/>
                </a:lnTo>
                <a:lnTo>
                  <a:pt x="175" y="565"/>
                </a:lnTo>
                <a:lnTo>
                  <a:pt x="175" y="565"/>
                </a:lnTo>
                <a:lnTo>
                  <a:pt x="179" y="565"/>
                </a:lnTo>
                <a:lnTo>
                  <a:pt x="179" y="565"/>
                </a:lnTo>
                <a:lnTo>
                  <a:pt x="179" y="565"/>
                </a:lnTo>
                <a:lnTo>
                  <a:pt x="181" y="565"/>
                </a:lnTo>
                <a:lnTo>
                  <a:pt x="181" y="565"/>
                </a:lnTo>
                <a:lnTo>
                  <a:pt x="181" y="565"/>
                </a:lnTo>
                <a:lnTo>
                  <a:pt x="183" y="565"/>
                </a:lnTo>
                <a:lnTo>
                  <a:pt x="183" y="565"/>
                </a:lnTo>
                <a:lnTo>
                  <a:pt x="183" y="565"/>
                </a:lnTo>
                <a:lnTo>
                  <a:pt x="185" y="565"/>
                </a:lnTo>
                <a:lnTo>
                  <a:pt x="185" y="565"/>
                </a:lnTo>
                <a:lnTo>
                  <a:pt x="185" y="565"/>
                </a:lnTo>
                <a:lnTo>
                  <a:pt x="187" y="565"/>
                </a:lnTo>
                <a:lnTo>
                  <a:pt x="187" y="565"/>
                </a:lnTo>
                <a:lnTo>
                  <a:pt x="187" y="565"/>
                </a:lnTo>
                <a:lnTo>
                  <a:pt x="190" y="565"/>
                </a:lnTo>
                <a:lnTo>
                  <a:pt x="190" y="565"/>
                </a:lnTo>
                <a:lnTo>
                  <a:pt x="190" y="565"/>
                </a:lnTo>
                <a:lnTo>
                  <a:pt x="191" y="565"/>
                </a:lnTo>
                <a:lnTo>
                  <a:pt x="191" y="565"/>
                </a:lnTo>
                <a:lnTo>
                  <a:pt x="195" y="565"/>
                </a:lnTo>
                <a:lnTo>
                  <a:pt x="195" y="565"/>
                </a:lnTo>
                <a:lnTo>
                  <a:pt x="195" y="565"/>
                </a:lnTo>
                <a:lnTo>
                  <a:pt x="196" y="565"/>
                </a:lnTo>
                <a:lnTo>
                  <a:pt x="196" y="565"/>
                </a:lnTo>
                <a:lnTo>
                  <a:pt x="197" y="565"/>
                </a:lnTo>
                <a:lnTo>
                  <a:pt x="197" y="565"/>
                </a:lnTo>
                <a:lnTo>
                  <a:pt x="199" y="565"/>
                </a:lnTo>
                <a:lnTo>
                  <a:pt x="199" y="565"/>
                </a:lnTo>
                <a:lnTo>
                  <a:pt x="199" y="565"/>
                </a:lnTo>
                <a:lnTo>
                  <a:pt x="200" y="565"/>
                </a:lnTo>
                <a:lnTo>
                  <a:pt x="200" y="565"/>
                </a:lnTo>
                <a:lnTo>
                  <a:pt x="208" y="565"/>
                </a:lnTo>
                <a:lnTo>
                  <a:pt x="208" y="565"/>
                </a:lnTo>
                <a:lnTo>
                  <a:pt x="208" y="565"/>
                </a:lnTo>
                <a:lnTo>
                  <a:pt x="211" y="565"/>
                </a:lnTo>
                <a:lnTo>
                  <a:pt x="211" y="565"/>
                </a:lnTo>
                <a:lnTo>
                  <a:pt x="211" y="565"/>
                </a:lnTo>
                <a:lnTo>
                  <a:pt x="214" y="565"/>
                </a:lnTo>
                <a:lnTo>
                  <a:pt x="214" y="565"/>
                </a:lnTo>
                <a:lnTo>
                  <a:pt x="214" y="565"/>
                </a:lnTo>
                <a:lnTo>
                  <a:pt x="219" y="565"/>
                </a:lnTo>
                <a:lnTo>
                  <a:pt x="219" y="565"/>
                </a:lnTo>
                <a:lnTo>
                  <a:pt x="219" y="565"/>
                </a:lnTo>
                <a:lnTo>
                  <a:pt x="221" y="565"/>
                </a:lnTo>
                <a:lnTo>
                  <a:pt x="221" y="565"/>
                </a:lnTo>
                <a:lnTo>
                  <a:pt x="221" y="565"/>
                </a:lnTo>
                <a:lnTo>
                  <a:pt x="230" y="565"/>
                </a:lnTo>
                <a:lnTo>
                  <a:pt x="230" y="565"/>
                </a:lnTo>
                <a:lnTo>
                  <a:pt x="230" y="565"/>
                </a:lnTo>
                <a:lnTo>
                  <a:pt x="232" y="565"/>
                </a:lnTo>
                <a:lnTo>
                  <a:pt x="232" y="565"/>
                </a:lnTo>
                <a:lnTo>
                  <a:pt x="232" y="565"/>
                </a:lnTo>
                <a:lnTo>
                  <a:pt x="236" y="565"/>
                </a:lnTo>
                <a:lnTo>
                  <a:pt x="236" y="565"/>
                </a:lnTo>
                <a:lnTo>
                  <a:pt x="236" y="565"/>
                </a:lnTo>
                <a:lnTo>
                  <a:pt x="238" y="565"/>
                </a:lnTo>
                <a:lnTo>
                  <a:pt x="238" y="565"/>
                </a:lnTo>
                <a:lnTo>
                  <a:pt x="238" y="565"/>
                </a:lnTo>
                <a:lnTo>
                  <a:pt x="242" y="565"/>
                </a:lnTo>
                <a:lnTo>
                  <a:pt x="242" y="565"/>
                </a:lnTo>
                <a:lnTo>
                  <a:pt x="242" y="565"/>
                </a:lnTo>
                <a:lnTo>
                  <a:pt x="245" y="565"/>
                </a:lnTo>
                <a:lnTo>
                  <a:pt x="245" y="565"/>
                </a:lnTo>
                <a:lnTo>
                  <a:pt x="245" y="565"/>
                </a:lnTo>
                <a:lnTo>
                  <a:pt x="246" y="565"/>
                </a:lnTo>
                <a:lnTo>
                  <a:pt x="246" y="565"/>
                </a:lnTo>
                <a:lnTo>
                  <a:pt x="248" y="565"/>
                </a:lnTo>
                <a:lnTo>
                  <a:pt x="248" y="565"/>
                </a:lnTo>
                <a:lnTo>
                  <a:pt x="248" y="565"/>
                </a:lnTo>
                <a:lnTo>
                  <a:pt x="251" y="565"/>
                </a:lnTo>
                <a:lnTo>
                  <a:pt x="251" y="565"/>
                </a:lnTo>
                <a:lnTo>
                  <a:pt x="251" y="565"/>
                </a:lnTo>
                <a:lnTo>
                  <a:pt x="253" y="565"/>
                </a:lnTo>
                <a:lnTo>
                  <a:pt x="253" y="565"/>
                </a:lnTo>
                <a:lnTo>
                  <a:pt x="253" y="565"/>
                </a:lnTo>
                <a:lnTo>
                  <a:pt x="254" y="565"/>
                </a:lnTo>
                <a:lnTo>
                  <a:pt x="254" y="565"/>
                </a:lnTo>
                <a:lnTo>
                  <a:pt x="255" y="565"/>
                </a:lnTo>
                <a:lnTo>
                  <a:pt x="255" y="565"/>
                </a:lnTo>
                <a:lnTo>
                  <a:pt x="260" y="565"/>
                </a:lnTo>
                <a:lnTo>
                  <a:pt x="260" y="565"/>
                </a:lnTo>
                <a:lnTo>
                  <a:pt x="260" y="565"/>
                </a:lnTo>
                <a:lnTo>
                  <a:pt x="261" y="565"/>
                </a:lnTo>
                <a:lnTo>
                  <a:pt x="261" y="565"/>
                </a:lnTo>
                <a:lnTo>
                  <a:pt x="263" y="565"/>
                </a:lnTo>
                <a:lnTo>
                  <a:pt x="263" y="565"/>
                </a:lnTo>
                <a:lnTo>
                  <a:pt x="263" y="565"/>
                </a:lnTo>
                <a:lnTo>
                  <a:pt x="264" y="565"/>
                </a:lnTo>
                <a:lnTo>
                  <a:pt x="264" y="565"/>
                </a:lnTo>
                <a:lnTo>
                  <a:pt x="266" y="565"/>
                </a:lnTo>
                <a:lnTo>
                  <a:pt x="266" y="565"/>
                </a:lnTo>
                <a:lnTo>
                  <a:pt x="266" y="565"/>
                </a:lnTo>
                <a:lnTo>
                  <a:pt x="267" y="565"/>
                </a:lnTo>
                <a:lnTo>
                  <a:pt x="267" y="565"/>
                </a:lnTo>
                <a:lnTo>
                  <a:pt x="269" y="565"/>
                </a:lnTo>
                <a:lnTo>
                  <a:pt x="269" y="565"/>
                </a:lnTo>
                <a:lnTo>
                  <a:pt x="269" y="565"/>
                </a:lnTo>
                <a:lnTo>
                  <a:pt x="273" y="565"/>
                </a:lnTo>
                <a:lnTo>
                  <a:pt x="273" y="565"/>
                </a:lnTo>
                <a:lnTo>
                  <a:pt x="273" y="565"/>
                </a:lnTo>
                <a:lnTo>
                  <a:pt x="275" y="565"/>
                </a:lnTo>
                <a:lnTo>
                  <a:pt x="275" y="565"/>
                </a:lnTo>
                <a:lnTo>
                  <a:pt x="275" y="565"/>
                </a:lnTo>
                <a:lnTo>
                  <a:pt x="279" y="565"/>
                </a:lnTo>
                <a:lnTo>
                  <a:pt x="279" y="565"/>
                </a:lnTo>
                <a:lnTo>
                  <a:pt x="279" y="565"/>
                </a:lnTo>
                <a:lnTo>
                  <a:pt x="280" y="565"/>
                </a:lnTo>
                <a:lnTo>
                  <a:pt x="280" y="565"/>
                </a:lnTo>
                <a:lnTo>
                  <a:pt x="282" y="565"/>
                </a:lnTo>
                <a:lnTo>
                  <a:pt x="282" y="565"/>
                </a:lnTo>
                <a:lnTo>
                  <a:pt x="282" y="565"/>
                </a:lnTo>
                <a:lnTo>
                  <a:pt x="283" y="565"/>
                </a:lnTo>
                <a:lnTo>
                  <a:pt x="283" y="565"/>
                </a:lnTo>
                <a:lnTo>
                  <a:pt x="284" y="565"/>
                </a:lnTo>
                <a:lnTo>
                  <a:pt x="284" y="565"/>
                </a:lnTo>
                <a:lnTo>
                  <a:pt x="290" y="565"/>
                </a:lnTo>
                <a:lnTo>
                  <a:pt x="290" y="565"/>
                </a:lnTo>
                <a:lnTo>
                  <a:pt x="290" y="565"/>
                </a:lnTo>
                <a:lnTo>
                  <a:pt x="291" y="565"/>
                </a:lnTo>
                <a:lnTo>
                  <a:pt x="291" y="565"/>
                </a:lnTo>
                <a:lnTo>
                  <a:pt x="292" y="565"/>
                </a:lnTo>
                <a:lnTo>
                  <a:pt x="292" y="565"/>
                </a:lnTo>
                <a:lnTo>
                  <a:pt x="293" y="565"/>
                </a:lnTo>
                <a:lnTo>
                  <a:pt x="293" y="565"/>
                </a:lnTo>
                <a:lnTo>
                  <a:pt x="295" y="565"/>
                </a:lnTo>
                <a:lnTo>
                  <a:pt x="295" y="565"/>
                </a:lnTo>
                <a:lnTo>
                  <a:pt x="295" y="565"/>
                </a:lnTo>
                <a:lnTo>
                  <a:pt x="296" y="565"/>
                </a:lnTo>
                <a:lnTo>
                  <a:pt x="296" y="565"/>
                </a:lnTo>
                <a:lnTo>
                  <a:pt x="298" y="565"/>
                </a:lnTo>
                <a:lnTo>
                  <a:pt x="298" y="565"/>
                </a:lnTo>
                <a:lnTo>
                  <a:pt x="298" y="565"/>
                </a:lnTo>
                <a:lnTo>
                  <a:pt x="299" y="565"/>
                </a:lnTo>
                <a:lnTo>
                  <a:pt x="299" y="565"/>
                </a:lnTo>
                <a:lnTo>
                  <a:pt x="300" y="565"/>
                </a:lnTo>
                <a:lnTo>
                  <a:pt x="300" y="565"/>
                </a:lnTo>
                <a:lnTo>
                  <a:pt x="301" y="565"/>
                </a:lnTo>
                <a:lnTo>
                  <a:pt x="301" y="565"/>
                </a:lnTo>
                <a:lnTo>
                  <a:pt x="302" y="565"/>
                </a:lnTo>
                <a:lnTo>
                  <a:pt x="302" y="565"/>
                </a:lnTo>
                <a:lnTo>
                  <a:pt x="304" y="565"/>
                </a:lnTo>
                <a:lnTo>
                  <a:pt x="304" y="565"/>
                </a:lnTo>
                <a:lnTo>
                  <a:pt x="304" y="565"/>
                </a:lnTo>
                <a:lnTo>
                  <a:pt x="306" y="565"/>
                </a:lnTo>
                <a:lnTo>
                  <a:pt x="306" y="565"/>
                </a:lnTo>
                <a:lnTo>
                  <a:pt x="306" y="565"/>
                </a:lnTo>
                <a:lnTo>
                  <a:pt x="312" y="565"/>
                </a:lnTo>
                <a:lnTo>
                  <a:pt x="312" y="565"/>
                </a:lnTo>
                <a:lnTo>
                  <a:pt x="312" y="565"/>
                </a:lnTo>
                <a:lnTo>
                  <a:pt x="316" y="565"/>
                </a:lnTo>
                <a:lnTo>
                  <a:pt x="316" y="565"/>
                </a:lnTo>
                <a:lnTo>
                  <a:pt x="316" y="565"/>
                </a:lnTo>
                <a:lnTo>
                  <a:pt x="321" y="565"/>
                </a:lnTo>
                <a:lnTo>
                  <a:pt x="321" y="565"/>
                </a:lnTo>
                <a:lnTo>
                  <a:pt x="321" y="565"/>
                </a:lnTo>
                <a:lnTo>
                  <a:pt x="322" y="565"/>
                </a:lnTo>
                <a:lnTo>
                  <a:pt x="322" y="565"/>
                </a:lnTo>
                <a:lnTo>
                  <a:pt x="328" y="565"/>
                </a:lnTo>
                <a:lnTo>
                  <a:pt x="328" y="565"/>
                </a:lnTo>
                <a:lnTo>
                  <a:pt x="328" y="565"/>
                </a:lnTo>
                <a:lnTo>
                  <a:pt x="333" y="565"/>
                </a:lnTo>
                <a:lnTo>
                  <a:pt x="333" y="565"/>
                </a:lnTo>
                <a:lnTo>
                  <a:pt x="333" y="565"/>
                </a:lnTo>
                <a:lnTo>
                  <a:pt x="334" y="565"/>
                </a:lnTo>
                <a:lnTo>
                  <a:pt x="334" y="565"/>
                </a:lnTo>
                <a:lnTo>
                  <a:pt x="336" y="565"/>
                </a:lnTo>
                <a:lnTo>
                  <a:pt x="336" y="565"/>
                </a:lnTo>
                <a:lnTo>
                  <a:pt x="336" y="565"/>
                </a:lnTo>
                <a:lnTo>
                  <a:pt x="338" y="565"/>
                </a:lnTo>
                <a:lnTo>
                  <a:pt x="338" y="565"/>
                </a:lnTo>
                <a:lnTo>
                  <a:pt x="338" y="565"/>
                </a:lnTo>
                <a:lnTo>
                  <a:pt x="339" y="565"/>
                </a:lnTo>
                <a:lnTo>
                  <a:pt x="339" y="565"/>
                </a:lnTo>
                <a:lnTo>
                  <a:pt x="350" y="565"/>
                </a:lnTo>
                <a:lnTo>
                  <a:pt x="350" y="565"/>
                </a:lnTo>
                <a:lnTo>
                  <a:pt x="350" y="565"/>
                </a:lnTo>
                <a:lnTo>
                  <a:pt x="352" y="565"/>
                </a:lnTo>
                <a:lnTo>
                  <a:pt x="352" y="565"/>
                </a:lnTo>
                <a:lnTo>
                  <a:pt x="352" y="565"/>
                </a:lnTo>
                <a:lnTo>
                  <a:pt x="355" y="565"/>
                </a:lnTo>
                <a:lnTo>
                  <a:pt x="355" y="565"/>
                </a:lnTo>
                <a:lnTo>
                  <a:pt x="355" y="565"/>
                </a:lnTo>
                <a:lnTo>
                  <a:pt x="356" y="565"/>
                </a:lnTo>
                <a:lnTo>
                  <a:pt x="356" y="565"/>
                </a:lnTo>
                <a:lnTo>
                  <a:pt x="360" y="565"/>
                </a:lnTo>
                <a:lnTo>
                  <a:pt x="360" y="565"/>
                </a:lnTo>
                <a:lnTo>
                  <a:pt x="360" y="565"/>
                </a:lnTo>
                <a:lnTo>
                  <a:pt x="368" y="565"/>
                </a:lnTo>
                <a:lnTo>
                  <a:pt x="368" y="565"/>
                </a:lnTo>
                <a:lnTo>
                  <a:pt x="368" y="565"/>
                </a:lnTo>
                <a:lnTo>
                  <a:pt x="369" y="565"/>
                </a:lnTo>
                <a:lnTo>
                  <a:pt x="369" y="565"/>
                </a:lnTo>
                <a:lnTo>
                  <a:pt x="370" y="565"/>
                </a:lnTo>
                <a:lnTo>
                  <a:pt x="370" y="565"/>
                </a:lnTo>
                <a:lnTo>
                  <a:pt x="372" y="565"/>
                </a:lnTo>
                <a:lnTo>
                  <a:pt x="372" y="565"/>
                </a:lnTo>
                <a:lnTo>
                  <a:pt x="372" y="565"/>
                </a:lnTo>
                <a:lnTo>
                  <a:pt x="373" y="565"/>
                </a:lnTo>
                <a:lnTo>
                  <a:pt x="373" y="565"/>
                </a:lnTo>
                <a:lnTo>
                  <a:pt x="374" y="565"/>
                </a:lnTo>
                <a:lnTo>
                  <a:pt x="374" y="565"/>
                </a:lnTo>
                <a:lnTo>
                  <a:pt x="375" y="565"/>
                </a:lnTo>
                <a:lnTo>
                  <a:pt x="375" y="565"/>
                </a:lnTo>
                <a:lnTo>
                  <a:pt x="376" y="565"/>
                </a:lnTo>
                <a:lnTo>
                  <a:pt x="376" y="565"/>
                </a:lnTo>
                <a:lnTo>
                  <a:pt x="381" y="565"/>
                </a:lnTo>
                <a:lnTo>
                  <a:pt x="381" y="565"/>
                </a:lnTo>
                <a:lnTo>
                  <a:pt x="381" y="565"/>
                </a:lnTo>
                <a:lnTo>
                  <a:pt x="382" y="565"/>
                </a:lnTo>
                <a:lnTo>
                  <a:pt x="382" y="565"/>
                </a:lnTo>
                <a:lnTo>
                  <a:pt x="383" y="565"/>
                </a:lnTo>
                <a:lnTo>
                  <a:pt x="383" y="565"/>
                </a:lnTo>
                <a:lnTo>
                  <a:pt x="384" y="565"/>
                </a:lnTo>
                <a:lnTo>
                  <a:pt x="384" y="565"/>
                </a:lnTo>
                <a:lnTo>
                  <a:pt x="387" y="565"/>
                </a:lnTo>
                <a:lnTo>
                  <a:pt x="387" y="565"/>
                </a:lnTo>
                <a:lnTo>
                  <a:pt x="387" y="565"/>
                </a:lnTo>
                <a:lnTo>
                  <a:pt x="388" y="565"/>
                </a:lnTo>
                <a:lnTo>
                  <a:pt x="388" y="565"/>
                </a:lnTo>
                <a:lnTo>
                  <a:pt x="390" y="565"/>
                </a:lnTo>
                <a:lnTo>
                  <a:pt x="390" y="565"/>
                </a:lnTo>
                <a:lnTo>
                  <a:pt x="390" y="565"/>
                </a:lnTo>
                <a:lnTo>
                  <a:pt x="394" y="565"/>
                </a:lnTo>
                <a:lnTo>
                  <a:pt x="394" y="565"/>
                </a:lnTo>
                <a:lnTo>
                  <a:pt x="394" y="565"/>
                </a:lnTo>
                <a:lnTo>
                  <a:pt x="398" y="565"/>
                </a:lnTo>
                <a:lnTo>
                  <a:pt x="398" y="565"/>
                </a:lnTo>
                <a:lnTo>
                  <a:pt x="398" y="565"/>
                </a:lnTo>
                <a:lnTo>
                  <a:pt x="400" y="565"/>
                </a:lnTo>
                <a:lnTo>
                  <a:pt x="400" y="565"/>
                </a:lnTo>
                <a:lnTo>
                  <a:pt x="400" y="565"/>
                </a:lnTo>
                <a:lnTo>
                  <a:pt x="402" y="565"/>
                </a:lnTo>
                <a:lnTo>
                  <a:pt x="402" y="565"/>
                </a:lnTo>
                <a:lnTo>
                  <a:pt x="402" y="565"/>
                </a:lnTo>
                <a:lnTo>
                  <a:pt x="403" y="565"/>
                </a:lnTo>
                <a:lnTo>
                  <a:pt x="403" y="565"/>
                </a:lnTo>
                <a:lnTo>
                  <a:pt x="407" y="565"/>
                </a:lnTo>
                <a:lnTo>
                  <a:pt x="407" y="565"/>
                </a:lnTo>
                <a:lnTo>
                  <a:pt x="407" y="565"/>
                </a:lnTo>
                <a:lnTo>
                  <a:pt x="414" y="565"/>
                </a:lnTo>
                <a:lnTo>
                  <a:pt x="414" y="565"/>
                </a:lnTo>
                <a:lnTo>
                  <a:pt x="414" y="565"/>
                </a:lnTo>
                <a:lnTo>
                  <a:pt x="416" y="565"/>
                </a:lnTo>
                <a:lnTo>
                  <a:pt x="416" y="565"/>
                </a:lnTo>
                <a:lnTo>
                  <a:pt x="416" y="565"/>
                </a:lnTo>
                <a:lnTo>
                  <a:pt x="422" y="565"/>
                </a:lnTo>
                <a:lnTo>
                  <a:pt x="422" y="565"/>
                </a:lnTo>
                <a:lnTo>
                  <a:pt x="422" y="565"/>
                </a:lnTo>
                <a:lnTo>
                  <a:pt x="423" y="565"/>
                </a:lnTo>
                <a:lnTo>
                  <a:pt x="423" y="565"/>
                </a:lnTo>
                <a:lnTo>
                  <a:pt x="433" y="565"/>
                </a:lnTo>
                <a:lnTo>
                  <a:pt x="433" y="565"/>
                </a:lnTo>
                <a:lnTo>
                  <a:pt x="433" y="565"/>
                </a:lnTo>
                <a:lnTo>
                  <a:pt x="434" y="565"/>
                </a:lnTo>
                <a:lnTo>
                  <a:pt x="434" y="565"/>
                </a:lnTo>
                <a:lnTo>
                  <a:pt x="435" y="565"/>
                </a:lnTo>
                <a:lnTo>
                  <a:pt x="435" y="565"/>
                </a:lnTo>
                <a:lnTo>
                  <a:pt x="436" y="565"/>
                </a:lnTo>
                <a:lnTo>
                  <a:pt x="436" y="565"/>
                </a:lnTo>
                <a:lnTo>
                  <a:pt x="437" y="565"/>
                </a:lnTo>
                <a:lnTo>
                  <a:pt x="437" y="565"/>
                </a:lnTo>
                <a:lnTo>
                  <a:pt x="439" y="565"/>
                </a:lnTo>
                <a:lnTo>
                  <a:pt x="439" y="565"/>
                </a:lnTo>
                <a:lnTo>
                  <a:pt x="439" y="565"/>
                </a:lnTo>
                <a:lnTo>
                  <a:pt x="442" y="565"/>
                </a:lnTo>
                <a:lnTo>
                  <a:pt x="442" y="565"/>
                </a:lnTo>
                <a:lnTo>
                  <a:pt x="442" y="565"/>
                </a:lnTo>
                <a:lnTo>
                  <a:pt x="448" y="565"/>
                </a:lnTo>
                <a:lnTo>
                  <a:pt x="448" y="565"/>
                </a:lnTo>
                <a:lnTo>
                  <a:pt x="448" y="565"/>
                </a:lnTo>
                <a:lnTo>
                  <a:pt x="449" y="565"/>
                </a:lnTo>
                <a:lnTo>
                  <a:pt x="449" y="565"/>
                </a:lnTo>
                <a:lnTo>
                  <a:pt x="450" y="565"/>
                </a:lnTo>
                <a:lnTo>
                  <a:pt x="450" y="565"/>
                </a:lnTo>
                <a:lnTo>
                  <a:pt x="451" y="565"/>
                </a:lnTo>
                <a:lnTo>
                  <a:pt x="451" y="565"/>
                </a:lnTo>
                <a:lnTo>
                  <a:pt x="452" y="565"/>
                </a:lnTo>
                <a:lnTo>
                  <a:pt x="452" y="565"/>
                </a:lnTo>
                <a:lnTo>
                  <a:pt x="455" y="565"/>
                </a:lnTo>
                <a:lnTo>
                  <a:pt x="455" y="565"/>
                </a:lnTo>
                <a:lnTo>
                  <a:pt x="455" y="565"/>
                </a:lnTo>
                <a:lnTo>
                  <a:pt x="456" y="565"/>
                </a:lnTo>
                <a:lnTo>
                  <a:pt x="456" y="565"/>
                </a:lnTo>
                <a:lnTo>
                  <a:pt x="462" y="565"/>
                </a:lnTo>
                <a:lnTo>
                  <a:pt x="462" y="565"/>
                </a:lnTo>
                <a:lnTo>
                  <a:pt x="462" y="565"/>
                </a:lnTo>
                <a:lnTo>
                  <a:pt x="468" y="565"/>
                </a:lnTo>
                <a:lnTo>
                  <a:pt x="468" y="565"/>
                </a:lnTo>
                <a:lnTo>
                  <a:pt x="468" y="565"/>
                </a:lnTo>
                <a:lnTo>
                  <a:pt x="469" y="565"/>
                </a:lnTo>
                <a:lnTo>
                  <a:pt x="469" y="565"/>
                </a:lnTo>
                <a:lnTo>
                  <a:pt x="470" y="565"/>
                </a:lnTo>
                <a:lnTo>
                  <a:pt x="470" y="565"/>
                </a:lnTo>
                <a:lnTo>
                  <a:pt x="471" y="565"/>
                </a:lnTo>
                <a:lnTo>
                  <a:pt x="471" y="565"/>
                </a:lnTo>
                <a:lnTo>
                  <a:pt x="472" y="565"/>
                </a:lnTo>
                <a:lnTo>
                  <a:pt x="472" y="565"/>
                </a:lnTo>
                <a:lnTo>
                  <a:pt x="473" y="565"/>
                </a:lnTo>
                <a:lnTo>
                  <a:pt x="473" y="565"/>
                </a:lnTo>
                <a:lnTo>
                  <a:pt x="474" y="565"/>
                </a:lnTo>
                <a:lnTo>
                  <a:pt x="474" y="565"/>
                </a:lnTo>
                <a:lnTo>
                  <a:pt x="478" y="565"/>
                </a:lnTo>
                <a:lnTo>
                  <a:pt x="478" y="565"/>
                </a:lnTo>
                <a:lnTo>
                  <a:pt x="478" y="565"/>
                </a:lnTo>
                <a:lnTo>
                  <a:pt x="479" y="565"/>
                </a:lnTo>
                <a:lnTo>
                  <a:pt x="479" y="565"/>
                </a:lnTo>
                <a:lnTo>
                  <a:pt x="480" y="565"/>
                </a:lnTo>
                <a:lnTo>
                  <a:pt x="480" y="565"/>
                </a:lnTo>
                <a:lnTo>
                  <a:pt x="481" y="565"/>
                </a:lnTo>
                <a:lnTo>
                  <a:pt x="481" y="565"/>
                </a:lnTo>
                <a:lnTo>
                  <a:pt x="483" y="565"/>
                </a:lnTo>
                <a:lnTo>
                  <a:pt x="483" y="565"/>
                </a:lnTo>
                <a:lnTo>
                  <a:pt x="483" y="565"/>
                </a:lnTo>
                <a:lnTo>
                  <a:pt x="484" y="565"/>
                </a:lnTo>
                <a:lnTo>
                  <a:pt x="484" y="565"/>
                </a:lnTo>
                <a:lnTo>
                  <a:pt x="493" y="565"/>
                </a:lnTo>
                <a:lnTo>
                  <a:pt x="493" y="565"/>
                </a:lnTo>
                <a:lnTo>
                  <a:pt x="493" y="565"/>
                </a:lnTo>
                <a:lnTo>
                  <a:pt x="499" y="565"/>
                </a:lnTo>
                <a:lnTo>
                  <a:pt x="499" y="565"/>
                </a:lnTo>
                <a:lnTo>
                  <a:pt x="499" y="565"/>
                </a:lnTo>
                <a:lnTo>
                  <a:pt x="500" y="565"/>
                </a:lnTo>
                <a:lnTo>
                  <a:pt x="500" y="565"/>
                </a:lnTo>
                <a:lnTo>
                  <a:pt x="505" y="565"/>
                </a:lnTo>
                <a:lnTo>
                  <a:pt x="505" y="565"/>
                </a:lnTo>
                <a:lnTo>
                  <a:pt x="505" y="565"/>
                </a:lnTo>
                <a:lnTo>
                  <a:pt x="507" y="565"/>
                </a:lnTo>
                <a:lnTo>
                  <a:pt x="507" y="565"/>
                </a:lnTo>
                <a:lnTo>
                  <a:pt x="507" y="565"/>
                </a:lnTo>
                <a:lnTo>
                  <a:pt x="508" y="565"/>
                </a:lnTo>
                <a:lnTo>
                  <a:pt x="508" y="565"/>
                </a:lnTo>
                <a:lnTo>
                  <a:pt x="511" y="565"/>
                </a:lnTo>
                <a:lnTo>
                  <a:pt x="511" y="565"/>
                </a:lnTo>
                <a:lnTo>
                  <a:pt x="511" y="565"/>
                </a:lnTo>
                <a:lnTo>
                  <a:pt x="514" y="565"/>
                </a:lnTo>
                <a:lnTo>
                  <a:pt x="514" y="565"/>
                </a:lnTo>
                <a:lnTo>
                  <a:pt x="514" y="565"/>
                </a:lnTo>
                <a:lnTo>
                  <a:pt x="519" y="565"/>
                </a:lnTo>
                <a:lnTo>
                  <a:pt x="519" y="565"/>
                </a:lnTo>
                <a:lnTo>
                  <a:pt x="519" y="565"/>
                </a:lnTo>
                <a:lnTo>
                  <a:pt x="529" y="565"/>
                </a:lnTo>
                <a:lnTo>
                  <a:pt x="529" y="565"/>
                </a:lnTo>
                <a:lnTo>
                  <a:pt x="529" y="565"/>
                </a:lnTo>
                <a:lnTo>
                  <a:pt x="539" y="565"/>
                </a:lnTo>
                <a:lnTo>
                  <a:pt x="539" y="565"/>
                </a:lnTo>
                <a:lnTo>
                  <a:pt x="539" y="565"/>
                </a:lnTo>
                <a:lnTo>
                  <a:pt x="543" y="565"/>
                </a:lnTo>
                <a:lnTo>
                  <a:pt x="543" y="565"/>
                </a:lnTo>
                <a:lnTo>
                  <a:pt x="543" y="565"/>
                </a:lnTo>
                <a:lnTo>
                  <a:pt x="547" y="565"/>
                </a:lnTo>
                <a:lnTo>
                  <a:pt x="547" y="565"/>
                </a:lnTo>
                <a:lnTo>
                  <a:pt x="547" y="565"/>
                </a:lnTo>
                <a:lnTo>
                  <a:pt x="548" y="565"/>
                </a:lnTo>
                <a:lnTo>
                  <a:pt x="548" y="565"/>
                </a:lnTo>
                <a:lnTo>
                  <a:pt x="554" y="565"/>
                </a:lnTo>
                <a:lnTo>
                  <a:pt x="554" y="565"/>
                </a:lnTo>
                <a:lnTo>
                  <a:pt x="554" y="565"/>
                </a:lnTo>
                <a:lnTo>
                  <a:pt x="556" y="565"/>
                </a:lnTo>
                <a:lnTo>
                  <a:pt x="556" y="565"/>
                </a:lnTo>
                <a:lnTo>
                  <a:pt x="556" y="565"/>
                </a:lnTo>
                <a:lnTo>
                  <a:pt x="557" y="565"/>
                </a:lnTo>
                <a:lnTo>
                  <a:pt x="557" y="565"/>
                </a:lnTo>
                <a:lnTo>
                  <a:pt x="558" y="565"/>
                </a:lnTo>
                <a:lnTo>
                  <a:pt x="558" y="565"/>
                </a:lnTo>
                <a:lnTo>
                  <a:pt x="567" y="565"/>
                </a:lnTo>
                <a:lnTo>
                  <a:pt x="567" y="565"/>
                </a:lnTo>
                <a:lnTo>
                  <a:pt x="567" y="565"/>
                </a:lnTo>
                <a:lnTo>
                  <a:pt x="572" y="565"/>
                </a:lnTo>
                <a:lnTo>
                  <a:pt x="572" y="565"/>
                </a:lnTo>
                <a:lnTo>
                  <a:pt x="572" y="565"/>
                </a:lnTo>
                <a:lnTo>
                  <a:pt x="573" y="565"/>
                </a:lnTo>
                <a:lnTo>
                  <a:pt x="573" y="565"/>
                </a:lnTo>
                <a:lnTo>
                  <a:pt x="577" y="565"/>
                </a:lnTo>
                <a:lnTo>
                  <a:pt x="577" y="565"/>
                </a:lnTo>
                <a:lnTo>
                  <a:pt x="577" y="565"/>
                </a:lnTo>
                <a:lnTo>
                  <a:pt x="578" y="565"/>
                </a:lnTo>
                <a:lnTo>
                  <a:pt x="578" y="565"/>
                </a:lnTo>
                <a:lnTo>
                  <a:pt x="582" y="565"/>
                </a:lnTo>
                <a:lnTo>
                  <a:pt x="582" y="565"/>
                </a:lnTo>
                <a:lnTo>
                  <a:pt x="582" y="565"/>
                </a:lnTo>
                <a:lnTo>
                  <a:pt x="584" y="565"/>
                </a:lnTo>
                <a:lnTo>
                  <a:pt x="584" y="565"/>
                </a:lnTo>
                <a:lnTo>
                  <a:pt x="584" y="565"/>
                </a:lnTo>
                <a:lnTo>
                  <a:pt x="589" y="565"/>
                </a:lnTo>
                <a:lnTo>
                  <a:pt x="589" y="565"/>
                </a:lnTo>
                <a:lnTo>
                  <a:pt x="589" y="565"/>
                </a:lnTo>
                <a:lnTo>
                  <a:pt x="591" y="565"/>
                </a:lnTo>
                <a:lnTo>
                  <a:pt x="591" y="565"/>
                </a:lnTo>
                <a:lnTo>
                  <a:pt x="591" y="565"/>
                </a:lnTo>
                <a:lnTo>
                  <a:pt x="592" y="565"/>
                </a:lnTo>
                <a:lnTo>
                  <a:pt x="592" y="565"/>
                </a:lnTo>
                <a:lnTo>
                  <a:pt x="593" y="565"/>
                </a:lnTo>
                <a:lnTo>
                  <a:pt x="593" y="565"/>
                </a:lnTo>
                <a:lnTo>
                  <a:pt x="594" y="565"/>
                </a:lnTo>
                <a:lnTo>
                  <a:pt x="594" y="565"/>
                </a:lnTo>
                <a:lnTo>
                  <a:pt x="595" y="565"/>
                </a:lnTo>
                <a:lnTo>
                  <a:pt x="595" y="565"/>
                </a:lnTo>
                <a:lnTo>
                  <a:pt x="599" y="565"/>
                </a:lnTo>
                <a:lnTo>
                  <a:pt x="599" y="565"/>
                </a:lnTo>
                <a:lnTo>
                  <a:pt x="599" y="565"/>
                </a:lnTo>
                <a:lnTo>
                  <a:pt x="602" y="565"/>
                </a:lnTo>
                <a:lnTo>
                  <a:pt x="602" y="565"/>
                </a:lnTo>
                <a:lnTo>
                  <a:pt x="602" y="565"/>
                </a:lnTo>
                <a:lnTo>
                  <a:pt x="606" y="565"/>
                </a:lnTo>
                <a:lnTo>
                  <a:pt x="606" y="565"/>
                </a:lnTo>
                <a:lnTo>
                  <a:pt x="606" y="565"/>
                </a:lnTo>
                <a:lnTo>
                  <a:pt x="613" y="565"/>
                </a:lnTo>
                <a:lnTo>
                  <a:pt x="613" y="565"/>
                </a:lnTo>
                <a:lnTo>
                  <a:pt x="613" y="565"/>
                </a:lnTo>
                <a:lnTo>
                  <a:pt x="625" y="565"/>
                </a:lnTo>
                <a:lnTo>
                  <a:pt x="625" y="565"/>
                </a:lnTo>
                <a:lnTo>
                  <a:pt x="625" y="565"/>
                </a:lnTo>
                <a:lnTo>
                  <a:pt x="626" y="565"/>
                </a:lnTo>
                <a:lnTo>
                  <a:pt x="626" y="565"/>
                </a:lnTo>
                <a:lnTo>
                  <a:pt x="630" y="565"/>
                </a:lnTo>
                <a:lnTo>
                  <a:pt x="630" y="565"/>
                </a:lnTo>
                <a:lnTo>
                  <a:pt x="630" y="565"/>
                </a:lnTo>
                <a:lnTo>
                  <a:pt x="632" y="565"/>
                </a:lnTo>
                <a:lnTo>
                  <a:pt x="632" y="565"/>
                </a:lnTo>
                <a:lnTo>
                  <a:pt x="632" y="565"/>
                </a:lnTo>
                <a:lnTo>
                  <a:pt x="633" y="565"/>
                </a:lnTo>
                <a:lnTo>
                  <a:pt x="633" y="565"/>
                </a:lnTo>
                <a:lnTo>
                  <a:pt x="636" y="565"/>
                </a:lnTo>
                <a:lnTo>
                  <a:pt x="636" y="565"/>
                </a:lnTo>
                <a:lnTo>
                  <a:pt x="636" y="565"/>
                </a:lnTo>
                <a:lnTo>
                  <a:pt x="638" y="565"/>
                </a:lnTo>
                <a:lnTo>
                  <a:pt x="638" y="565"/>
                </a:lnTo>
                <a:lnTo>
                  <a:pt x="638" y="565"/>
                </a:lnTo>
                <a:lnTo>
                  <a:pt x="648" y="565"/>
                </a:lnTo>
                <a:lnTo>
                  <a:pt x="648" y="565"/>
                </a:lnTo>
                <a:lnTo>
                  <a:pt x="648" y="565"/>
                </a:lnTo>
                <a:lnTo>
                  <a:pt x="650" y="565"/>
                </a:lnTo>
                <a:lnTo>
                  <a:pt x="650" y="565"/>
                </a:lnTo>
                <a:lnTo>
                  <a:pt x="650" y="565"/>
                </a:lnTo>
                <a:lnTo>
                  <a:pt x="653" y="565"/>
                </a:lnTo>
                <a:lnTo>
                  <a:pt x="653" y="565"/>
                </a:lnTo>
                <a:lnTo>
                  <a:pt x="653" y="565"/>
                </a:lnTo>
                <a:lnTo>
                  <a:pt x="654" y="565"/>
                </a:lnTo>
                <a:lnTo>
                  <a:pt x="654" y="565"/>
                </a:lnTo>
                <a:lnTo>
                  <a:pt x="662" y="565"/>
                </a:lnTo>
                <a:lnTo>
                  <a:pt x="662" y="565"/>
                </a:lnTo>
                <a:lnTo>
                  <a:pt x="662" y="565"/>
                </a:lnTo>
                <a:lnTo>
                  <a:pt x="663" y="565"/>
                </a:lnTo>
                <a:lnTo>
                  <a:pt x="663" y="565"/>
                </a:lnTo>
                <a:lnTo>
                  <a:pt x="664" y="565"/>
                </a:lnTo>
                <a:lnTo>
                  <a:pt x="664" y="565"/>
                </a:lnTo>
                <a:lnTo>
                  <a:pt x="665" y="565"/>
                </a:lnTo>
                <a:lnTo>
                  <a:pt x="665" y="565"/>
                </a:lnTo>
                <a:lnTo>
                  <a:pt x="666" y="565"/>
                </a:lnTo>
                <a:lnTo>
                  <a:pt x="666" y="565"/>
                </a:lnTo>
                <a:lnTo>
                  <a:pt x="669" y="565"/>
                </a:lnTo>
                <a:lnTo>
                  <a:pt x="669" y="565"/>
                </a:lnTo>
                <a:lnTo>
                  <a:pt x="669" y="565"/>
                </a:lnTo>
                <a:lnTo>
                  <a:pt x="670" y="565"/>
                </a:lnTo>
                <a:lnTo>
                  <a:pt x="670" y="565"/>
                </a:lnTo>
                <a:lnTo>
                  <a:pt x="672" y="565"/>
                </a:lnTo>
                <a:lnTo>
                  <a:pt x="672" y="565"/>
                </a:lnTo>
                <a:lnTo>
                  <a:pt x="672" y="565"/>
                </a:lnTo>
                <a:lnTo>
                  <a:pt x="673" y="565"/>
                </a:lnTo>
                <a:lnTo>
                  <a:pt x="674" y="565"/>
                </a:lnTo>
                <a:lnTo>
                  <a:pt x="674" y="565"/>
                </a:lnTo>
                <a:lnTo>
                  <a:pt x="679" y="565"/>
                </a:lnTo>
                <a:lnTo>
                  <a:pt x="679" y="565"/>
                </a:lnTo>
                <a:lnTo>
                  <a:pt x="679" y="565"/>
                </a:lnTo>
                <a:lnTo>
                  <a:pt x="685" y="565"/>
                </a:lnTo>
                <a:lnTo>
                  <a:pt x="685" y="565"/>
                </a:lnTo>
                <a:lnTo>
                  <a:pt x="685" y="565"/>
                </a:lnTo>
                <a:lnTo>
                  <a:pt x="690" y="565"/>
                </a:lnTo>
                <a:lnTo>
                  <a:pt x="690" y="565"/>
                </a:lnTo>
                <a:lnTo>
                  <a:pt x="690" y="565"/>
                </a:lnTo>
                <a:lnTo>
                  <a:pt x="691" y="565"/>
                </a:lnTo>
                <a:lnTo>
                  <a:pt x="691" y="565"/>
                </a:lnTo>
                <a:lnTo>
                  <a:pt x="694" y="565"/>
                </a:lnTo>
                <a:lnTo>
                  <a:pt x="694" y="565"/>
                </a:lnTo>
                <a:lnTo>
                  <a:pt x="694" y="565"/>
                </a:lnTo>
                <a:lnTo>
                  <a:pt x="695" y="565"/>
                </a:lnTo>
                <a:lnTo>
                  <a:pt x="695" y="565"/>
                </a:lnTo>
                <a:lnTo>
                  <a:pt x="696" y="565"/>
                </a:lnTo>
                <a:lnTo>
                  <a:pt x="696" y="565"/>
                </a:lnTo>
                <a:lnTo>
                  <a:pt x="697" y="565"/>
                </a:lnTo>
                <a:lnTo>
                  <a:pt x="697" y="565"/>
                </a:lnTo>
                <a:lnTo>
                  <a:pt x="698" y="565"/>
                </a:lnTo>
                <a:lnTo>
                  <a:pt x="698" y="565"/>
                </a:lnTo>
                <a:lnTo>
                  <a:pt x="701" y="565"/>
                </a:lnTo>
                <a:lnTo>
                  <a:pt x="701" y="565"/>
                </a:lnTo>
                <a:lnTo>
                  <a:pt x="701" y="565"/>
                </a:lnTo>
                <a:lnTo>
                  <a:pt x="703" y="565"/>
                </a:lnTo>
                <a:lnTo>
                  <a:pt x="703" y="565"/>
                </a:lnTo>
                <a:lnTo>
                  <a:pt x="703" y="565"/>
                </a:lnTo>
                <a:lnTo>
                  <a:pt x="705" y="565"/>
                </a:lnTo>
                <a:lnTo>
                  <a:pt x="705" y="565"/>
                </a:lnTo>
                <a:lnTo>
                  <a:pt x="705" y="565"/>
                </a:lnTo>
                <a:lnTo>
                  <a:pt x="706" y="565"/>
                </a:lnTo>
                <a:lnTo>
                  <a:pt x="706" y="565"/>
                </a:lnTo>
                <a:lnTo>
                  <a:pt x="708" y="565"/>
                </a:lnTo>
                <a:lnTo>
                  <a:pt x="708" y="565"/>
                </a:lnTo>
                <a:lnTo>
                  <a:pt x="708" y="565"/>
                </a:lnTo>
                <a:lnTo>
                  <a:pt x="715" y="565"/>
                </a:lnTo>
                <a:lnTo>
                  <a:pt x="715" y="565"/>
                </a:lnTo>
                <a:lnTo>
                  <a:pt x="715" y="565"/>
                </a:lnTo>
                <a:lnTo>
                  <a:pt x="719" y="565"/>
                </a:lnTo>
                <a:lnTo>
                  <a:pt x="719" y="565"/>
                </a:lnTo>
                <a:lnTo>
                  <a:pt x="719" y="565"/>
                </a:lnTo>
                <a:lnTo>
                  <a:pt x="720" y="565"/>
                </a:lnTo>
                <a:lnTo>
                  <a:pt x="720" y="565"/>
                </a:lnTo>
                <a:lnTo>
                  <a:pt x="721" y="565"/>
                </a:lnTo>
                <a:lnTo>
                  <a:pt x="721" y="565"/>
                </a:lnTo>
                <a:lnTo>
                  <a:pt x="725" y="565"/>
                </a:lnTo>
                <a:lnTo>
                  <a:pt x="725" y="565"/>
                </a:lnTo>
                <a:lnTo>
                  <a:pt x="725" y="565"/>
                </a:lnTo>
                <a:lnTo>
                  <a:pt x="727" y="565"/>
                </a:lnTo>
                <a:lnTo>
                  <a:pt x="727" y="565"/>
                </a:lnTo>
                <a:lnTo>
                  <a:pt x="727" y="565"/>
                </a:lnTo>
                <a:lnTo>
                  <a:pt x="729" y="565"/>
                </a:lnTo>
                <a:lnTo>
                  <a:pt x="729" y="565"/>
                </a:lnTo>
                <a:lnTo>
                  <a:pt x="729" y="565"/>
                </a:lnTo>
                <a:lnTo>
                  <a:pt x="735" y="565"/>
                </a:lnTo>
                <a:lnTo>
                  <a:pt x="735" y="565"/>
                </a:lnTo>
                <a:lnTo>
                  <a:pt x="735" y="565"/>
                </a:lnTo>
                <a:lnTo>
                  <a:pt x="740" y="565"/>
                </a:lnTo>
                <a:lnTo>
                  <a:pt x="740" y="565"/>
                </a:lnTo>
                <a:lnTo>
                  <a:pt x="740" y="565"/>
                </a:lnTo>
                <a:lnTo>
                  <a:pt x="744" y="565"/>
                </a:lnTo>
                <a:lnTo>
                  <a:pt x="744" y="565"/>
                </a:lnTo>
                <a:lnTo>
                  <a:pt x="744" y="565"/>
                </a:lnTo>
                <a:lnTo>
                  <a:pt x="745" y="565"/>
                </a:lnTo>
                <a:lnTo>
                  <a:pt x="745" y="565"/>
                </a:lnTo>
                <a:lnTo>
                  <a:pt x="746" y="565"/>
                </a:lnTo>
                <a:lnTo>
                  <a:pt x="746" y="565"/>
                </a:lnTo>
                <a:lnTo>
                  <a:pt x="747" y="565"/>
                </a:lnTo>
                <a:lnTo>
                  <a:pt x="747" y="565"/>
                </a:lnTo>
                <a:lnTo>
                  <a:pt x="748" y="565"/>
                </a:lnTo>
                <a:lnTo>
                  <a:pt x="748" y="565"/>
                </a:lnTo>
                <a:lnTo>
                  <a:pt x="749" y="565"/>
                </a:lnTo>
                <a:lnTo>
                  <a:pt x="749" y="565"/>
                </a:lnTo>
                <a:lnTo>
                  <a:pt x="757" y="565"/>
                </a:lnTo>
                <a:lnTo>
                  <a:pt x="757" y="565"/>
                </a:lnTo>
                <a:lnTo>
                  <a:pt x="757" y="565"/>
                </a:lnTo>
                <a:lnTo>
                  <a:pt x="767" y="565"/>
                </a:lnTo>
                <a:lnTo>
                  <a:pt x="767" y="565"/>
                </a:lnTo>
                <a:lnTo>
                  <a:pt x="767" y="565"/>
                </a:lnTo>
                <a:lnTo>
                  <a:pt x="768" y="565"/>
                </a:lnTo>
                <a:lnTo>
                  <a:pt x="768" y="565"/>
                </a:lnTo>
                <a:lnTo>
                  <a:pt x="769" y="565"/>
                </a:lnTo>
                <a:lnTo>
                  <a:pt x="769" y="565"/>
                </a:lnTo>
                <a:lnTo>
                  <a:pt x="771" y="565"/>
                </a:lnTo>
                <a:lnTo>
                  <a:pt x="771" y="565"/>
                </a:lnTo>
                <a:lnTo>
                  <a:pt x="771" y="565"/>
                </a:lnTo>
                <a:lnTo>
                  <a:pt x="772" y="565"/>
                </a:lnTo>
                <a:lnTo>
                  <a:pt x="772" y="565"/>
                </a:lnTo>
                <a:lnTo>
                  <a:pt x="773" y="565"/>
                </a:lnTo>
                <a:lnTo>
                  <a:pt x="773" y="565"/>
                </a:lnTo>
                <a:lnTo>
                  <a:pt x="777" y="565"/>
                </a:lnTo>
                <a:lnTo>
                  <a:pt x="777" y="565"/>
                </a:lnTo>
                <a:lnTo>
                  <a:pt x="777" y="565"/>
                </a:lnTo>
                <a:lnTo>
                  <a:pt x="782" y="565"/>
                </a:lnTo>
                <a:lnTo>
                  <a:pt x="782" y="549"/>
                </a:lnTo>
                <a:lnTo>
                  <a:pt x="782" y="565"/>
                </a:lnTo>
                <a:lnTo>
                  <a:pt x="794" y="565"/>
                </a:lnTo>
                <a:lnTo>
                  <a:pt x="794" y="565"/>
                </a:lnTo>
                <a:lnTo>
                  <a:pt x="794" y="565"/>
                </a:lnTo>
                <a:lnTo>
                  <a:pt x="796" y="565"/>
                </a:lnTo>
                <a:lnTo>
                  <a:pt x="796" y="565"/>
                </a:lnTo>
                <a:lnTo>
                  <a:pt x="796" y="565"/>
                </a:lnTo>
                <a:lnTo>
                  <a:pt x="798" y="565"/>
                </a:lnTo>
                <a:lnTo>
                  <a:pt x="798" y="562"/>
                </a:lnTo>
                <a:lnTo>
                  <a:pt x="798" y="565"/>
                </a:lnTo>
                <a:lnTo>
                  <a:pt x="802" y="565"/>
                </a:lnTo>
                <a:lnTo>
                  <a:pt x="802" y="565"/>
                </a:lnTo>
                <a:lnTo>
                  <a:pt x="802" y="565"/>
                </a:lnTo>
                <a:lnTo>
                  <a:pt x="804" y="565"/>
                </a:lnTo>
                <a:lnTo>
                  <a:pt x="804" y="565"/>
                </a:lnTo>
                <a:lnTo>
                  <a:pt x="804" y="565"/>
                </a:lnTo>
                <a:lnTo>
                  <a:pt x="805" y="565"/>
                </a:lnTo>
                <a:lnTo>
                  <a:pt x="806" y="565"/>
                </a:lnTo>
                <a:lnTo>
                  <a:pt x="806" y="565"/>
                </a:lnTo>
                <a:lnTo>
                  <a:pt x="809" y="565"/>
                </a:lnTo>
                <a:lnTo>
                  <a:pt x="809" y="565"/>
                </a:lnTo>
                <a:lnTo>
                  <a:pt x="809" y="565"/>
                </a:lnTo>
                <a:lnTo>
                  <a:pt x="811" y="565"/>
                </a:lnTo>
                <a:lnTo>
                  <a:pt x="811" y="565"/>
                </a:lnTo>
                <a:lnTo>
                  <a:pt x="811" y="565"/>
                </a:lnTo>
                <a:lnTo>
                  <a:pt x="813" y="565"/>
                </a:lnTo>
                <a:lnTo>
                  <a:pt x="813" y="565"/>
                </a:lnTo>
                <a:lnTo>
                  <a:pt x="813" y="565"/>
                </a:lnTo>
                <a:lnTo>
                  <a:pt x="822" y="565"/>
                </a:lnTo>
                <a:lnTo>
                  <a:pt x="822" y="565"/>
                </a:lnTo>
                <a:lnTo>
                  <a:pt x="822" y="565"/>
                </a:lnTo>
                <a:lnTo>
                  <a:pt x="824" y="565"/>
                </a:lnTo>
                <a:lnTo>
                  <a:pt x="824" y="565"/>
                </a:lnTo>
                <a:lnTo>
                  <a:pt x="824" y="565"/>
                </a:lnTo>
                <a:lnTo>
                  <a:pt x="825" y="565"/>
                </a:lnTo>
                <a:lnTo>
                  <a:pt x="825" y="565"/>
                </a:lnTo>
                <a:lnTo>
                  <a:pt x="837" y="565"/>
                </a:lnTo>
                <a:lnTo>
                  <a:pt x="837" y="565"/>
                </a:lnTo>
                <a:lnTo>
                  <a:pt x="837" y="565"/>
                </a:lnTo>
                <a:lnTo>
                  <a:pt x="840" y="565"/>
                </a:lnTo>
                <a:lnTo>
                  <a:pt x="840" y="565"/>
                </a:lnTo>
                <a:lnTo>
                  <a:pt x="840" y="565"/>
                </a:lnTo>
                <a:lnTo>
                  <a:pt x="845" y="565"/>
                </a:lnTo>
                <a:lnTo>
                  <a:pt x="845" y="565"/>
                </a:lnTo>
                <a:lnTo>
                  <a:pt x="845" y="565"/>
                </a:lnTo>
                <a:lnTo>
                  <a:pt x="849" y="565"/>
                </a:lnTo>
                <a:lnTo>
                  <a:pt x="849" y="560"/>
                </a:lnTo>
                <a:lnTo>
                  <a:pt x="849" y="565"/>
                </a:lnTo>
                <a:lnTo>
                  <a:pt x="851" y="565"/>
                </a:lnTo>
                <a:lnTo>
                  <a:pt x="851" y="565"/>
                </a:lnTo>
                <a:lnTo>
                  <a:pt x="851" y="565"/>
                </a:lnTo>
                <a:lnTo>
                  <a:pt x="853" y="565"/>
                </a:lnTo>
                <a:lnTo>
                  <a:pt x="853" y="537"/>
                </a:lnTo>
                <a:lnTo>
                  <a:pt x="853" y="565"/>
                </a:lnTo>
                <a:lnTo>
                  <a:pt x="855" y="565"/>
                </a:lnTo>
                <a:lnTo>
                  <a:pt x="855" y="565"/>
                </a:lnTo>
                <a:lnTo>
                  <a:pt x="855" y="565"/>
                </a:lnTo>
                <a:lnTo>
                  <a:pt x="857" y="565"/>
                </a:lnTo>
                <a:lnTo>
                  <a:pt x="857" y="565"/>
                </a:lnTo>
                <a:lnTo>
                  <a:pt x="857" y="565"/>
                </a:lnTo>
                <a:lnTo>
                  <a:pt x="861" y="565"/>
                </a:lnTo>
                <a:lnTo>
                  <a:pt x="861" y="565"/>
                </a:lnTo>
                <a:lnTo>
                  <a:pt x="861" y="565"/>
                </a:lnTo>
                <a:lnTo>
                  <a:pt x="862" y="565"/>
                </a:lnTo>
                <a:lnTo>
                  <a:pt x="862" y="565"/>
                </a:lnTo>
                <a:lnTo>
                  <a:pt x="864" y="565"/>
                </a:lnTo>
                <a:lnTo>
                  <a:pt x="864" y="565"/>
                </a:lnTo>
                <a:lnTo>
                  <a:pt x="864" y="565"/>
                </a:lnTo>
                <a:lnTo>
                  <a:pt x="869" y="565"/>
                </a:lnTo>
                <a:lnTo>
                  <a:pt x="869" y="565"/>
                </a:lnTo>
                <a:lnTo>
                  <a:pt x="869" y="565"/>
                </a:lnTo>
                <a:lnTo>
                  <a:pt x="879" y="565"/>
                </a:lnTo>
                <a:lnTo>
                  <a:pt x="879" y="565"/>
                </a:lnTo>
                <a:lnTo>
                  <a:pt x="879" y="565"/>
                </a:lnTo>
                <a:lnTo>
                  <a:pt x="881" y="565"/>
                </a:lnTo>
                <a:lnTo>
                  <a:pt x="882" y="565"/>
                </a:lnTo>
                <a:lnTo>
                  <a:pt x="882" y="565"/>
                </a:lnTo>
                <a:lnTo>
                  <a:pt x="884" y="565"/>
                </a:lnTo>
                <a:lnTo>
                  <a:pt x="884" y="565"/>
                </a:lnTo>
                <a:lnTo>
                  <a:pt x="884" y="565"/>
                </a:lnTo>
                <a:lnTo>
                  <a:pt x="887" y="565"/>
                </a:lnTo>
                <a:lnTo>
                  <a:pt x="887" y="565"/>
                </a:lnTo>
                <a:lnTo>
                  <a:pt x="887" y="565"/>
                </a:lnTo>
                <a:lnTo>
                  <a:pt x="891" y="565"/>
                </a:lnTo>
                <a:lnTo>
                  <a:pt x="891" y="565"/>
                </a:lnTo>
                <a:lnTo>
                  <a:pt x="891" y="565"/>
                </a:lnTo>
                <a:lnTo>
                  <a:pt x="898" y="565"/>
                </a:lnTo>
                <a:lnTo>
                  <a:pt x="898" y="565"/>
                </a:lnTo>
                <a:lnTo>
                  <a:pt x="898" y="565"/>
                </a:lnTo>
                <a:lnTo>
                  <a:pt x="902" y="565"/>
                </a:lnTo>
                <a:lnTo>
                  <a:pt x="902" y="565"/>
                </a:lnTo>
                <a:lnTo>
                  <a:pt x="902" y="565"/>
                </a:lnTo>
                <a:lnTo>
                  <a:pt x="903" y="565"/>
                </a:lnTo>
                <a:lnTo>
                  <a:pt x="903" y="565"/>
                </a:lnTo>
                <a:lnTo>
                  <a:pt x="904" y="565"/>
                </a:lnTo>
                <a:lnTo>
                  <a:pt x="904" y="565"/>
                </a:lnTo>
                <a:lnTo>
                  <a:pt x="905" y="565"/>
                </a:lnTo>
                <a:lnTo>
                  <a:pt x="905" y="565"/>
                </a:lnTo>
                <a:lnTo>
                  <a:pt x="906" y="565"/>
                </a:lnTo>
                <a:lnTo>
                  <a:pt x="906" y="565"/>
                </a:lnTo>
                <a:lnTo>
                  <a:pt x="907" y="565"/>
                </a:lnTo>
                <a:lnTo>
                  <a:pt x="907" y="565"/>
                </a:lnTo>
                <a:lnTo>
                  <a:pt x="908" y="565"/>
                </a:lnTo>
                <a:lnTo>
                  <a:pt x="908" y="565"/>
                </a:lnTo>
                <a:lnTo>
                  <a:pt x="909" y="565"/>
                </a:lnTo>
                <a:lnTo>
                  <a:pt x="909" y="565"/>
                </a:lnTo>
                <a:lnTo>
                  <a:pt x="915" y="565"/>
                </a:lnTo>
                <a:lnTo>
                  <a:pt x="915" y="565"/>
                </a:lnTo>
                <a:lnTo>
                  <a:pt x="915" y="565"/>
                </a:lnTo>
                <a:lnTo>
                  <a:pt x="916" y="565"/>
                </a:lnTo>
                <a:lnTo>
                  <a:pt x="916" y="565"/>
                </a:lnTo>
                <a:lnTo>
                  <a:pt x="919" y="565"/>
                </a:lnTo>
                <a:lnTo>
                  <a:pt x="919" y="565"/>
                </a:lnTo>
                <a:lnTo>
                  <a:pt x="919" y="565"/>
                </a:lnTo>
                <a:lnTo>
                  <a:pt x="920" y="565"/>
                </a:lnTo>
                <a:lnTo>
                  <a:pt x="920" y="565"/>
                </a:lnTo>
                <a:lnTo>
                  <a:pt x="923" y="565"/>
                </a:lnTo>
                <a:lnTo>
                  <a:pt x="923" y="565"/>
                </a:lnTo>
                <a:lnTo>
                  <a:pt x="923" y="565"/>
                </a:lnTo>
                <a:lnTo>
                  <a:pt x="935" y="565"/>
                </a:lnTo>
                <a:lnTo>
                  <a:pt x="935" y="565"/>
                </a:lnTo>
                <a:lnTo>
                  <a:pt x="935" y="565"/>
                </a:lnTo>
                <a:lnTo>
                  <a:pt x="937" y="565"/>
                </a:lnTo>
                <a:lnTo>
                  <a:pt x="937" y="565"/>
                </a:lnTo>
                <a:lnTo>
                  <a:pt x="937" y="565"/>
                </a:lnTo>
                <a:lnTo>
                  <a:pt x="939" y="565"/>
                </a:lnTo>
                <a:lnTo>
                  <a:pt x="939" y="565"/>
                </a:lnTo>
                <a:lnTo>
                  <a:pt x="939" y="565"/>
                </a:lnTo>
                <a:lnTo>
                  <a:pt x="945" y="565"/>
                </a:lnTo>
                <a:lnTo>
                  <a:pt x="945" y="565"/>
                </a:lnTo>
                <a:lnTo>
                  <a:pt x="945" y="565"/>
                </a:lnTo>
                <a:lnTo>
                  <a:pt x="946" y="565"/>
                </a:lnTo>
                <a:lnTo>
                  <a:pt x="949" y="565"/>
                </a:lnTo>
                <a:lnTo>
                  <a:pt x="949" y="565"/>
                </a:lnTo>
                <a:lnTo>
                  <a:pt x="949" y="565"/>
                </a:lnTo>
                <a:lnTo>
                  <a:pt x="950" y="565"/>
                </a:lnTo>
                <a:lnTo>
                  <a:pt x="950" y="565"/>
                </a:lnTo>
                <a:lnTo>
                  <a:pt x="955" y="565"/>
                </a:lnTo>
                <a:lnTo>
                  <a:pt x="955" y="565"/>
                </a:lnTo>
                <a:lnTo>
                  <a:pt x="955" y="565"/>
                </a:lnTo>
                <a:lnTo>
                  <a:pt x="957" y="565"/>
                </a:lnTo>
                <a:lnTo>
                  <a:pt x="957" y="565"/>
                </a:lnTo>
                <a:lnTo>
                  <a:pt x="957" y="565"/>
                </a:lnTo>
                <a:lnTo>
                  <a:pt x="958" y="565"/>
                </a:lnTo>
                <a:lnTo>
                  <a:pt x="958" y="565"/>
                </a:lnTo>
                <a:lnTo>
                  <a:pt x="966" y="565"/>
                </a:lnTo>
                <a:lnTo>
                  <a:pt x="966" y="565"/>
                </a:lnTo>
                <a:lnTo>
                  <a:pt x="966" y="565"/>
                </a:lnTo>
                <a:lnTo>
                  <a:pt x="971" y="565"/>
                </a:lnTo>
                <a:lnTo>
                  <a:pt x="971" y="565"/>
                </a:lnTo>
                <a:lnTo>
                  <a:pt x="971" y="565"/>
                </a:lnTo>
                <a:lnTo>
                  <a:pt x="980" y="565"/>
                </a:lnTo>
                <a:lnTo>
                  <a:pt x="980" y="565"/>
                </a:lnTo>
                <a:lnTo>
                  <a:pt x="980" y="565"/>
                </a:lnTo>
                <a:lnTo>
                  <a:pt x="983" y="565"/>
                </a:lnTo>
                <a:lnTo>
                  <a:pt x="983" y="565"/>
                </a:lnTo>
                <a:lnTo>
                  <a:pt x="983" y="565"/>
                </a:lnTo>
                <a:lnTo>
                  <a:pt x="990" y="565"/>
                </a:lnTo>
                <a:lnTo>
                  <a:pt x="990" y="565"/>
                </a:lnTo>
                <a:lnTo>
                  <a:pt x="990" y="565"/>
                </a:lnTo>
                <a:lnTo>
                  <a:pt x="991" y="565"/>
                </a:lnTo>
                <a:lnTo>
                  <a:pt x="991" y="565"/>
                </a:lnTo>
                <a:lnTo>
                  <a:pt x="999" y="565"/>
                </a:lnTo>
                <a:lnTo>
                  <a:pt x="999" y="565"/>
                </a:lnTo>
                <a:lnTo>
                  <a:pt x="999" y="565"/>
                </a:lnTo>
                <a:lnTo>
                  <a:pt x="1011" y="565"/>
                </a:lnTo>
                <a:lnTo>
                  <a:pt x="1011" y="565"/>
                </a:lnTo>
                <a:lnTo>
                  <a:pt x="1011" y="565"/>
                </a:lnTo>
                <a:lnTo>
                  <a:pt x="1012" y="565"/>
                </a:lnTo>
                <a:lnTo>
                  <a:pt x="1012" y="565"/>
                </a:lnTo>
                <a:lnTo>
                  <a:pt x="1022" y="565"/>
                </a:lnTo>
                <a:lnTo>
                  <a:pt x="1022" y="565"/>
                </a:lnTo>
                <a:lnTo>
                  <a:pt x="1022" y="565"/>
                </a:lnTo>
                <a:lnTo>
                  <a:pt x="1023" y="565"/>
                </a:lnTo>
                <a:lnTo>
                  <a:pt x="1023" y="565"/>
                </a:lnTo>
                <a:lnTo>
                  <a:pt x="1024" y="565"/>
                </a:lnTo>
                <a:lnTo>
                  <a:pt x="1024" y="565"/>
                </a:lnTo>
                <a:lnTo>
                  <a:pt x="1028" y="565"/>
                </a:lnTo>
                <a:lnTo>
                  <a:pt x="1028" y="565"/>
                </a:lnTo>
                <a:lnTo>
                  <a:pt x="1028" y="565"/>
                </a:lnTo>
                <a:lnTo>
                  <a:pt x="1032" y="565"/>
                </a:lnTo>
                <a:lnTo>
                  <a:pt x="1032" y="565"/>
                </a:lnTo>
                <a:lnTo>
                  <a:pt x="1032" y="565"/>
                </a:lnTo>
                <a:lnTo>
                  <a:pt x="1036" y="565"/>
                </a:lnTo>
                <a:lnTo>
                  <a:pt x="1036" y="561"/>
                </a:lnTo>
                <a:lnTo>
                  <a:pt x="1036" y="565"/>
                </a:lnTo>
                <a:lnTo>
                  <a:pt x="1039" y="565"/>
                </a:lnTo>
                <a:lnTo>
                  <a:pt x="1039" y="565"/>
                </a:lnTo>
                <a:lnTo>
                  <a:pt x="1039" y="565"/>
                </a:lnTo>
                <a:lnTo>
                  <a:pt x="1040" y="562"/>
                </a:lnTo>
                <a:lnTo>
                  <a:pt x="1040" y="565"/>
                </a:lnTo>
                <a:lnTo>
                  <a:pt x="1044" y="565"/>
                </a:lnTo>
                <a:lnTo>
                  <a:pt x="1044" y="539"/>
                </a:lnTo>
                <a:lnTo>
                  <a:pt x="1044" y="565"/>
                </a:lnTo>
                <a:lnTo>
                  <a:pt x="1051" y="565"/>
                </a:lnTo>
                <a:lnTo>
                  <a:pt x="1051" y="565"/>
                </a:lnTo>
                <a:lnTo>
                  <a:pt x="1051" y="565"/>
                </a:lnTo>
                <a:lnTo>
                  <a:pt x="1056" y="565"/>
                </a:lnTo>
                <a:lnTo>
                  <a:pt x="1056" y="565"/>
                </a:lnTo>
                <a:lnTo>
                  <a:pt x="1056" y="565"/>
                </a:lnTo>
                <a:lnTo>
                  <a:pt x="1060" y="565"/>
                </a:lnTo>
                <a:lnTo>
                  <a:pt x="1060" y="565"/>
                </a:lnTo>
                <a:lnTo>
                  <a:pt x="1060" y="565"/>
                </a:lnTo>
                <a:lnTo>
                  <a:pt x="1061" y="565"/>
                </a:lnTo>
                <a:lnTo>
                  <a:pt x="1063" y="565"/>
                </a:lnTo>
                <a:lnTo>
                  <a:pt x="1063" y="565"/>
                </a:lnTo>
                <a:lnTo>
                  <a:pt x="1063" y="565"/>
                </a:lnTo>
                <a:lnTo>
                  <a:pt x="1066" y="565"/>
                </a:lnTo>
                <a:lnTo>
                  <a:pt x="1066" y="565"/>
                </a:lnTo>
                <a:lnTo>
                  <a:pt x="1066" y="565"/>
                </a:lnTo>
                <a:lnTo>
                  <a:pt x="1072" y="565"/>
                </a:lnTo>
                <a:lnTo>
                  <a:pt x="1072" y="565"/>
                </a:lnTo>
                <a:lnTo>
                  <a:pt x="1072" y="565"/>
                </a:lnTo>
                <a:lnTo>
                  <a:pt x="1073" y="565"/>
                </a:lnTo>
                <a:lnTo>
                  <a:pt x="1073" y="565"/>
                </a:lnTo>
                <a:lnTo>
                  <a:pt x="1075" y="565"/>
                </a:lnTo>
                <a:lnTo>
                  <a:pt x="1075" y="565"/>
                </a:lnTo>
                <a:lnTo>
                  <a:pt x="1075" y="565"/>
                </a:lnTo>
                <a:lnTo>
                  <a:pt x="1076" y="565"/>
                </a:lnTo>
                <a:lnTo>
                  <a:pt x="1076" y="565"/>
                </a:lnTo>
                <a:lnTo>
                  <a:pt x="1078" y="565"/>
                </a:lnTo>
                <a:lnTo>
                  <a:pt x="1078" y="565"/>
                </a:lnTo>
                <a:lnTo>
                  <a:pt x="1078" y="565"/>
                </a:lnTo>
                <a:lnTo>
                  <a:pt x="1083" y="565"/>
                </a:lnTo>
                <a:lnTo>
                  <a:pt x="1083" y="565"/>
                </a:lnTo>
                <a:lnTo>
                  <a:pt x="1083" y="565"/>
                </a:lnTo>
                <a:lnTo>
                  <a:pt x="1084" y="564"/>
                </a:lnTo>
                <a:lnTo>
                  <a:pt x="1084" y="565"/>
                </a:lnTo>
                <a:lnTo>
                  <a:pt x="1085" y="565"/>
                </a:lnTo>
                <a:lnTo>
                  <a:pt x="1085" y="565"/>
                </a:lnTo>
                <a:lnTo>
                  <a:pt x="1088" y="565"/>
                </a:lnTo>
                <a:lnTo>
                  <a:pt x="1088" y="532"/>
                </a:lnTo>
                <a:lnTo>
                  <a:pt x="1088" y="565"/>
                </a:lnTo>
                <a:lnTo>
                  <a:pt x="1091" y="565"/>
                </a:lnTo>
                <a:lnTo>
                  <a:pt x="1091" y="565"/>
                </a:lnTo>
                <a:lnTo>
                  <a:pt x="1091" y="565"/>
                </a:lnTo>
                <a:lnTo>
                  <a:pt x="1092" y="345"/>
                </a:lnTo>
                <a:lnTo>
                  <a:pt x="1092" y="565"/>
                </a:lnTo>
                <a:lnTo>
                  <a:pt x="1093" y="565"/>
                </a:lnTo>
                <a:lnTo>
                  <a:pt x="1093" y="565"/>
                </a:lnTo>
                <a:lnTo>
                  <a:pt x="1095" y="565"/>
                </a:lnTo>
                <a:lnTo>
                  <a:pt x="1095" y="565"/>
                </a:lnTo>
                <a:lnTo>
                  <a:pt x="1095" y="565"/>
                </a:lnTo>
                <a:lnTo>
                  <a:pt x="1096" y="565"/>
                </a:lnTo>
                <a:lnTo>
                  <a:pt x="1096" y="565"/>
                </a:lnTo>
                <a:lnTo>
                  <a:pt x="1099" y="565"/>
                </a:lnTo>
                <a:lnTo>
                  <a:pt x="1099" y="565"/>
                </a:lnTo>
                <a:lnTo>
                  <a:pt x="1099" y="558"/>
                </a:lnTo>
                <a:lnTo>
                  <a:pt x="1100" y="549"/>
                </a:lnTo>
                <a:lnTo>
                  <a:pt x="1100" y="565"/>
                </a:lnTo>
                <a:lnTo>
                  <a:pt x="1101" y="565"/>
                </a:lnTo>
                <a:lnTo>
                  <a:pt x="1101" y="565"/>
                </a:lnTo>
                <a:lnTo>
                  <a:pt x="1103" y="565"/>
                </a:lnTo>
                <a:lnTo>
                  <a:pt x="1103" y="565"/>
                </a:lnTo>
                <a:lnTo>
                  <a:pt x="1103" y="565"/>
                </a:lnTo>
                <a:lnTo>
                  <a:pt x="1106" y="565"/>
                </a:lnTo>
                <a:lnTo>
                  <a:pt x="1106" y="565"/>
                </a:lnTo>
                <a:lnTo>
                  <a:pt x="1106" y="565"/>
                </a:lnTo>
                <a:lnTo>
                  <a:pt x="1107" y="565"/>
                </a:lnTo>
                <a:lnTo>
                  <a:pt x="1107" y="565"/>
                </a:lnTo>
                <a:lnTo>
                  <a:pt x="1111" y="565"/>
                </a:lnTo>
                <a:lnTo>
                  <a:pt x="1111" y="565"/>
                </a:lnTo>
                <a:lnTo>
                  <a:pt x="1111" y="565"/>
                </a:lnTo>
                <a:lnTo>
                  <a:pt x="1112" y="565"/>
                </a:lnTo>
                <a:lnTo>
                  <a:pt x="1112" y="565"/>
                </a:lnTo>
                <a:lnTo>
                  <a:pt x="1115" y="565"/>
                </a:lnTo>
                <a:lnTo>
                  <a:pt x="1115" y="565"/>
                </a:lnTo>
                <a:lnTo>
                  <a:pt x="1115" y="565"/>
                </a:lnTo>
                <a:lnTo>
                  <a:pt x="1116" y="565"/>
                </a:lnTo>
                <a:lnTo>
                  <a:pt x="1116" y="565"/>
                </a:lnTo>
                <a:lnTo>
                  <a:pt x="1121" y="565"/>
                </a:lnTo>
                <a:lnTo>
                  <a:pt x="1121" y="565"/>
                </a:lnTo>
                <a:lnTo>
                  <a:pt x="1121" y="565"/>
                </a:lnTo>
                <a:lnTo>
                  <a:pt x="1122" y="565"/>
                </a:lnTo>
                <a:lnTo>
                  <a:pt x="1122" y="565"/>
                </a:lnTo>
                <a:lnTo>
                  <a:pt x="1126" y="565"/>
                </a:lnTo>
                <a:lnTo>
                  <a:pt x="1126" y="565"/>
                </a:lnTo>
                <a:lnTo>
                  <a:pt x="1126" y="565"/>
                </a:lnTo>
                <a:lnTo>
                  <a:pt x="1127" y="565"/>
                </a:lnTo>
                <a:lnTo>
                  <a:pt x="1127" y="565"/>
                </a:lnTo>
                <a:lnTo>
                  <a:pt x="1128" y="565"/>
                </a:lnTo>
                <a:lnTo>
                  <a:pt x="1128" y="565"/>
                </a:lnTo>
                <a:lnTo>
                  <a:pt x="1129" y="565"/>
                </a:lnTo>
                <a:lnTo>
                  <a:pt x="1129" y="565"/>
                </a:lnTo>
                <a:lnTo>
                  <a:pt x="1130" y="565"/>
                </a:lnTo>
                <a:lnTo>
                  <a:pt x="1130" y="565"/>
                </a:lnTo>
                <a:lnTo>
                  <a:pt x="1131" y="565"/>
                </a:lnTo>
                <a:lnTo>
                  <a:pt x="1131" y="565"/>
                </a:lnTo>
                <a:lnTo>
                  <a:pt x="1132" y="565"/>
                </a:lnTo>
                <a:lnTo>
                  <a:pt x="1132" y="565"/>
                </a:lnTo>
                <a:lnTo>
                  <a:pt x="1137" y="565"/>
                </a:lnTo>
                <a:lnTo>
                  <a:pt x="1137" y="565"/>
                </a:lnTo>
                <a:lnTo>
                  <a:pt x="1137" y="565"/>
                </a:lnTo>
                <a:lnTo>
                  <a:pt x="1146" y="565"/>
                </a:lnTo>
                <a:lnTo>
                  <a:pt x="1146" y="565"/>
                </a:lnTo>
                <a:lnTo>
                  <a:pt x="1146" y="565"/>
                </a:lnTo>
                <a:lnTo>
                  <a:pt x="1154" y="565"/>
                </a:lnTo>
                <a:lnTo>
                  <a:pt x="1154" y="565"/>
                </a:lnTo>
                <a:lnTo>
                  <a:pt x="1154" y="565"/>
                </a:lnTo>
                <a:lnTo>
                  <a:pt x="1155" y="559"/>
                </a:lnTo>
                <a:lnTo>
                  <a:pt x="1155" y="565"/>
                </a:lnTo>
                <a:lnTo>
                  <a:pt x="1159" y="565"/>
                </a:lnTo>
                <a:lnTo>
                  <a:pt x="1159" y="493"/>
                </a:lnTo>
                <a:lnTo>
                  <a:pt x="1159" y="565"/>
                </a:lnTo>
                <a:lnTo>
                  <a:pt x="1163" y="565"/>
                </a:lnTo>
                <a:lnTo>
                  <a:pt x="1163" y="0"/>
                </a:lnTo>
                <a:lnTo>
                  <a:pt x="1163" y="565"/>
                </a:lnTo>
                <a:lnTo>
                  <a:pt x="1164" y="565"/>
                </a:lnTo>
                <a:lnTo>
                  <a:pt x="1164" y="565"/>
                </a:lnTo>
                <a:lnTo>
                  <a:pt x="1165" y="565"/>
                </a:lnTo>
                <a:lnTo>
                  <a:pt x="1165" y="565"/>
                </a:lnTo>
                <a:lnTo>
                  <a:pt x="1166" y="565"/>
                </a:lnTo>
                <a:lnTo>
                  <a:pt x="1166" y="565"/>
                </a:lnTo>
                <a:lnTo>
                  <a:pt x="1167" y="565"/>
                </a:lnTo>
                <a:lnTo>
                  <a:pt x="1167" y="565"/>
                </a:lnTo>
                <a:lnTo>
                  <a:pt x="1182" y="565"/>
                </a:lnTo>
                <a:lnTo>
                  <a:pt x="1182" y="565"/>
                </a:lnTo>
                <a:lnTo>
                  <a:pt x="1182" y="565"/>
                </a:lnTo>
                <a:lnTo>
                  <a:pt x="1186" y="565"/>
                </a:lnTo>
                <a:lnTo>
                  <a:pt x="1186" y="565"/>
                </a:lnTo>
                <a:lnTo>
                  <a:pt x="1186" y="565"/>
                </a:lnTo>
                <a:lnTo>
                  <a:pt x="1191" y="565"/>
                </a:lnTo>
                <a:lnTo>
                  <a:pt x="1191" y="565"/>
                </a:lnTo>
                <a:lnTo>
                  <a:pt x="1191" y="565"/>
                </a:lnTo>
                <a:lnTo>
                  <a:pt x="1197" y="565"/>
                </a:lnTo>
                <a:lnTo>
                  <a:pt x="1197" y="565"/>
                </a:lnTo>
                <a:lnTo>
                  <a:pt x="1197" y="565"/>
                </a:lnTo>
                <a:lnTo>
                  <a:pt x="1198" y="565"/>
                </a:lnTo>
                <a:lnTo>
                  <a:pt x="1198" y="565"/>
                </a:lnTo>
                <a:lnTo>
                  <a:pt x="1200" y="565"/>
                </a:lnTo>
                <a:lnTo>
                  <a:pt x="1200" y="565"/>
                </a:lnTo>
                <a:lnTo>
                  <a:pt x="1200" y="565"/>
                </a:lnTo>
                <a:lnTo>
                  <a:pt x="1201" y="565"/>
                </a:lnTo>
                <a:lnTo>
                  <a:pt x="1201" y="565"/>
                </a:lnTo>
                <a:lnTo>
                  <a:pt x="1226" y="565"/>
                </a:lnTo>
                <a:lnTo>
                  <a:pt x="1226" y="565"/>
                </a:lnTo>
                <a:lnTo>
                  <a:pt x="1226" y="565"/>
                </a:lnTo>
                <a:lnTo>
                  <a:pt x="1227" y="565"/>
                </a:lnTo>
                <a:lnTo>
                  <a:pt x="1227" y="565"/>
                </a:lnTo>
                <a:lnTo>
                  <a:pt x="1229" y="565"/>
                </a:lnTo>
                <a:lnTo>
                  <a:pt x="1229" y="565"/>
                </a:lnTo>
                <a:lnTo>
                  <a:pt x="1229" y="565"/>
                </a:lnTo>
                <a:lnTo>
                  <a:pt x="1232" y="565"/>
                </a:lnTo>
                <a:lnTo>
                  <a:pt x="1232" y="565"/>
                </a:lnTo>
                <a:lnTo>
                  <a:pt x="1232" y="565"/>
                </a:lnTo>
                <a:lnTo>
                  <a:pt x="1240" y="565"/>
                </a:lnTo>
                <a:lnTo>
                  <a:pt x="1240" y="565"/>
                </a:lnTo>
                <a:lnTo>
                  <a:pt x="1240" y="565"/>
                </a:lnTo>
                <a:lnTo>
                  <a:pt x="1241" y="565"/>
                </a:lnTo>
                <a:lnTo>
                  <a:pt x="1241" y="565"/>
                </a:lnTo>
                <a:lnTo>
                  <a:pt x="1242" y="565"/>
                </a:lnTo>
                <a:lnTo>
                  <a:pt x="1242" y="565"/>
                </a:lnTo>
                <a:lnTo>
                  <a:pt x="1245" y="565"/>
                </a:lnTo>
                <a:lnTo>
                  <a:pt x="1245" y="565"/>
                </a:lnTo>
                <a:lnTo>
                  <a:pt x="1245" y="565"/>
                </a:lnTo>
                <a:lnTo>
                  <a:pt x="1247" y="565"/>
                </a:lnTo>
                <a:lnTo>
                  <a:pt x="1247" y="565"/>
                </a:lnTo>
                <a:lnTo>
                  <a:pt x="1247" y="565"/>
                </a:lnTo>
                <a:lnTo>
                  <a:pt x="1248" y="565"/>
                </a:lnTo>
                <a:lnTo>
                  <a:pt x="1248" y="565"/>
                </a:lnTo>
                <a:lnTo>
                  <a:pt x="1249" y="565"/>
                </a:lnTo>
                <a:lnTo>
                  <a:pt x="1249" y="565"/>
                </a:lnTo>
                <a:lnTo>
                  <a:pt x="1252" y="565"/>
                </a:lnTo>
                <a:lnTo>
                  <a:pt x="1252" y="565"/>
                </a:lnTo>
                <a:lnTo>
                  <a:pt x="1252" y="565"/>
                </a:lnTo>
                <a:lnTo>
                  <a:pt x="1258" y="565"/>
                </a:lnTo>
                <a:lnTo>
                  <a:pt x="1258" y="565"/>
                </a:lnTo>
                <a:lnTo>
                  <a:pt x="1258" y="565"/>
                </a:lnTo>
                <a:lnTo>
                  <a:pt x="1259" y="565"/>
                </a:lnTo>
                <a:lnTo>
                  <a:pt x="1259" y="565"/>
                </a:lnTo>
                <a:lnTo>
                  <a:pt x="1263" y="565"/>
                </a:lnTo>
                <a:lnTo>
                  <a:pt x="1263" y="565"/>
                </a:lnTo>
                <a:lnTo>
                  <a:pt x="1263" y="565"/>
                </a:lnTo>
                <a:lnTo>
                  <a:pt x="1264" y="565"/>
                </a:lnTo>
                <a:lnTo>
                  <a:pt x="1264" y="565"/>
                </a:lnTo>
                <a:lnTo>
                  <a:pt x="1267" y="565"/>
                </a:lnTo>
                <a:lnTo>
                  <a:pt x="1267" y="565"/>
                </a:lnTo>
                <a:lnTo>
                  <a:pt x="1267" y="565"/>
                </a:lnTo>
                <a:lnTo>
                  <a:pt x="1279" y="565"/>
                </a:lnTo>
                <a:lnTo>
                  <a:pt x="1279" y="565"/>
                </a:lnTo>
                <a:lnTo>
                  <a:pt x="1279" y="565"/>
                </a:lnTo>
                <a:lnTo>
                  <a:pt x="1286" y="565"/>
                </a:lnTo>
                <a:lnTo>
                  <a:pt x="1286" y="565"/>
                </a:lnTo>
                <a:lnTo>
                  <a:pt x="1286" y="565"/>
                </a:lnTo>
                <a:lnTo>
                  <a:pt x="1287" y="565"/>
                </a:lnTo>
                <a:lnTo>
                  <a:pt x="1287" y="565"/>
                </a:lnTo>
                <a:lnTo>
                  <a:pt x="1291" y="565"/>
                </a:lnTo>
                <a:lnTo>
                  <a:pt x="1291" y="565"/>
                </a:lnTo>
                <a:lnTo>
                  <a:pt x="1291" y="565"/>
                </a:lnTo>
                <a:lnTo>
                  <a:pt x="1296" y="565"/>
                </a:lnTo>
                <a:lnTo>
                  <a:pt x="1296" y="565"/>
                </a:lnTo>
                <a:lnTo>
                  <a:pt x="1296" y="565"/>
                </a:lnTo>
                <a:lnTo>
                  <a:pt x="1300" y="565"/>
                </a:lnTo>
                <a:lnTo>
                  <a:pt x="1300" y="565"/>
                </a:lnTo>
                <a:lnTo>
                  <a:pt x="1300" y="565"/>
                </a:lnTo>
                <a:lnTo>
                  <a:pt x="1308" y="565"/>
                </a:lnTo>
                <a:lnTo>
                  <a:pt x="1308" y="565"/>
                </a:lnTo>
                <a:lnTo>
                  <a:pt x="1308" y="565"/>
                </a:lnTo>
                <a:lnTo>
                  <a:pt x="1310" y="565"/>
                </a:lnTo>
                <a:lnTo>
                  <a:pt x="1310" y="565"/>
                </a:lnTo>
                <a:lnTo>
                  <a:pt x="1310" y="565"/>
                </a:lnTo>
                <a:lnTo>
                  <a:pt x="1324" y="565"/>
                </a:lnTo>
                <a:lnTo>
                  <a:pt x="1324" y="565"/>
                </a:lnTo>
                <a:lnTo>
                  <a:pt x="1324" y="565"/>
                </a:lnTo>
                <a:lnTo>
                  <a:pt x="1330" y="565"/>
                </a:lnTo>
                <a:lnTo>
                  <a:pt x="1330" y="556"/>
                </a:lnTo>
                <a:lnTo>
                  <a:pt x="1330" y="565"/>
                </a:lnTo>
                <a:lnTo>
                  <a:pt x="1331" y="565"/>
                </a:lnTo>
                <a:lnTo>
                  <a:pt x="1331" y="565"/>
                </a:lnTo>
                <a:lnTo>
                  <a:pt x="1332" y="565"/>
                </a:lnTo>
                <a:lnTo>
                  <a:pt x="1332" y="565"/>
                </a:lnTo>
                <a:lnTo>
                  <a:pt x="1334" y="565"/>
                </a:lnTo>
                <a:lnTo>
                  <a:pt x="1334" y="564"/>
                </a:lnTo>
                <a:lnTo>
                  <a:pt x="1334" y="565"/>
                </a:lnTo>
                <a:lnTo>
                  <a:pt x="1338" y="565"/>
                </a:lnTo>
                <a:lnTo>
                  <a:pt x="1338" y="474"/>
                </a:lnTo>
                <a:lnTo>
                  <a:pt x="1338" y="565"/>
                </a:lnTo>
                <a:lnTo>
                  <a:pt x="1347" y="565"/>
                </a:lnTo>
                <a:lnTo>
                  <a:pt x="1347" y="565"/>
                </a:lnTo>
                <a:lnTo>
                  <a:pt x="1347" y="565"/>
                </a:lnTo>
                <a:lnTo>
                  <a:pt x="1348" y="565"/>
                </a:lnTo>
                <a:lnTo>
                  <a:pt x="1348" y="565"/>
                </a:lnTo>
                <a:lnTo>
                  <a:pt x="1350" y="565"/>
                </a:lnTo>
                <a:lnTo>
                  <a:pt x="1350" y="565"/>
                </a:lnTo>
                <a:lnTo>
                  <a:pt x="1350" y="565"/>
                </a:lnTo>
                <a:lnTo>
                  <a:pt x="1351" y="565"/>
                </a:lnTo>
                <a:lnTo>
                  <a:pt x="1351" y="565"/>
                </a:lnTo>
                <a:lnTo>
                  <a:pt x="1354" y="565"/>
                </a:lnTo>
                <a:lnTo>
                  <a:pt x="1354" y="565"/>
                </a:lnTo>
                <a:lnTo>
                  <a:pt x="1354" y="565"/>
                </a:lnTo>
                <a:lnTo>
                  <a:pt x="1362" y="565"/>
                </a:lnTo>
                <a:lnTo>
                  <a:pt x="1362" y="565"/>
                </a:lnTo>
                <a:lnTo>
                  <a:pt x="1362" y="565"/>
                </a:lnTo>
                <a:lnTo>
                  <a:pt x="1373" y="565"/>
                </a:lnTo>
                <a:lnTo>
                  <a:pt x="1373" y="565"/>
                </a:lnTo>
                <a:lnTo>
                  <a:pt x="1373" y="565"/>
                </a:lnTo>
                <a:lnTo>
                  <a:pt x="1375" y="565"/>
                </a:lnTo>
                <a:lnTo>
                  <a:pt x="1375" y="565"/>
                </a:lnTo>
                <a:lnTo>
                  <a:pt x="1375" y="565"/>
                </a:lnTo>
                <a:lnTo>
                  <a:pt x="1376" y="565"/>
                </a:lnTo>
                <a:lnTo>
                  <a:pt x="1376" y="565"/>
                </a:lnTo>
                <a:lnTo>
                  <a:pt x="1383" y="565"/>
                </a:lnTo>
                <a:lnTo>
                  <a:pt x="1383" y="565"/>
                </a:lnTo>
                <a:lnTo>
                  <a:pt x="1383" y="565"/>
                </a:lnTo>
                <a:lnTo>
                  <a:pt x="1398" y="565"/>
                </a:lnTo>
                <a:lnTo>
                  <a:pt x="1398" y="550"/>
                </a:lnTo>
                <a:lnTo>
                  <a:pt x="1398" y="565"/>
                </a:lnTo>
                <a:lnTo>
                  <a:pt x="1401" y="565"/>
                </a:lnTo>
                <a:lnTo>
                  <a:pt x="1401" y="565"/>
                </a:lnTo>
                <a:lnTo>
                  <a:pt x="1401" y="519"/>
                </a:lnTo>
                <a:lnTo>
                  <a:pt x="1402" y="201"/>
                </a:lnTo>
                <a:lnTo>
                  <a:pt x="1402" y="565"/>
                </a:lnTo>
                <a:lnTo>
                  <a:pt x="1405" y="565"/>
                </a:lnTo>
                <a:lnTo>
                  <a:pt x="1405" y="565"/>
                </a:lnTo>
                <a:lnTo>
                  <a:pt x="1405" y="563"/>
                </a:lnTo>
                <a:lnTo>
                  <a:pt x="1406" y="559"/>
                </a:lnTo>
                <a:lnTo>
                  <a:pt x="1406" y="565"/>
                </a:lnTo>
                <a:lnTo>
                  <a:pt x="1409" y="565"/>
                </a:lnTo>
                <a:lnTo>
                  <a:pt x="1409" y="565"/>
                </a:lnTo>
                <a:lnTo>
                  <a:pt x="1409" y="392"/>
                </a:lnTo>
                <a:lnTo>
                  <a:pt x="1410" y="362"/>
                </a:lnTo>
                <a:lnTo>
                  <a:pt x="1410" y="565"/>
                </a:lnTo>
                <a:lnTo>
                  <a:pt x="1414" y="565"/>
                </a:lnTo>
                <a:lnTo>
                  <a:pt x="1414" y="565"/>
                </a:lnTo>
                <a:lnTo>
                  <a:pt x="1414" y="565"/>
                </a:lnTo>
                <a:lnTo>
                  <a:pt x="1415" y="565"/>
                </a:lnTo>
                <a:lnTo>
                  <a:pt x="1415" y="565"/>
                </a:lnTo>
                <a:lnTo>
                  <a:pt x="1429" y="565"/>
                </a:lnTo>
                <a:lnTo>
                  <a:pt x="1429" y="565"/>
                </a:lnTo>
                <a:lnTo>
                  <a:pt x="1429" y="565"/>
                </a:lnTo>
                <a:lnTo>
                  <a:pt x="1445" y="565"/>
                </a:lnTo>
                <a:lnTo>
                  <a:pt x="1445" y="565"/>
                </a:lnTo>
                <a:lnTo>
                  <a:pt x="1445" y="565"/>
                </a:lnTo>
                <a:lnTo>
                  <a:pt x="1446" y="565"/>
                </a:lnTo>
                <a:lnTo>
                  <a:pt x="1446" y="565"/>
                </a:lnTo>
                <a:lnTo>
                  <a:pt x="1447" y="565"/>
                </a:lnTo>
                <a:lnTo>
                  <a:pt x="1447" y="565"/>
                </a:lnTo>
                <a:lnTo>
                  <a:pt x="1448" y="565"/>
                </a:lnTo>
                <a:lnTo>
                  <a:pt x="1448" y="565"/>
                </a:lnTo>
                <a:lnTo>
                  <a:pt x="1449" y="565"/>
                </a:lnTo>
                <a:lnTo>
                  <a:pt x="1449" y="565"/>
                </a:lnTo>
                <a:lnTo>
                  <a:pt x="1454" y="565"/>
                </a:lnTo>
                <a:lnTo>
                  <a:pt x="1454" y="565"/>
                </a:lnTo>
                <a:lnTo>
                  <a:pt x="1454" y="565"/>
                </a:lnTo>
                <a:lnTo>
                  <a:pt x="1456" y="565"/>
                </a:lnTo>
                <a:lnTo>
                  <a:pt x="1456" y="565"/>
                </a:lnTo>
                <a:lnTo>
                  <a:pt x="1456" y="565"/>
                </a:lnTo>
                <a:lnTo>
                  <a:pt x="1464" y="565"/>
                </a:lnTo>
                <a:lnTo>
                  <a:pt x="1464" y="565"/>
                </a:lnTo>
                <a:lnTo>
                  <a:pt x="1464" y="565"/>
                </a:lnTo>
                <a:lnTo>
                  <a:pt x="1465" y="565"/>
                </a:lnTo>
                <a:lnTo>
                  <a:pt x="1465" y="565"/>
                </a:lnTo>
                <a:lnTo>
                  <a:pt x="1467" y="565"/>
                </a:lnTo>
                <a:lnTo>
                  <a:pt x="1467" y="565"/>
                </a:lnTo>
                <a:lnTo>
                  <a:pt x="1467" y="565"/>
                </a:lnTo>
                <a:lnTo>
                  <a:pt x="1468" y="565"/>
                </a:lnTo>
                <a:lnTo>
                  <a:pt x="1468" y="565"/>
                </a:lnTo>
                <a:lnTo>
                  <a:pt x="1478" y="565"/>
                </a:lnTo>
                <a:lnTo>
                  <a:pt x="1478" y="565"/>
                </a:lnTo>
                <a:lnTo>
                  <a:pt x="1478" y="565"/>
                </a:lnTo>
                <a:lnTo>
                  <a:pt x="1479" y="565"/>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11" name="Rectangle 279">
            <a:extLst>
              <a:ext uri="{FF2B5EF4-FFF2-40B4-BE49-F238E27FC236}">
                <a16:creationId xmlns:a16="http://schemas.microsoft.com/office/drawing/2014/main" id="{E6B2D1AF-9BAC-FCDF-6F45-E826F5FAEBEE}"/>
              </a:ext>
            </a:extLst>
          </p:cNvPr>
          <p:cNvSpPr>
            <a:spLocks noChangeArrowheads="1"/>
          </p:cNvSpPr>
          <p:nvPr/>
        </p:nvSpPr>
        <p:spPr bwMode="auto">
          <a:xfrm>
            <a:off x="6566441" y="368337"/>
            <a:ext cx="388006" cy="153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rgbClr val="000000"/>
                </a:solidFill>
                <a:effectLst/>
                <a:latin typeface="Arial" panose="020B0604020202020204" pitchFamily="34" charset="0"/>
              </a:rPr>
              <a:t>423.0</a:t>
            </a:r>
            <a:r>
              <a:rPr kumimoji="0" lang="en-US" altLang="ja-JP" sz="1000" b="0" i="1" u="none" strike="noStrike" cap="none" normalizeH="0" baseline="0" dirty="0">
                <a:ln>
                  <a:noFill/>
                </a:ln>
                <a:solidFill>
                  <a:srgbClr val="000000"/>
                </a:solidFill>
                <a:effectLst/>
                <a:latin typeface="Arial" panose="020B0604020202020204" pitchFamily="34" charset="0"/>
              </a:rPr>
              <a:t>1</a:t>
            </a:r>
            <a:endParaRPr kumimoji="0" lang="ja-JP" altLang="ja-JP" sz="3200" b="0" i="1" u="none" strike="noStrike" cap="none" normalizeH="0" baseline="0" dirty="0">
              <a:ln>
                <a:noFill/>
              </a:ln>
              <a:solidFill>
                <a:schemeClr val="tx1"/>
              </a:solidFill>
              <a:effectLst/>
              <a:latin typeface="Arial" panose="020B0604020202020204" pitchFamily="34" charset="0"/>
            </a:endParaRPr>
          </a:p>
        </p:txBody>
      </p:sp>
      <p:sp>
        <p:nvSpPr>
          <p:cNvPr id="812" name="Rectangle 280">
            <a:extLst>
              <a:ext uri="{FF2B5EF4-FFF2-40B4-BE49-F238E27FC236}">
                <a16:creationId xmlns:a16="http://schemas.microsoft.com/office/drawing/2014/main" id="{2DDEB224-5890-CA0E-C088-E1A0D94B710B}"/>
              </a:ext>
            </a:extLst>
          </p:cNvPr>
          <p:cNvSpPr>
            <a:spLocks noChangeArrowheads="1"/>
          </p:cNvSpPr>
          <p:nvPr/>
        </p:nvSpPr>
        <p:spPr bwMode="auto">
          <a:xfrm>
            <a:off x="7687700" y="441065"/>
            <a:ext cx="388006" cy="153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rgbClr val="000000"/>
                </a:solidFill>
                <a:effectLst/>
                <a:latin typeface="Arial" panose="020B0604020202020204" pitchFamily="34" charset="0"/>
              </a:rPr>
              <a:t>483.04</a:t>
            </a:r>
            <a:endParaRPr kumimoji="0" lang="ja-JP" altLang="ja-JP" sz="3200" b="0" i="1" u="none" strike="noStrike" cap="none" normalizeH="0" baseline="0" dirty="0">
              <a:ln>
                <a:noFill/>
              </a:ln>
              <a:solidFill>
                <a:schemeClr val="tx1"/>
              </a:solidFill>
              <a:effectLst/>
              <a:latin typeface="Arial" panose="020B0604020202020204" pitchFamily="34" charset="0"/>
            </a:endParaRPr>
          </a:p>
        </p:txBody>
      </p:sp>
      <p:sp>
        <p:nvSpPr>
          <p:cNvPr id="814" name="Rectangle 282">
            <a:extLst>
              <a:ext uri="{FF2B5EF4-FFF2-40B4-BE49-F238E27FC236}">
                <a16:creationId xmlns:a16="http://schemas.microsoft.com/office/drawing/2014/main" id="{D697585B-3FA3-3E1E-F48C-5B0BC3D1051C}"/>
              </a:ext>
            </a:extLst>
          </p:cNvPr>
          <p:cNvSpPr>
            <a:spLocks noChangeArrowheads="1"/>
          </p:cNvSpPr>
          <p:nvPr/>
        </p:nvSpPr>
        <p:spPr bwMode="auto">
          <a:xfrm>
            <a:off x="7391548" y="1666601"/>
            <a:ext cx="388006" cy="153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rgbClr val="000000"/>
                </a:solidFill>
                <a:effectLst/>
                <a:latin typeface="Arial" panose="020B0604020202020204" pitchFamily="34" charset="0"/>
              </a:rPr>
              <a:t>466.9</a:t>
            </a:r>
            <a:r>
              <a:rPr kumimoji="0" lang="en-US" altLang="ja-JP" sz="1000" b="0" i="1" u="none" strike="noStrike" cap="none" normalizeH="0" baseline="0" dirty="0">
                <a:ln>
                  <a:noFill/>
                </a:ln>
                <a:solidFill>
                  <a:srgbClr val="000000"/>
                </a:solidFill>
                <a:effectLst/>
                <a:latin typeface="Arial" panose="020B0604020202020204" pitchFamily="34" charset="0"/>
              </a:rPr>
              <a:t>9</a:t>
            </a:r>
            <a:endParaRPr kumimoji="0" lang="ja-JP" altLang="ja-JP" sz="3200" b="0" i="1" u="none" strike="noStrike" cap="none" normalizeH="0" baseline="0" dirty="0">
              <a:ln>
                <a:noFill/>
              </a:ln>
              <a:solidFill>
                <a:schemeClr val="tx1"/>
              </a:solidFill>
              <a:effectLst/>
              <a:latin typeface="Arial" panose="020B0604020202020204" pitchFamily="34" charset="0"/>
            </a:endParaRPr>
          </a:p>
        </p:txBody>
      </p:sp>
      <p:sp>
        <p:nvSpPr>
          <p:cNvPr id="815" name="Rectangle 283">
            <a:extLst>
              <a:ext uri="{FF2B5EF4-FFF2-40B4-BE49-F238E27FC236}">
                <a16:creationId xmlns:a16="http://schemas.microsoft.com/office/drawing/2014/main" id="{5F9431D5-8004-CE0F-729E-F4F3009910C2}"/>
              </a:ext>
            </a:extLst>
          </p:cNvPr>
          <p:cNvSpPr>
            <a:spLocks noChangeArrowheads="1"/>
          </p:cNvSpPr>
          <p:nvPr/>
        </p:nvSpPr>
        <p:spPr bwMode="auto">
          <a:xfrm>
            <a:off x="5175953" y="2486720"/>
            <a:ext cx="388006" cy="153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rgbClr val="000000"/>
                </a:solidFill>
                <a:effectLst/>
                <a:latin typeface="Arial" panose="020B0604020202020204" pitchFamily="34" charset="0"/>
              </a:rPr>
              <a:t>344.9</a:t>
            </a:r>
            <a:r>
              <a:rPr kumimoji="0" lang="en-US" altLang="ja-JP" sz="1000" b="0" i="1" u="none" strike="noStrike" cap="none" normalizeH="0" baseline="0" dirty="0">
                <a:ln>
                  <a:noFill/>
                </a:ln>
                <a:solidFill>
                  <a:srgbClr val="000000"/>
                </a:solidFill>
                <a:effectLst/>
                <a:latin typeface="Arial" panose="020B0604020202020204" pitchFamily="34" charset="0"/>
              </a:rPr>
              <a:t>6</a:t>
            </a:r>
            <a:endParaRPr kumimoji="0" lang="ja-JP" altLang="ja-JP" sz="3200" b="0" i="1" u="none" strike="noStrike" cap="none" normalizeH="0" baseline="0" dirty="0">
              <a:ln>
                <a:noFill/>
              </a:ln>
              <a:solidFill>
                <a:schemeClr val="tx1"/>
              </a:solidFill>
              <a:effectLst/>
              <a:latin typeface="Arial" panose="020B0604020202020204" pitchFamily="34" charset="0"/>
            </a:endParaRPr>
          </a:p>
        </p:txBody>
      </p:sp>
      <p:sp>
        <p:nvSpPr>
          <p:cNvPr id="816" name="Rectangle 284">
            <a:extLst>
              <a:ext uri="{FF2B5EF4-FFF2-40B4-BE49-F238E27FC236}">
                <a16:creationId xmlns:a16="http://schemas.microsoft.com/office/drawing/2014/main" id="{4E9991CF-83B4-2622-FE79-4DC8A9FFBA39}"/>
              </a:ext>
            </a:extLst>
          </p:cNvPr>
          <p:cNvSpPr>
            <a:spLocks noChangeArrowheads="1"/>
          </p:cNvSpPr>
          <p:nvPr/>
        </p:nvSpPr>
        <p:spPr bwMode="auto">
          <a:xfrm>
            <a:off x="5963051" y="2500647"/>
            <a:ext cx="388006" cy="153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rgbClr val="000000"/>
                </a:solidFill>
                <a:effectLst/>
                <a:latin typeface="Arial" panose="020B0604020202020204" pitchFamily="34" charset="0"/>
              </a:rPr>
              <a:t>392.99</a:t>
            </a:r>
            <a:endParaRPr kumimoji="0" lang="ja-JP" altLang="ja-JP" sz="3200" b="0" i="1" u="none" strike="noStrike" cap="none" normalizeH="0" baseline="0" dirty="0">
              <a:ln>
                <a:noFill/>
              </a:ln>
              <a:solidFill>
                <a:schemeClr val="tx1"/>
              </a:solidFill>
              <a:effectLst/>
              <a:latin typeface="Arial" panose="020B0604020202020204" pitchFamily="34" charset="0"/>
            </a:endParaRPr>
          </a:p>
        </p:txBody>
      </p:sp>
      <p:sp>
        <p:nvSpPr>
          <p:cNvPr id="818" name="Rectangle 286">
            <a:extLst>
              <a:ext uri="{FF2B5EF4-FFF2-40B4-BE49-F238E27FC236}">
                <a16:creationId xmlns:a16="http://schemas.microsoft.com/office/drawing/2014/main" id="{83A8C762-1572-A464-BFD8-CEA7D5A13A02}"/>
              </a:ext>
            </a:extLst>
          </p:cNvPr>
          <p:cNvSpPr>
            <a:spLocks noChangeArrowheads="1"/>
          </p:cNvSpPr>
          <p:nvPr/>
        </p:nvSpPr>
        <p:spPr bwMode="auto">
          <a:xfrm>
            <a:off x="4710345" y="2548616"/>
            <a:ext cx="388006" cy="153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rgbClr val="000000"/>
                </a:solidFill>
                <a:effectLst/>
                <a:latin typeface="Arial" panose="020B0604020202020204" pitchFamily="34" charset="0"/>
              </a:rPr>
              <a:t>32</a:t>
            </a:r>
            <a:r>
              <a:rPr kumimoji="0" lang="en-US" altLang="ja-JP" sz="1000" b="0" i="1" u="none" strike="noStrike" cap="none" normalizeH="0" baseline="0" dirty="0">
                <a:ln>
                  <a:noFill/>
                </a:ln>
                <a:solidFill>
                  <a:srgbClr val="000000"/>
                </a:solidFill>
                <a:effectLst/>
                <a:latin typeface="Arial" panose="020B0604020202020204" pitchFamily="34" charset="0"/>
              </a:rPr>
              <a:t>7.00</a:t>
            </a:r>
            <a:endParaRPr kumimoji="0" lang="ja-JP" altLang="ja-JP" sz="3200" b="0" i="1" u="none" strike="noStrike" cap="none" normalizeH="0" baseline="0" dirty="0">
              <a:ln>
                <a:noFill/>
              </a:ln>
              <a:solidFill>
                <a:schemeClr val="tx1"/>
              </a:solidFill>
              <a:effectLst/>
              <a:latin typeface="Arial" panose="020B0604020202020204" pitchFamily="34" charset="0"/>
            </a:endParaRPr>
          </a:p>
        </p:txBody>
      </p:sp>
      <p:sp>
        <p:nvSpPr>
          <p:cNvPr id="760" name="テキスト ボックス 759">
            <a:extLst>
              <a:ext uri="{FF2B5EF4-FFF2-40B4-BE49-F238E27FC236}">
                <a16:creationId xmlns:a16="http://schemas.microsoft.com/office/drawing/2014/main" id="{1E6AB01D-D57F-BCB7-9374-75960CA4E8A1}"/>
              </a:ext>
            </a:extLst>
          </p:cNvPr>
          <p:cNvSpPr txBox="1"/>
          <p:nvPr/>
        </p:nvSpPr>
        <p:spPr>
          <a:xfrm>
            <a:off x="6143987" y="1657980"/>
            <a:ext cx="733424" cy="246221"/>
          </a:xfrm>
          <a:prstGeom prst="rect">
            <a:avLst/>
          </a:prstGeom>
          <a:noFill/>
        </p:spPr>
        <p:txBody>
          <a:bodyPr wrap="square" rtlCol="0">
            <a:spAutoFit/>
          </a:bodyPr>
          <a:lstStyle/>
          <a:p>
            <a:r>
              <a:rPr kumimoji="1" lang="en-US" altLang="ja-JP" sz="1000" i="1" dirty="0">
                <a:latin typeface="+mj-lt"/>
                <a:cs typeface="Arial" panose="020B0604020202020204" pitchFamily="34" charset="0"/>
              </a:rPr>
              <a:t>405.00</a:t>
            </a:r>
            <a:endParaRPr kumimoji="1" lang="ja-JP" altLang="en-US" sz="1000" i="1" dirty="0">
              <a:latin typeface="+mj-lt"/>
              <a:cs typeface="Arial" panose="020B0604020202020204" pitchFamily="34" charset="0"/>
            </a:endParaRPr>
          </a:p>
        </p:txBody>
      </p:sp>
      <p:sp>
        <p:nvSpPr>
          <p:cNvPr id="762" name="テキスト ボックス 761">
            <a:extLst>
              <a:ext uri="{FF2B5EF4-FFF2-40B4-BE49-F238E27FC236}">
                <a16:creationId xmlns:a16="http://schemas.microsoft.com/office/drawing/2014/main" id="{992F6CBF-899D-AD0D-D70A-C31A3E52C6C1}"/>
              </a:ext>
            </a:extLst>
          </p:cNvPr>
          <p:cNvSpPr txBox="1"/>
          <p:nvPr/>
        </p:nvSpPr>
        <p:spPr>
          <a:xfrm>
            <a:off x="6836883" y="1150402"/>
            <a:ext cx="121109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-78(C</a:t>
            </a:r>
            <a:r>
              <a:rPr kumimoji="0" lang="en-US" altLang="ja-JP" sz="700" i="0" u="none" strike="noStrike" kern="1200" cap="none" spc="0" normalizeH="0" baseline="-25000" noProof="0" dirty="0">
                <a:ln>
                  <a:noFill/>
                </a:ln>
                <a:solidFill>
                  <a:schemeClr val="accent1"/>
                </a:solidFill>
                <a:effectLst/>
                <a:uLnTx/>
                <a:uFillTx/>
                <a:latin typeface="+mj-lt"/>
                <a:cs typeface="Arial" panose="020B0604020202020204" pitchFamily="34" charset="0"/>
              </a:rPr>
              <a:t>2</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H</a:t>
            </a:r>
            <a:r>
              <a:rPr kumimoji="0" lang="en-US" altLang="ja-JP" sz="700" i="0" u="none" strike="noStrike" kern="1200" cap="none" spc="0" normalizeH="0" baseline="-25000" noProof="0" dirty="0">
                <a:ln>
                  <a:noFill/>
                </a:ln>
                <a:solidFill>
                  <a:schemeClr val="accent1"/>
                </a:solidFill>
                <a:effectLst/>
                <a:uLnTx/>
                <a:uFillTx/>
                <a:latin typeface="+mj-lt"/>
                <a:cs typeface="Arial" panose="020B0604020202020204" pitchFamily="34" charset="0"/>
              </a:rPr>
              <a:t>3</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ClO)[2]</a:t>
            </a:r>
            <a:endParaRPr kumimoji="0" lang="ja-JP" altLang="en-US" sz="700" i="0" u="none" strike="noStrike" kern="1200" cap="none" spc="0" normalizeH="0" baseline="0" noProof="0" dirty="0">
              <a:ln>
                <a:noFill/>
              </a:ln>
              <a:solidFill>
                <a:schemeClr val="accent1"/>
              </a:solidFill>
              <a:effectLst/>
              <a:uLnTx/>
              <a:uFillTx/>
              <a:latin typeface="+mj-lt"/>
              <a:cs typeface="Arial" panose="020B0604020202020204" pitchFamily="34" charset="0"/>
            </a:endParaRPr>
          </a:p>
        </p:txBody>
      </p:sp>
      <p:cxnSp>
        <p:nvCxnSpPr>
          <p:cNvPr id="770" name="直線矢印コネクタ 769">
            <a:extLst>
              <a:ext uri="{FF2B5EF4-FFF2-40B4-BE49-F238E27FC236}">
                <a16:creationId xmlns:a16="http://schemas.microsoft.com/office/drawing/2014/main" id="{8A6B4702-E579-D015-9B89-F9BA83484287}"/>
              </a:ext>
            </a:extLst>
          </p:cNvPr>
          <p:cNvCxnSpPr>
            <a:cxnSpLocks/>
          </p:cNvCxnSpPr>
          <p:nvPr/>
        </p:nvCxnSpPr>
        <p:spPr>
          <a:xfrm flipH="1">
            <a:off x="6421869" y="1321276"/>
            <a:ext cx="1466232" cy="0"/>
          </a:xfrm>
          <a:prstGeom prst="straightConnector1">
            <a:avLst/>
          </a:prstGeom>
          <a:ln w="6350">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772" name="直線コネクタ 771">
            <a:extLst>
              <a:ext uri="{FF2B5EF4-FFF2-40B4-BE49-F238E27FC236}">
                <a16:creationId xmlns:a16="http://schemas.microsoft.com/office/drawing/2014/main" id="{AFA946AB-7AD5-87EC-901C-6DA029CAF353}"/>
              </a:ext>
            </a:extLst>
          </p:cNvPr>
          <p:cNvCxnSpPr>
            <a:cxnSpLocks/>
          </p:cNvCxnSpPr>
          <p:nvPr/>
        </p:nvCxnSpPr>
        <p:spPr>
          <a:xfrm>
            <a:off x="6185266" y="1158809"/>
            <a:ext cx="0" cy="1360181"/>
          </a:xfrm>
          <a:prstGeom prst="line">
            <a:avLst/>
          </a:prstGeom>
          <a:ln w="3175">
            <a:prstDash val="dash"/>
          </a:ln>
        </p:spPr>
        <p:style>
          <a:lnRef idx="1">
            <a:schemeClr val="dk1"/>
          </a:lnRef>
          <a:fillRef idx="0">
            <a:schemeClr val="dk1"/>
          </a:fillRef>
          <a:effectRef idx="0">
            <a:schemeClr val="dk1"/>
          </a:effectRef>
          <a:fontRef idx="minor">
            <a:schemeClr val="tx1"/>
          </a:fontRef>
        </p:style>
      </p:cxnSp>
      <p:cxnSp>
        <p:nvCxnSpPr>
          <p:cNvPr id="776" name="直線コネクタ 775">
            <a:extLst>
              <a:ext uri="{FF2B5EF4-FFF2-40B4-BE49-F238E27FC236}">
                <a16:creationId xmlns:a16="http://schemas.microsoft.com/office/drawing/2014/main" id="{45B01CEE-238C-FACC-5E87-0093C12D3321}"/>
              </a:ext>
            </a:extLst>
          </p:cNvPr>
          <p:cNvCxnSpPr>
            <a:cxnSpLocks/>
          </p:cNvCxnSpPr>
          <p:nvPr/>
        </p:nvCxnSpPr>
        <p:spPr>
          <a:xfrm flipH="1">
            <a:off x="7586036" y="1821655"/>
            <a:ext cx="2972" cy="520495"/>
          </a:xfrm>
          <a:prstGeom prst="line">
            <a:avLst/>
          </a:prstGeom>
          <a:ln w="3175">
            <a:prstDash val="dash"/>
          </a:ln>
        </p:spPr>
        <p:style>
          <a:lnRef idx="1">
            <a:schemeClr val="dk1"/>
          </a:lnRef>
          <a:fillRef idx="0">
            <a:schemeClr val="dk1"/>
          </a:fillRef>
          <a:effectRef idx="0">
            <a:schemeClr val="dk1"/>
          </a:effectRef>
          <a:fontRef idx="minor">
            <a:schemeClr val="tx1"/>
          </a:fontRef>
        </p:style>
      </p:cxnSp>
      <p:cxnSp>
        <p:nvCxnSpPr>
          <p:cNvPr id="778" name="直線コネクタ 777">
            <a:extLst>
              <a:ext uri="{FF2B5EF4-FFF2-40B4-BE49-F238E27FC236}">
                <a16:creationId xmlns:a16="http://schemas.microsoft.com/office/drawing/2014/main" id="{E755585C-3181-6857-7276-DD8CB1653DF5}"/>
              </a:ext>
            </a:extLst>
          </p:cNvPr>
          <p:cNvCxnSpPr>
            <a:cxnSpLocks/>
          </p:cNvCxnSpPr>
          <p:nvPr/>
        </p:nvCxnSpPr>
        <p:spPr>
          <a:xfrm>
            <a:off x="6414796" y="1328336"/>
            <a:ext cx="0" cy="360000"/>
          </a:xfrm>
          <a:prstGeom prst="line">
            <a:avLst/>
          </a:prstGeom>
          <a:ln w="3175">
            <a:prstDash val="dash"/>
          </a:ln>
        </p:spPr>
        <p:style>
          <a:lnRef idx="1">
            <a:schemeClr val="dk1"/>
          </a:lnRef>
          <a:fillRef idx="0">
            <a:schemeClr val="dk1"/>
          </a:fillRef>
          <a:effectRef idx="0">
            <a:schemeClr val="dk1"/>
          </a:effectRef>
          <a:fontRef idx="minor">
            <a:schemeClr val="tx1"/>
          </a:fontRef>
        </p:style>
      </p:cxnSp>
      <p:cxnSp>
        <p:nvCxnSpPr>
          <p:cNvPr id="787" name="直線矢印コネクタ 786">
            <a:extLst>
              <a:ext uri="{FF2B5EF4-FFF2-40B4-BE49-F238E27FC236}">
                <a16:creationId xmlns:a16="http://schemas.microsoft.com/office/drawing/2014/main" id="{B77F44B9-6A2D-25E4-E281-2397C5DB24BD}"/>
              </a:ext>
            </a:extLst>
          </p:cNvPr>
          <p:cNvCxnSpPr>
            <a:cxnSpLocks/>
          </p:cNvCxnSpPr>
          <p:nvPr/>
        </p:nvCxnSpPr>
        <p:spPr>
          <a:xfrm flipH="1" flipV="1">
            <a:off x="7586036" y="2462321"/>
            <a:ext cx="293592" cy="1356"/>
          </a:xfrm>
          <a:prstGeom prst="straightConnector1">
            <a:avLst/>
          </a:prstGeom>
          <a:ln w="6350">
            <a:solidFill>
              <a:schemeClr val="accent1"/>
            </a:solidFill>
            <a:tailEnd type="triangle"/>
          </a:ln>
        </p:spPr>
        <p:style>
          <a:lnRef idx="1">
            <a:schemeClr val="dk1"/>
          </a:lnRef>
          <a:fillRef idx="0">
            <a:schemeClr val="dk1"/>
          </a:fillRef>
          <a:effectRef idx="0">
            <a:schemeClr val="dk1"/>
          </a:effectRef>
          <a:fontRef idx="minor">
            <a:schemeClr val="tx1"/>
          </a:fontRef>
        </p:style>
      </p:cxnSp>
      <p:sp>
        <p:nvSpPr>
          <p:cNvPr id="3" name="テキスト ボックス 2">
            <a:extLst>
              <a:ext uri="{FF2B5EF4-FFF2-40B4-BE49-F238E27FC236}">
                <a16:creationId xmlns:a16="http://schemas.microsoft.com/office/drawing/2014/main" id="{8DCCEF2F-C5A3-E980-84FE-5E58291DA8C7}"/>
              </a:ext>
            </a:extLst>
          </p:cNvPr>
          <p:cNvSpPr txBox="1"/>
          <p:nvPr/>
        </p:nvSpPr>
        <p:spPr>
          <a:xfrm>
            <a:off x="7369712" y="179994"/>
            <a:ext cx="1534962" cy="24622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0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a:t>
            </a:r>
            <a:r>
              <a:rPr kumimoji="0" lang="en-US" altLang="ja-JP" sz="1000" u="none" strike="noStrike" kern="1200" cap="none" spc="0" normalizeH="0" baseline="0" noProof="0" dirty="0" err="1">
                <a:ln>
                  <a:noFill/>
                </a:ln>
                <a:solidFill>
                  <a:schemeClr val="accent1"/>
                </a:solidFill>
                <a:effectLst/>
                <a:uLnTx/>
                <a:uFillTx/>
                <a:latin typeface="+mj-lt"/>
                <a:ea typeface="游ゴシック" panose="020B0400000000000000" pitchFamily="50" charset="-128"/>
                <a:cs typeface="Arial" panose="020B0604020202020204" pitchFamily="34" charset="0"/>
              </a:rPr>
              <a:t>Astragalin+Cl</a:t>
            </a:r>
            <a:r>
              <a:rPr kumimoji="0" lang="en-US" altLang="ja-JP" sz="100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a:t>
            </a:r>
            <a:r>
              <a:rPr kumimoji="0" lang="en-US" altLang="ja-JP" sz="1000" u="none" strike="noStrike" kern="1200" cap="none" spc="0" normalizeH="0" baseline="30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a:t>
            </a:r>
            <a:endParaRPr kumimoji="0" lang="ja-JP" altLang="en-US" sz="1000" u="none" strike="noStrike" kern="1200" cap="none" spc="0" normalizeH="0" baseline="3000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sp>
        <p:nvSpPr>
          <p:cNvPr id="792" name="テキスト ボックス 791">
            <a:extLst>
              <a:ext uri="{FF2B5EF4-FFF2-40B4-BE49-F238E27FC236}">
                <a16:creationId xmlns:a16="http://schemas.microsoft.com/office/drawing/2014/main" id="{2FE2DAE7-E344-9E4C-6DC4-A9838956608A}"/>
              </a:ext>
            </a:extLst>
          </p:cNvPr>
          <p:cNvSpPr txBox="1"/>
          <p:nvPr/>
        </p:nvSpPr>
        <p:spPr>
          <a:xfrm>
            <a:off x="5776906" y="5094653"/>
            <a:ext cx="590240" cy="246221"/>
          </a:xfrm>
          <a:prstGeom prst="rect">
            <a:avLst/>
          </a:prstGeom>
          <a:noFill/>
        </p:spPr>
        <p:txBody>
          <a:bodyPr wrap="square" rtlCol="0">
            <a:spAutoFit/>
          </a:bodyPr>
          <a:lstStyle/>
          <a:p>
            <a:r>
              <a:rPr kumimoji="1" lang="en-US" altLang="ja-JP" sz="1000" i="1" dirty="0">
                <a:solidFill>
                  <a:schemeClr val="accent1"/>
                </a:solidFill>
              </a:rPr>
              <a:t>392.99</a:t>
            </a:r>
            <a:endParaRPr kumimoji="1" lang="ja-JP" altLang="en-US" sz="1000" i="1" dirty="0">
              <a:solidFill>
                <a:schemeClr val="accent1"/>
              </a:solidFill>
            </a:endParaRPr>
          </a:p>
        </p:txBody>
      </p:sp>
      <p:grpSp>
        <p:nvGrpSpPr>
          <p:cNvPr id="181" name="Group 4">
            <a:extLst>
              <a:ext uri="{FF2B5EF4-FFF2-40B4-BE49-F238E27FC236}">
                <a16:creationId xmlns:a16="http://schemas.microsoft.com/office/drawing/2014/main" id="{A839F81A-4690-5349-FF5B-6AFDC6DD0914}"/>
              </a:ext>
            </a:extLst>
          </p:cNvPr>
          <p:cNvGrpSpPr>
            <a:grpSpLocks/>
          </p:cNvGrpSpPr>
          <p:nvPr/>
        </p:nvGrpSpPr>
        <p:grpSpPr bwMode="auto">
          <a:xfrm>
            <a:off x="759096" y="3125363"/>
            <a:ext cx="7592170" cy="2578145"/>
            <a:chOff x="484" y="1927"/>
            <a:chExt cx="4780" cy="1919"/>
          </a:xfrm>
        </p:grpSpPr>
        <p:sp>
          <p:nvSpPr>
            <p:cNvPr id="182" name="AutoShape 3">
              <a:extLst>
                <a:ext uri="{FF2B5EF4-FFF2-40B4-BE49-F238E27FC236}">
                  <a16:creationId xmlns:a16="http://schemas.microsoft.com/office/drawing/2014/main" id="{D7B155EE-0E03-F62D-BA54-ACB006AD3D47}"/>
                </a:ext>
              </a:extLst>
            </p:cNvPr>
            <p:cNvSpPr>
              <a:spLocks noChangeAspect="1" noChangeArrowheads="1" noTextEdit="1"/>
            </p:cNvSpPr>
            <p:nvPr/>
          </p:nvSpPr>
          <p:spPr bwMode="auto">
            <a:xfrm>
              <a:off x="621" y="1964"/>
              <a:ext cx="4643" cy="1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nvGrpSpPr>
            <p:cNvPr id="183" name="Group 205">
              <a:extLst>
                <a:ext uri="{FF2B5EF4-FFF2-40B4-BE49-F238E27FC236}">
                  <a16:creationId xmlns:a16="http://schemas.microsoft.com/office/drawing/2014/main" id="{08647840-1254-1930-2BB9-4C7355F27713}"/>
                </a:ext>
              </a:extLst>
            </p:cNvPr>
            <p:cNvGrpSpPr>
              <a:grpSpLocks/>
            </p:cNvGrpSpPr>
            <p:nvPr/>
          </p:nvGrpSpPr>
          <p:grpSpPr bwMode="auto">
            <a:xfrm>
              <a:off x="484" y="1927"/>
              <a:ext cx="4714" cy="1826"/>
              <a:chOff x="484" y="1927"/>
              <a:chExt cx="4714" cy="1826"/>
            </a:xfrm>
          </p:grpSpPr>
          <p:sp>
            <p:nvSpPr>
              <p:cNvPr id="561" name="Rectangle 6">
                <a:extLst>
                  <a:ext uri="{FF2B5EF4-FFF2-40B4-BE49-F238E27FC236}">
                    <a16:creationId xmlns:a16="http://schemas.microsoft.com/office/drawing/2014/main" id="{8E9C23ED-EEBE-D57C-AF22-3459C980C67B}"/>
                  </a:ext>
                </a:extLst>
              </p:cNvPr>
              <p:cNvSpPr>
                <a:spLocks noChangeArrowheads="1"/>
              </p:cNvSpPr>
              <p:nvPr/>
            </p:nvSpPr>
            <p:spPr bwMode="auto">
              <a:xfrm>
                <a:off x="1352" y="1967"/>
                <a:ext cx="1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Arial" panose="020B0604020202020204" pitchFamily="34" charset="0"/>
                  </a:rPr>
                  <a:t> </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569" name="Rectangle 14">
                <a:extLst>
                  <a:ext uri="{FF2B5EF4-FFF2-40B4-BE49-F238E27FC236}">
                    <a16:creationId xmlns:a16="http://schemas.microsoft.com/office/drawing/2014/main" id="{A77AA07E-2BB3-85C9-3BED-8CB808AA312F}"/>
                  </a:ext>
                </a:extLst>
              </p:cNvPr>
              <p:cNvSpPr>
                <a:spLocks noChangeArrowheads="1"/>
              </p:cNvSpPr>
              <p:nvPr/>
            </p:nvSpPr>
            <p:spPr bwMode="auto">
              <a:xfrm>
                <a:off x="484" y="1927"/>
                <a:ext cx="355"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000" b="0" i="0" u="none" strike="noStrike" cap="none" normalizeH="0" baseline="0" dirty="0">
                    <a:ln>
                      <a:noFill/>
                    </a:ln>
                    <a:solidFill>
                      <a:sysClr val="windowText" lastClr="000000"/>
                    </a:solidFill>
                    <a:effectLst/>
                  </a:rPr>
                  <a:t>(</a:t>
                </a:r>
                <a:r>
                  <a:rPr kumimoji="0" lang="ja-JP" altLang="ja-JP" sz="1000" b="0" i="0" u="none" strike="noStrike" cap="none" normalizeH="0" baseline="0" dirty="0">
                    <a:ln>
                      <a:noFill/>
                    </a:ln>
                    <a:solidFill>
                      <a:sysClr val="windowText" lastClr="000000"/>
                    </a:solidFill>
                    <a:effectLst/>
                  </a:rPr>
                  <a:t>9.02E</a:t>
                </a:r>
                <a:r>
                  <a:rPr kumimoji="0" lang="en-US" altLang="ja-JP" sz="1000" b="0" i="0" u="none" strike="noStrike" cap="none" normalizeH="0" baseline="0" dirty="0">
                    <a:ln>
                      <a:noFill/>
                    </a:ln>
                    <a:solidFill>
                      <a:sysClr val="windowText" lastClr="000000"/>
                    </a:solidFill>
                    <a:effectLst/>
                  </a:rPr>
                  <a:t>+</a:t>
                </a:r>
                <a:r>
                  <a:rPr kumimoji="0" lang="ja-JP" altLang="ja-JP" sz="1000" b="0" i="0" u="none" strike="noStrike" cap="none" normalizeH="0" baseline="0" dirty="0">
                    <a:ln>
                      <a:noFill/>
                    </a:ln>
                    <a:solidFill>
                      <a:sysClr val="windowText" lastClr="000000"/>
                    </a:solidFill>
                    <a:effectLst/>
                  </a:rPr>
                  <a:t>3</a:t>
                </a:r>
                <a:r>
                  <a:rPr lang="en-US" altLang="ja-JP" sz="1000" dirty="0">
                    <a:solidFill>
                      <a:sysClr val="windowText" lastClr="000000"/>
                    </a:solidFill>
                  </a:rPr>
                  <a:t>)</a:t>
                </a:r>
                <a:endParaRPr kumimoji="0" lang="ja-JP" altLang="ja-JP" sz="1000" b="0" i="0" u="none" strike="noStrike" cap="none" normalizeH="0" baseline="0" dirty="0">
                  <a:ln>
                    <a:noFill/>
                  </a:ln>
                  <a:solidFill>
                    <a:sysClr val="windowText" lastClr="000000"/>
                  </a:solidFill>
                  <a:effectLst/>
                </a:endParaRPr>
              </a:p>
            </p:txBody>
          </p:sp>
          <p:sp>
            <p:nvSpPr>
              <p:cNvPr id="572" name="Line 17">
                <a:extLst>
                  <a:ext uri="{FF2B5EF4-FFF2-40B4-BE49-F238E27FC236}">
                    <a16:creationId xmlns:a16="http://schemas.microsoft.com/office/drawing/2014/main" id="{775A101D-C276-7AEA-F2C3-1F2B20F5816F}"/>
                  </a:ext>
                </a:extLst>
              </p:cNvPr>
              <p:cNvSpPr>
                <a:spLocks noChangeShapeType="1"/>
              </p:cNvSpPr>
              <p:nvPr/>
            </p:nvSpPr>
            <p:spPr bwMode="auto">
              <a:xfrm>
                <a:off x="783" y="3739"/>
                <a:ext cx="441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73" name="Line 18">
                <a:extLst>
                  <a:ext uri="{FF2B5EF4-FFF2-40B4-BE49-F238E27FC236}">
                    <a16:creationId xmlns:a16="http://schemas.microsoft.com/office/drawing/2014/main" id="{9B9AA638-672B-9DA1-DCF2-8C2245F90C56}"/>
                  </a:ext>
                </a:extLst>
              </p:cNvPr>
              <p:cNvSpPr>
                <a:spLocks noChangeShapeType="1"/>
              </p:cNvSpPr>
              <p:nvPr/>
            </p:nvSpPr>
            <p:spPr bwMode="auto">
              <a:xfrm>
                <a:off x="841"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74" name="Line 19">
                <a:extLst>
                  <a:ext uri="{FF2B5EF4-FFF2-40B4-BE49-F238E27FC236}">
                    <a16:creationId xmlns:a16="http://schemas.microsoft.com/office/drawing/2014/main" id="{14E7CBA0-0D3D-5AEB-7592-5446384462C7}"/>
                  </a:ext>
                </a:extLst>
              </p:cNvPr>
              <p:cNvSpPr>
                <a:spLocks noChangeShapeType="1"/>
              </p:cNvSpPr>
              <p:nvPr/>
            </p:nvSpPr>
            <p:spPr bwMode="auto">
              <a:xfrm>
                <a:off x="960"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75" name="Line 20">
                <a:extLst>
                  <a:ext uri="{FF2B5EF4-FFF2-40B4-BE49-F238E27FC236}">
                    <a16:creationId xmlns:a16="http://schemas.microsoft.com/office/drawing/2014/main" id="{6C3BEAA6-430E-D9AB-8EC5-F04176EE7CB7}"/>
                  </a:ext>
                </a:extLst>
              </p:cNvPr>
              <p:cNvSpPr>
                <a:spLocks noChangeShapeType="1"/>
              </p:cNvSpPr>
              <p:nvPr/>
            </p:nvSpPr>
            <p:spPr bwMode="auto">
              <a:xfrm>
                <a:off x="1019"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76" name="Line 21">
                <a:extLst>
                  <a:ext uri="{FF2B5EF4-FFF2-40B4-BE49-F238E27FC236}">
                    <a16:creationId xmlns:a16="http://schemas.microsoft.com/office/drawing/2014/main" id="{4BFBCDCA-C879-C504-FD64-9DF8D7E66C2A}"/>
                  </a:ext>
                </a:extLst>
              </p:cNvPr>
              <p:cNvSpPr>
                <a:spLocks noChangeShapeType="1"/>
              </p:cNvSpPr>
              <p:nvPr/>
            </p:nvSpPr>
            <p:spPr bwMode="auto">
              <a:xfrm>
                <a:off x="1079"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77" name="Line 22">
                <a:extLst>
                  <a:ext uri="{FF2B5EF4-FFF2-40B4-BE49-F238E27FC236}">
                    <a16:creationId xmlns:a16="http://schemas.microsoft.com/office/drawing/2014/main" id="{37655BFF-D158-74A3-C7C1-8A59E14D9AD9}"/>
                  </a:ext>
                </a:extLst>
              </p:cNvPr>
              <p:cNvSpPr>
                <a:spLocks noChangeShapeType="1"/>
              </p:cNvSpPr>
              <p:nvPr/>
            </p:nvSpPr>
            <p:spPr bwMode="auto">
              <a:xfrm>
                <a:off x="1196"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78" name="Line 23">
                <a:extLst>
                  <a:ext uri="{FF2B5EF4-FFF2-40B4-BE49-F238E27FC236}">
                    <a16:creationId xmlns:a16="http://schemas.microsoft.com/office/drawing/2014/main" id="{5BC7F594-A9A4-2369-2EA7-F4D2B5C5CFFF}"/>
                  </a:ext>
                </a:extLst>
              </p:cNvPr>
              <p:cNvSpPr>
                <a:spLocks noChangeShapeType="1"/>
              </p:cNvSpPr>
              <p:nvPr/>
            </p:nvSpPr>
            <p:spPr bwMode="auto">
              <a:xfrm>
                <a:off x="1256"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79" name="Line 24">
                <a:extLst>
                  <a:ext uri="{FF2B5EF4-FFF2-40B4-BE49-F238E27FC236}">
                    <a16:creationId xmlns:a16="http://schemas.microsoft.com/office/drawing/2014/main" id="{32BC8EB4-F043-F8AD-9B27-E9F4DA4EEE7C}"/>
                  </a:ext>
                </a:extLst>
              </p:cNvPr>
              <p:cNvSpPr>
                <a:spLocks noChangeShapeType="1"/>
              </p:cNvSpPr>
              <p:nvPr/>
            </p:nvSpPr>
            <p:spPr bwMode="auto">
              <a:xfrm>
                <a:off x="1315"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80" name="Line 25">
                <a:extLst>
                  <a:ext uri="{FF2B5EF4-FFF2-40B4-BE49-F238E27FC236}">
                    <a16:creationId xmlns:a16="http://schemas.microsoft.com/office/drawing/2014/main" id="{6490E5AE-DF46-EE2C-DA74-2557EA56554E}"/>
                  </a:ext>
                </a:extLst>
              </p:cNvPr>
              <p:cNvSpPr>
                <a:spLocks noChangeShapeType="1"/>
              </p:cNvSpPr>
              <p:nvPr/>
            </p:nvSpPr>
            <p:spPr bwMode="auto">
              <a:xfrm>
                <a:off x="1434"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81" name="Line 26">
                <a:extLst>
                  <a:ext uri="{FF2B5EF4-FFF2-40B4-BE49-F238E27FC236}">
                    <a16:creationId xmlns:a16="http://schemas.microsoft.com/office/drawing/2014/main" id="{F68881DA-A885-EED6-BB03-E1E8F79AA0A9}"/>
                  </a:ext>
                </a:extLst>
              </p:cNvPr>
              <p:cNvSpPr>
                <a:spLocks noChangeShapeType="1"/>
              </p:cNvSpPr>
              <p:nvPr/>
            </p:nvSpPr>
            <p:spPr bwMode="auto">
              <a:xfrm>
                <a:off x="1492"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82" name="Line 27">
                <a:extLst>
                  <a:ext uri="{FF2B5EF4-FFF2-40B4-BE49-F238E27FC236}">
                    <a16:creationId xmlns:a16="http://schemas.microsoft.com/office/drawing/2014/main" id="{97F179CF-E3F0-DB28-9A2F-C4878F6C3002}"/>
                  </a:ext>
                </a:extLst>
              </p:cNvPr>
              <p:cNvSpPr>
                <a:spLocks noChangeShapeType="1"/>
              </p:cNvSpPr>
              <p:nvPr/>
            </p:nvSpPr>
            <p:spPr bwMode="auto">
              <a:xfrm>
                <a:off x="1553"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83" name="Line 28">
                <a:extLst>
                  <a:ext uri="{FF2B5EF4-FFF2-40B4-BE49-F238E27FC236}">
                    <a16:creationId xmlns:a16="http://schemas.microsoft.com/office/drawing/2014/main" id="{A48705E2-90EF-6516-4D4D-6EE252276BBE}"/>
                  </a:ext>
                </a:extLst>
              </p:cNvPr>
              <p:cNvSpPr>
                <a:spLocks noChangeShapeType="1"/>
              </p:cNvSpPr>
              <p:nvPr/>
            </p:nvSpPr>
            <p:spPr bwMode="auto">
              <a:xfrm>
                <a:off x="1672"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84" name="Line 29">
                <a:extLst>
                  <a:ext uri="{FF2B5EF4-FFF2-40B4-BE49-F238E27FC236}">
                    <a16:creationId xmlns:a16="http://schemas.microsoft.com/office/drawing/2014/main" id="{6FF6F7E4-03C0-76AA-2298-494C1D52407A}"/>
                  </a:ext>
                </a:extLst>
              </p:cNvPr>
              <p:cNvSpPr>
                <a:spLocks noChangeShapeType="1"/>
              </p:cNvSpPr>
              <p:nvPr/>
            </p:nvSpPr>
            <p:spPr bwMode="auto">
              <a:xfrm>
                <a:off x="1730"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85" name="Line 30">
                <a:extLst>
                  <a:ext uri="{FF2B5EF4-FFF2-40B4-BE49-F238E27FC236}">
                    <a16:creationId xmlns:a16="http://schemas.microsoft.com/office/drawing/2014/main" id="{DACF1DA6-802C-0CBD-60CB-D662DB48FC71}"/>
                  </a:ext>
                </a:extLst>
              </p:cNvPr>
              <p:cNvSpPr>
                <a:spLocks noChangeShapeType="1"/>
              </p:cNvSpPr>
              <p:nvPr/>
            </p:nvSpPr>
            <p:spPr bwMode="auto">
              <a:xfrm>
                <a:off x="1789"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86" name="Line 31">
                <a:extLst>
                  <a:ext uri="{FF2B5EF4-FFF2-40B4-BE49-F238E27FC236}">
                    <a16:creationId xmlns:a16="http://schemas.microsoft.com/office/drawing/2014/main" id="{168E2671-CB1D-9B59-B6F1-D5990C79E851}"/>
                  </a:ext>
                </a:extLst>
              </p:cNvPr>
              <p:cNvSpPr>
                <a:spLocks noChangeShapeType="1"/>
              </p:cNvSpPr>
              <p:nvPr/>
            </p:nvSpPr>
            <p:spPr bwMode="auto">
              <a:xfrm>
                <a:off x="1908"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87" name="Line 32">
                <a:extLst>
                  <a:ext uri="{FF2B5EF4-FFF2-40B4-BE49-F238E27FC236}">
                    <a16:creationId xmlns:a16="http://schemas.microsoft.com/office/drawing/2014/main" id="{79FFDD42-F734-3F41-9287-AED0F3003922}"/>
                  </a:ext>
                </a:extLst>
              </p:cNvPr>
              <p:cNvSpPr>
                <a:spLocks noChangeShapeType="1"/>
              </p:cNvSpPr>
              <p:nvPr/>
            </p:nvSpPr>
            <p:spPr bwMode="auto">
              <a:xfrm>
                <a:off x="1968"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88" name="Line 33">
                <a:extLst>
                  <a:ext uri="{FF2B5EF4-FFF2-40B4-BE49-F238E27FC236}">
                    <a16:creationId xmlns:a16="http://schemas.microsoft.com/office/drawing/2014/main" id="{135658BF-A15E-AB7A-9555-02B18A69AB01}"/>
                  </a:ext>
                </a:extLst>
              </p:cNvPr>
              <p:cNvSpPr>
                <a:spLocks noChangeShapeType="1"/>
              </p:cNvSpPr>
              <p:nvPr/>
            </p:nvSpPr>
            <p:spPr bwMode="auto">
              <a:xfrm>
                <a:off x="2026"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89" name="Line 34">
                <a:extLst>
                  <a:ext uri="{FF2B5EF4-FFF2-40B4-BE49-F238E27FC236}">
                    <a16:creationId xmlns:a16="http://schemas.microsoft.com/office/drawing/2014/main" id="{7E0BAA81-59BB-8A67-639E-340DF6C570A3}"/>
                  </a:ext>
                </a:extLst>
              </p:cNvPr>
              <p:cNvSpPr>
                <a:spLocks noChangeShapeType="1"/>
              </p:cNvSpPr>
              <p:nvPr/>
            </p:nvSpPr>
            <p:spPr bwMode="auto">
              <a:xfrm>
                <a:off x="2145"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90" name="Line 35">
                <a:extLst>
                  <a:ext uri="{FF2B5EF4-FFF2-40B4-BE49-F238E27FC236}">
                    <a16:creationId xmlns:a16="http://schemas.microsoft.com/office/drawing/2014/main" id="{3A8E9092-128B-B6C8-58DF-B5522E14993C}"/>
                  </a:ext>
                </a:extLst>
              </p:cNvPr>
              <p:cNvSpPr>
                <a:spLocks noChangeShapeType="1"/>
              </p:cNvSpPr>
              <p:nvPr/>
            </p:nvSpPr>
            <p:spPr bwMode="auto">
              <a:xfrm>
                <a:off x="2204"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91" name="Line 36">
                <a:extLst>
                  <a:ext uri="{FF2B5EF4-FFF2-40B4-BE49-F238E27FC236}">
                    <a16:creationId xmlns:a16="http://schemas.microsoft.com/office/drawing/2014/main" id="{8500D1A7-EE8F-36A5-BC47-131A36BB5A49}"/>
                  </a:ext>
                </a:extLst>
              </p:cNvPr>
              <p:cNvSpPr>
                <a:spLocks noChangeShapeType="1"/>
              </p:cNvSpPr>
              <p:nvPr/>
            </p:nvSpPr>
            <p:spPr bwMode="auto">
              <a:xfrm>
                <a:off x="2264"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92" name="Line 37">
                <a:extLst>
                  <a:ext uri="{FF2B5EF4-FFF2-40B4-BE49-F238E27FC236}">
                    <a16:creationId xmlns:a16="http://schemas.microsoft.com/office/drawing/2014/main" id="{8754741F-3BEE-FFC4-5B06-546EAE58AE7B}"/>
                  </a:ext>
                </a:extLst>
              </p:cNvPr>
              <p:cNvSpPr>
                <a:spLocks noChangeShapeType="1"/>
              </p:cNvSpPr>
              <p:nvPr/>
            </p:nvSpPr>
            <p:spPr bwMode="auto">
              <a:xfrm>
                <a:off x="2383"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93" name="Line 38">
                <a:extLst>
                  <a:ext uri="{FF2B5EF4-FFF2-40B4-BE49-F238E27FC236}">
                    <a16:creationId xmlns:a16="http://schemas.microsoft.com/office/drawing/2014/main" id="{28CFD1A5-D35B-4DBD-BC88-185C3870B6DA}"/>
                  </a:ext>
                </a:extLst>
              </p:cNvPr>
              <p:cNvSpPr>
                <a:spLocks noChangeShapeType="1"/>
              </p:cNvSpPr>
              <p:nvPr/>
            </p:nvSpPr>
            <p:spPr bwMode="auto">
              <a:xfrm>
                <a:off x="2442"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94" name="Line 39">
                <a:extLst>
                  <a:ext uri="{FF2B5EF4-FFF2-40B4-BE49-F238E27FC236}">
                    <a16:creationId xmlns:a16="http://schemas.microsoft.com/office/drawing/2014/main" id="{0AEAE757-CE49-9CDA-F0C9-85D0895A36A6}"/>
                  </a:ext>
                </a:extLst>
              </p:cNvPr>
              <p:cNvSpPr>
                <a:spLocks noChangeShapeType="1"/>
              </p:cNvSpPr>
              <p:nvPr/>
            </p:nvSpPr>
            <p:spPr bwMode="auto">
              <a:xfrm>
                <a:off x="2500"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95" name="Line 40">
                <a:extLst>
                  <a:ext uri="{FF2B5EF4-FFF2-40B4-BE49-F238E27FC236}">
                    <a16:creationId xmlns:a16="http://schemas.microsoft.com/office/drawing/2014/main" id="{598F7A4F-45BA-993E-738C-3496D3B4523E}"/>
                  </a:ext>
                </a:extLst>
              </p:cNvPr>
              <p:cNvSpPr>
                <a:spLocks noChangeShapeType="1"/>
              </p:cNvSpPr>
              <p:nvPr/>
            </p:nvSpPr>
            <p:spPr bwMode="auto">
              <a:xfrm>
                <a:off x="2619"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96" name="Line 41">
                <a:extLst>
                  <a:ext uri="{FF2B5EF4-FFF2-40B4-BE49-F238E27FC236}">
                    <a16:creationId xmlns:a16="http://schemas.microsoft.com/office/drawing/2014/main" id="{9AE17E07-9C76-1BF0-CE20-382B95D21D78}"/>
                  </a:ext>
                </a:extLst>
              </p:cNvPr>
              <p:cNvSpPr>
                <a:spLocks noChangeShapeType="1"/>
              </p:cNvSpPr>
              <p:nvPr/>
            </p:nvSpPr>
            <p:spPr bwMode="auto">
              <a:xfrm>
                <a:off x="2679"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97" name="Line 42">
                <a:extLst>
                  <a:ext uri="{FF2B5EF4-FFF2-40B4-BE49-F238E27FC236}">
                    <a16:creationId xmlns:a16="http://schemas.microsoft.com/office/drawing/2014/main" id="{F2BCB07B-9416-6B5C-E841-AEE856D84867}"/>
                  </a:ext>
                </a:extLst>
              </p:cNvPr>
              <p:cNvSpPr>
                <a:spLocks noChangeShapeType="1"/>
              </p:cNvSpPr>
              <p:nvPr/>
            </p:nvSpPr>
            <p:spPr bwMode="auto">
              <a:xfrm>
                <a:off x="2738"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98" name="Line 43">
                <a:extLst>
                  <a:ext uri="{FF2B5EF4-FFF2-40B4-BE49-F238E27FC236}">
                    <a16:creationId xmlns:a16="http://schemas.microsoft.com/office/drawing/2014/main" id="{4C9F0E11-068C-B948-D72C-7FE9FEA3E7C2}"/>
                  </a:ext>
                </a:extLst>
              </p:cNvPr>
              <p:cNvSpPr>
                <a:spLocks noChangeShapeType="1"/>
              </p:cNvSpPr>
              <p:nvPr/>
            </p:nvSpPr>
            <p:spPr bwMode="auto">
              <a:xfrm>
                <a:off x="2857"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99" name="Line 44">
                <a:extLst>
                  <a:ext uri="{FF2B5EF4-FFF2-40B4-BE49-F238E27FC236}">
                    <a16:creationId xmlns:a16="http://schemas.microsoft.com/office/drawing/2014/main" id="{0442E143-81D5-A01D-C695-2CAA25AFB905}"/>
                  </a:ext>
                </a:extLst>
              </p:cNvPr>
              <p:cNvSpPr>
                <a:spLocks noChangeShapeType="1"/>
              </p:cNvSpPr>
              <p:nvPr/>
            </p:nvSpPr>
            <p:spPr bwMode="auto">
              <a:xfrm>
                <a:off x="2915"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00" name="Line 45">
                <a:extLst>
                  <a:ext uri="{FF2B5EF4-FFF2-40B4-BE49-F238E27FC236}">
                    <a16:creationId xmlns:a16="http://schemas.microsoft.com/office/drawing/2014/main" id="{81BA61D9-9878-C6DA-C214-A26B21872F3F}"/>
                  </a:ext>
                </a:extLst>
              </p:cNvPr>
              <p:cNvSpPr>
                <a:spLocks noChangeShapeType="1"/>
              </p:cNvSpPr>
              <p:nvPr/>
            </p:nvSpPr>
            <p:spPr bwMode="auto">
              <a:xfrm>
                <a:off x="2976"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01" name="Line 46">
                <a:extLst>
                  <a:ext uri="{FF2B5EF4-FFF2-40B4-BE49-F238E27FC236}">
                    <a16:creationId xmlns:a16="http://schemas.microsoft.com/office/drawing/2014/main" id="{A6E0EF96-A953-B0DC-47AF-8D356DC12F9A}"/>
                  </a:ext>
                </a:extLst>
              </p:cNvPr>
              <p:cNvSpPr>
                <a:spLocks noChangeShapeType="1"/>
              </p:cNvSpPr>
              <p:nvPr/>
            </p:nvSpPr>
            <p:spPr bwMode="auto">
              <a:xfrm>
                <a:off x="3095"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02" name="Line 47">
                <a:extLst>
                  <a:ext uri="{FF2B5EF4-FFF2-40B4-BE49-F238E27FC236}">
                    <a16:creationId xmlns:a16="http://schemas.microsoft.com/office/drawing/2014/main" id="{73A4A36D-04B4-0CDD-30A1-BAFE29D78D96}"/>
                  </a:ext>
                </a:extLst>
              </p:cNvPr>
              <p:cNvSpPr>
                <a:spLocks noChangeShapeType="1"/>
              </p:cNvSpPr>
              <p:nvPr/>
            </p:nvSpPr>
            <p:spPr bwMode="auto">
              <a:xfrm>
                <a:off x="3153"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03" name="Line 48">
                <a:extLst>
                  <a:ext uri="{FF2B5EF4-FFF2-40B4-BE49-F238E27FC236}">
                    <a16:creationId xmlns:a16="http://schemas.microsoft.com/office/drawing/2014/main" id="{B6542E60-B14D-BEB3-CCA6-381A59B46979}"/>
                  </a:ext>
                </a:extLst>
              </p:cNvPr>
              <p:cNvSpPr>
                <a:spLocks noChangeShapeType="1"/>
              </p:cNvSpPr>
              <p:nvPr/>
            </p:nvSpPr>
            <p:spPr bwMode="auto">
              <a:xfrm>
                <a:off x="3212"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04" name="Line 49">
                <a:extLst>
                  <a:ext uri="{FF2B5EF4-FFF2-40B4-BE49-F238E27FC236}">
                    <a16:creationId xmlns:a16="http://schemas.microsoft.com/office/drawing/2014/main" id="{0BCB51FC-553B-809C-09E5-5E2320AF47E4}"/>
                  </a:ext>
                </a:extLst>
              </p:cNvPr>
              <p:cNvSpPr>
                <a:spLocks noChangeShapeType="1"/>
              </p:cNvSpPr>
              <p:nvPr/>
            </p:nvSpPr>
            <p:spPr bwMode="auto">
              <a:xfrm>
                <a:off x="3330"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05" name="Line 50">
                <a:extLst>
                  <a:ext uri="{FF2B5EF4-FFF2-40B4-BE49-F238E27FC236}">
                    <a16:creationId xmlns:a16="http://schemas.microsoft.com/office/drawing/2014/main" id="{ABD7CB08-D84B-5702-7863-11455DA220CB}"/>
                  </a:ext>
                </a:extLst>
              </p:cNvPr>
              <p:cNvSpPr>
                <a:spLocks noChangeShapeType="1"/>
              </p:cNvSpPr>
              <p:nvPr/>
            </p:nvSpPr>
            <p:spPr bwMode="auto">
              <a:xfrm>
                <a:off x="3391"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06" name="Line 51">
                <a:extLst>
                  <a:ext uri="{FF2B5EF4-FFF2-40B4-BE49-F238E27FC236}">
                    <a16:creationId xmlns:a16="http://schemas.microsoft.com/office/drawing/2014/main" id="{8375CA68-6701-DC5A-5011-8CC8A1A59759}"/>
                  </a:ext>
                </a:extLst>
              </p:cNvPr>
              <p:cNvSpPr>
                <a:spLocks noChangeShapeType="1"/>
              </p:cNvSpPr>
              <p:nvPr/>
            </p:nvSpPr>
            <p:spPr bwMode="auto">
              <a:xfrm>
                <a:off x="3449"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07" name="Line 52">
                <a:extLst>
                  <a:ext uri="{FF2B5EF4-FFF2-40B4-BE49-F238E27FC236}">
                    <a16:creationId xmlns:a16="http://schemas.microsoft.com/office/drawing/2014/main" id="{75721A17-82F1-3B15-DFDA-6BBB4AA08C14}"/>
                  </a:ext>
                </a:extLst>
              </p:cNvPr>
              <p:cNvSpPr>
                <a:spLocks noChangeShapeType="1"/>
              </p:cNvSpPr>
              <p:nvPr/>
            </p:nvSpPr>
            <p:spPr bwMode="auto">
              <a:xfrm>
                <a:off x="3568"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08" name="Line 53">
                <a:extLst>
                  <a:ext uri="{FF2B5EF4-FFF2-40B4-BE49-F238E27FC236}">
                    <a16:creationId xmlns:a16="http://schemas.microsoft.com/office/drawing/2014/main" id="{7F504BBE-C0D0-7B70-19B0-63B10C3F1506}"/>
                  </a:ext>
                </a:extLst>
              </p:cNvPr>
              <p:cNvSpPr>
                <a:spLocks noChangeShapeType="1"/>
              </p:cNvSpPr>
              <p:nvPr/>
            </p:nvSpPr>
            <p:spPr bwMode="auto">
              <a:xfrm>
                <a:off x="3627"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09" name="Line 54">
                <a:extLst>
                  <a:ext uri="{FF2B5EF4-FFF2-40B4-BE49-F238E27FC236}">
                    <a16:creationId xmlns:a16="http://schemas.microsoft.com/office/drawing/2014/main" id="{7C0CE33B-3E00-32B8-E365-8C3AC44150D1}"/>
                  </a:ext>
                </a:extLst>
              </p:cNvPr>
              <p:cNvSpPr>
                <a:spLocks noChangeShapeType="1"/>
              </p:cNvSpPr>
              <p:nvPr/>
            </p:nvSpPr>
            <p:spPr bwMode="auto">
              <a:xfrm>
                <a:off x="3687"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10" name="Line 55">
                <a:extLst>
                  <a:ext uri="{FF2B5EF4-FFF2-40B4-BE49-F238E27FC236}">
                    <a16:creationId xmlns:a16="http://schemas.microsoft.com/office/drawing/2014/main" id="{AF75C9E0-D6C3-3F67-BE49-6158D65FFB47}"/>
                  </a:ext>
                </a:extLst>
              </p:cNvPr>
              <p:cNvSpPr>
                <a:spLocks noChangeShapeType="1"/>
              </p:cNvSpPr>
              <p:nvPr/>
            </p:nvSpPr>
            <p:spPr bwMode="auto">
              <a:xfrm>
                <a:off x="3804"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11" name="Line 56">
                <a:extLst>
                  <a:ext uri="{FF2B5EF4-FFF2-40B4-BE49-F238E27FC236}">
                    <a16:creationId xmlns:a16="http://schemas.microsoft.com/office/drawing/2014/main" id="{3AA596C5-B79E-AB64-06E5-9A77F6206BE0}"/>
                  </a:ext>
                </a:extLst>
              </p:cNvPr>
              <p:cNvSpPr>
                <a:spLocks noChangeShapeType="1"/>
              </p:cNvSpPr>
              <p:nvPr/>
            </p:nvSpPr>
            <p:spPr bwMode="auto">
              <a:xfrm>
                <a:off x="3865"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12" name="Line 57">
                <a:extLst>
                  <a:ext uri="{FF2B5EF4-FFF2-40B4-BE49-F238E27FC236}">
                    <a16:creationId xmlns:a16="http://schemas.microsoft.com/office/drawing/2014/main" id="{B80A168F-2EAB-7C51-8C27-6F8099D34034}"/>
                  </a:ext>
                </a:extLst>
              </p:cNvPr>
              <p:cNvSpPr>
                <a:spLocks noChangeShapeType="1"/>
              </p:cNvSpPr>
              <p:nvPr/>
            </p:nvSpPr>
            <p:spPr bwMode="auto">
              <a:xfrm>
                <a:off x="3923"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13" name="Line 58">
                <a:extLst>
                  <a:ext uri="{FF2B5EF4-FFF2-40B4-BE49-F238E27FC236}">
                    <a16:creationId xmlns:a16="http://schemas.microsoft.com/office/drawing/2014/main" id="{7960A1D0-BF9C-F895-2CC9-79E891566927}"/>
                  </a:ext>
                </a:extLst>
              </p:cNvPr>
              <p:cNvSpPr>
                <a:spLocks noChangeShapeType="1"/>
              </p:cNvSpPr>
              <p:nvPr/>
            </p:nvSpPr>
            <p:spPr bwMode="auto">
              <a:xfrm>
                <a:off x="4042"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14" name="Line 59">
                <a:extLst>
                  <a:ext uri="{FF2B5EF4-FFF2-40B4-BE49-F238E27FC236}">
                    <a16:creationId xmlns:a16="http://schemas.microsoft.com/office/drawing/2014/main" id="{B326537D-EB13-FD39-71BB-5566E644F5F7}"/>
                  </a:ext>
                </a:extLst>
              </p:cNvPr>
              <p:cNvSpPr>
                <a:spLocks noChangeShapeType="1"/>
              </p:cNvSpPr>
              <p:nvPr/>
            </p:nvSpPr>
            <p:spPr bwMode="auto">
              <a:xfrm>
                <a:off x="4102"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15" name="Line 60">
                <a:extLst>
                  <a:ext uri="{FF2B5EF4-FFF2-40B4-BE49-F238E27FC236}">
                    <a16:creationId xmlns:a16="http://schemas.microsoft.com/office/drawing/2014/main" id="{83D92B57-C929-2F16-6D58-EECF75585F30}"/>
                  </a:ext>
                </a:extLst>
              </p:cNvPr>
              <p:cNvSpPr>
                <a:spLocks noChangeShapeType="1"/>
              </p:cNvSpPr>
              <p:nvPr/>
            </p:nvSpPr>
            <p:spPr bwMode="auto">
              <a:xfrm>
                <a:off x="4161"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16" name="Line 61">
                <a:extLst>
                  <a:ext uri="{FF2B5EF4-FFF2-40B4-BE49-F238E27FC236}">
                    <a16:creationId xmlns:a16="http://schemas.microsoft.com/office/drawing/2014/main" id="{F3C55EC9-C7BF-8F23-8917-ED6C631AD5CD}"/>
                  </a:ext>
                </a:extLst>
              </p:cNvPr>
              <p:cNvSpPr>
                <a:spLocks noChangeShapeType="1"/>
              </p:cNvSpPr>
              <p:nvPr/>
            </p:nvSpPr>
            <p:spPr bwMode="auto">
              <a:xfrm>
                <a:off x="4280"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17" name="Line 62">
                <a:extLst>
                  <a:ext uri="{FF2B5EF4-FFF2-40B4-BE49-F238E27FC236}">
                    <a16:creationId xmlns:a16="http://schemas.microsoft.com/office/drawing/2014/main" id="{AD5908D1-28DE-CFB9-4B8F-C5198AB29611}"/>
                  </a:ext>
                </a:extLst>
              </p:cNvPr>
              <p:cNvSpPr>
                <a:spLocks noChangeShapeType="1"/>
              </p:cNvSpPr>
              <p:nvPr/>
            </p:nvSpPr>
            <p:spPr bwMode="auto">
              <a:xfrm>
                <a:off x="4338"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18" name="Line 63">
                <a:extLst>
                  <a:ext uri="{FF2B5EF4-FFF2-40B4-BE49-F238E27FC236}">
                    <a16:creationId xmlns:a16="http://schemas.microsoft.com/office/drawing/2014/main" id="{3B48ABB4-18CD-209B-1F37-ACBD8E364817}"/>
                  </a:ext>
                </a:extLst>
              </p:cNvPr>
              <p:cNvSpPr>
                <a:spLocks noChangeShapeType="1"/>
              </p:cNvSpPr>
              <p:nvPr/>
            </p:nvSpPr>
            <p:spPr bwMode="auto">
              <a:xfrm>
                <a:off x="4399"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19" name="Line 64">
                <a:extLst>
                  <a:ext uri="{FF2B5EF4-FFF2-40B4-BE49-F238E27FC236}">
                    <a16:creationId xmlns:a16="http://schemas.microsoft.com/office/drawing/2014/main" id="{AD93EBA4-C6E8-1BE1-FE32-4B44975E9569}"/>
                  </a:ext>
                </a:extLst>
              </p:cNvPr>
              <p:cNvSpPr>
                <a:spLocks noChangeShapeType="1"/>
              </p:cNvSpPr>
              <p:nvPr/>
            </p:nvSpPr>
            <p:spPr bwMode="auto">
              <a:xfrm>
                <a:off x="4516"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20" name="Line 65">
                <a:extLst>
                  <a:ext uri="{FF2B5EF4-FFF2-40B4-BE49-F238E27FC236}">
                    <a16:creationId xmlns:a16="http://schemas.microsoft.com/office/drawing/2014/main" id="{86432EAF-A96B-A985-7FD5-F6B089A19FDE}"/>
                  </a:ext>
                </a:extLst>
              </p:cNvPr>
              <p:cNvSpPr>
                <a:spLocks noChangeShapeType="1"/>
              </p:cNvSpPr>
              <p:nvPr/>
            </p:nvSpPr>
            <p:spPr bwMode="auto">
              <a:xfrm>
                <a:off x="4576"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21" name="Line 66">
                <a:extLst>
                  <a:ext uri="{FF2B5EF4-FFF2-40B4-BE49-F238E27FC236}">
                    <a16:creationId xmlns:a16="http://schemas.microsoft.com/office/drawing/2014/main" id="{8B95AD49-CD38-9FBE-E672-F5ECB415C775}"/>
                  </a:ext>
                </a:extLst>
              </p:cNvPr>
              <p:cNvSpPr>
                <a:spLocks noChangeShapeType="1"/>
              </p:cNvSpPr>
              <p:nvPr/>
            </p:nvSpPr>
            <p:spPr bwMode="auto">
              <a:xfrm>
                <a:off x="4635"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22" name="Line 67">
                <a:extLst>
                  <a:ext uri="{FF2B5EF4-FFF2-40B4-BE49-F238E27FC236}">
                    <a16:creationId xmlns:a16="http://schemas.microsoft.com/office/drawing/2014/main" id="{AE8B3CCB-0BF6-D839-9217-3DBA7458672D}"/>
                  </a:ext>
                </a:extLst>
              </p:cNvPr>
              <p:cNvSpPr>
                <a:spLocks noChangeShapeType="1"/>
              </p:cNvSpPr>
              <p:nvPr/>
            </p:nvSpPr>
            <p:spPr bwMode="auto">
              <a:xfrm>
                <a:off x="4753"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23" name="Line 68">
                <a:extLst>
                  <a:ext uri="{FF2B5EF4-FFF2-40B4-BE49-F238E27FC236}">
                    <a16:creationId xmlns:a16="http://schemas.microsoft.com/office/drawing/2014/main" id="{5C268999-4254-A0C0-07BF-D3EB7A565422}"/>
                  </a:ext>
                </a:extLst>
              </p:cNvPr>
              <p:cNvSpPr>
                <a:spLocks noChangeShapeType="1"/>
              </p:cNvSpPr>
              <p:nvPr/>
            </p:nvSpPr>
            <p:spPr bwMode="auto">
              <a:xfrm>
                <a:off x="4812"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24" name="Line 69">
                <a:extLst>
                  <a:ext uri="{FF2B5EF4-FFF2-40B4-BE49-F238E27FC236}">
                    <a16:creationId xmlns:a16="http://schemas.microsoft.com/office/drawing/2014/main" id="{2D89696E-FE6A-3893-3721-34BC43186EC6}"/>
                  </a:ext>
                </a:extLst>
              </p:cNvPr>
              <p:cNvSpPr>
                <a:spLocks noChangeShapeType="1"/>
              </p:cNvSpPr>
              <p:nvPr/>
            </p:nvSpPr>
            <p:spPr bwMode="auto">
              <a:xfrm>
                <a:off x="4872"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25" name="Line 70">
                <a:extLst>
                  <a:ext uri="{FF2B5EF4-FFF2-40B4-BE49-F238E27FC236}">
                    <a16:creationId xmlns:a16="http://schemas.microsoft.com/office/drawing/2014/main" id="{EA546F3F-92EA-26EA-9279-D8619AA4F01E}"/>
                  </a:ext>
                </a:extLst>
              </p:cNvPr>
              <p:cNvSpPr>
                <a:spLocks noChangeShapeType="1"/>
              </p:cNvSpPr>
              <p:nvPr/>
            </p:nvSpPr>
            <p:spPr bwMode="auto">
              <a:xfrm>
                <a:off x="4991"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26" name="Line 71">
                <a:extLst>
                  <a:ext uri="{FF2B5EF4-FFF2-40B4-BE49-F238E27FC236}">
                    <a16:creationId xmlns:a16="http://schemas.microsoft.com/office/drawing/2014/main" id="{AA66E09F-6BA8-8D62-2CA7-1D3445637225}"/>
                  </a:ext>
                </a:extLst>
              </p:cNvPr>
              <p:cNvSpPr>
                <a:spLocks noChangeShapeType="1"/>
              </p:cNvSpPr>
              <p:nvPr/>
            </p:nvSpPr>
            <p:spPr bwMode="auto">
              <a:xfrm>
                <a:off x="5050"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27" name="Line 72">
                <a:extLst>
                  <a:ext uri="{FF2B5EF4-FFF2-40B4-BE49-F238E27FC236}">
                    <a16:creationId xmlns:a16="http://schemas.microsoft.com/office/drawing/2014/main" id="{36449B63-CA62-95B9-23BC-4BB1082C0CC7}"/>
                  </a:ext>
                </a:extLst>
              </p:cNvPr>
              <p:cNvSpPr>
                <a:spLocks noChangeShapeType="1"/>
              </p:cNvSpPr>
              <p:nvPr/>
            </p:nvSpPr>
            <p:spPr bwMode="auto">
              <a:xfrm>
                <a:off x="5108" y="3739"/>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28" name="Line 73">
                <a:extLst>
                  <a:ext uri="{FF2B5EF4-FFF2-40B4-BE49-F238E27FC236}">
                    <a16:creationId xmlns:a16="http://schemas.microsoft.com/office/drawing/2014/main" id="{62675F62-09CD-073D-B3E8-D0FF2F5D8FA9}"/>
                  </a:ext>
                </a:extLst>
              </p:cNvPr>
              <p:cNvSpPr>
                <a:spLocks noChangeShapeType="1"/>
              </p:cNvSpPr>
              <p:nvPr/>
            </p:nvSpPr>
            <p:spPr bwMode="auto">
              <a:xfrm>
                <a:off x="79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29" name="Line 74">
                <a:extLst>
                  <a:ext uri="{FF2B5EF4-FFF2-40B4-BE49-F238E27FC236}">
                    <a16:creationId xmlns:a16="http://schemas.microsoft.com/office/drawing/2014/main" id="{92D2C2BA-DB72-B031-120D-2C4C763F0119}"/>
                  </a:ext>
                </a:extLst>
              </p:cNvPr>
              <p:cNvSpPr>
                <a:spLocks noChangeShapeType="1"/>
              </p:cNvSpPr>
              <p:nvPr/>
            </p:nvSpPr>
            <p:spPr bwMode="auto">
              <a:xfrm>
                <a:off x="80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30" name="Line 75">
                <a:extLst>
                  <a:ext uri="{FF2B5EF4-FFF2-40B4-BE49-F238E27FC236}">
                    <a16:creationId xmlns:a16="http://schemas.microsoft.com/office/drawing/2014/main" id="{E57AB388-A67B-7245-569A-AFCB1F6ABEBD}"/>
                  </a:ext>
                </a:extLst>
              </p:cNvPr>
              <p:cNvSpPr>
                <a:spLocks noChangeShapeType="1"/>
              </p:cNvSpPr>
              <p:nvPr/>
            </p:nvSpPr>
            <p:spPr bwMode="auto">
              <a:xfrm>
                <a:off x="81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31" name="Line 76">
                <a:extLst>
                  <a:ext uri="{FF2B5EF4-FFF2-40B4-BE49-F238E27FC236}">
                    <a16:creationId xmlns:a16="http://schemas.microsoft.com/office/drawing/2014/main" id="{9A6DE0CF-82A8-916F-09F8-66F3A4BE9A22}"/>
                  </a:ext>
                </a:extLst>
              </p:cNvPr>
              <p:cNvSpPr>
                <a:spLocks noChangeShapeType="1"/>
              </p:cNvSpPr>
              <p:nvPr/>
            </p:nvSpPr>
            <p:spPr bwMode="auto">
              <a:xfrm>
                <a:off x="83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32" name="Line 77">
                <a:extLst>
                  <a:ext uri="{FF2B5EF4-FFF2-40B4-BE49-F238E27FC236}">
                    <a16:creationId xmlns:a16="http://schemas.microsoft.com/office/drawing/2014/main" id="{61B4A042-9F8F-2364-91FE-086A735869F1}"/>
                  </a:ext>
                </a:extLst>
              </p:cNvPr>
              <p:cNvSpPr>
                <a:spLocks noChangeShapeType="1"/>
              </p:cNvSpPr>
              <p:nvPr/>
            </p:nvSpPr>
            <p:spPr bwMode="auto">
              <a:xfrm>
                <a:off x="85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33" name="Line 78">
                <a:extLst>
                  <a:ext uri="{FF2B5EF4-FFF2-40B4-BE49-F238E27FC236}">
                    <a16:creationId xmlns:a16="http://schemas.microsoft.com/office/drawing/2014/main" id="{F1EC4590-A36D-514B-DB96-DCF77FD0EC25}"/>
                  </a:ext>
                </a:extLst>
              </p:cNvPr>
              <p:cNvSpPr>
                <a:spLocks noChangeShapeType="1"/>
              </p:cNvSpPr>
              <p:nvPr/>
            </p:nvSpPr>
            <p:spPr bwMode="auto">
              <a:xfrm>
                <a:off x="86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34" name="Line 79">
                <a:extLst>
                  <a:ext uri="{FF2B5EF4-FFF2-40B4-BE49-F238E27FC236}">
                    <a16:creationId xmlns:a16="http://schemas.microsoft.com/office/drawing/2014/main" id="{ABE9749E-2F6F-1E2A-1031-99C0DEFFA703}"/>
                  </a:ext>
                </a:extLst>
              </p:cNvPr>
              <p:cNvSpPr>
                <a:spLocks noChangeShapeType="1"/>
              </p:cNvSpPr>
              <p:nvPr/>
            </p:nvSpPr>
            <p:spPr bwMode="auto">
              <a:xfrm>
                <a:off x="87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35" name="Line 80">
                <a:extLst>
                  <a:ext uri="{FF2B5EF4-FFF2-40B4-BE49-F238E27FC236}">
                    <a16:creationId xmlns:a16="http://schemas.microsoft.com/office/drawing/2014/main" id="{F7ACBC3A-A9E7-4F20-A6F1-6E56736BCD1E}"/>
                  </a:ext>
                </a:extLst>
              </p:cNvPr>
              <p:cNvSpPr>
                <a:spLocks noChangeShapeType="1"/>
              </p:cNvSpPr>
              <p:nvPr/>
            </p:nvSpPr>
            <p:spPr bwMode="auto">
              <a:xfrm>
                <a:off x="88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36" name="Line 81">
                <a:extLst>
                  <a:ext uri="{FF2B5EF4-FFF2-40B4-BE49-F238E27FC236}">
                    <a16:creationId xmlns:a16="http://schemas.microsoft.com/office/drawing/2014/main" id="{704AF527-B8EA-40A5-23EC-2A56015600EA}"/>
                  </a:ext>
                </a:extLst>
              </p:cNvPr>
              <p:cNvSpPr>
                <a:spLocks noChangeShapeType="1"/>
              </p:cNvSpPr>
              <p:nvPr/>
            </p:nvSpPr>
            <p:spPr bwMode="auto">
              <a:xfrm>
                <a:off x="91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37" name="Line 82">
                <a:extLst>
                  <a:ext uri="{FF2B5EF4-FFF2-40B4-BE49-F238E27FC236}">
                    <a16:creationId xmlns:a16="http://schemas.microsoft.com/office/drawing/2014/main" id="{3F5D4946-6CE9-34F6-85BD-D233A9E6089D}"/>
                  </a:ext>
                </a:extLst>
              </p:cNvPr>
              <p:cNvSpPr>
                <a:spLocks noChangeShapeType="1"/>
              </p:cNvSpPr>
              <p:nvPr/>
            </p:nvSpPr>
            <p:spPr bwMode="auto">
              <a:xfrm>
                <a:off x="92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38" name="Line 83">
                <a:extLst>
                  <a:ext uri="{FF2B5EF4-FFF2-40B4-BE49-F238E27FC236}">
                    <a16:creationId xmlns:a16="http://schemas.microsoft.com/office/drawing/2014/main" id="{EEFF2745-16D8-F5D3-9CE2-9E93F789F8B3}"/>
                  </a:ext>
                </a:extLst>
              </p:cNvPr>
              <p:cNvSpPr>
                <a:spLocks noChangeShapeType="1"/>
              </p:cNvSpPr>
              <p:nvPr/>
            </p:nvSpPr>
            <p:spPr bwMode="auto">
              <a:xfrm>
                <a:off x="93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39" name="Line 84">
                <a:extLst>
                  <a:ext uri="{FF2B5EF4-FFF2-40B4-BE49-F238E27FC236}">
                    <a16:creationId xmlns:a16="http://schemas.microsoft.com/office/drawing/2014/main" id="{DF666EE3-552E-49F4-3D3F-D860CC1DF08F}"/>
                  </a:ext>
                </a:extLst>
              </p:cNvPr>
              <p:cNvSpPr>
                <a:spLocks noChangeShapeType="1"/>
              </p:cNvSpPr>
              <p:nvPr/>
            </p:nvSpPr>
            <p:spPr bwMode="auto">
              <a:xfrm>
                <a:off x="949"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40" name="Line 85">
                <a:extLst>
                  <a:ext uri="{FF2B5EF4-FFF2-40B4-BE49-F238E27FC236}">
                    <a16:creationId xmlns:a16="http://schemas.microsoft.com/office/drawing/2014/main" id="{3E03A29F-74FC-113F-CF21-D9F7FB555503}"/>
                  </a:ext>
                </a:extLst>
              </p:cNvPr>
              <p:cNvSpPr>
                <a:spLocks noChangeShapeType="1"/>
              </p:cNvSpPr>
              <p:nvPr/>
            </p:nvSpPr>
            <p:spPr bwMode="auto">
              <a:xfrm>
                <a:off x="97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41" name="Line 86">
                <a:extLst>
                  <a:ext uri="{FF2B5EF4-FFF2-40B4-BE49-F238E27FC236}">
                    <a16:creationId xmlns:a16="http://schemas.microsoft.com/office/drawing/2014/main" id="{7DA1AFDE-8797-C8C1-5B8C-72FE0E131CDC}"/>
                  </a:ext>
                </a:extLst>
              </p:cNvPr>
              <p:cNvSpPr>
                <a:spLocks noChangeShapeType="1"/>
              </p:cNvSpPr>
              <p:nvPr/>
            </p:nvSpPr>
            <p:spPr bwMode="auto">
              <a:xfrm>
                <a:off x="98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42" name="Line 87">
                <a:extLst>
                  <a:ext uri="{FF2B5EF4-FFF2-40B4-BE49-F238E27FC236}">
                    <a16:creationId xmlns:a16="http://schemas.microsoft.com/office/drawing/2014/main" id="{EFCB4B3C-027A-93D0-CF39-5003435A0567}"/>
                  </a:ext>
                </a:extLst>
              </p:cNvPr>
              <p:cNvSpPr>
                <a:spLocks noChangeShapeType="1"/>
              </p:cNvSpPr>
              <p:nvPr/>
            </p:nvSpPr>
            <p:spPr bwMode="auto">
              <a:xfrm>
                <a:off x="99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43" name="Line 88">
                <a:extLst>
                  <a:ext uri="{FF2B5EF4-FFF2-40B4-BE49-F238E27FC236}">
                    <a16:creationId xmlns:a16="http://schemas.microsoft.com/office/drawing/2014/main" id="{81C80BDE-8990-B4FA-5FE4-96A6CEC753FF}"/>
                  </a:ext>
                </a:extLst>
              </p:cNvPr>
              <p:cNvSpPr>
                <a:spLocks noChangeShapeType="1"/>
              </p:cNvSpPr>
              <p:nvPr/>
            </p:nvSpPr>
            <p:spPr bwMode="auto">
              <a:xfrm>
                <a:off x="100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44" name="Line 89">
                <a:extLst>
                  <a:ext uri="{FF2B5EF4-FFF2-40B4-BE49-F238E27FC236}">
                    <a16:creationId xmlns:a16="http://schemas.microsoft.com/office/drawing/2014/main" id="{B2CF85EF-8A32-80A0-5D18-227906FC614E}"/>
                  </a:ext>
                </a:extLst>
              </p:cNvPr>
              <p:cNvSpPr>
                <a:spLocks noChangeShapeType="1"/>
              </p:cNvSpPr>
              <p:nvPr/>
            </p:nvSpPr>
            <p:spPr bwMode="auto">
              <a:xfrm>
                <a:off x="103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45" name="Line 90">
                <a:extLst>
                  <a:ext uri="{FF2B5EF4-FFF2-40B4-BE49-F238E27FC236}">
                    <a16:creationId xmlns:a16="http://schemas.microsoft.com/office/drawing/2014/main" id="{2D09CC26-4394-8EFE-376C-4EEC60420127}"/>
                  </a:ext>
                </a:extLst>
              </p:cNvPr>
              <p:cNvSpPr>
                <a:spLocks noChangeShapeType="1"/>
              </p:cNvSpPr>
              <p:nvPr/>
            </p:nvSpPr>
            <p:spPr bwMode="auto">
              <a:xfrm>
                <a:off x="104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46" name="Line 91">
                <a:extLst>
                  <a:ext uri="{FF2B5EF4-FFF2-40B4-BE49-F238E27FC236}">
                    <a16:creationId xmlns:a16="http://schemas.microsoft.com/office/drawing/2014/main" id="{56CAD1BC-AF0C-E69D-9F3D-E85F26A76BE3}"/>
                  </a:ext>
                </a:extLst>
              </p:cNvPr>
              <p:cNvSpPr>
                <a:spLocks noChangeShapeType="1"/>
              </p:cNvSpPr>
              <p:nvPr/>
            </p:nvSpPr>
            <p:spPr bwMode="auto">
              <a:xfrm>
                <a:off x="105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47" name="Line 92">
                <a:extLst>
                  <a:ext uri="{FF2B5EF4-FFF2-40B4-BE49-F238E27FC236}">
                    <a16:creationId xmlns:a16="http://schemas.microsoft.com/office/drawing/2014/main" id="{784F6EBA-7D50-440D-AE61-977537AE20CA}"/>
                  </a:ext>
                </a:extLst>
              </p:cNvPr>
              <p:cNvSpPr>
                <a:spLocks noChangeShapeType="1"/>
              </p:cNvSpPr>
              <p:nvPr/>
            </p:nvSpPr>
            <p:spPr bwMode="auto">
              <a:xfrm>
                <a:off x="106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48" name="Line 93">
                <a:extLst>
                  <a:ext uri="{FF2B5EF4-FFF2-40B4-BE49-F238E27FC236}">
                    <a16:creationId xmlns:a16="http://schemas.microsoft.com/office/drawing/2014/main" id="{6F9F59BE-EAD8-9CEA-437C-AF3E0AA32C5C}"/>
                  </a:ext>
                </a:extLst>
              </p:cNvPr>
              <p:cNvSpPr>
                <a:spLocks noChangeShapeType="1"/>
              </p:cNvSpPr>
              <p:nvPr/>
            </p:nvSpPr>
            <p:spPr bwMode="auto">
              <a:xfrm>
                <a:off x="109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49" name="Line 94">
                <a:extLst>
                  <a:ext uri="{FF2B5EF4-FFF2-40B4-BE49-F238E27FC236}">
                    <a16:creationId xmlns:a16="http://schemas.microsoft.com/office/drawing/2014/main" id="{0E0498EB-5603-0EC1-6FF1-4C947FC7727F}"/>
                  </a:ext>
                </a:extLst>
              </p:cNvPr>
              <p:cNvSpPr>
                <a:spLocks noChangeShapeType="1"/>
              </p:cNvSpPr>
              <p:nvPr/>
            </p:nvSpPr>
            <p:spPr bwMode="auto">
              <a:xfrm>
                <a:off x="110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50" name="Line 95">
                <a:extLst>
                  <a:ext uri="{FF2B5EF4-FFF2-40B4-BE49-F238E27FC236}">
                    <a16:creationId xmlns:a16="http://schemas.microsoft.com/office/drawing/2014/main" id="{0C1A6C8D-9B2A-336A-2346-BB40B60F6A89}"/>
                  </a:ext>
                </a:extLst>
              </p:cNvPr>
              <p:cNvSpPr>
                <a:spLocks noChangeShapeType="1"/>
              </p:cNvSpPr>
              <p:nvPr/>
            </p:nvSpPr>
            <p:spPr bwMode="auto">
              <a:xfrm>
                <a:off x="111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51" name="Line 96">
                <a:extLst>
                  <a:ext uri="{FF2B5EF4-FFF2-40B4-BE49-F238E27FC236}">
                    <a16:creationId xmlns:a16="http://schemas.microsoft.com/office/drawing/2014/main" id="{33ED1BC4-AD6E-45E7-F49A-1C0668FD43A6}"/>
                  </a:ext>
                </a:extLst>
              </p:cNvPr>
              <p:cNvSpPr>
                <a:spLocks noChangeShapeType="1"/>
              </p:cNvSpPr>
              <p:nvPr/>
            </p:nvSpPr>
            <p:spPr bwMode="auto">
              <a:xfrm>
                <a:off x="112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52" name="Line 97">
                <a:extLst>
                  <a:ext uri="{FF2B5EF4-FFF2-40B4-BE49-F238E27FC236}">
                    <a16:creationId xmlns:a16="http://schemas.microsoft.com/office/drawing/2014/main" id="{939D8A34-BE26-3023-AFA1-4BC760B9CCE4}"/>
                  </a:ext>
                </a:extLst>
              </p:cNvPr>
              <p:cNvSpPr>
                <a:spLocks noChangeShapeType="1"/>
              </p:cNvSpPr>
              <p:nvPr/>
            </p:nvSpPr>
            <p:spPr bwMode="auto">
              <a:xfrm>
                <a:off x="1149"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53" name="Line 98">
                <a:extLst>
                  <a:ext uri="{FF2B5EF4-FFF2-40B4-BE49-F238E27FC236}">
                    <a16:creationId xmlns:a16="http://schemas.microsoft.com/office/drawing/2014/main" id="{090813A4-EC33-70FC-825D-F4F818C8234E}"/>
                  </a:ext>
                </a:extLst>
              </p:cNvPr>
              <p:cNvSpPr>
                <a:spLocks noChangeShapeType="1"/>
              </p:cNvSpPr>
              <p:nvPr/>
            </p:nvSpPr>
            <p:spPr bwMode="auto">
              <a:xfrm>
                <a:off x="116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54" name="Line 99">
                <a:extLst>
                  <a:ext uri="{FF2B5EF4-FFF2-40B4-BE49-F238E27FC236}">
                    <a16:creationId xmlns:a16="http://schemas.microsoft.com/office/drawing/2014/main" id="{1A6CF27C-96DE-40F6-C48D-D52DAC24C6D3}"/>
                  </a:ext>
                </a:extLst>
              </p:cNvPr>
              <p:cNvSpPr>
                <a:spLocks noChangeShapeType="1"/>
              </p:cNvSpPr>
              <p:nvPr/>
            </p:nvSpPr>
            <p:spPr bwMode="auto">
              <a:xfrm>
                <a:off x="117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55" name="Line 100">
                <a:extLst>
                  <a:ext uri="{FF2B5EF4-FFF2-40B4-BE49-F238E27FC236}">
                    <a16:creationId xmlns:a16="http://schemas.microsoft.com/office/drawing/2014/main" id="{8394CADA-8B70-42A7-E5B2-E74316A72B14}"/>
                  </a:ext>
                </a:extLst>
              </p:cNvPr>
              <p:cNvSpPr>
                <a:spLocks noChangeShapeType="1"/>
              </p:cNvSpPr>
              <p:nvPr/>
            </p:nvSpPr>
            <p:spPr bwMode="auto">
              <a:xfrm>
                <a:off x="118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56" name="Line 101">
                <a:extLst>
                  <a:ext uri="{FF2B5EF4-FFF2-40B4-BE49-F238E27FC236}">
                    <a16:creationId xmlns:a16="http://schemas.microsoft.com/office/drawing/2014/main" id="{C3FC74EE-23C2-7B4C-DD3C-423A03CF5339}"/>
                  </a:ext>
                </a:extLst>
              </p:cNvPr>
              <p:cNvSpPr>
                <a:spLocks noChangeShapeType="1"/>
              </p:cNvSpPr>
              <p:nvPr/>
            </p:nvSpPr>
            <p:spPr bwMode="auto">
              <a:xfrm>
                <a:off x="120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57" name="Line 102">
                <a:extLst>
                  <a:ext uri="{FF2B5EF4-FFF2-40B4-BE49-F238E27FC236}">
                    <a16:creationId xmlns:a16="http://schemas.microsoft.com/office/drawing/2014/main" id="{7B7CAD15-AE66-BF6D-0183-65B23B039E57}"/>
                  </a:ext>
                </a:extLst>
              </p:cNvPr>
              <p:cNvSpPr>
                <a:spLocks noChangeShapeType="1"/>
              </p:cNvSpPr>
              <p:nvPr/>
            </p:nvSpPr>
            <p:spPr bwMode="auto">
              <a:xfrm>
                <a:off x="122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58" name="Line 103">
                <a:extLst>
                  <a:ext uri="{FF2B5EF4-FFF2-40B4-BE49-F238E27FC236}">
                    <a16:creationId xmlns:a16="http://schemas.microsoft.com/office/drawing/2014/main" id="{FC6A3D34-1BDA-1DF1-5F34-59473C42721A}"/>
                  </a:ext>
                </a:extLst>
              </p:cNvPr>
              <p:cNvSpPr>
                <a:spLocks noChangeShapeType="1"/>
              </p:cNvSpPr>
              <p:nvPr/>
            </p:nvSpPr>
            <p:spPr bwMode="auto">
              <a:xfrm>
                <a:off x="123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59" name="Line 104">
                <a:extLst>
                  <a:ext uri="{FF2B5EF4-FFF2-40B4-BE49-F238E27FC236}">
                    <a16:creationId xmlns:a16="http://schemas.microsoft.com/office/drawing/2014/main" id="{4FCE554C-BF17-AAF1-DF47-953D92287C51}"/>
                  </a:ext>
                </a:extLst>
              </p:cNvPr>
              <p:cNvSpPr>
                <a:spLocks noChangeShapeType="1"/>
              </p:cNvSpPr>
              <p:nvPr/>
            </p:nvSpPr>
            <p:spPr bwMode="auto">
              <a:xfrm>
                <a:off x="124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60" name="Line 105">
                <a:extLst>
                  <a:ext uri="{FF2B5EF4-FFF2-40B4-BE49-F238E27FC236}">
                    <a16:creationId xmlns:a16="http://schemas.microsoft.com/office/drawing/2014/main" id="{88B0110C-D200-B23F-2893-D6EFE6DD341C}"/>
                  </a:ext>
                </a:extLst>
              </p:cNvPr>
              <p:cNvSpPr>
                <a:spLocks noChangeShapeType="1"/>
              </p:cNvSpPr>
              <p:nvPr/>
            </p:nvSpPr>
            <p:spPr bwMode="auto">
              <a:xfrm>
                <a:off x="126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61" name="Line 106">
                <a:extLst>
                  <a:ext uri="{FF2B5EF4-FFF2-40B4-BE49-F238E27FC236}">
                    <a16:creationId xmlns:a16="http://schemas.microsoft.com/office/drawing/2014/main" id="{1157FBDA-67CD-ED57-F52B-25A621CBE928}"/>
                  </a:ext>
                </a:extLst>
              </p:cNvPr>
              <p:cNvSpPr>
                <a:spLocks noChangeShapeType="1"/>
              </p:cNvSpPr>
              <p:nvPr/>
            </p:nvSpPr>
            <p:spPr bwMode="auto">
              <a:xfrm>
                <a:off x="128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62" name="Line 107">
                <a:extLst>
                  <a:ext uri="{FF2B5EF4-FFF2-40B4-BE49-F238E27FC236}">
                    <a16:creationId xmlns:a16="http://schemas.microsoft.com/office/drawing/2014/main" id="{2E04AD41-D2B5-E10C-3D90-25F297F464F9}"/>
                  </a:ext>
                </a:extLst>
              </p:cNvPr>
              <p:cNvSpPr>
                <a:spLocks noChangeShapeType="1"/>
              </p:cNvSpPr>
              <p:nvPr/>
            </p:nvSpPr>
            <p:spPr bwMode="auto">
              <a:xfrm>
                <a:off x="129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63" name="Line 108">
                <a:extLst>
                  <a:ext uri="{FF2B5EF4-FFF2-40B4-BE49-F238E27FC236}">
                    <a16:creationId xmlns:a16="http://schemas.microsoft.com/office/drawing/2014/main" id="{271CA68C-ECE9-E648-F1CB-A63ACC4BA4ED}"/>
                  </a:ext>
                </a:extLst>
              </p:cNvPr>
              <p:cNvSpPr>
                <a:spLocks noChangeShapeType="1"/>
              </p:cNvSpPr>
              <p:nvPr/>
            </p:nvSpPr>
            <p:spPr bwMode="auto">
              <a:xfrm>
                <a:off x="130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64" name="Line 109">
                <a:extLst>
                  <a:ext uri="{FF2B5EF4-FFF2-40B4-BE49-F238E27FC236}">
                    <a16:creationId xmlns:a16="http://schemas.microsoft.com/office/drawing/2014/main" id="{D0E25BE4-D6D7-F728-042E-3BCBE3E96F72}"/>
                  </a:ext>
                </a:extLst>
              </p:cNvPr>
              <p:cNvSpPr>
                <a:spLocks noChangeShapeType="1"/>
              </p:cNvSpPr>
              <p:nvPr/>
            </p:nvSpPr>
            <p:spPr bwMode="auto">
              <a:xfrm>
                <a:off x="132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65" name="Line 110">
                <a:extLst>
                  <a:ext uri="{FF2B5EF4-FFF2-40B4-BE49-F238E27FC236}">
                    <a16:creationId xmlns:a16="http://schemas.microsoft.com/office/drawing/2014/main" id="{228E6CD4-28F7-6DBC-C455-9965619766DE}"/>
                  </a:ext>
                </a:extLst>
              </p:cNvPr>
              <p:cNvSpPr>
                <a:spLocks noChangeShapeType="1"/>
              </p:cNvSpPr>
              <p:nvPr/>
            </p:nvSpPr>
            <p:spPr bwMode="auto">
              <a:xfrm>
                <a:off x="133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66" name="Line 111">
                <a:extLst>
                  <a:ext uri="{FF2B5EF4-FFF2-40B4-BE49-F238E27FC236}">
                    <a16:creationId xmlns:a16="http://schemas.microsoft.com/office/drawing/2014/main" id="{04BD2EAA-8AF9-F6F7-9293-CEF6A550B3DD}"/>
                  </a:ext>
                </a:extLst>
              </p:cNvPr>
              <p:cNvSpPr>
                <a:spLocks noChangeShapeType="1"/>
              </p:cNvSpPr>
              <p:nvPr/>
            </p:nvSpPr>
            <p:spPr bwMode="auto">
              <a:xfrm>
                <a:off x="135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67" name="Line 112">
                <a:extLst>
                  <a:ext uri="{FF2B5EF4-FFF2-40B4-BE49-F238E27FC236}">
                    <a16:creationId xmlns:a16="http://schemas.microsoft.com/office/drawing/2014/main" id="{38F680B5-BD95-9D2C-F9C5-D0ABEE1AFCBA}"/>
                  </a:ext>
                </a:extLst>
              </p:cNvPr>
              <p:cNvSpPr>
                <a:spLocks noChangeShapeType="1"/>
              </p:cNvSpPr>
              <p:nvPr/>
            </p:nvSpPr>
            <p:spPr bwMode="auto">
              <a:xfrm>
                <a:off x="136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68" name="Line 113">
                <a:extLst>
                  <a:ext uri="{FF2B5EF4-FFF2-40B4-BE49-F238E27FC236}">
                    <a16:creationId xmlns:a16="http://schemas.microsoft.com/office/drawing/2014/main" id="{D58CA848-99B2-4224-B353-FD703C3C8966}"/>
                  </a:ext>
                </a:extLst>
              </p:cNvPr>
              <p:cNvSpPr>
                <a:spLocks noChangeShapeType="1"/>
              </p:cNvSpPr>
              <p:nvPr/>
            </p:nvSpPr>
            <p:spPr bwMode="auto">
              <a:xfrm>
                <a:off x="138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69" name="Line 114">
                <a:extLst>
                  <a:ext uri="{FF2B5EF4-FFF2-40B4-BE49-F238E27FC236}">
                    <a16:creationId xmlns:a16="http://schemas.microsoft.com/office/drawing/2014/main" id="{853839F2-EC33-9D01-47CB-6F007AD92F9D}"/>
                  </a:ext>
                </a:extLst>
              </p:cNvPr>
              <p:cNvSpPr>
                <a:spLocks noChangeShapeType="1"/>
              </p:cNvSpPr>
              <p:nvPr/>
            </p:nvSpPr>
            <p:spPr bwMode="auto">
              <a:xfrm>
                <a:off x="1399"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70" name="Line 115">
                <a:extLst>
                  <a:ext uri="{FF2B5EF4-FFF2-40B4-BE49-F238E27FC236}">
                    <a16:creationId xmlns:a16="http://schemas.microsoft.com/office/drawing/2014/main" id="{C18F9C2C-89DA-18CE-DCDF-AC63B303D07D}"/>
                  </a:ext>
                </a:extLst>
              </p:cNvPr>
              <p:cNvSpPr>
                <a:spLocks noChangeShapeType="1"/>
              </p:cNvSpPr>
              <p:nvPr/>
            </p:nvSpPr>
            <p:spPr bwMode="auto">
              <a:xfrm>
                <a:off x="141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71" name="Line 116">
                <a:extLst>
                  <a:ext uri="{FF2B5EF4-FFF2-40B4-BE49-F238E27FC236}">
                    <a16:creationId xmlns:a16="http://schemas.microsoft.com/office/drawing/2014/main" id="{061F6416-5192-A280-47F8-3A8A1439F1F4}"/>
                  </a:ext>
                </a:extLst>
              </p:cNvPr>
              <p:cNvSpPr>
                <a:spLocks noChangeShapeType="1"/>
              </p:cNvSpPr>
              <p:nvPr/>
            </p:nvSpPr>
            <p:spPr bwMode="auto">
              <a:xfrm>
                <a:off x="142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72" name="Line 117">
                <a:extLst>
                  <a:ext uri="{FF2B5EF4-FFF2-40B4-BE49-F238E27FC236}">
                    <a16:creationId xmlns:a16="http://schemas.microsoft.com/office/drawing/2014/main" id="{11B92769-15C9-BA0E-6583-E875B9860ECC}"/>
                  </a:ext>
                </a:extLst>
              </p:cNvPr>
              <p:cNvSpPr>
                <a:spLocks noChangeShapeType="1"/>
              </p:cNvSpPr>
              <p:nvPr/>
            </p:nvSpPr>
            <p:spPr bwMode="auto">
              <a:xfrm>
                <a:off x="144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73" name="Line 118">
                <a:extLst>
                  <a:ext uri="{FF2B5EF4-FFF2-40B4-BE49-F238E27FC236}">
                    <a16:creationId xmlns:a16="http://schemas.microsoft.com/office/drawing/2014/main" id="{6942D079-7411-8BCD-6AAD-7204069D80A5}"/>
                  </a:ext>
                </a:extLst>
              </p:cNvPr>
              <p:cNvSpPr>
                <a:spLocks noChangeShapeType="1"/>
              </p:cNvSpPr>
              <p:nvPr/>
            </p:nvSpPr>
            <p:spPr bwMode="auto">
              <a:xfrm>
                <a:off x="145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74" name="Line 119">
                <a:extLst>
                  <a:ext uri="{FF2B5EF4-FFF2-40B4-BE49-F238E27FC236}">
                    <a16:creationId xmlns:a16="http://schemas.microsoft.com/office/drawing/2014/main" id="{65A8011F-789C-81BF-0DC6-977A4E1C32BE}"/>
                  </a:ext>
                </a:extLst>
              </p:cNvPr>
              <p:cNvSpPr>
                <a:spLocks noChangeShapeType="1"/>
              </p:cNvSpPr>
              <p:nvPr/>
            </p:nvSpPr>
            <p:spPr bwMode="auto">
              <a:xfrm>
                <a:off x="1469"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75" name="Line 120">
                <a:extLst>
                  <a:ext uri="{FF2B5EF4-FFF2-40B4-BE49-F238E27FC236}">
                    <a16:creationId xmlns:a16="http://schemas.microsoft.com/office/drawing/2014/main" id="{B79E2A13-6738-78EF-B794-64196F282C3A}"/>
                  </a:ext>
                </a:extLst>
              </p:cNvPr>
              <p:cNvSpPr>
                <a:spLocks noChangeShapeType="1"/>
              </p:cNvSpPr>
              <p:nvPr/>
            </p:nvSpPr>
            <p:spPr bwMode="auto">
              <a:xfrm>
                <a:off x="148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76" name="Line 121">
                <a:extLst>
                  <a:ext uri="{FF2B5EF4-FFF2-40B4-BE49-F238E27FC236}">
                    <a16:creationId xmlns:a16="http://schemas.microsoft.com/office/drawing/2014/main" id="{744F809D-786B-49A8-DBA0-F2AD96DD7C59}"/>
                  </a:ext>
                </a:extLst>
              </p:cNvPr>
              <p:cNvSpPr>
                <a:spLocks noChangeShapeType="1"/>
              </p:cNvSpPr>
              <p:nvPr/>
            </p:nvSpPr>
            <p:spPr bwMode="auto">
              <a:xfrm>
                <a:off x="150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77" name="Line 122">
                <a:extLst>
                  <a:ext uri="{FF2B5EF4-FFF2-40B4-BE49-F238E27FC236}">
                    <a16:creationId xmlns:a16="http://schemas.microsoft.com/office/drawing/2014/main" id="{33DE4677-6719-37A5-45BF-170BBAB6AC6F}"/>
                  </a:ext>
                </a:extLst>
              </p:cNvPr>
              <p:cNvSpPr>
                <a:spLocks noChangeShapeType="1"/>
              </p:cNvSpPr>
              <p:nvPr/>
            </p:nvSpPr>
            <p:spPr bwMode="auto">
              <a:xfrm>
                <a:off x="151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78" name="Line 123">
                <a:extLst>
                  <a:ext uri="{FF2B5EF4-FFF2-40B4-BE49-F238E27FC236}">
                    <a16:creationId xmlns:a16="http://schemas.microsoft.com/office/drawing/2014/main" id="{DEB7A547-80A9-93EF-A598-827BED25DDCD}"/>
                  </a:ext>
                </a:extLst>
              </p:cNvPr>
              <p:cNvSpPr>
                <a:spLocks noChangeShapeType="1"/>
              </p:cNvSpPr>
              <p:nvPr/>
            </p:nvSpPr>
            <p:spPr bwMode="auto">
              <a:xfrm>
                <a:off x="1529"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79" name="Line 124">
                <a:extLst>
                  <a:ext uri="{FF2B5EF4-FFF2-40B4-BE49-F238E27FC236}">
                    <a16:creationId xmlns:a16="http://schemas.microsoft.com/office/drawing/2014/main" id="{47B28FB1-6E3B-75A2-CA79-A40AC0D55E19}"/>
                  </a:ext>
                </a:extLst>
              </p:cNvPr>
              <p:cNvSpPr>
                <a:spLocks noChangeShapeType="1"/>
              </p:cNvSpPr>
              <p:nvPr/>
            </p:nvSpPr>
            <p:spPr bwMode="auto">
              <a:xfrm>
                <a:off x="154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80" name="Line 125">
                <a:extLst>
                  <a:ext uri="{FF2B5EF4-FFF2-40B4-BE49-F238E27FC236}">
                    <a16:creationId xmlns:a16="http://schemas.microsoft.com/office/drawing/2014/main" id="{FAC279FC-E04B-8DB6-F794-5898D5C27300}"/>
                  </a:ext>
                </a:extLst>
              </p:cNvPr>
              <p:cNvSpPr>
                <a:spLocks noChangeShapeType="1"/>
              </p:cNvSpPr>
              <p:nvPr/>
            </p:nvSpPr>
            <p:spPr bwMode="auto">
              <a:xfrm>
                <a:off x="156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81" name="Line 126">
                <a:extLst>
                  <a:ext uri="{FF2B5EF4-FFF2-40B4-BE49-F238E27FC236}">
                    <a16:creationId xmlns:a16="http://schemas.microsoft.com/office/drawing/2014/main" id="{3AE0C9E8-F005-73E2-7D1B-5FB26C67A1FA}"/>
                  </a:ext>
                </a:extLst>
              </p:cNvPr>
              <p:cNvSpPr>
                <a:spLocks noChangeShapeType="1"/>
              </p:cNvSpPr>
              <p:nvPr/>
            </p:nvSpPr>
            <p:spPr bwMode="auto">
              <a:xfrm>
                <a:off x="157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82" name="Line 127">
                <a:extLst>
                  <a:ext uri="{FF2B5EF4-FFF2-40B4-BE49-F238E27FC236}">
                    <a16:creationId xmlns:a16="http://schemas.microsoft.com/office/drawing/2014/main" id="{EF089C12-683A-5CF2-4FE3-F48F26275A69}"/>
                  </a:ext>
                </a:extLst>
              </p:cNvPr>
              <p:cNvSpPr>
                <a:spLocks noChangeShapeType="1"/>
              </p:cNvSpPr>
              <p:nvPr/>
            </p:nvSpPr>
            <p:spPr bwMode="auto">
              <a:xfrm>
                <a:off x="158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83" name="Line 128">
                <a:extLst>
                  <a:ext uri="{FF2B5EF4-FFF2-40B4-BE49-F238E27FC236}">
                    <a16:creationId xmlns:a16="http://schemas.microsoft.com/office/drawing/2014/main" id="{2570B422-5E0E-2AB2-C514-FDF453428CA7}"/>
                  </a:ext>
                </a:extLst>
              </p:cNvPr>
              <p:cNvSpPr>
                <a:spLocks noChangeShapeType="1"/>
              </p:cNvSpPr>
              <p:nvPr/>
            </p:nvSpPr>
            <p:spPr bwMode="auto">
              <a:xfrm>
                <a:off x="160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84" name="Line 129">
                <a:extLst>
                  <a:ext uri="{FF2B5EF4-FFF2-40B4-BE49-F238E27FC236}">
                    <a16:creationId xmlns:a16="http://schemas.microsoft.com/office/drawing/2014/main" id="{4EE6FEC5-1A8F-8C01-7D5D-5CBDB0249519}"/>
                  </a:ext>
                </a:extLst>
              </p:cNvPr>
              <p:cNvSpPr>
                <a:spLocks noChangeShapeType="1"/>
              </p:cNvSpPr>
              <p:nvPr/>
            </p:nvSpPr>
            <p:spPr bwMode="auto">
              <a:xfrm>
                <a:off x="162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85" name="Line 130">
                <a:extLst>
                  <a:ext uri="{FF2B5EF4-FFF2-40B4-BE49-F238E27FC236}">
                    <a16:creationId xmlns:a16="http://schemas.microsoft.com/office/drawing/2014/main" id="{B75A2B92-BBD9-C1D7-589B-8198F36D8778}"/>
                  </a:ext>
                </a:extLst>
              </p:cNvPr>
              <p:cNvSpPr>
                <a:spLocks noChangeShapeType="1"/>
              </p:cNvSpPr>
              <p:nvPr/>
            </p:nvSpPr>
            <p:spPr bwMode="auto">
              <a:xfrm>
                <a:off x="163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86" name="Line 131">
                <a:extLst>
                  <a:ext uri="{FF2B5EF4-FFF2-40B4-BE49-F238E27FC236}">
                    <a16:creationId xmlns:a16="http://schemas.microsoft.com/office/drawing/2014/main" id="{D7020ECA-E265-468F-A505-378A26BFBEF1}"/>
                  </a:ext>
                </a:extLst>
              </p:cNvPr>
              <p:cNvSpPr>
                <a:spLocks noChangeShapeType="1"/>
              </p:cNvSpPr>
              <p:nvPr/>
            </p:nvSpPr>
            <p:spPr bwMode="auto">
              <a:xfrm>
                <a:off x="164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87" name="Line 132">
                <a:extLst>
                  <a:ext uri="{FF2B5EF4-FFF2-40B4-BE49-F238E27FC236}">
                    <a16:creationId xmlns:a16="http://schemas.microsoft.com/office/drawing/2014/main" id="{CE9C8630-78C9-ED9B-D4F2-430E55E43856}"/>
                  </a:ext>
                </a:extLst>
              </p:cNvPr>
              <p:cNvSpPr>
                <a:spLocks noChangeShapeType="1"/>
              </p:cNvSpPr>
              <p:nvPr/>
            </p:nvSpPr>
            <p:spPr bwMode="auto">
              <a:xfrm>
                <a:off x="166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88" name="Line 133">
                <a:extLst>
                  <a:ext uri="{FF2B5EF4-FFF2-40B4-BE49-F238E27FC236}">
                    <a16:creationId xmlns:a16="http://schemas.microsoft.com/office/drawing/2014/main" id="{593B523D-0A2F-0FD9-732A-842C08654455}"/>
                  </a:ext>
                </a:extLst>
              </p:cNvPr>
              <p:cNvSpPr>
                <a:spLocks noChangeShapeType="1"/>
              </p:cNvSpPr>
              <p:nvPr/>
            </p:nvSpPr>
            <p:spPr bwMode="auto">
              <a:xfrm>
                <a:off x="168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89" name="Line 134">
                <a:extLst>
                  <a:ext uri="{FF2B5EF4-FFF2-40B4-BE49-F238E27FC236}">
                    <a16:creationId xmlns:a16="http://schemas.microsoft.com/office/drawing/2014/main" id="{9AFE6403-AE5C-93C5-DC4E-85F2A8B69F51}"/>
                  </a:ext>
                </a:extLst>
              </p:cNvPr>
              <p:cNvSpPr>
                <a:spLocks noChangeShapeType="1"/>
              </p:cNvSpPr>
              <p:nvPr/>
            </p:nvSpPr>
            <p:spPr bwMode="auto">
              <a:xfrm>
                <a:off x="169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90" name="Line 135">
                <a:extLst>
                  <a:ext uri="{FF2B5EF4-FFF2-40B4-BE49-F238E27FC236}">
                    <a16:creationId xmlns:a16="http://schemas.microsoft.com/office/drawing/2014/main" id="{5CE6C2EB-5C46-D713-7D9C-4AC81FBDD2A1}"/>
                  </a:ext>
                </a:extLst>
              </p:cNvPr>
              <p:cNvSpPr>
                <a:spLocks noChangeShapeType="1"/>
              </p:cNvSpPr>
              <p:nvPr/>
            </p:nvSpPr>
            <p:spPr bwMode="auto">
              <a:xfrm>
                <a:off x="170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91" name="Line 136">
                <a:extLst>
                  <a:ext uri="{FF2B5EF4-FFF2-40B4-BE49-F238E27FC236}">
                    <a16:creationId xmlns:a16="http://schemas.microsoft.com/office/drawing/2014/main" id="{F3407A9B-BD20-7DFA-8C57-5C4381CAAC5C}"/>
                  </a:ext>
                </a:extLst>
              </p:cNvPr>
              <p:cNvSpPr>
                <a:spLocks noChangeShapeType="1"/>
              </p:cNvSpPr>
              <p:nvPr/>
            </p:nvSpPr>
            <p:spPr bwMode="auto">
              <a:xfrm>
                <a:off x="171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92" name="Line 137">
                <a:extLst>
                  <a:ext uri="{FF2B5EF4-FFF2-40B4-BE49-F238E27FC236}">
                    <a16:creationId xmlns:a16="http://schemas.microsoft.com/office/drawing/2014/main" id="{109C23E7-9043-98AC-D6AC-DAE1E89AB443}"/>
                  </a:ext>
                </a:extLst>
              </p:cNvPr>
              <p:cNvSpPr>
                <a:spLocks noChangeShapeType="1"/>
              </p:cNvSpPr>
              <p:nvPr/>
            </p:nvSpPr>
            <p:spPr bwMode="auto">
              <a:xfrm>
                <a:off x="174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93" name="Line 138">
                <a:extLst>
                  <a:ext uri="{FF2B5EF4-FFF2-40B4-BE49-F238E27FC236}">
                    <a16:creationId xmlns:a16="http://schemas.microsoft.com/office/drawing/2014/main" id="{47581383-7967-B814-9273-5A23AB38DA40}"/>
                  </a:ext>
                </a:extLst>
              </p:cNvPr>
              <p:cNvSpPr>
                <a:spLocks noChangeShapeType="1"/>
              </p:cNvSpPr>
              <p:nvPr/>
            </p:nvSpPr>
            <p:spPr bwMode="auto">
              <a:xfrm>
                <a:off x="175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94" name="Line 139">
                <a:extLst>
                  <a:ext uri="{FF2B5EF4-FFF2-40B4-BE49-F238E27FC236}">
                    <a16:creationId xmlns:a16="http://schemas.microsoft.com/office/drawing/2014/main" id="{CE34D7C5-ED06-7F3D-EE72-68E576E2F39B}"/>
                  </a:ext>
                </a:extLst>
              </p:cNvPr>
              <p:cNvSpPr>
                <a:spLocks noChangeShapeType="1"/>
              </p:cNvSpPr>
              <p:nvPr/>
            </p:nvSpPr>
            <p:spPr bwMode="auto">
              <a:xfrm>
                <a:off x="176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95" name="Line 140">
                <a:extLst>
                  <a:ext uri="{FF2B5EF4-FFF2-40B4-BE49-F238E27FC236}">
                    <a16:creationId xmlns:a16="http://schemas.microsoft.com/office/drawing/2014/main" id="{8C600047-608D-E86C-DB61-8E9EAE3E2857}"/>
                  </a:ext>
                </a:extLst>
              </p:cNvPr>
              <p:cNvSpPr>
                <a:spLocks noChangeShapeType="1"/>
              </p:cNvSpPr>
              <p:nvPr/>
            </p:nvSpPr>
            <p:spPr bwMode="auto">
              <a:xfrm>
                <a:off x="177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96" name="Line 141">
                <a:extLst>
                  <a:ext uri="{FF2B5EF4-FFF2-40B4-BE49-F238E27FC236}">
                    <a16:creationId xmlns:a16="http://schemas.microsoft.com/office/drawing/2014/main" id="{F16492A8-EB83-24F2-5E07-6D8A2E0CCEEF}"/>
                  </a:ext>
                </a:extLst>
              </p:cNvPr>
              <p:cNvSpPr>
                <a:spLocks noChangeShapeType="1"/>
              </p:cNvSpPr>
              <p:nvPr/>
            </p:nvSpPr>
            <p:spPr bwMode="auto">
              <a:xfrm>
                <a:off x="180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97" name="Line 142">
                <a:extLst>
                  <a:ext uri="{FF2B5EF4-FFF2-40B4-BE49-F238E27FC236}">
                    <a16:creationId xmlns:a16="http://schemas.microsoft.com/office/drawing/2014/main" id="{4B1D4F2C-A663-3415-1982-953809930F21}"/>
                  </a:ext>
                </a:extLst>
              </p:cNvPr>
              <p:cNvSpPr>
                <a:spLocks noChangeShapeType="1"/>
              </p:cNvSpPr>
              <p:nvPr/>
            </p:nvSpPr>
            <p:spPr bwMode="auto">
              <a:xfrm>
                <a:off x="181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98" name="Line 143">
                <a:extLst>
                  <a:ext uri="{FF2B5EF4-FFF2-40B4-BE49-F238E27FC236}">
                    <a16:creationId xmlns:a16="http://schemas.microsoft.com/office/drawing/2014/main" id="{36A972E8-FB15-705A-3FAB-25F029952487}"/>
                  </a:ext>
                </a:extLst>
              </p:cNvPr>
              <p:cNvSpPr>
                <a:spLocks noChangeShapeType="1"/>
              </p:cNvSpPr>
              <p:nvPr/>
            </p:nvSpPr>
            <p:spPr bwMode="auto">
              <a:xfrm>
                <a:off x="182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699" name="Line 144">
                <a:extLst>
                  <a:ext uri="{FF2B5EF4-FFF2-40B4-BE49-F238E27FC236}">
                    <a16:creationId xmlns:a16="http://schemas.microsoft.com/office/drawing/2014/main" id="{846A2DF9-ABCD-B516-C11B-1525F59C09E2}"/>
                  </a:ext>
                </a:extLst>
              </p:cNvPr>
              <p:cNvSpPr>
                <a:spLocks noChangeShapeType="1"/>
              </p:cNvSpPr>
              <p:nvPr/>
            </p:nvSpPr>
            <p:spPr bwMode="auto">
              <a:xfrm>
                <a:off x="183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00" name="Line 145">
                <a:extLst>
                  <a:ext uri="{FF2B5EF4-FFF2-40B4-BE49-F238E27FC236}">
                    <a16:creationId xmlns:a16="http://schemas.microsoft.com/office/drawing/2014/main" id="{5540D090-BE4B-F3DF-1B65-8B99F05FF9E5}"/>
                  </a:ext>
                </a:extLst>
              </p:cNvPr>
              <p:cNvSpPr>
                <a:spLocks noChangeShapeType="1"/>
              </p:cNvSpPr>
              <p:nvPr/>
            </p:nvSpPr>
            <p:spPr bwMode="auto">
              <a:xfrm>
                <a:off x="186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01" name="Line 146">
                <a:extLst>
                  <a:ext uri="{FF2B5EF4-FFF2-40B4-BE49-F238E27FC236}">
                    <a16:creationId xmlns:a16="http://schemas.microsoft.com/office/drawing/2014/main" id="{AB541453-B09E-B739-1B69-64F8008D38B3}"/>
                  </a:ext>
                </a:extLst>
              </p:cNvPr>
              <p:cNvSpPr>
                <a:spLocks noChangeShapeType="1"/>
              </p:cNvSpPr>
              <p:nvPr/>
            </p:nvSpPr>
            <p:spPr bwMode="auto">
              <a:xfrm>
                <a:off x="187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02" name="Line 147">
                <a:extLst>
                  <a:ext uri="{FF2B5EF4-FFF2-40B4-BE49-F238E27FC236}">
                    <a16:creationId xmlns:a16="http://schemas.microsoft.com/office/drawing/2014/main" id="{E29220DB-038E-4187-88F3-B2491641BC3B}"/>
                  </a:ext>
                </a:extLst>
              </p:cNvPr>
              <p:cNvSpPr>
                <a:spLocks noChangeShapeType="1"/>
              </p:cNvSpPr>
              <p:nvPr/>
            </p:nvSpPr>
            <p:spPr bwMode="auto">
              <a:xfrm>
                <a:off x="188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03" name="Line 148">
                <a:extLst>
                  <a:ext uri="{FF2B5EF4-FFF2-40B4-BE49-F238E27FC236}">
                    <a16:creationId xmlns:a16="http://schemas.microsoft.com/office/drawing/2014/main" id="{A51473E0-247F-5518-A1FB-9BE2F90197CC}"/>
                  </a:ext>
                </a:extLst>
              </p:cNvPr>
              <p:cNvSpPr>
                <a:spLocks noChangeShapeType="1"/>
              </p:cNvSpPr>
              <p:nvPr/>
            </p:nvSpPr>
            <p:spPr bwMode="auto">
              <a:xfrm>
                <a:off x="189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04" name="Line 149">
                <a:extLst>
                  <a:ext uri="{FF2B5EF4-FFF2-40B4-BE49-F238E27FC236}">
                    <a16:creationId xmlns:a16="http://schemas.microsoft.com/office/drawing/2014/main" id="{CA4A5EEB-A9DF-6FF9-725E-23D21F2DDB0D}"/>
                  </a:ext>
                </a:extLst>
              </p:cNvPr>
              <p:cNvSpPr>
                <a:spLocks noChangeShapeType="1"/>
              </p:cNvSpPr>
              <p:nvPr/>
            </p:nvSpPr>
            <p:spPr bwMode="auto">
              <a:xfrm>
                <a:off x="1919"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05" name="Line 150">
                <a:extLst>
                  <a:ext uri="{FF2B5EF4-FFF2-40B4-BE49-F238E27FC236}">
                    <a16:creationId xmlns:a16="http://schemas.microsoft.com/office/drawing/2014/main" id="{11FEF1BD-89AA-1172-178C-FA95BBD161C2}"/>
                  </a:ext>
                </a:extLst>
              </p:cNvPr>
              <p:cNvSpPr>
                <a:spLocks noChangeShapeType="1"/>
              </p:cNvSpPr>
              <p:nvPr/>
            </p:nvSpPr>
            <p:spPr bwMode="auto">
              <a:xfrm>
                <a:off x="193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06" name="Line 151">
                <a:extLst>
                  <a:ext uri="{FF2B5EF4-FFF2-40B4-BE49-F238E27FC236}">
                    <a16:creationId xmlns:a16="http://schemas.microsoft.com/office/drawing/2014/main" id="{15DE77DA-29E6-EA54-1F2A-E99C25974ACB}"/>
                  </a:ext>
                </a:extLst>
              </p:cNvPr>
              <p:cNvSpPr>
                <a:spLocks noChangeShapeType="1"/>
              </p:cNvSpPr>
              <p:nvPr/>
            </p:nvSpPr>
            <p:spPr bwMode="auto">
              <a:xfrm>
                <a:off x="194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07" name="Line 152">
                <a:extLst>
                  <a:ext uri="{FF2B5EF4-FFF2-40B4-BE49-F238E27FC236}">
                    <a16:creationId xmlns:a16="http://schemas.microsoft.com/office/drawing/2014/main" id="{37FF202B-0DFE-FA5A-2FAA-7A9D6BA5EA36}"/>
                  </a:ext>
                </a:extLst>
              </p:cNvPr>
              <p:cNvSpPr>
                <a:spLocks noChangeShapeType="1"/>
              </p:cNvSpPr>
              <p:nvPr/>
            </p:nvSpPr>
            <p:spPr bwMode="auto">
              <a:xfrm>
                <a:off x="195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08" name="Line 153">
                <a:extLst>
                  <a:ext uri="{FF2B5EF4-FFF2-40B4-BE49-F238E27FC236}">
                    <a16:creationId xmlns:a16="http://schemas.microsoft.com/office/drawing/2014/main" id="{36026369-1415-2104-C1FB-4D63099B2D0B}"/>
                  </a:ext>
                </a:extLst>
              </p:cNvPr>
              <p:cNvSpPr>
                <a:spLocks noChangeShapeType="1"/>
              </p:cNvSpPr>
              <p:nvPr/>
            </p:nvSpPr>
            <p:spPr bwMode="auto">
              <a:xfrm>
                <a:off x="198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09" name="Line 154">
                <a:extLst>
                  <a:ext uri="{FF2B5EF4-FFF2-40B4-BE49-F238E27FC236}">
                    <a16:creationId xmlns:a16="http://schemas.microsoft.com/office/drawing/2014/main" id="{B5E86945-D75D-6B78-3960-21F2A4E17AAD}"/>
                  </a:ext>
                </a:extLst>
              </p:cNvPr>
              <p:cNvSpPr>
                <a:spLocks noChangeShapeType="1"/>
              </p:cNvSpPr>
              <p:nvPr/>
            </p:nvSpPr>
            <p:spPr bwMode="auto">
              <a:xfrm>
                <a:off x="199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10" name="Line 155">
                <a:extLst>
                  <a:ext uri="{FF2B5EF4-FFF2-40B4-BE49-F238E27FC236}">
                    <a16:creationId xmlns:a16="http://schemas.microsoft.com/office/drawing/2014/main" id="{788331AD-0201-D80F-8F9F-04F8C6DAFE43}"/>
                  </a:ext>
                </a:extLst>
              </p:cNvPr>
              <p:cNvSpPr>
                <a:spLocks noChangeShapeType="1"/>
              </p:cNvSpPr>
              <p:nvPr/>
            </p:nvSpPr>
            <p:spPr bwMode="auto">
              <a:xfrm>
                <a:off x="200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11" name="Line 156">
                <a:extLst>
                  <a:ext uri="{FF2B5EF4-FFF2-40B4-BE49-F238E27FC236}">
                    <a16:creationId xmlns:a16="http://schemas.microsoft.com/office/drawing/2014/main" id="{ED9739DB-47A4-C937-B46D-1EC14435CED0}"/>
                  </a:ext>
                </a:extLst>
              </p:cNvPr>
              <p:cNvSpPr>
                <a:spLocks noChangeShapeType="1"/>
              </p:cNvSpPr>
              <p:nvPr/>
            </p:nvSpPr>
            <p:spPr bwMode="auto">
              <a:xfrm>
                <a:off x="201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12" name="Line 157">
                <a:extLst>
                  <a:ext uri="{FF2B5EF4-FFF2-40B4-BE49-F238E27FC236}">
                    <a16:creationId xmlns:a16="http://schemas.microsoft.com/office/drawing/2014/main" id="{DB2EA6E2-6DEE-F411-13E7-023D5FB8B9C2}"/>
                  </a:ext>
                </a:extLst>
              </p:cNvPr>
              <p:cNvSpPr>
                <a:spLocks noChangeShapeType="1"/>
              </p:cNvSpPr>
              <p:nvPr/>
            </p:nvSpPr>
            <p:spPr bwMode="auto">
              <a:xfrm>
                <a:off x="203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13" name="Line 158">
                <a:extLst>
                  <a:ext uri="{FF2B5EF4-FFF2-40B4-BE49-F238E27FC236}">
                    <a16:creationId xmlns:a16="http://schemas.microsoft.com/office/drawing/2014/main" id="{852C77B1-B451-50E8-3E79-29C7562525D6}"/>
                  </a:ext>
                </a:extLst>
              </p:cNvPr>
              <p:cNvSpPr>
                <a:spLocks noChangeShapeType="1"/>
              </p:cNvSpPr>
              <p:nvPr/>
            </p:nvSpPr>
            <p:spPr bwMode="auto">
              <a:xfrm>
                <a:off x="205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14" name="Line 159">
                <a:extLst>
                  <a:ext uri="{FF2B5EF4-FFF2-40B4-BE49-F238E27FC236}">
                    <a16:creationId xmlns:a16="http://schemas.microsoft.com/office/drawing/2014/main" id="{DFDBB11D-C6F4-F5A1-6B59-87EACC2F7A0A}"/>
                  </a:ext>
                </a:extLst>
              </p:cNvPr>
              <p:cNvSpPr>
                <a:spLocks noChangeShapeType="1"/>
              </p:cNvSpPr>
              <p:nvPr/>
            </p:nvSpPr>
            <p:spPr bwMode="auto">
              <a:xfrm>
                <a:off x="206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15" name="Line 160">
                <a:extLst>
                  <a:ext uri="{FF2B5EF4-FFF2-40B4-BE49-F238E27FC236}">
                    <a16:creationId xmlns:a16="http://schemas.microsoft.com/office/drawing/2014/main" id="{DA2F1A54-10FE-4809-3391-44BD12F1955B}"/>
                  </a:ext>
                </a:extLst>
              </p:cNvPr>
              <p:cNvSpPr>
                <a:spLocks noChangeShapeType="1"/>
              </p:cNvSpPr>
              <p:nvPr/>
            </p:nvSpPr>
            <p:spPr bwMode="auto">
              <a:xfrm>
                <a:off x="207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16" name="Line 161">
                <a:extLst>
                  <a:ext uri="{FF2B5EF4-FFF2-40B4-BE49-F238E27FC236}">
                    <a16:creationId xmlns:a16="http://schemas.microsoft.com/office/drawing/2014/main" id="{0E14912D-E97B-0F81-8406-82D1CC7A7F93}"/>
                  </a:ext>
                </a:extLst>
              </p:cNvPr>
              <p:cNvSpPr>
                <a:spLocks noChangeShapeType="1"/>
              </p:cNvSpPr>
              <p:nvPr/>
            </p:nvSpPr>
            <p:spPr bwMode="auto">
              <a:xfrm>
                <a:off x="2099"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17" name="Line 162">
                <a:extLst>
                  <a:ext uri="{FF2B5EF4-FFF2-40B4-BE49-F238E27FC236}">
                    <a16:creationId xmlns:a16="http://schemas.microsoft.com/office/drawing/2014/main" id="{407B7501-8E96-30A0-659A-A001C034B9EA}"/>
                  </a:ext>
                </a:extLst>
              </p:cNvPr>
              <p:cNvSpPr>
                <a:spLocks noChangeShapeType="1"/>
              </p:cNvSpPr>
              <p:nvPr/>
            </p:nvSpPr>
            <p:spPr bwMode="auto">
              <a:xfrm>
                <a:off x="211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18" name="Line 163">
                <a:extLst>
                  <a:ext uri="{FF2B5EF4-FFF2-40B4-BE49-F238E27FC236}">
                    <a16:creationId xmlns:a16="http://schemas.microsoft.com/office/drawing/2014/main" id="{B8965B2D-A1FE-7CDD-941B-30D6B4790758}"/>
                  </a:ext>
                </a:extLst>
              </p:cNvPr>
              <p:cNvSpPr>
                <a:spLocks noChangeShapeType="1"/>
              </p:cNvSpPr>
              <p:nvPr/>
            </p:nvSpPr>
            <p:spPr bwMode="auto">
              <a:xfrm>
                <a:off x="212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19" name="Line 164">
                <a:extLst>
                  <a:ext uri="{FF2B5EF4-FFF2-40B4-BE49-F238E27FC236}">
                    <a16:creationId xmlns:a16="http://schemas.microsoft.com/office/drawing/2014/main" id="{728921D6-3802-CCF7-DF88-A1E5AD2B4CFD}"/>
                  </a:ext>
                </a:extLst>
              </p:cNvPr>
              <p:cNvSpPr>
                <a:spLocks noChangeShapeType="1"/>
              </p:cNvSpPr>
              <p:nvPr/>
            </p:nvSpPr>
            <p:spPr bwMode="auto">
              <a:xfrm>
                <a:off x="213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20" name="Line 165">
                <a:extLst>
                  <a:ext uri="{FF2B5EF4-FFF2-40B4-BE49-F238E27FC236}">
                    <a16:creationId xmlns:a16="http://schemas.microsoft.com/office/drawing/2014/main" id="{87765A4E-7F0F-EBCD-2F82-EE8213FAC41D}"/>
                  </a:ext>
                </a:extLst>
              </p:cNvPr>
              <p:cNvSpPr>
                <a:spLocks noChangeShapeType="1"/>
              </p:cNvSpPr>
              <p:nvPr/>
            </p:nvSpPr>
            <p:spPr bwMode="auto">
              <a:xfrm>
                <a:off x="215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21" name="Line 166">
                <a:extLst>
                  <a:ext uri="{FF2B5EF4-FFF2-40B4-BE49-F238E27FC236}">
                    <a16:creationId xmlns:a16="http://schemas.microsoft.com/office/drawing/2014/main" id="{BCB82F94-D44E-47AB-34EF-5ED8D282A373}"/>
                  </a:ext>
                </a:extLst>
              </p:cNvPr>
              <p:cNvSpPr>
                <a:spLocks noChangeShapeType="1"/>
              </p:cNvSpPr>
              <p:nvPr/>
            </p:nvSpPr>
            <p:spPr bwMode="auto">
              <a:xfrm>
                <a:off x="2169"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22" name="Line 167">
                <a:extLst>
                  <a:ext uri="{FF2B5EF4-FFF2-40B4-BE49-F238E27FC236}">
                    <a16:creationId xmlns:a16="http://schemas.microsoft.com/office/drawing/2014/main" id="{9A4AF80F-3C23-309F-7456-D296EE9FA4D9}"/>
                  </a:ext>
                </a:extLst>
              </p:cNvPr>
              <p:cNvSpPr>
                <a:spLocks noChangeShapeType="1"/>
              </p:cNvSpPr>
              <p:nvPr/>
            </p:nvSpPr>
            <p:spPr bwMode="auto">
              <a:xfrm>
                <a:off x="218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23" name="Line 168">
                <a:extLst>
                  <a:ext uri="{FF2B5EF4-FFF2-40B4-BE49-F238E27FC236}">
                    <a16:creationId xmlns:a16="http://schemas.microsoft.com/office/drawing/2014/main" id="{083BAF2A-BD73-76B8-16E0-47E61DB59A54}"/>
                  </a:ext>
                </a:extLst>
              </p:cNvPr>
              <p:cNvSpPr>
                <a:spLocks noChangeShapeType="1"/>
              </p:cNvSpPr>
              <p:nvPr/>
            </p:nvSpPr>
            <p:spPr bwMode="auto">
              <a:xfrm>
                <a:off x="219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24" name="Line 169">
                <a:extLst>
                  <a:ext uri="{FF2B5EF4-FFF2-40B4-BE49-F238E27FC236}">
                    <a16:creationId xmlns:a16="http://schemas.microsoft.com/office/drawing/2014/main" id="{84152F93-17A1-6692-FFA3-ABE183BD9EDD}"/>
                  </a:ext>
                </a:extLst>
              </p:cNvPr>
              <p:cNvSpPr>
                <a:spLocks noChangeShapeType="1"/>
              </p:cNvSpPr>
              <p:nvPr/>
            </p:nvSpPr>
            <p:spPr bwMode="auto">
              <a:xfrm>
                <a:off x="221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25" name="Line 170">
                <a:extLst>
                  <a:ext uri="{FF2B5EF4-FFF2-40B4-BE49-F238E27FC236}">
                    <a16:creationId xmlns:a16="http://schemas.microsoft.com/office/drawing/2014/main" id="{6D9DA8A3-DA33-8195-1152-CC0D2C0BA2A1}"/>
                  </a:ext>
                </a:extLst>
              </p:cNvPr>
              <p:cNvSpPr>
                <a:spLocks noChangeShapeType="1"/>
              </p:cNvSpPr>
              <p:nvPr/>
            </p:nvSpPr>
            <p:spPr bwMode="auto">
              <a:xfrm>
                <a:off x="2229"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26" name="Line 171">
                <a:extLst>
                  <a:ext uri="{FF2B5EF4-FFF2-40B4-BE49-F238E27FC236}">
                    <a16:creationId xmlns:a16="http://schemas.microsoft.com/office/drawing/2014/main" id="{E852FD25-5D61-8AD5-840E-23E7E0FE52C3}"/>
                  </a:ext>
                </a:extLst>
              </p:cNvPr>
              <p:cNvSpPr>
                <a:spLocks noChangeShapeType="1"/>
              </p:cNvSpPr>
              <p:nvPr/>
            </p:nvSpPr>
            <p:spPr bwMode="auto">
              <a:xfrm>
                <a:off x="224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27" name="Line 172">
                <a:extLst>
                  <a:ext uri="{FF2B5EF4-FFF2-40B4-BE49-F238E27FC236}">
                    <a16:creationId xmlns:a16="http://schemas.microsoft.com/office/drawing/2014/main" id="{C55DC725-273C-C4E0-F4ED-5CFAED0B272A}"/>
                  </a:ext>
                </a:extLst>
              </p:cNvPr>
              <p:cNvSpPr>
                <a:spLocks noChangeShapeType="1"/>
              </p:cNvSpPr>
              <p:nvPr/>
            </p:nvSpPr>
            <p:spPr bwMode="auto">
              <a:xfrm>
                <a:off x="225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28" name="Line 173">
                <a:extLst>
                  <a:ext uri="{FF2B5EF4-FFF2-40B4-BE49-F238E27FC236}">
                    <a16:creationId xmlns:a16="http://schemas.microsoft.com/office/drawing/2014/main" id="{D87A0793-CCF1-664A-C72F-41506F2F9C43}"/>
                  </a:ext>
                </a:extLst>
              </p:cNvPr>
              <p:cNvSpPr>
                <a:spLocks noChangeShapeType="1"/>
              </p:cNvSpPr>
              <p:nvPr/>
            </p:nvSpPr>
            <p:spPr bwMode="auto">
              <a:xfrm>
                <a:off x="227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29" name="Line 174">
                <a:extLst>
                  <a:ext uri="{FF2B5EF4-FFF2-40B4-BE49-F238E27FC236}">
                    <a16:creationId xmlns:a16="http://schemas.microsoft.com/office/drawing/2014/main" id="{55DA1889-C9DC-C01D-85D4-B784D5F87023}"/>
                  </a:ext>
                </a:extLst>
              </p:cNvPr>
              <p:cNvSpPr>
                <a:spLocks noChangeShapeType="1"/>
              </p:cNvSpPr>
              <p:nvPr/>
            </p:nvSpPr>
            <p:spPr bwMode="auto">
              <a:xfrm>
                <a:off x="228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30" name="Line 175">
                <a:extLst>
                  <a:ext uri="{FF2B5EF4-FFF2-40B4-BE49-F238E27FC236}">
                    <a16:creationId xmlns:a16="http://schemas.microsoft.com/office/drawing/2014/main" id="{8769DC5D-8C45-1CF8-25F6-AA04FC60082E}"/>
                  </a:ext>
                </a:extLst>
              </p:cNvPr>
              <p:cNvSpPr>
                <a:spLocks noChangeShapeType="1"/>
              </p:cNvSpPr>
              <p:nvPr/>
            </p:nvSpPr>
            <p:spPr bwMode="auto">
              <a:xfrm>
                <a:off x="2299"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31" name="Line 176">
                <a:extLst>
                  <a:ext uri="{FF2B5EF4-FFF2-40B4-BE49-F238E27FC236}">
                    <a16:creationId xmlns:a16="http://schemas.microsoft.com/office/drawing/2014/main" id="{B56AFA9F-60F8-197D-1A3C-C89640E44039}"/>
                  </a:ext>
                </a:extLst>
              </p:cNvPr>
              <p:cNvSpPr>
                <a:spLocks noChangeShapeType="1"/>
              </p:cNvSpPr>
              <p:nvPr/>
            </p:nvSpPr>
            <p:spPr bwMode="auto">
              <a:xfrm>
                <a:off x="231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32" name="Line 177">
                <a:extLst>
                  <a:ext uri="{FF2B5EF4-FFF2-40B4-BE49-F238E27FC236}">
                    <a16:creationId xmlns:a16="http://schemas.microsoft.com/office/drawing/2014/main" id="{107C3EED-0C3B-D943-6440-7445DD23AFA2}"/>
                  </a:ext>
                </a:extLst>
              </p:cNvPr>
              <p:cNvSpPr>
                <a:spLocks noChangeShapeType="1"/>
              </p:cNvSpPr>
              <p:nvPr/>
            </p:nvSpPr>
            <p:spPr bwMode="auto">
              <a:xfrm>
                <a:off x="233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33" name="Line 178">
                <a:extLst>
                  <a:ext uri="{FF2B5EF4-FFF2-40B4-BE49-F238E27FC236}">
                    <a16:creationId xmlns:a16="http://schemas.microsoft.com/office/drawing/2014/main" id="{C536A22B-29D4-4AC8-E3B3-333F31DF0EED}"/>
                  </a:ext>
                </a:extLst>
              </p:cNvPr>
              <p:cNvSpPr>
                <a:spLocks noChangeShapeType="1"/>
              </p:cNvSpPr>
              <p:nvPr/>
            </p:nvSpPr>
            <p:spPr bwMode="auto">
              <a:xfrm>
                <a:off x="234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34" name="Line 179">
                <a:extLst>
                  <a:ext uri="{FF2B5EF4-FFF2-40B4-BE49-F238E27FC236}">
                    <a16:creationId xmlns:a16="http://schemas.microsoft.com/office/drawing/2014/main" id="{A89CE5B0-402B-9C89-0DC9-8903679A721A}"/>
                  </a:ext>
                </a:extLst>
              </p:cNvPr>
              <p:cNvSpPr>
                <a:spLocks noChangeShapeType="1"/>
              </p:cNvSpPr>
              <p:nvPr/>
            </p:nvSpPr>
            <p:spPr bwMode="auto">
              <a:xfrm>
                <a:off x="235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35" name="Line 180">
                <a:extLst>
                  <a:ext uri="{FF2B5EF4-FFF2-40B4-BE49-F238E27FC236}">
                    <a16:creationId xmlns:a16="http://schemas.microsoft.com/office/drawing/2014/main" id="{21A89C03-9E2B-F0FF-9C4E-E328FACFED43}"/>
                  </a:ext>
                </a:extLst>
              </p:cNvPr>
              <p:cNvSpPr>
                <a:spLocks noChangeShapeType="1"/>
              </p:cNvSpPr>
              <p:nvPr/>
            </p:nvSpPr>
            <p:spPr bwMode="auto">
              <a:xfrm>
                <a:off x="237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36" name="Line 181">
                <a:extLst>
                  <a:ext uri="{FF2B5EF4-FFF2-40B4-BE49-F238E27FC236}">
                    <a16:creationId xmlns:a16="http://schemas.microsoft.com/office/drawing/2014/main" id="{D37EAF0D-F2C5-EED1-9999-A06BDBB22897}"/>
                  </a:ext>
                </a:extLst>
              </p:cNvPr>
              <p:cNvSpPr>
                <a:spLocks noChangeShapeType="1"/>
              </p:cNvSpPr>
              <p:nvPr/>
            </p:nvSpPr>
            <p:spPr bwMode="auto">
              <a:xfrm>
                <a:off x="239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37" name="Line 182">
                <a:extLst>
                  <a:ext uri="{FF2B5EF4-FFF2-40B4-BE49-F238E27FC236}">
                    <a16:creationId xmlns:a16="http://schemas.microsoft.com/office/drawing/2014/main" id="{E9A1C2F4-0352-97A6-63F5-A21F8CB33DB8}"/>
                  </a:ext>
                </a:extLst>
              </p:cNvPr>
              <p:cNvSpPr>
                <a:spLocks noChangeShapeType="1"/>
              </p:cNvSpPr>
              <p:nvPr/>
            </p:nvSpPr>
            <p:spPr bwMode="auto">
              <a:xfrm>
                <a:off x="240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38" name="Line 183">
                <a:extLst>
                  <a:ext uri="{FF2B5EF4-FFF2-40B4-BE49-F238E27FC236}">
                    <a16:creationId xmlns:a16="http://schemas.microsoft.com/office/drawing/2014/main" id="{ADA4F5F1-34A3-11F7-61E1-06E35D047D60}"/>
                  </a:ext>
                </a:extLst>
              </p:cNvPr>
              <p:cNvSpPr>
                <a:spLocks noChangeShapeType="1"/>
              </p:cNvSpPr>
              <p:nvPr/>
            </p:nvSpPr>
            <p:spPr bwMode="auto">
              <a:xfrm>
                <a:off x="241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39" name="Line 184">
                <a:extLst>
                  <a:ext uri="{FF2B5EF4-FFF2-40B4-BE49-F238E27FC236}">
                    <a16:creationId xmlns:a16="http://schemas.microsoft.com/office/drawing/2014/main" id="{9DFBE66B-6238-13CC-4D66-6C3D7C1DC973}"/>
                  </a:ext>
                </a:extLst>
              </p:cNvPr>
              <p:cNvSpPr>
                <a:spLocks noChangeShapeType="1"/>
              </p:cNvSpPr>
              <p:nvPr/>
            </p:nvSpPr>
            <p:spPr bwMode="auto">
              <a:xfrm>
                <a:off x="243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40" name="Line 185">
                <a:extLst>
                  <a:ext uri="{FF2B5EF4-FFF2-40B4-BE49-F238E27FC236}">
                    <a16:creationId xmlns:a16="http://schemas.microsoft.com/office/drawing/2014/main" id="{8EB83E36-889D-DDAA-F253-2859DCB2F16F}"/>
                  </a:ext>
                </a:extLst>
              </p:cNvPr>
              <p:cNvSpPr>
                <a:spLocks noChangeShapeType="1"/>
              </p:cNvSpPr>
              <p:nvPr/>
            </p:nvSpPr>
            <p:spPr bwMode="auto">
              <a:xfrm>
                <a:off x="245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41" name="Line 186">
                <a:extLst>
                  <a:ext uri="{FF2B5EF4-FFF2-40B4-BE49-F238E27FC236}">
                    <a16:creationId xmlns:a16="http://schemas.microsoft.com/office/drawing/2014/main" id="{D791F68C-E8BE-8A3D-0D2F-50CAB0FC62F1}"/>
                  </a:ext>
                </a:extLst>
              </p:cNvPr>
              <p:cNvSpPr>
                <a:spLocks noChangeShapeType="1"/>
              </p:cNvSpPr>
              <p:nvPr/>
            </p:nvSpPr>
            <p:spPr bwMode="auto">
              <a:xfrm>
                <a:off x="246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42" name="Line 187">
                <a:extLst>
                  <a:ext uri="{FF2B5EF4-FFF2-40B4-BE49-F238E27FC236}">
                    <a16:creationId xmlns:a16="http://schemas.microsoft.com/office/drawing/2014/main" id="{113CE69E-C836-38F0-BC0D-7929D188C8E2}"/>
                  </a:ext>
                </a:extLst>
              </p:cNvPr>
              <p:cNvSpPr>
                <a:spLocks noChangeShapeType="1"/>
              </p:cNvSpPr>
              <p:nvPr/>
            </p:nvSpPr>
            <p:spPr bwMode="auto">
              <a:xfrm>
                <a:off x="247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43" name="Line 188">
                <a:extLst>
                  <a:ext uri="{FF2B5EF4-FFF2-40B4-BE49-F238E27FC236}">
                    <a16:creationId xmlns:a16="http://schemas.microsoft.com/office/drawing/2014/main" id="{B92BF80F-8E4D-34D7-D8B2-45C78D34D1DA}"/>
                  </a:ext>
                </a:extLst>
              </p:cNvPr>
              <p:cNvSpPr>
                <a:spLocks noChangeShapeType="1"/>
              </p:cNvSpPr>
              <p:nvPr/>
            </p:nvSpPr>
            <p:spPr bwMode="auto">
              <a:xfrm>
                <a:off x="248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44" name="Line 189">
                <a:extLst>
                  <a:ext uri="{FF2B5EF4-FFF2-40B4-BE49-F238E27FC236}">
                    <a16:creationId xmlns:a16="http://schemas.microsoft.com/office/drawing/2014/main" id="{31E42C95-42DA-A8E1-AB83-4DCB5F31EEEA}"/>
                  </a:ext>
                </a:extLst>
              </p:cNvPr>
              <p:cNvSpPr>
                <a:spLocks noChangeShapeType="1"/>
              </p:cNvSpPr>
              <p:nvPr/>
            </p:nvSpPr>
            <p:spPr bwMode="auto">
              <a:xfrm>
                <a:off x="251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45" name="Line 190">
                <a:extLst>
                  <a:ext uri="{FF2B5EF4-FFF2-40B4-BE49-F238E27FC236}">
                    <a16:creationId xmlns:a16="http://schemas.microsoft.com/office/drawing/2014/main" id="{8BEAA720-BC20-2BEB-D9A6-459F6A746D82}"/>
                  </a:ext>
                </a:extLst>
              </p:cNvPr>
              <p:cNvSpPr>
                <a:spLocks noChangeShapeType="1"/>
              </p:cNvSpPr>
              <p:nvPr/>
            </p:nvSpPr>
            <p:spPr bwMode="auto">
              <a:xfrm>
                <a:off x="252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46" name="Line 191">
                <a:extLst>
                  <a:ext uri="{FF2B5EF4-FFF2-40B4-BE49-F238E27FC236}">
                    <a16:creationId xmlns:a16="http://schemas.microsoft.com/office/drawing/2014/main" id="{236ADC79-5721-07F1-9635-EB43E78CB7AC}"/>
                  </a:ext>
                </a:extLst>
              </p:cNvPr>
              <p:cNvSpPr>
                <a:spLocks noChangeShapeType="1"/>
              </p:cNvSpPr>
              <p:nvPr/>
            </p:nvSpPr>
            <p:spPr bwMode="auto">
              <a:xfrm>
                <a:off x="253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47" name="Line 192">
                <a:extLst>
                  <a:ext uri="{FF2B5EF4-FFF2-40B4-BE49-F238E27FC236}">
                    <a16:creationId xmlns:a16="http://schemas.microsoft.com/office/drawing/2014/main" id="{AA097F01-C185-0D56-0BEF-68C31A9C6A0F}"/>
                  </a:ext>
                </a:extLst>
              </p:cNvPr>
              <p:cNvSpPr>
                <a:spLocks noChangeShapeType="1"/>
              </p:cNvSpPr>
              <p:nvPr/>
            </p:nvSpPr>
            <p:spPr bwMode="auto">
              <a:xfrm>
                <a:off x="2549"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48" name="Line 193">
                <a:extLst>
                  <a:ext uri="{FF2B5EF4-FFF2-40B4-BE49-F238E27FC236}">
                    <a16:creationId xmlns:a16="http://schemas.microsoft.com/office/drawing/2014/main" id="{3586175B-F9DF-A63C-F21B-6E7751BB8AE9}"/>
                  </a:ext>
                </a:extLst>
              </p:cNvPr>
              <p:cNvSpPr>
                <a:spLocks noChangeShapeType="1"/>
              </p:cNvSpPr>
              <p:nvPr/>
            </p:nvSpPr>
            <p:spPr bwMode="auto">
              <a:xfrm>
                <a:off x="257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49" name="Line 194">
                <a:extLst>
                  <a:ext uri="{FF2B5EF4-FFF2-40B4-BE49-F238E27FC236}">
                    <a16:creationId xmlns:a16="http://schemas.microsoft.com/office/drawing/2014/main" id="{E6CB4E70-31F1-1F43-D276-E238150C1824}"/>
                  </a:ext>
                </a:extLst>
              </p:cNvPr>
              <p:cNvSpPr>
                <a:spLocks noChangeShapeType="1"/>
              </p:cNvSpPr>
              <p:nvPr/>
            </p:nvSpPr>
            <p:spPr bwMode="auto">
              <a:xfrm>
                <a:off x="258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50" name="Line 195">
                <a:extLst>
                  <a:ext uri="{FF2B5EF4-FFF2-40B4-BE49-F238E27FC236}">
                    <a16:creationId xmlns:a16="http://schemas.microsoft.com/office/drawing/2014/main" id="{99A26D3E-7200-828A-7CBD-E25E2AA683BD}"/>
                  </a:ext>
                </a:extLst>
              </p:cNvPr>
              <p:cNvSpPr>
                <a:spLocks noChangeShapeType="1"/>
              </p:cNvSpPr>
              <p:nvPr/>
            </p:nvSpPr>
            <p:spPr bwMode="auto">
              <a:xfrm>
                <a:off x="259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51" name="Line 196">
                <a:extLst>
                  <a:ext uri="{FF2B5EF4-FFF2-40B4-BE49-F238E27FC236}">
                    <a16:creationId xmlns:a16="http://schemas.microsoft.com/office/drawing/2014/main" id="{285A746D-B833-80A1-A318-7B4106E906BB}"/>
                  </a:ext>
                </a:extLst>
              </p:cNvPr>
              <p:cNvSpPr>
                <a:spLocks noChangeShapeType="1"/>
              </p:cNvSpPr>
              <p:nvPr/>
            </p:nvSpPr>
            <p:spPr bwMode="auto">
              <a:xfrm>
                <a:off x="260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52" name="Line 197">
                <a:extLst>
                  <a:ext uri="{FF2B5EF4-FFF2-40B4-BE49-F238E27FC236}">
                    <a16:creationId xmlns:a16="http://schemas.microsoft.com/office/drawing/2014/main" id="{B5E4FEE2-400F-F5B2-2AC7-29E69D4F0528}"/>
                  </a:ext>
                </a:extLst>
              </p:cNvPr>
              <p:cNvSpPr>
                <a:spLocks noChangeShapeType="1"/>
              </p:cNvSpPr>
              <p:nvPr/>
            </p:nvSpPr>
            <p:spPr bwMode="auto">
              <a:xfrm>
                <a:off x="263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53" name="Line 198">
                <a:extLst>
                  <a:ext uri="{FF2B5EF4-FFF2-40B4-BE49-F238E27FC236}">
                    <a16:creationId xmlns:a16="http://schemas.microsoft.com/office/drawing/2014/main" id="{D622F85F-61F5-DE2D-87F4-55D9AB1C7774}"/>
                  </a:ext>
                </a:extLst>
              </p:cNvPr>
              <p:cNvSpPr>
                <a:spLocks noChangeShapeType="1"/>
              </p:cNvSpPr>
              <p:nvPr/>
            </p:nvSpPr>
            <p:spPr bwMode="auto">
              <a:xfrm>
                <a:off x="264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54" name="Line 199">
                <a:extLst>
                  <a:ext uri="{FF2B5EF4-FFF2-40B4-BE49-F238E27FC236}">
                    <a16:creationId xmlns:a16="http://schemas.microsoft.com/office/drawing/2014/main" id="{FDF109ED-1A6C-E539-9268-7062717E1993}"/>
                  </a:ext>
                </a:extLst>
              </p:cNvPr>
              <p:cNvSpPr>
                <a:spLocks noChangeShapeType="1"/>
              </p:cNvSpPr>
              <p:nvPr/>
            </p:nvSpPr>
            <p:spPr bwMode="auto">
              <a:xfrm>
                <a:off x="265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55" name="Line 200">
                <a:extLst>
                  <a:ext uri="{FF2B5EF4-FFF2-40B4-BE49-F238E27FC236}">
                    <a16:creationId xmlns:a16="http://schemas.microsoft.com/office/drawing/2014/main" id="{D0945068-9740-5D0F-30AE-A2631FFC1733}"/>
                  </a:ext>
                </a:extLst>
              </p:cNvPr>
              <p:cNvSpPr>
                <a:spLocks noChangeShapeType="1"/>
              </p:cNvSpPr>
              <p:nvPr/>
            </p:nvSpPr>
            <p:spPr bwMode="auto">
              <a:xfrm>
                <a:off x="266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56" name="Line 201">
                <a:extLst>
                  <a:ext uri="{FF2B5EF4-FFF2-40B4-BE49-F238E27FC236}">
                    <a16:creationId xmlns:a16="http://schemas.microsoft.com/office/drawing/2014/main" id="{8A1C52A5-204D-5BC7-5A02-DAF9A58DB80B}"/>
                  </a:ext>
                </a:extLst>
              </p:cNvPr>
              <p:cNvSpPr>
                <a:spLocks noChangeShapeType="1"/>
              </p:cNvSpPr>
              <p:nvPr/>
            </p:nvSpPr>
            <p:spPr bwMode="auto">
              <a:xfrm>
                <a:off x="269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57" name="Line 202">
                <a:extLst>
                  <a:ext uri="{FF2B5EF4-FFF2-40B4-BE49-F238E27FC236}">
                    <a16:creationId xmlns:a16="http://schemas.microsoft.com/office/drawing/2014/main" id="{1342CB4B-2DE0-C770-2E85-5CA31C1F6C3A}"/>
                  </a:ext>
                </a:extLst>
              </p:cNvPr>
              <p:cNvSpPr>
                <a:spLocks noChangeShapeType="1"/>
              </p:cNvSpPr>
              <p:nvPr/>
            </p:nvSpPr>
            <p:spPr bwMode="auto">
              <a:xfrm>
                <a:off x="270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58" name="Line 203">
                <a:extLst>
                  <a:ext uri="{FF2B5EF4-FFF2-40B4-BE49-F238E27FC236}">
                    <a16:creationId xmlns:a16="http://schemas.microsoft.com/office/drawing/2014/main" id="{E82B75C3-E828-CEA9-2087-7E7B72F70D43}"/>
                  </a:ext>
                </a:extLst>
              </p:cNvPr>
              <p:cNvSpPr>
                <a:spLocks noChangeShapeType="1"/>
              </p:cNvSpPr>
              <p:nvPr/>
            </p:nvSpPr>
            <p:spPr bwMode="auto">
              <a:xfrm>
                <a:off x="271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759" name="Line 204">
                <a:extLst>
                  <a:ext uri="{FF2B5EF4-FFF2-40B4-BE49-F238E27FC236}">
                    <a16:creationId xmlns:a16="http://schemas.microsoft.com/office/drawing/2014/main" id="{4E55877F-77C3-F8E7-5285-6270B0B72A3A}"/>
                  </a:ext>
                </a:extLst>
              </p:cNvPr>
              <p:cNvSpPr>
                <a:spLocks noChangeShapeType="1"/>
              </p:cNvSpPr>
              <p:nvPr/>
            </p:nvSpPr>
            <p:spPr bwMode="auto">
              <a:xfrm>
                <a:off x="272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grpSp>
        <p:grpSp>
          <p:nvGrpSpPr>
            <p:cNvPr id="184" name="Group 406">
              <a:extLst>
                <a:ext uri="{FF2B5EF4-FFF2-40B4-BE49-F238E27FC236}">
                  <a16:creationId xmlns:a16="http://schemas.microsoft.com/office/drawing/2014/main" id="{10AF88C9-1ED8-B4F9-49ED-C6B4B2D9E4B2}"/>
                </a:ext>
              </a:extLst>
            </p:cNvPr>
            <p:cNvGrpSpPr>
              <a:grpSpLocks/>
            </p:cNvGrpSpPr>
            <p:nvPr/>
          </p:nvGrpSpPr>
          <p:grpSpPr bwMode="auto">
            <a:xfrm>
              <a:off x="900" y="3739"/>
              <a:ext cx="4292" cy="20"/>
              <a:chOff x="900" y="3739"/>
              <a:chExt cx="4292" cy="20"/>
            </a:xfrm>
          </p:grpSpPr>
          <p:sp>
            <p:nvSpPr>
              <p:cNvPr id="360" name="Line 206">
                <a:extLst>
                  <a:ext uri="{FF2B5EF4-FFF2-40B4-BE49-F238E27FC236}">
                    <a16:creationId xmlns:a16="http://schemas.microsoft.com/office/drawing/2014/main" id="{4F8973D2-05F8-CCF1-94EC-2DA67114634C}"/>
                  </a:ext>
                </a:extLst>
              </p:cNvPr>
              <p:cNvSpPr>
                <a:spLocks noChangeShapeType="1"/>
              </p:cNvSpPr>
              <p:nvPr/>
            </p:nvSpPr>
            <p:spPr bwMode="auto">
              <a:xfrm>
                <a:off x="275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61" name="Line 207">
                <a:extLst>
                  <a:ext uri="{FF2B5EF4-FFF2-40B4-BE49-F238E27FC236}">
                    <a16:creationId xmlns:a16="http://schemas.microsoft.com/office/drawing/2014/main" id="{0FFAF29E-0075-F9BF-8245-D37F928785A2}"/>
                  </a:ext>
                </a:extLst>
              </p:cNvPr>
              <p:cNvSpPr>
                <a:spLocks noChangeShapeType="1"/>
              </p:cNvSpPr>
              <p:nvPr/>
            </p:nvSpPr>
            <p:spPr bwMode="auto">
              <a:xfrm>
                <a:off x="276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62" name="Line 208">
                <a:extLst>
                  <a:ext uri="{FF2B5EF4-FFF2-40B4-BE49-F238E27FC236}">
                    <a16:creationId xmlns:a16="http://schemas.microsoft.com/office/drawing/2014/main" id="{4442077C-3BC1-9BB7-D759-C1062307D42A}"/>
                  </a:ext>
                </a:extLst>
              </p:cNvPr>
              <p:cNvSpPr>
                <a:spLocks noChangeShapeType="1"/>
              </p:cNvSpPr>
              <p:nvPr/>
            </p:nvSpPr>
            <p:spPr bwMode="auto">
              <a:xfrm>
                <a:off x="277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63" name="Line 209">
                <a:extLst>
                  <a:ext uri="{FF2B5EF4-FFF2-40B4-BE49-F238E27FC236}">
                    <a16:creationId xmlns:a16="http://schemas.microsoft.com/office/drawing/2014/main" id="{5DA22A7D-70F3-6B82-C5EA-484E0F9E6DF8}"/>
                  </a:ext>
                </a:extLst>
              </p:cNvPr>
              <p:cNvSpPr>
                <a:spLocks noChangeShapeType="1"/>
              </p:cNvSpPr>
              <p:nvPr/>
            </p:nvSpPr>
            <p:spPr bwMode="auto">
              <a:xfrm>
                <a:off x="278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64" name="Line 210">
                <a:extLst>
                  <a:ext uri="{FF2B5EF4-FFF2-40B4-BE49-F238E27FC236}">
                    <a16:creationId xmlns:a16="http://schemas.microsoft.com/office/drawing/2014/main" id="{65B15F0F-AC9F-4EE3-8357-4335C05346CD}"/>
                  </a:ext>
                </a:extLst>
              </p:cNvPr>
              <p:cNvSpPr>
                <a:spLocks noChangeShapeType="1"/>
              </p:cNvSpPr>
              <p:nvPr/>
            </p:nvSpPr>
            <p:spPr bwMode="auto">
              <a:xfrm>
                <a:off x="281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65" name="Line 211">
                <a:extLst>
                  <a:ext uri="{FF2B5EF4-FFF2-40B4-BE49-F238E27FC236}">
                    <a16:creationId xmlns:a16="http://schemas.microsoft.com/office/drawing/2014/main" id="{6A2173D5-A313-48DD-A757-3ECF87D60071}"/>
                  </a:ext>
                </a:extLst>
              </p:cNvPr>
              <p:cNvSpPr>
                <a:spLocks noChangeShapeType="1"/>
              </p:cNvSpPr>
              <p:nvPr/>
            </p:nvSpPr>
            <p:spPr bwMode="auto">
              <a:xfrm>
                <a:off x="282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66" name="Line 212">
                <a:extLst>
                  <a:ext uri="{FF2B5EF4-FFF2-40B4-BE49-F238E27FC236}">
                    <a16:creationId xmlns:a16="http://schemas.microsoft.com/office/drawing/2014/main" id="{B456F8C2-BF26-6D2A-DF00-468CFE9F662C}"/>
                  </a:ext>
                </a:extLst>
              </p:cNvPr>
              <p:cNvSpPr>
                <a:spLocks noChangeShapeType="1"/>
              </p:cNvSpPr>
              <p:nvPr/>
            </p:nvSpPr>
            <p:spPr bwMode="auto">
              <a:xfrm>
                <a:off x="283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67" name="Line 213">
                <a:extLst>
                  <a:ext uri="{FF2B5EF4-FFF2-40B4-BE49-F238E27FC236}">
                    <a16:creationId xmlns:a16="http://schemas.microsoft.com/office/drawing/2014/main" id="{E008AEFD-A1BA-10AC-BB03-98E2FE5897F4}"/>
                  </a:ext>
                </a:extLst>
              </p:cNvPr>
              <p:cNvSpPr>
                <a:spLocks noChangeShapeType="1"/>
              </p:cNvSpPr>
              <p:nvPr/>
            </p:nvSpPr>
            <p:spPr bwMode="auto">
              <a:xfrm>
                <a:off x="284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68" name="Line 214">
                <a:extLst>
                  <a:ext uri="{FF2B5EF4-FFF2-40B4-BE49-F238E27FC236}">
                    <a16:creationId xmlns:a16="http://schemas.microsoft.com/office/drawing/2014/main" id="{2C6359EF-3C8F-D727-3EF2-8EB6E3749C95}"/>
                  </a:ext>
                </a:extLst>
              </p:cNvPr>
              <p:cNvSpPr>
                <a:spLocks noChangeShapeType="1"/>
              </p:cNvSpPr>
              <p:nvPr/>
            </p:nvSpPr>
            <p:spPr bwMode="auto">
              <a:xfrm>
                <a:off x="2869"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69" name="Line 215">
                <a:extLst>
                  <a:ext uri="{FF2B5EF4-FFF2-40B4-BE49-F238E27FC236}">
                    <a16:creationId xmlns:a16="http://schemas.microsoft.com/office/drawing/2014/main" id="{B9DD3425-078D-31A7-56FF-9B81F034D4A9}"/>
                  </a:ext>
                </a:extLst>
              </p:cNvPr>
              <p:cNvSpPr>
                <a:spLocks noChangeShapeType="1"/>
              </p:cNvSpPr>
              <p:nvPr/>
            </p:nvSpPr>
            <p:spPr bwMode="auto">
              <a:xfrm>
                <a:off x="288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70" name="Line 216">
                <a:extLst>
                  <a:ext uri="{FF2B5EF4-FFF2-40B4-BE49-F238E27FC236}">
                    <a16:creationId xmlns:a16="http://schemas.microsoft.com/office/drawing/2014/main" id="{6E2363D6-AD58-561B-C73D-7C777AE8EA0A}"/>
                  </a:ext>
                </a:extLst>
              </p:cNvPr>
              <p:cNvSpPr>
                <a:spLocks noChangeShapeType="1"/>
              </p:cNvSpPr>
              <p:nvPr/>
            </p:nvSpPr>
            <p:spPr bwMode="auto">
              <a:xfrm>
                <a:off x="289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71" name="Line 217">
                <a:extLst>
                  <a:ext uri="{FF2B5EF4-FFF2-40B4-BE49-F238E27FC236}">
                    <a16:creationId xmlns:a16="http://schemas.microsoft.com/office/drawing/2014/main" id="{DDC5D398-5746-A1DA-9E08-CB4441549D54}"/>
                  </a:ext>
                </a:extLst>
              </p:cNvPr>
              <p:cNvSpPr>
                <a:spLocks noChangeShapeType="1"/>
              </p:cNvSpPr>
              <p:nvPr/>
            </p:nvSpPr>
            <p:spPr bwMode="auto">
              <a:xfrm>
                <a:off x="290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72" name="Line 218">
                <a:extLst>
                  <a:ext uri="{FF2B5EF4-FFF2-40B4-BE49-F238E27FC236}">
                    <a16:creationId xmlns:a16="http://schemas.microsoft.com/office/drawing/2014/main" id="{A32E8644-BA98-742F-AD5A-4BA6A0B25CDF}"/>
                  </a:ext>
                </a:extLst>
              </p:cNvPr>
              <p:cNvSpPr>
                <a:spLocks noChangeShapeType="1"/>
              </p:cNvSpPr>
              <p:nvPr/>
            </p:nvSpPr>
            <p:spPr bwMode="auto">
              <a:xfrm>
                <a:off x="292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73" name="Line 219">
                <a:extLst>
                  <a:ext uri="{FF2B5EF4-FFF2-40B4-BE49-F238E27FC236}">
                    <a16:creationId xmlns:a16="http://schemas.microsoft.com/office/drawing/2014/main" id="{2D35BAD8-2315-64ED-805B-D6420EB1D7D2}"/>
                  </a:ext>
                </a:extLst>
              </p:cNvPr>
              <p:cNvSpPr>
                <a:spLocks noChangeShapeType="1"/>
              </p:cNvSpPr>
              <p:nvPr/>
            </p:nvSpPr>
            <p:spPr bwMode="auto">
              <a:xfrm>
                <a:off x="2939"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74" name="Line 220">
                <a:extLst>
                  <a:ext uri="{FF2B5EF4-FFF2-40B4-BE49-F238E27FC236}">
                    <a16:creationId xmlns:a16="http://schemas.microsoft.com/office/drawing/2014/main" id="{5D9B4814-37A7-1F9B-B097-474E51A73462}"/>
                  </a:ext>
                </a:extLst>
              </p:cNvPr>
              <p:cNvSpPr>
                <a:spLocks noChangeShapeType="1"/>
              </p:cNvSpPr>
              <p:nvPr/>
            </p:nvSpPr>
            <p:spPr bwMode="auto">
              <a:xfrm>
                <a:off x="295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75" name="Line 221">
                <a:extLst>
                  <a:ext uri="{FF2B5EF4-FFF2-40B4-BE49-F238E27FC236}">
                    <a16:creationId xmlns:a16="http://schemas.microsoft.com/office/drawing/2014/main" id="{C9033690-91AE-1691-C554-070A3FF9F80E}"/>
                  </a:ext>
                </a:extLst>
              </p:cNvPr>
              <p:cNvSpPr>
                <a:spLocks noChangeShapeType="1"/>
              </p:cNvSpPr>
              <p:nvPr/>
            </p:nvSpPr>
            <p:spPr bwMode="auto">
              <a:xfrm>
                <a:off x="296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76" name="Line 222">
                <a:extLst>
                  <a:ext uri="{FF2B5EF4-FFF2-40B4-BE49-F238E27FC236}">
                    <a16:creationId xmlns:a16="http://schemas.microsoft.com/office/drawing/2014/main" id="{07D8C543-6D96-AD0F-9F30-356082AFABC5}"/>
                  </a:ext>
                </a:extLst>
              </p:cNvPr>
              <p:cNvSpPr>
                <a:spLocks noChangeShapeType="1"/>
              </p:cNvSpPr>
              <p:nvPr/>
            </p:nvSpPr>
            <p:spPr bwMode="auto">
              <a:xfrm>
                <a:off x="298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77" name="Line 223">
                <a:extLst>
                  <a:ext uri="{FF2B5EF4-FFF2-40B4-BE49-F238E27FC236}">
                    <a16:creationId xmlns:a16="http://schemas.microsoft.com/office/drawing/2014/main" id="{ABCCA829-4FD9-E2B5-7E61-D70F9E8832F5}"/>
                  </a:ext>
                </a:extLst>
              </p:cNvPr>
              <p:cNvSpPr>
                <a:spLocks noChangeShapeType="1"/>
              </p:cNvSpPr>
              <p:nvPr/>
            </p:nvSpPr>
            <p:spPr bwMode="auto">
              <a:xfrm>
                <a:off x="2999"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78" name="Line 224">
                <a:extLst>
                  <a:ext uri="{FF2B5EF4-FFF2-40B4-BE49-F238E27FC236}">
                    <a16:creationId xmlns:a16="http://schemas.microsoft.com/office/drawing/2014/main" id="{B0289925-713D-A561-DF19-F1950183B00A}"/>
                  </a:ext>
                </a:extLst>
              </p:cNvPr>
              <p:cNvSpPr>
                <a:spLocks noChangeShapeType="1"/>
              </p:cNvSpPr>
              <p:nvPr/>
            </p:nvSpPr>
            <p:spPr bwMode="auto">
              <a:xfrm>
                <a:off x="301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79" name="Line 225">
                <a:extLst>
                  <a:ext uri="{FF2B5EF4-FFF2-40B4-BE49-F238E27FC236}">
                    <a16:creationId xmlns:a16="http://schemas.microsoft.com/office/drawing/2014/main" id="{F1B150FE-3307-ADC6-B489-D5D3B7047633}"/>
                  </a:ext>
                </a:extLst>
              </p:cNvPr>
              <p:cNvSpPr>
                <a:spLocks noChangeShapeType="1"/>
              </p:cNvSpPr>
              <p:nvPr/>
            </p:nvSpPr>
            <p:spPr bwMode="auto">
              <a:xfrm>
                <a:off x="302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80" name="Line 226">
                <a:extLst>
                  <a:ext uri="{FF2B5EF4-FFF2-40B4-BE49-F238E27FC236}">
                    <a16:creationId xmlns:a16="http://schemas.microsoft.com/office/drawing/2014/main" id="{0DFD9549-442B-5FB1-A798-631325FADC02}"/>
                  </a:ext>
                </a:extLst>
              </p:cNvPr>
              <p:cNvSpPr>
                <a:spLocks noChangeShapeType="1"/>
              </p:cNvSpPr>
              <p:nvPr/>
            </p:nvSpPr>
            <p:spPr bwMode="auto">
              <a:xfrm>
                <a:off x="304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81" name="Line 227">
                <a:extLst>
                  <a:ext uri="{FF2B5EF4-FFF2-40B4-BE49-F238E27FC236}">
                    <a16:creationId xmlns:a16="http://schemas.microsoft.com/office/drawing/2014/main" id="{F6A02778-4A44-DAA3-943D-1B708518F4CB}"/>
                  </a:ext>
                </a:extLst>
              </p:cNvPr>
              <p:cNvSpPr>
                <a:spLocks noChangeShapeType="1"/>
              </p:cNvSpPr>
              <p:nvPr/>
            </p:nvSpPr>
            <p:spPr bwMode="auto">
              <a:xfrm>
                <a:off x="305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82" name="Line 228">
                <a:extLst>
                  <a:ext uri="{FF2B5EF4-FFF2-40B4-BE49-F238E27FC236}">
                    <a16:creationId xmlns:a16="http://schemas.microsoft.com/office/drawing/2014/main" id="{B08EA86C-AD68-2F9D-BFF2-042AD7E407FA}"/>
                  </a:ext>
                </a:extLst>
              </p:cNvPr>
              <p:cNvSpPr>
                <a:spLocks noChangeShapeType="1"/>
              </p:cNvSpPr>
              <p:nvPr/>
            </p:nvSpPr>
            <p:spPr bwMode="auto">
              <a:xfrm>
                <a:off x="3069"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83" name="Line 229">
                <a:extLst>
                  <a:ext uri="{FF2B5EF4-FFF2-40B4-BE49-F238E27FC236}">
                    <a16:creationId xmlns:a16="http://schemas.microsoft.com/office/drawing/2014/main" id="{2B3E1A15-9021-4A8F-BA7E-75641FE3672C}"/>
                  </a:ext>
                </a:extLst>
              </p:cNvPr>
              <p:cNvSpPr>
                <a:spLocks noChangeShapeType="1"/>
              </p:cNvSpPr>
              <p:nvPr/>
            </p:nvSpPr>
            <p:spPr bwMode="auto">
              <a:xfrm>
                <a:off x="308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84" name="Line 230">
                <a:extLst>
                  <a:ext uri="{FF2B5EF4-FFF2-40B4-BE49-F238E27FC236}">
                    <a16:creationId xmlns:a16="http://schemas.microsoft.com/office/drawing/2014/main" id="{57BC7011-C97D-5E29-AA34-A4E2F89B0DC9}"/>
                  </a:ext>
                </a:extLst>
              </p:cNvPr>
              <p:cNvSpPr>
                <a:spLocks noChangeShapeType="1"/>
              </p:cNvSpPr>
              <p:nvPr/>
            </p:nvSpPr>
            <p:spPr bwMode="auto">
              <a:xfrm>
                <a:off x="310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85" name="Line 231">
                <a:extLst>
                  <a:ext uri="{FF2B5EF4-FFF2-40B4-BE49-F238E27FC236}">
                    <a16:creationId xmlns:a16="http://schemas.microsoft.com/office/drawing/2014/main" id="{D4D7E732-94C9-18B2-708E-6B25A743AD23}"/>
                  </a:ext>
                </a:extLst>
              </p:cNvPr>
              <p:cNvSpPr>
                <a:spLocks noChangeShapeType="1"/>
              </p:cNvSpPr>
              <p:nvPr/>
            </p:nvSpPr>
            <p:spPr bwMode="auto">
              <a:xfrm>
                <a:off x="311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86" name="Line 232">
                <a:extLst>
                  <a:ext uri="{FF2B5EF4-FFF2-40B4-BE49-F238E27FC236}">
                    <a16:creationId xmlns:a16="http://schemas.microsoft.com/office/drawing/2014/main" id="{41DEDC1C-8F23-298F-2E5B-F052B581F7DF}"/>
                  </a:ext>
                </a:extLst>
              </p:cNvPr>
              <p:cNvSpPr>
                <a:spLocks noChangeShapeType="1"/>
              </p:cNvSpPr>
              <p:nvPr/>
            </p:nvSpPr>
            <p:spPr bwMode="auto">
              <a:xfrm>
                <a:off x="313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87" name="Line 233">
                <a:extLst>
                  <a:ext uri="{FF2B5EF4-FFF2-40B4-BE49-F238E27FC236}">
                    <a16:creationId xmlns:a16="http://schemas.microsoft.com/office/drawing/2014/main" id="{96FCADDF-FB7C-C1A9-7404-69887AABAC6B}"/>
                  </a:ext>
                </a:extLst>
              </p:cNvPr>
              <p:cNvSpPr>
                <a:spLocks noChangeShapeType="1"/>
              </p:cNvSpPr>
              <p:nvPr/>
            </p:nvSpPr>
            <p:spPr bwMode="auto">
              <a:xfrm>
                <a:off x="314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88" name="Line 234">
                <a:extLst>
                  <a:ext uri="{FF2B5EF4-FFF2-40B4-BE49-F238E27FC236}">
                    <a16:creationId xmlns:a16="http://schemas.microsoft.com/office/drawing/2014/main" id="{8993D51F-2661-7E9A-8349-F2DA66E8CD19}"/>
                  </a:ext>
                </a:extLst>
              </p:cNvPr>
              <p:cNvSpPr>
                <a:spLocks noChangeShapeType="1"/>
              </p:cNvSpPr>
              <p:nvPr/>
            </p:nvSpPr>
            <p:spPr bwMode="auto">
              <a:xfrm>
                <a:off x="316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89" name="Line 235">
                <a:extLst>
                  <a:ext uri="{FF2B5EF4-FFF2-40B4-BE49-F238E27FC236}">
                    <a16:creationId xmlns:a16="http://schemas.microsoft.com/office/drawing/2014/main" id="{0CA3239E-BE94-3D46-F5B4-D407CCDCC3B1}"/>
                  </a:ext>
                </a:extLst>
              </p:cNvPr>
              <p:cNvSpPr>
                <a:spLocks noChangeShapeType="1"/>
              </p:cNvSpPr>
              <p:nvPr/>
            </p:nvSpPr>
            <p:spPr bwMode="auto">
              <a:xfrm>
                <a:off x="317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90" name="Line 236">
                <a:extLst>
                  <a:ext uri="{FF2B5EF4-FFF2-40B4-BE49-F238E27FC236}">
                    <a16:creationId xmlns:a16="http://schemas.microsoft.com/office/drawing/2014/main" id="{B14D47FD-1D86-C82E-BE15-246314B91637}"/>
                  </a:ext>
                </a:extLst>
              </p:cNvPr>
              <p:cNvSpPr>
                <a:spLocks noChangeShapeType="1"/>
              </p:cNvSpPr>
              <p:nvPr/>
            </p:nvSpPr>
            <p:spPr bwMode="auto">
              <a:xfrm>
                <a:off x="318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91" name="Line 237">
                <a:extLst>
                  <a:ext uri="{FF2B5EF4-FFF2-40B4-BE49-F238E27FC236}">
                    <a16:creationId xmlns:a16="http://schemas.microsoft.com/office/drawing/2014/main" id="{374019D3-EEC5-F58B-9515-A4B23B13F211}"/>
                  </a:ext>
                </a:extLst>
              </p:cNvPr>
              <p:cNvSpPr>
                <a:spLocks noChangeShapeType="1"/>
              </p:cNvSpPr>
              <p:nvPr/>
            </p:nvSpPr>
            <p:spPr bwMode="auto">
              <a:xfrm>
                <a:off x="320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92" name="Line 238">
                <a:extLst>
                  <a:ext uri="{FF2B5EF4-FFF2-40B4-BE49-F238E27FC236}">
                    <a16:creationId xmlns:a16="http://schemas.microsoft.com/office/drawing/2014/main" id="{7498459C-189D-526B-30FE-50A4C2B5E1DD}"/>
                  </a:ext>
                </a:extLst>
              </p:cNvPr>
              <p:cNvSpPr>
                <a:spLocks noChangeShapeType="1"/>
              </p:cNvSpPr>
              <p:nvPr/>
            </p:nvSpPr>
            <p:spPr bwMode="auto">
              <a:xfrm>
                <a:off x="322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93" name="Line 239">
                <a:extLst>
                  <a:ext uri="{FF2B5EF4-FFF2-40B4-BE49-F238E27FC236}">
                    <a16:creationId xmlns:a16="http://schemas.microsoft.com/office/drawing/2014/main" id="{8AE890C7-ED47-F9AE-B9F7-1774E322B437}"/>
                  </a:ext>
                </a:extLst>
              </p:cNvPr>
              <p:cNvSpPr>
                <a:spLocks noChangeShapeType="1"/>
              </p:cNvSpPr>
              <p:nvPr/>
            </p:nvSpPr>
            <p:spPr bwMode="auto">
              <a:xfrm>
                <a:off x="323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94" name="Line 240">
                <a:extLst>
                  <a:ext uri="{FF2B5EF4-FFF2-40B4-BE49-F238E27FC236}">
                    <a16:creationId xmlns:a16="http://schemas.microsoft.com/office/drawing/2014/main" id="{B28ACB53-15E1-1348-6418-7CC734498773}"/>
                  </a:ext>
                </a:extLst>
              </p:cNvPr>
              <p:cNvSpPr>
                <a:spLocks noChangeShapeType="1"/>
              </p:cNvSpPr>
              <p:nvPr/>
            </p:nvSpPr>
            <p:spPr bwMode="auto">
              <a:xfrm>
                <a:off x="3249"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95" name="Line 241">
                <a:extLst>
                  <a:ext uri="{FF2B5EF4-FFF2-40B4-BE49-F238E27FC236}">
                    <a16:creationId xmlns:a16="http://schemas.microsoft.com/office/drawing/2014/main" id="{2CC6F318-6AC9-D48A-4735-CF75B3E46D04}"/>
                  </a:ext>
                </a:extLst>
              </p:cNvPr>
              <p:cNvSpPr>
                <a:spLocks noChangeShapeType="1"/>
              </p:cNvSpPr>
              <p:nvPr/>
            </p:nvSpPr>
            <p:spPr bwMode="auto">
              <a:xfrm>
                <a:off x="326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96" name="Line 242">
                <a:extLst>
                  <a:ext uri="{FF2B5EF4-FFF2-40B4-BE49-F238E27FC236}">
                    <a16:creationId xmlns:a16="http://schemas.microsoft.com/office/drawing/2014/main" id="{B8F3916C-018A-AF55-C6EC-5FCDC3DB9923}"/>
                  </a:ext>
                </a:extLst>
              </p:cNvPr>
              <p:cNvSpPr>
                <a:spLocks noChangeShapeType="1"/>
              </p:cNvSpPr>
              <p:nvPr/>
            </p:nvSpPr>
            <p:spPr bwMode="auto">
              <a:xfrm>
                <a:off x="328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97" name="Line 243">
                <a:extLst>
                  <a:ext uri="{FF2B5EF4-FFF2-40B4-BE49-F238E27FC236}">
                    <a16:creationId xmlns:a16="http://schemas.microsoft.com/office/drawing/2014/main" id="{C1C5A19A-F14C-A4C1-335B-ED6395EBE4D4}"/>
                  </a:ext>
                </a:extLst>
              </p:cNvPr>
              <p:cNvSpPr>
                <a:spLocks noChangeShapeType="1"/>
              </p:cNvSpPr>
              <p:nvPr/>
            </p:nvSpPr>
            <p:spPr bwMode="auto">
              <a:xfrm>
                <a:off x="329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98" name="Line 244">
                <a:extLst>
                  <a:ext uri="{FF2B5EF4-FFF2-40B4-BE49-F238E27FC236}">
                    <a16:creationId xmlns:a16="http://schemas.microsoft.com/office/drawing/2014/main" id="{B47945AC-CA23-ECFA-941E-0FDE81DD6691}"/>
                  </a:ext>
                </a:extLst>
              </p:cNvPr>
              <p:cNvSpPr>
                <a:spLocks noChangeShapeType="1"/>
              </p:cNvSpPr>
              <p:nvPr/>
            </p:nvSpPr>
            <p:spPr bwMode="auto">
              <a:xfrm>
                <a:off x="330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99" name="Line 245">
                <a:extLst>
                  <a:ext uri="{FF2B5EF4-FFF2-40B4-BE49-F238E27FC236}">
                    <a16:creationId xmlns:a16="http://schemas.microsoft.com/office/drawing/2014/main" id="{F529355E-158E-2CFE-4866-AAB60FEE7DD3}"/>
                  </a:ext>
                </a:extLst>
              </p:cNvPr>
              <p:cNvSpPr>
                <a:spLocks noChangeShapeType="1"/>
              </p:cNvSpPr>
              <p:nvPr/>
            </p:nvSpPr>
            <p:spPr bwMode="auto">
              <a:xfrm>
                <a:off x="3319"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00" name="Line 246">
                <a:extLst>
                  <a:ext uri="{FF2B5EF4-FFF2-40B4-BE49-F238E27FC236}">
                    <a16:creationId xmlns:a16="http://schemas.microsoft.com/office/drawing/2014/main" id="{8A51C109-AA9D-9745-83CF-7EDD4E427C50}"/>
                  </a:ext>
                </a:extLst>
              </p:cNvPr>
              <p:cNvSpPr>
                <a:spLocks noChangeShapeType="1"/>
              </p:cNvSpPr>
              <p:nvPr/>
            </p:nvSpPr>
            <p:spPr bwMode="auto">
              <a:xfrm>
                <a:off x="334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01" name="Line 247">
                <a:extLst>
                  <a:ext uri="{FF2B5EF4-FFF2-40B4-BE49-F238E27FC236}">
                    <a16:creationId xmlns:a16="http://schemas.microsoft.com/office/drawing/2014/main" id="{A4B88E33-2C10-75C0-8383-58FA883916E5}"/>
                  </a:ext>
                </a:extLst>
              </p:cNvPr>
              <p:cNvSpPr>
                <a:spLocks noChangeShapeType="1"/>
              </p:cNvSpPr>
              <p:nvPr/>
            </p:nvSpPr>
            <p:spPr bwMode="auto">
              <a:xfrm>
                <a:off x="335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02" name="Line 248">
                <a:extLst>
                  <a:ext uri="{FF2B5EF4-FFF2-40B4-BE49-F238E27FC236}">
                    <a16:creationId xmlns:a16="http://schemas.microsoft.com/office/drawing/2014/main" id="{08E07F15-A58C-567B-C7C4-83431E82A92F}"/>
                  </a:ext>
                </a:extLst>
              </p:cNvPr>
              <p:cNvSpPr>
                <a:spLocks noChangeShapeType="1"/>
              </p:cNvSpPr>
              <p:nvPr/>
            </p:nvSpPr>
            <p:spPr bwMode="auto">
              <a:xfrm>
                <a:off x="336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03" name="Line 249">
                <a:extLst>
                  <a:ext uri="{FF2B5EF4-FFF2-40B4-BE49-F238E27FC236}">
                    <a16:creationId xmlns:a16="http://schemas.microsoft.com/office/drawing/2014/main" id="{4682F66A-2903-8437-5B36-5D4A2810A053}"/>
                  </a:ext>
                </a:extLst>
              </p:cNvPr>
              <p:cNvSpPr>
                <a:spLocks noChangeShapeType="1"/>
              </p:cNvSpPr>
              <p:nvPr/>
            </p:nvSpPr>
            <p:spPr bwMode="auto">
              <a:xfrm>
                <a:off x="337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04" name="Line 250">
                <a:extLst>
                  <a:ext uri="{FF2B5EF4-FFF2-40B4-BE49-F238E27FC236}">
                    <a16:creationId xmlns:a16="http://schemas.microsoft.com/office/drawing/2014/main" id="{266B10E6-4FD7-B0D1-330D-2CBFE6A20F7C}"/>
                  </a:ext>
                </a:extLst>
              </p:cNvPr>
              <p:cNvSpPr>
                <a:spLocks noChangeShapeType="1"/>
              </p:cNvSpPr>
              <p:nvPr/>
            </p:nvSpPr>
            <p:spPr bwMode="auto">
              <a:xfrm>
                <a:off x="340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05" name="Line 251">
                <a:extLst>
                  <a:ext uri="{FF2B5EF4-FFF2-40B4-BE49-F238E27FC236}">
                    <a16:creationId xmlns:a16="http://schemas.microsoft.com/office/drawing/2014/main" id="{6FCEA91E-D4B4-2F9D-F619-569001A856BD}"/>
                  </a:ext>
                </a:extLst>
              </p:cNvPr>
              <p:cNvSpPr>
                <a:spLocks noChangeShapeType="1"/>
              </p:cNvSpPr>
              <p:nvPr/>
            </p:nvSpPr>
            <p:spPr bwMode="auto">
              <a:xfrm>
                <a:off x="341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06" name="Line 252">
                <a:extLst>
                  <a:ext uri="{FF2B5EF4-FFF2-40B4-BE49-F238E27FC236}">
                    <a16:creationId xmlns:a16="http://schemas.microsoft.com/office/drawing/2014/main" id="{470D7680-C3B5-BEFD-29CD-3EDD06ADCCE2}"/>
                  </a:ext>
                </a:extLst>
              </p:cNvPr>
              <p:cNvSpPr>
                <a:spLocks noChangeShapeType="1"/>
              </p:cNvSpPr>
              <p:nvPr/>
            </p:nvSpPr>
            <p:spPr bwMode="auto">
              <a:xfrm>
                <a:off x="342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07" name="Line 253">
                <a:extLst>
                  <a:ext uri="{FF2B5EF4-FFF2-40B4-BE49-F238E27FC236}">
                    <a16:creationId xmlns:a16="http://schemas.microsoft.com/office/drawing/2014/main" id="{414A8697-581D-A708-282A-98B44EEA78CF}"/>
                  </a:ext>
                </a:extLst>
              </p:cNvPr>
              <p:cNvSpPr>
                <a:spLocks noChangeShapeType="1"/>
              </p:cNvSpPr>
              <p:nvPr/>
            </p:nvSpPr>
            <p:spPr bwMode="auto">
              <a:xfrm>
                <a:off x="343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08" name="Line 254">
                <a:extLst>
                  <a:ext uri="{FF2B5EF4-FFF2-40B4-BE49-F238E27FC236}">
                    <a16:creationId xmlns:a16="http://schemas.microsoft.com/office/drawing/2014/main" id="{104273EC-965F-76BD-3F87-EEFAE0909601}"/>
                  </a:ext>
                </a:extLst>
              </p:cNvPr>
              <p:cNvSpPr>
                <a:spLocks noChangeShapeType="1"/>
              </p:cNvSpPr>
              <p:nvPr/>
            </p:nvSpPr>
            <p:spPr bwMode="auto">
              <a:xfrm>
                <a:off x="346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09" name="Line 255">
                <a:extLst>
                  <a:ext uri="{FF2B5EF4-FFF2-40B4-BE49-F238E27FC236}">
                    <a16:creationId xmlns:a16="http://schemas.microsoft.com/office/drawing/2014/main" id="{72B9002E-AE37-551C-947F-AFD2234DDD73}"/>
                  </a:ext>
                </a:extLst>
              </p:cNvPr>
              <p:cNvSpPr>
                <a:spLocks noChangeShapeType="1"/>
              </p:cNvSpPr>
              <p:nvPr/>
            </p:nvSpPr>
            <p:spPr bwMode="auto">
              <a:xfrm>
                <a:off x="347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10" name="Line 256">
                <a:extLst>
                  <a:ext uri="{FF2B5EF4-FFF2-40B4-BE49-F238E27FC236}">
                    <a16:creationId xmlns:a16="http://schemas.microsoft.com/office/drawing/2014/main" id="{556037D4-E4B6-7B90-6A24-9653A53CA756}"/>
                  </a:ext>
                </a:extLst>
              </p:cNvPr>
              <p:cNvSpPr>
                <a:spLocks noChangeShapeType="1"/>
              </p:cNvSpPr>
              <p:nvPr/>
            </p:nvSpPr>
            <p:spPr bwMode="auto">
              <a:xfrm>
                <a:off x="348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11" name="Line 257">
                <a:extLst>
                  <a:ext uri="{FF2B5EF4-FFF2-40B4-BE49-F238E27FC236}">
                    <a16:creationId xmlns:a16="http://schemas.microsoft.com/office/drawing/2014/main" id="{8B30CB56-9A45-5D6B-6F4E-AF47BF7AE730}"/>
                  </a:ext>
                </a:extLst>
              </p:cNvPr>
              <p:cNvSpPr>
                <a:spLocks noChangeShapeType="1"/>
              </p:cNvSpPr>
              <p:nvPr/>
            </p:nvSpPr>
            <p:spPr bwMode="auto">
              <a:xfrm>
                <a:off x="349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12" name="Line 258">
                <a:extLst>
                  <a:ext uri="{FF2B5EF4-FFF2-40B4-BE49-F238E27FC236}">
                    <a16:creationId xmlns:a16="http://schemas.microsoft.com/office/drawing/2014/main" id="{EDD3C4C6-E731-93B5-627B-2F795A17DA08}"/>
                  </a:ext>
                </a:extLst>
              </p:cNvPr>
              <p:cNvSpPr>
                <a:spLocks noChangeShapeType="1"/>
              </p:cNvSpPr>
              <p:nvPr/>
            </p:nvSpPr>
            <p:spPr bwMode="auto">
              <a:xfrm>
                <a:off x="352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13" name="Line 259">
                <a:extLst>
                  <a:ext uri="{FF2B5EF4-FFF2-40B4-BE49-F238E27FC236}">
                    <a16:creationId xmlns:a16="http://schemas.microsoft.com/office/drawing/2014/main" id="{631C83A7-F389-D731-CFA0-5B8B564FA8D0}"/>
                  </a:ext>
                </a:extLst>
              </p:cNvPr>
              <p:cNvSpPr>
                <a:spLocks noChangeShapeType="1"/>
              </p:cNvSpPr>
              <p:nvPr/>
            </p:nvSpPr>
            <p:spPr bwMode="auto">
              <a:xfrm>
                <a:off x="353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14" name="Line 260">
                <a:extLst>
                  <a:ext uri="{FF2B5EF4-FFF2-40B4-BE49-F238E27FC236}">
                    <a16:creationId xmlns:a16="http://schemas.microsoft.com/office/drawing/2014/main" id="{6FBBC711-60E4-6602-0C2A-9F813837CDF4}"/>
                  </a:ext>
                </a:extLst>
              </p:cNvPr>
              <p:cNvSpPr>
                <a:spLocks noChangeShapeType="1"/>
              </p:cNvSpPr>
              <p:nvPr/>
            </p:nvSpPr>
            <p:spPr bwMode="auto">
              <a:xfrm>
                <a:off x="354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15" name="Line 261">
                <a:extLst>
                  <a:ext uri="{FF2B5EF4-FFF2-40B4-BE49-F238E27FC236}">
                    <a16:creationId xmlns:a16="http://schemas.microsoft.com/office/drawing/2014/main" id="{12208C8F-D9CE-3E76-E93F-4CE64383A69E}"/>
                  </a:ext>
                </a:extLst>
              </p:cNvPr>
              <p:cNvSpPr>
                <a:spLocks noChangeShapeType="1"/>
              </p:cNvSpPr>
              <p:nvPr/>
            </p:nvSpPr>
            <p:spPr bwMode="auto">
              <a:xfrm>
                <a:off x="355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16" name="Line 262">
                <a:extLst>
                  <a:ext uri="{FF2B5EF4-FFF2-40B4-BE49-F238E27FC236}">
                    <a16:creationId xmlns:a16="http://schemas.microsoft.com/office/drawing/2014/main" id="{063058D6-C08B-EAC1-A090-67E7C10134B6}"/>
                  </a:ext>
                </a:extLst>
              </p:cNvPr>
              <p:cNvSpPr>
                <a:spLocks noChangeShapeType="1"/>
              </p:cNvSpPr>
              <p:nvPr/>
            </p:nvSpPr>
            <p:spPr bwMode="auto">
              <a:xfrm>
                <a:off x="358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17" name="Line 263">
                <a:extLst>
                  <a:ext uri="{FF2B5EF4-FFF2-40B4-BE49-F238E27FC236}">
                    <a16:creationId xmlns:a16="http://schemas.microsoft.com/office/drawing/2014/main" id="{DD8418F4-6110-9DB2-9124-C9A55F10D0CC}"/>
                  </a:ext>
                </a:extLst>
              </p:cNvPr>
              <p:cNvSpPr>
                <a:spLocks noChangeShapeType="1"/>
              </p:cNvSpPr>
              <p:nvPr/>
            </p:nvSpPr>
            <p:spPr bwMode="auto">
              <a:xfrm>
                <a:off x="359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18" name="Line 264">
                <a:extLst>
                  <a:ext uri="{FF2B5EF4-FFF2-40B4-BE49-F238E27FC236}">
                    <a16:creationId xmlns:a16="http://schemas.microsoft.com/office/drawing/2014/main" id="{F7E91702-501B-2F03-DBAA-B7654AF11CA0}"/>
                  </a:ext>
                </a:extLst>
              </p:cNvPr>
              <p:cNvSpPr>
                <a:spLocks noChangeShapeType="1"/>
              </p:cNvSpPr>
              <p:nvPr/>
            </p:nvSpPr>
            <p:spPr bwMode="auto">
              <a:xfrm>
                <a:off x="360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19" name="Line 265">
                <a:extLst>
                  <a:ext uri="{FF2B5EF4-FFF2-40B4-BE49-F238E27FC236}">
                    <a16:creationId xmlns:a16="http://schemas.microsoft.com/office/drawing/2014/main" id="{31A9F61B-BD9E-9638-D315-2341817F1555}"/>
                  </a:ext>
                </a:extLst>
              </p:cNvPr>
              <p:cNvSpPr>
                <a:spLocks noChangeShapeType="1"/>
              </p:cNvSpPr>
              <p:nvPr/>
            </p:nvSpPr>
            <p:spPr bwMode="auto">
              <a:xfrm>
                <a:off x="361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20" name="Line 266">
                <a:extLst>
                  <a:ext uri="{FF2B5EF4-FFF2-40B4-BE49-F238E27FC236}">
                    <a16:creationId xmlns:a16="http://schemas.microsoft.com/office/drawing/2014/main" id="{C5426A59-5BEC-B2C5-FAD9-C2AB9B77DAF8}"/>
                  </a:ext>
                </a:extLst>
              </p:cNvPr>
              <p:cNvSpPr>
                <a:spLocks noChangeShapeType="1"/>
              </p:cNvSpPr>
              <p:nvPr/>
            </p:nvSpPr>
            <p:spPr bwMode="auto">
              <a:xfrm>
                <a:off x="363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21" name="Line 267">
                <a:extLst>
                  <a:ext uri="{FF2B5EF4-FFF2-40B4-BE49-F238E27FC236}">
                    <a16:creationId xmlns:a16="http://schemas.microsoft.com/office/drawing/2014/main" id="{D89B119E-C936-AF12-51FE-BC5DF0BF2061}"/>
                  </a:ext>
                </a:extLst>
              </p:cNvPr>
              <p:cNvSpPr>
                <a:spLocks noChangeShapeType="1"/>
              </p:cNvSpPr>
              <p:nvPr/>
            </p:nvSpPr>
            <p:spPr bwMode="auto">
              <a:xfrm>
                <a:off x="365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22" name="Line 268">
                <a:extLst>
                  <a:ext uri="{FF2B5EF4-FFF2-40B4-BE49-F238E27FC236}">
                    <a16:creationId xmlns:a16="http://schemas.microsoft.com/office/drawing/2014/main" id="{F30971BB-F5D7-5719-19C4-77241CA061BF}"/>
                  </a:ext>
                </a:extLst>
              </p:cNvPr>
              <p:cNvSpPr>
                <a:spLocks noChangeShapeType="1"/>
              </p:cNvSpPr>
              <p:nvPr/>
            </p:nvSpPr>
            <p:spPr bwMode="auto">
              <a:xfrm>
                <a:off x="366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23" name="Line 269">
                <a:extLst>
                  <a:ext uri="{FF2B5EF4-FFF2-40B4-BE49-F238E27FC236}">
                    <a16:creationId xmlns:a16="http://schemas.microsoft.com/office/drawing/2014/main" id="{BE16367A-C89D-2FFC-ACD6-B28EB4FF5866}"/>
                  </a:ext>
                </a:extLst>
              </p:cNvPr>
              <p:cNvSpPr>
                <a:spLocks noChangeShapeType="1"/>
              </p:cNvSpPr>
              <p:nvPr/>
            </p:nvSpPr>
            <p:spPr bwMode="auto">
              <a:xfrm>
                <a:off x="367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24" name="Line 270">
                <a:extLst>
                  <a:ext uri="{FF2B5EF4-FFF2-40B4-BE49-F238E27FC236}">
                    <a16:creationId xmlns:a16="http://schemas.microsoft.com/office/drawing/2014/main" id="{A2115CF0-B4CB-3EE1-F93D-10A4D719608E}"/>
                  </a:ext>
                </a:extLst>
              </p:cNvPr>
              <p:cNvSpPr>
                <a:spLocks noChangeShapeType="1"/>
              </p:cNvSpPr>
              <p:nvPr/>
            </p:nvSpPr>
            <p:spPr bwMode="auto">
              <a:xfrm>
                <a:off x="3699"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25" name="Line 271">
                <a:extLst>
                  <a:ext uri="{FF2B5EF4-FFF2-40B4-BE49-F238E27FC236}">
                    <a16:creationId xmlns:a16="http://schemas.microsoft.com/office/drawing/2014/main" id="{89588309-A6ED-F3D8-1760-6792B595636A}"/>
                  </a:ext>
                </a:extLst>
              </p:cNvPr>
              <p:cNvSpPr>
                <a:spLocks noChangeShapeType="1"/>
              </p:cNvSpPr>
              <p:nvPr/>
            </p:nvSpPr>
            <p:spPr bwMode="auto">
              <a:xfrm>
                <a:off x="371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26" name="Line 272">
                <a:extLst>
                  <a:ext uri="{FF2B5EF4-FFF2-40B4-BE49-F238E27FC236}">
                    <a16:creationId xmlns:a16="http://schemas.microsoft.com/office/drawing/2014/main" id="{4E13BFB5-FA4D-0D2B-2493-A52734D8DABD}"/>
                  </a:ext>
                </a:extLst>
              </p:cNvPr>
              <p:cNvSpPr>
                <a:spLocks noChangeShapeType="1"/>
              </p:cNvSpPr>
              <p:nvPr/>
            </p:nvSpPr>
            <p:spPr bwMode="auto">
              <a:xfrm>
                <a:off x="372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27" name="Line 273">
                <a:extLst>
                  <a:ext uri="{FF2B5EF4-FFF2-40B4-BE49-F238E27FC236}">
                    <a16:creationId xmlns:a16="http://schemas.microsoft.com/office/drawing/2014/main" id="{F03867EE-011F-BE27-535E-F71E934082D3}"/>
                  </a:ext>
                </a:extLst>
              </p:cNvPr>
              <p:cNvSpPr>
                <a:spLocks noChangeShapeType="1"/>
              </p:cNvSpPr>
              <p:nvPr/>
            </p:nvSpPr>
            <p:spPr bwMode="auto">
              <a:xfrm>
                <a:off x="373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28" name="Line 274">
                <a:extLst>
                  <a:ext uri="{FF2B5EF4-FFF2-40B4-BE49-F238E27FC236}">
                    <a16:creationId xmlns:a16="http://schemas.microsoft.com/office/drawing/2014/main" id="{59E90989-389A-C73C-E7A1-C7FEACB204CB}"/>
                  </a:ext>
                </a:extLst>
              </p:cNvPr>
              <p:cNvSpPr>
                <a:spLocks noChangeShapeType="1"/>
              </p:cNvSpPr>
              <p:nvPr/>
            </p:nvSpPr>
            <p:spPr bwMode="auto">
              <a:xfrm>
                <a:off x="375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29" name="Line 275">
                <a:extLst>
                  <a:ext uri="{FF2B5EF4-FFF2-40B4-BE49-F238E27FC236}">
                    <a16:creationId xmlns:a16="http://schemas.microsoft.com/office/drawing/2014/main" id="{6136D848-27F1-24FE-A0F6-DEBAB707A4B6}"/>
                  </a:ext>
                </a:extLst>
              </p:cNvPr>
              <p:cNvSpPr>
                <a:spLocks noChangeShapeType="1"/>
              </p:cNvSpPr>
              <p:nvPr/>
            </p:nvSpPr>
            <p:spPr bwMode="auto">
              <a:xfrm>
                <a:off x="3769"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30" name="Line 276">
                <a:extLst>
                  <a:ext uri="{FF2B5EF4-FFF2-40B4-BE49-F238E27FC236}">
                    <a16:creationId xmlns:a16="http://schemas.microsoft.com/office/drawing/2014/main" id="{9461362C-02C8-5896-ED57-CF99A0B452ED}"/>
                  </a:ext>
                </a:extLst>
              </p:cNvPr>
              <p:cNvSpPr>
                <a:spLocks noChangeShapeType="1"/>
              </p:cNvSpPr>
              <p:nvPr/>
            </p:nvSpPr>
            <p:spPr bwMode="auto">
              <a:xfrm>
                <a:off x="378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31" name="Line 277">
                <a:extLst>
                  <a:ext uri="{FF2B5EF4-FFF2-40B4-BE49-F238E27FC236}">
                    <a16:creationId xmlns:a16="http://schemas.microsoft.com/office/drawing/2014/main" id="{A4B28362-E34C-0179-A8E9-72E67171EF2E}"/>
                  </a:ext>
                </a:extLst>
              </p:cNvPr>
              <p:cNvSpPr>
                <a:spLocks noChangeShapeType="1"/>
              </p:cNvSpPr>
              <p:nvPr/>
            </p:nvSpPr>
            <p:spPr bwMode="auto">
              <a:xfrm>
                <a:off x="379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32" name="Line 278">
                <a:extLst>
                  <a:ext uri="{FF2B5EF4-FFF2-40B4-BE49-F238E27FC236}">
                    <a16:creationId xmlns:a16="http://schemas.microsoft.com/office/drawing/2014/main" id="{6022F1F7-5E54-7222-6989-5CFCAE781C2F}"/>
                  </a:ext>
                </a:extLst>
              </p:cNvPr>
              <p:cNvSpPr>
                <a:spLocks noChangeShapeType="1"/>
              </p:cNvSpPr>
              <p:nvPr/>
            </p:nvSpPr>
            <p:spPr bwMode="auto">
              <a:xfrm>
                <a:off x="381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33" name="Line 279">
                <a:extLst>
                  <a:ext uri="{FF2B5EF4-FFF2-40B4-BE49-F238E27FC236}">
                    <a16:creationId xmlns:a16="http://schemas.microsoft.com/office/drawing/2014/main" id="{CF12EF35-313E-601F-6226-857980370FF3}"/>
                  </a:ext>
                </a:extLst>
              </p:cNvPr>
              <p:cNvSpPr>
                <a:spLocks noChangeShapeType="1"/>
              </p:cNvSpPr>
              <p:nvPr/>
            </p:nvSpPr>
            <p:spPr bwMode="auto">
              <a:xfrm>
                <a:off x="3829"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34" name="Line 280">
                <a:extLst>
                  <a:ext uri="{FF2B5EF4-FFF2-40B4-BE49-F238E27FC236}">
                    <a16:creationId xmlns:a16="http://schemas.microsoft.com/office/drawing/2014/main" id="{DE0FBF63-9AF1-2BBF-B16B-E29554C7F74D}"/>
                  </a:ext>
                </a:extLst>
              </p:cNvPr>
              <p:cNvSpPr>
                <a:spLocks noChangeShapeType="1"/>
              </p:cNvSpPr>
              <p:nvPr/>
            </p:nvSpPr>
            <p:spPr bwMode="auto">
              <a:xfrm>
                <a:off x="384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35" name="Line 281">
                <a:extLst>
                  <a:ext uri="{FF2B5EF4-FFF2-40B4-BE49-F238E27FC236}">
                    <a16:creationId xmlns:a16="http://schemas.microsoft.com/office/drawing/2014/main" id="{5AFA9111-26A9-FD4C-19BB-A78A1894C5BE}"/>
                  </a:ext>
                </a:extLst>
              </p:cNvPr>
              <p:cNvSpPr>
                <a:spLocks noChangeShapeType="1"/>
              </p:cNvSpPr>
              <p:nvPr/>
            </p:nvSpPr>
            <p:spPr bwMode="auto">
              <a:xfrm>
                <a:off x="385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36" name="Line 282">
                <a:extLst>
                  <a:ext uri="{FF2B5EF4-FFF2-40B4-BE49-F238E27FC236}">
                    <a16:creationId xmlns:a16="http://schemas.microsoft.com/office/drawing/2014/main" id="{F866066E-681B-3E68-089C-E7EB7EAEFDBB}"/>
                  </a:ext>
                </a:extLst>
              </p:cNvPr>
              <p:cNvSpPr>
                <a:spLocks noChangeShapeType="1"/>
              </p:cNvSpPr>
              <p:nvPr/>
            </p:nvSpPr>
            <p:spPr bwMode="auto">
              <a:xfrm>
                <a:off x="387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37" name="Line 283">
                <a:extLst>
                  <a:ext uri="{FF2B5EF4-FFF2-40B4-BE49-F238E27FC236}">
                    <a16:creationId xmlns:a16="http://schemas.microsoft.com/office/drawing/2014/main" id="{220FAAEE-10AA-C0CC-E450-FA941299CCA4}"/>
                  </a:ext>
                </a:extLst>
              </p:cNvPr>
              <p:cNvSpPr>
                <a:spLocks noChangeShapeType="1"/>
              </p:cNvSpPr>
              <p:nvPr/>
            </p:nvSpPr>
            <p:spPr bwMode="auto">
              <a:xfrm>
                <a:off x="388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38" name="Line 284">
                <a:extLst>
                  <a:ext uri="{FF2B5EF4-FFF2-40B4-BE49-F238E27FC236}">
                    <a16:creationId xmlns:a16="http://schemas.microsoft.com/office/drawing/2014/main" id="{97FACB68-66CD-EA38-1AB1-A3732EDB7B57}"/>
                  </a:ext>
                </a:extLst>
              </p:cNvPr>
              <p:cNvSpPr>
                <a:spLocks noChangeShapeType="1"/>
              </p:cNvSpPr>
              <p:nvPr/>
            </p:nvSpPr>
            <p:spPr bwMode="auto">
              <a:xfrm>
                <a:off x="390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39" name="Line 285">
                <a:extLst>
                  <a:ext uri="{FF2B5EF4-FFF2-40B4-BE49-F238E27FC236}">
                    <a16:creationId xmlns:a16="http://schemas.microsoft.com/office/drawing/2014/main" id="{8CE44B52-F081-A2A3-8F12-04F637739A59}"/>
                  </a:ext>
                </a:extLst>
              </p:cNvPr>
              <p:cNvSpPr>
                <a:spLocks noChangeShapeType="1"/>
              </p:cNvSpPr>
              <p:nvPr/>
            </p:nvSpPr>
            <p:spPr bwMode="auto">
              <a:xfrm>
                <a:off x="391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40" name="Line 286">
                <a:extLst>
                  <a:ext uri="{FF2B5EF4-FFF2-40B4-BE49-F238E27FC236}">
                    <a16:creationId xmlns:a16="http://schemas.microsoft.com/office/drawing/2014/main" id="{08D16498-5153-3041-4055-12DE903BEA1A}"/>
                  </a:ext>
                </a:extLst>
              </p:cNvPr>
              <p:cNvSpPr>
                <a:spLocks noChangeShapeType="1"/>
              </p:cNvSpPr>
              <p:nvPr/>
            </p:nvSpPr>
            <p:spPr bwMode="auto">
              <a:xfrm>
                <a:off x="393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41" name="Line 287">
                <a:extLst>
                  <a:ext uri="{FF2B5EF4-FFF2-40B4-BE49-F238E27FC236}">
                    <a16:creationId xmlns:a16="http://schemas.microsoft.com/office/drawing/2014/main" id="{96091806-2362-3396-1CAB-ECFC861EFEC9}"/>
                  </a:ext>
                </a:extLst>
              </p:cNvPr>
              <p:cNvSpPr>
                <a:spLocks noChangeShapeType="1"/>
              </p:cNvSpPr>
              <p:nvPr/>
            </p:nvSpPr>
            <p:spPr bwMode="auto">
              <a:xfrm>
                <a:off x="394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42" name="Line 288">
                <a:extLst>
                  <a:ext uri="{FF2B5EF4-FFF2-40B4-BE49-F238E27FC236}">
                    <a16:creationId xmlns:a16="http://schemas.microsoft.com/office/drawing/2014/main" id="{327FC00E-8022-E57B-FEA8-28EE05211086}"/>
                  </a:ext>
                </a:extLst>
              </p:cNvPr>
              <p:cNvSpPr>
                <a:spLocks noChangeShapeType="1"/>
              </p:cNvSpPr>
              <p:nvPr/>
            </p:nvSpPr>
            <p:spPr bwMode="auto">
              <a:xfrm>
                <a:off x="396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43" name="Line 289">
                <a:extLst>
                  <a:ext uri="{FF2B5EF4-FFF2-40B4-BE49-F238E27FC236}">
                    <a16:creationId xmlns:a16="http://schemas.microsoft.com/office/drawing/2014/main" id="{FFBFA33A-1A5B-6552-4824-9DACF74033AC}"/>
                  </a:ext>
                </a:extLst>
              </p:cNvPr>
              <p:cNvSpPr>
                <a:spLocks noChangeShapeType="1"/>
              </p:cNvSpPr>
              <p:nvPr/>
            </p:nvSpPr>
            <p:spPr bwMode="auto">
              <a:xfrm>
                <a:off x="397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44" name="Line 290">
                <a:extLst>
                  <a:ext uri="{FF2B5EF4-FFF2-40B4-BE49-F238E27FC236}">
                    <a16:creationId xmlns:a16="http://schemas.microsoft.com/office/drawing/2014/main" id="{457191A1-E0B5-F2DE-9A0E-0F199C220C99}"/>
                  </a:ext>
                </a:extLst>
              </p:cNvPr>
              <p:cNvSpPr>
                <a:spLocks noChangeShapeType="1"/>
              </p:cNvSpPr>
              <p:nvPr/>
            </p:nvSpPr>
            <p:spPr bwMode="auto">
              <a:xfrm>
                <a:off x="399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45" name="Line 291">
                <a:extLst>
                  <a:ext uri="{FF2B5EF4-FFF2-40B4-BE49-F238E27FC236}">
                    <a16:creationId xmlns:a16="http://schemas.microsoft.com/office/drawing/2014/main" id="{95FA347D-4320-D068-B4CC-0237953A8F29}"/>
                  </a:ext>
                </a:extLst>
              </p:cNvPr>
              <p:cNvSpPr>
                <a:spLocks noChangeShapeType="1"/>
              </p:cNvSpPr>
              <p:nvPr/>
            </p:nvSpPr>
            <p:spPr bwMode="auto">
              <a:xfrm>
                <a:off x="400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46" name="Line 292">
                <a:extLst>
                  <a:ext uri="{FF2B5EF4-FFF2-40B4-BE49-F238E27FC236}">
                    <a16:creationId xmlns:a16="http://schemas.microsoft.com/office/drawing/2014/main" id="{B34FFC01-B154-2E78-5133-02560F9C7E75}"/>
                  </a:ext>
                </a:extLst>
              </p:cNvPr>
              <p:cNvSpPr>
                <a:spLocks noChangeShapeType="1"/>
              </p:cNvSpPr>
              <p:nvPr/>
            </p:nvSpPr>
            <p:spPr bwMode="auto">
              <a:xfrm>
                <a:off x="4019"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47" name="Line 293">
                <a:extLst>
                  <a:ext uri="{FF2B5EF4-FFF2-40B4-BE49-F238E27FC236}">
                    <a16:creationId xmlns:a16="http://schemas.microsoft.com/office/drawing/2014/main" id="{A6D008C0-212A-FBB1-4406-5261AF8268BA}"/>
                  </a:ext>
                </a:extLst>
              </p:cNvPr>
              <p:cNvSpPr>
                <a:spLocks noChangeShapeType="1"/>
              </p:cNvSpPr>
              <p:nvPr/>
            </p:nvSpPr>
            <p:spPr bwMode="auto">
              <a:xfrm>
                <a:off x="403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48" name="Line 294">
                <a:extLst>
                  <a:ext uri="{FF2B5EF4-FFF2-40B4-BE49-F238E27FC236}">
                    <a16:creationId xmlns:a16="http://schemas.microsoft.com/office/drawing/2014/main" id="{15DD06A7-64CB-07D5-60BA-F12C0A167CC5}"/>
                  </a:ext>
                </a:extLst>
              </p:cNvPr>
              <p:cNvSpPr>
                <a:spLocks noChangeShapeType="1"/>
              </p:cNvSpPr>
              <p:nvPr/>
            </p:nvSpPr>
            <p:spPr bwMode="auto">
              <a:xfrm>
                <a:off x="405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49" name="Line 295">
                <a:extLst>
                  <a:ext uri="{FF2B5EF4-FFF2-40B4-BE49-F238E27FC236}">
                    <a16:creationId xmlns:a16="http://schemas.microsoft.com/office/drawing/2014/main" id="{7DEF4D89-D539-A017-3B91-C5D20F003A39}"/>
                  </a:ext>
                </a:extLst>
              </p:cNvPr>
              <p:cNvSpPr>
                <a:spLocks noChangeShapeType="1"/>
              </p:cNvSpPr>
              <p:nvPr/>
            </p:nvSpPr>
            <p:spPr bwMode="auto">
              <a:xfrm>
                <a:off x="406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50" name="Line 296">
                <a:extLst>
                  <a:ext uri="{FF2B5EF4-FFF2-40B4-BE49-F238E27FC236}">
                    <a16:creationId xmlns:a16="http://schemas.microsoft.com/office/drawing/2014/main" id="{529C495C-1783-E379-7C0B-E982043B2C5B}"/>
                  </a:ext>
                </a:extLst>
              </p:cNvPr>
              <p:cNvSpPr>
                <a:spLocks noChangeShapeType="1"/>
              </p:cNvSpPr>
              <p:nvPr/>
            </p:nvSpPr>
            <p:spPr bwMode="auto">
              <a:xfrm>
                <a:off x="407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51" name="Line 297">
                <a:extLst>
                  <a:ext uri="{FF2B5EF4-FFF2-40B4-BE49-F238E27FC236}">
                    <a16:creationId xmlns:a16="http://schemas.microsoft.com/office/drawing/2014/main" id="{BCD7E8C7-7D95-F56F-3743-98DA8C6FF808}"/>
                  </a:ext>
                </a:extLst>
              </p:cNvPr>
              <p:cNvSpPr>
                <a:spLocks noChangeShapeType="1"/>
              </p:cNvSpPr>
              <p:nvPr/>
            </p:nvSpPr>
            <p:spPr bwMode="auto">
              <a:xfrm>
                <a:off x="4089"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52" name="Line 298">
                <a:extLst>
                  <a:ext uri="{FF2B5EF4-FFF2-40B4-BE49-F238E27FC236}">
                    <a16:creationId xmlns:a16="http://schemas.microsoft.com/office/drawing/2014/main" id="{5A8E1D06-06F8-0A41-0070-B976E410F430}"/>
                  </a:ext>
                </a:extLst>
              </p:cNvPr>
              <p:cNvSpPr>
                <a:spLocks noChangeShapeType="1"/>
              </p:cNvSpPr>
              <p:nvPr/>
            </p:nvSpPr>
            <p:spPr bwMode="auto">
              <a:xfrm>
                <a:off x="411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53" name="Line 299">
                <a:extLst>
                  <a:ext uri="{FF2B5EF4-FFF2-40B4-BE49-F238E27FC236}">
                    <a16:creationId xmlns:a16="http://schemas.microsoft.com/office/drawing/2014/main" id="{97FB4630-1345-42D0-5B72-64468EE32B0C}"/>
                  </a:ext>
                </a:extLst>
              </p:cNvPr>
              <p:cNvSpPr>
                <a:spLocks noChangeShapeType="1"/>
              </p:cNvSpPr>
              <p:nvPr/>
            </p:nvSpPr>
            <p:spPr bwMode="auto">
              <a:xfrm>
                <a:off x="412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54" name="Line 300">
                <a:extLst>
                  <a:ext uri="{FF2B5EF4-FFF2-40B4-BE49-F238E27FC236}">
                    <a16:creationId xmlns:a16="http://schemas.microsoft.com/office/drawing/2014/main" id="{4A22481D-6DB0-8BFA-9011-DDAF8DB1BC70}"/>
                  </a:ext>
                </a:extLst>
              </p:cNvPr>
              <p:cNvSpPr>
                <a:spLocks noChangeShapeType="1"/>
              </p:cNvSpPr>
              <p:nvPr/>
            </p:nvSpPr>
            <p:spPr bwMode="auto">
              <a:xfrm>
                <a:off x="413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55" name="Line 301">
                <a:extLst>
                  <a:ext uri="{FF2B5EF4-FFF2-40B4-BE49-F238E27FC236}">
                    <a16:creationId xmlns:a16="http://schemas.microsoft.com/office/drawing/2014/main" id="{B9260230-E961-BE2F-AB11-578722845515}"/>
                  </a:ext>
                </a:extLst>
              </p:cNvPr>
              <p:cNvSpPr>
                <a:spLocks noChangeShapeType="1"/>
              </p:cNvSpPr>
              <p:nvPr/>
            </p:nvSpPr>
            <p:spPr bwMode="auto">
              <a:xfrm>
                <a:off x="4149"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56" name="Line 302">
                <a:extLst>
                  <a:ext uri="{FF2B5EF4-FFF2-40B4-BE49-F238E27FC236}">
                    <a16:creationId xmlns:a16="http://schemas.microsoft.com/office/drawing/2014/main" id="{1B017723-A74D-5A9C-5DB0-409B14BC2E7F}"/>
                  </a:ext>
                </a:extLst>
              </p:cNvPr>
              <p:cNvSpPr>
                <a:spLocks noChangeShapeType="1"/>
              </p:cNvSpPr>
              <p:nvPr/>
            </p:nvSpPr>
            <p:spPr bwMode="auto">
              <a:xfrm>
                <a:off x="417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57" name="Line 303">
                <a:extLst>
                  <a:ext uri="{FF2B5EF4-FFF2-40B4-BE49-F238E27FC236}">
                    <a16:creationId xmlns:a16="http://schemas.microsoft.com/office/drawing/2014/main" id="{931DBE82-7C3D-AC7D-10D6-EEFA1FD4A32E}"/>
                  </a:ext>
                </a:extLst>
              </p:cNvPr>
              <p:cNvSpPr>
                <a:spLocks noChangeShapeType="1"/>
              </p:cNvSpPr>
              <p:nvPr/>
            </p:nvSpPr>
            <p:spPr bwMode="auto">
              <a:xfrm>
                <a:off x="418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58" name="Line 304">
                <a:extLst>
                  <a:ext uri="{FF2B5EF4-FFF2-40B4-BE49-F238E27FC236}">
                    <a16:creationId xmlns:a16="http://schemas.microsoft.com/office/drawing/2014/main" id="{89000321-E7D4-0FCB-D729-FA9B45AD9CFC}"/>
                  </a:ext>
                </a:extLst>
              </p:cNvPr>
              <p:cNvSpPr>
                <a:spLocks noChangeShapeType="1"/>
              </p:cNvSpPr>
              <p:nvPr/>
            </p:nvSpPr>
            <p:spPr bwMode="auto">
              <a:xfrm>
                <a:off x="419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59" name="Line 305">
                <a:extLst>
                  <a:ext uri="{FF2B5EF4-FFF2-40B4-BE49-F238E27FC236}">
                    <a16:creationId xmlns:a16="http://schemas.microsoft.com/office/drawing/2014/main" id="{7303F361-E8F9-D4A7-5EE6-CB57118F7ABC}"/>
                  </a:ext>
                </a:extLst>
              </p:cNvPr>
              <p:cNvSpPr>
                <a:spLocks noChangeShapeType="1"/>
              </p:cNvSpPr>
              <p:nvPr/>
            </p:nvSpPr>
            <p:spPr bwMode="auto">
              <a:xfrm>
                <a:off x="420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60" name="Line 306">
                <a:extLst>
                  <a:ext uri="{FF2B5EF4-FFF2-40B4-BE49-F238E27FC236}">
                    <a16:creationId xmlns:a16="http://schemas.microsoft.com/office/drawing/2014/main" id="{E74D1E05-09EF-091C-24C5-5F988D533D92}"/>
                  </a:ext>
                </a:extLst>
              </p:cNvPr>
              <p:cNvSpPr>
                <a:spLocks noChangeShapeType="1"/>
              </p:cNvSpPr>
              <p:nvPr/>
            </p:nvSpPr>
            <p:spPr bwMode="auto">
              <a:xfrm>
                <a:off x="423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61" name="Line 307">
                <a:extLst>
                  <a:ext uri="{FF2B5EF4-FFF2-40B4-BE49-F238E27FC236}">
                    <a16:creationId xmlns:a16="http://schemas.microsoft.com/office/drawing/2014/main" id="{511D4D54-767B-E40E-B187-9652DEDF13A0}"/>
                  </a:ext>
                </a:extLst>
              </p:cNvPr>
              <p:cNvSpPr>
                <a:spLocks noChangeShapeType="1"/>
              </p:cNvSpPr>
              <p:nvPr/>
            </p:nvSpPr>
            <p:spPr bwMode="auto">
              <a:xfrm>
                <a:off x="424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62" name="Line 308">
                <a:extLst>
                  <a:ext uri="{FF2B5EF4-FFF2-40B4-BE49-F238E27FC236}">
                    <a16:creationId xmlns:a16="http://schemas.microsoft.com/office/drawing/2014/main" id="{72B7C589-EF8D-568B-1235-CCB5527E8758}"/>
                  </a:ext>
                </a:extLst>
              </p:cNvPr>
              <p:cNvSpPr>
                <a:spLocks noChangeShapeType="1"/>
              </p:cNvSpPr>
              <p:nvPr/>
            </p:nvSpPr>
            <p:spPr bwMode="auto">
              <a:xfrm>
                <a:off x="425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63" name="Line 309">
                <a:extLst>
                  <a:ext uri="{FF2B5EF4-FFF2-40B4-BE49-F238E27FC236}">
                    <a16:creationId xmlns:a16="http://schemas.microsoft.com/office/drawing/2014/main" id="{C77F7988-20BA-6857-3372-BF3E91BAD556}"/>
                  </a:ext>
                </a:extLst>
              </p:cNvPr>
              <p:cNvSpPr>
                <a:spLocks noChangeShapeType="1"/>
              </p:cNvSpPr>
              <p:nvPr/>
            </p:nvSpPr>
            <p:spPr bwMode="auto">
              <a:xfrm>
                <a:off x="426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64" name="Line 310">
                <a:extLst>
                  <a:ext uri="{FF2B5EF4-FFF2-40B4-BE49-F238E27FC236}">
                    <a16:creationId xmlns:a16="http://schemas.microsoft.com/office/drawing/2014/main" id="{D0139EF1-63E3-7F11-8C6D-6934AA3154C5}"/>
                  </a:ext>
                </a:extLst>
              </p:cNvPr>
              <p:cNvSpPr>
                <a:spLocks noChangeShapeType="1"/>
              </p:cNvSpPr>
              <p:nvPr/>
            </p:nvSpPr>
            <p:spPr bwMode="auto">
              <a:xfrm>
                <a:off x="429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65" name="Line 311">
                <a:extLst>
                  <a:ext uri="{FF2B5EF4-FFF2-40B4-BE49-F238E27FC236}">
                    <a16:creationId xmlns:a16="http://schemas.microsoft.com/office/drawing/2014/main" id="{02D95DD9-F3AF-389F-281E-D99421589356}"/>
                  </a:ext>
                </a:extLst>
              </p:cNvPr>
              <p:cNvSpPr>
                <a:spLocks noChangeShapeType="1"/>
              </p:cNvSpPr>
              <p:nvPr/>
            </p:nvSpPr>
            <p:spPr bwMode="auto">
              <a:xfrm>
                <a:off x="430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66" name="Line 312">
                <a:extLst>
                  <a:ext uri="{FF2B5EF4-FFF2-40B4-BE49-F238E27FC236}">
                    <a16:creationId xmlns:a16="http://schemas.microsoft.com/office/drawing/2014/main" id="{6E06E96A-D50D-FB87-F393-5C5DB1BB18FD}"/>
                  </a:ext>
                </a:extLst>
              </p:cNvPr>
              <p:cNvSpPr>
                <a:spLocks noChangeShapeType="1"/>
              </p:cNvSpPr>
              <p:nvPr/>
            </p:nvSpPr>
            <p:spPr bwMode="auto">
              <a:xfrm>
                <a:off x="431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67" name="Line 313">
                <a:extLst>
                  <a:ext uri="{FF2B5EF4-FFF2-40B4-BE49-F238E27FC236}">
                    <a16:creationId xmlns:a16="http://schemas.microsoft.com/office/drawing/2014/main" id="{3C1EB570-B477-5727-398C-E797EEB4B844}"/>
                  </a:ext>
                </a:extLst>
              </p:cNvPr>
              <p:cNvSpPr>
                <a:spLocks noChangeShapeType="1"/>
              </p:cNvSpPr>
              <p:nvPr/>
            </p:nvSpPr>
            <p:spPr bwMode="auto">
              <a:xfrm>
                <a:off x="432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68" name="Line 314">
                <a:extLst>
                  <a:ext uri="{FF2B5EF4-FFF2-40B4-BE49-F238E27FC236}">
                    <a16:creationId xmlns:a16="http://schemas.microsoft.com/office/drawing/2014/main" id="{C40F0CF0-A5B1-7019-D9C7-116F64D122B7}"/>
                  </a:ext>
                </a:extLst>
              </p:cNvPr>
              <p:cNvSpPr>
                <a:spLocks noChangeShapeType="1"/>
              </p:cNvSpPr>
              <p:nvPr/>
            </p:nvSpPr>
            <p:spPr bwMode="auto">
              <a:xfrm>
                <a:off x="435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69" name="Line 315">
                <a:extLst>
                  <a:ext uri="{FF2B5EF4-FFF2-40B4-BE49-F238E27FC236}">
                    <a16:creationId xmlns:a16="http://schemas.microsoft.com/office/drawing/2014/main" id="{9364DEDC-73AF-571D-D655-F3087EFF1A62}"/>
                  </a:ext>
                </a:extLst>
              </p:cNvPr>
              <p:cNvSpPr>
                <a:spLocks noChangeShapeType="1"/>
              </p:cNvSpPr>
              <p:nvPr/>
            </p:nvSpPr>
            <p:spPr bwMode="auto">
              <a:xfrm>
                <a:off x="436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70" name="Line 316">
                <a:extLst>
                  <a:ext uri="{FF2B5EF4-FFF2-40B4-BE49-F238E27FC236}">
                    <a16:creationId xmlns:a16="http://schemas.microsoft.com/office/drawing/2014/main" id="{948B7F82-71BB-93A9-E9CC-AAE436FBF808}"/>
                  </a:ext>
                </a:extLst>
              </p:cNvPr>
              <p:cNvSpPr>
                <a:spLocks noChangeShapeType="1"/>
              </p:cNvSpPr>
              <p:nvPr/>
            </p:nvSpPr>
            <p:spPr bwMode="auto">
              <a:xfrm>
                <a:off x="437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71" name="Line 317">
                <a:extLst>
                  <a:ext uri="{FF2B5EF4-FFF2-40B4-BE49-F238E27FC236}">
                    <a16:creationId xmlns:a16="http://schemas.microsoft.com/office/drawing/2014/main" id="{DBB6222D-2BD7-CB52-AE3A-F3727897C77A}"/>
                  </a:ext>
                </a:extLst>
              </p:cNvPr>
              <p:cNvSpPr>
                <a:spLocks noChangeShapeType="1"/>
              </p:cNvSpPr>
              <p:nvPr/>
            </p:nvSpPr>
            <p:spPr bwMode="auto">
              <a:xfrm>
                <a:off x="438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72" name="Line 318">
                <a:extLst>
                  <a:ext uri="{FF2B5EF4-FFF2-40B4-BE49-F238E27FC236}">
                    <a16:creationId xmlns:a16="http://schemas.microsoft.com/office/drawing/2014/main" id="{587CA6E1-8C9C-653F-F542-C177D4742D32}"/>
                  </a:ext>
                </a:extLst>
              </p:cNvPr>
              <p:cNvSpPr>
                <a:spLocks noChangeShapeType="1"/>
              </p:cNvSpPr>
              <p:nvPr/>
            </p:nvSpPr>
            <p:spPr bwMode="auto">
              <a:xfrm>
                <a:off x="441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73" name="Line 319">
                <a:extLst>
                  <a:ext uri="{FF2B5EF4-FFF2-40B4-BE49-F238E27FC236}">
                    <a16:creationId xmlns:a16="http://schemas.microsoft.com/office/drawing/2014/main" id="{EFD69CE1-ADED-6896-ED0D-1D9CC964311D}"/>
                  </a:ext>
                </a:extLst>
              </p:cNvPr>
              <p:cNvSpPr>
                <a:spLocks noChangeShapeType="1"/>
              </p:cNvSpPr>
              <p:nvPr/>
            </p:nvSpPr>
            <p:spPr bwMode="auto">
              <a:xfrm>
                <a:off x="442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74" name="Line 320">
                <a:extLst>
                  <a:ext uri="{FF2B5EF4-FFF2-40B4-BE49-F238E27FC236}">
                    <a16:creationId xmlns:a16="http://schemas.microsoft.com/office/drawing/2014/main" id="{2D99E4E9-29B3-B3EC-3702-4EB98A54663B}"/>
                  </a:ext>
                </a:extLst>
              </p:cNvPr>
              <p:cNvSpPr>
                <a:spLocks noChangeShapeType="1"/>
              </p:cNvSpPr>
              <p:nvPr/>
            </p:nvSpPr>
            <p:spPr bwMode="auto">
              <a:xfrm>
                <a:off x="443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75" name="Line 321">
                <a:extLst>
                  <a:ext uri="{FF2B5EF4-FFF2-40B4-BE49-F238E27FC236}">
                    <a16:creationId xmlns:a16="http://schemas.microsoft.com/office/drawing/2014/main" id="{625F5802-A569-BFA2-4C05-13145D7F873D}"/>
                  </a:ext>
                </a:extLst>
              </p:cNvPr>
              <p:cNvSpPr>
                <a:spLocks noChangeShapeType="1"/>
              </p:cNvSpPr>
              <p:nvPr/>
            </p:nvSpPr>
            <p:spPr bwMode="auto">
              <a:xfrm>
                <a:off x="444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76" name="Line 322">
                <a:extLst>
                  <a:ext uri="{FF2B5EF4-FFF2-40B4-BE49-F238E27FC236}">
                    <a16:creationId xmlns:a16="http://schemas.microsoft.com/office/drawing/2014/main" id="{1860EBC2-2280-A383-11F6-57330F120BF5}"/>
                  </a:ext>
                </a:extLst>
              </p:cNvPr>
              <p:cNvSpPr>
                <a:spLocks noChangeShapeType="1"/>
              </p:cNvSpPr>
              <p:nvPr/>
            </p:nvSpPr>
            <p:spPr bwMode="auto">
              <a:xfrm>
                <a:off x="4469"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77" name="Line 323">
                <a:extLst>
                  <a:ext uri="{FF2B5EF4-FFF2-40B4-BE49-F238E27FC236}">
                    <a16:creationId xmlns:a16="http://schemas.microsoft.com/office/drawing/2014/main" id="{E3D9695E-B008-0537-658B-1BC807366988}"/>
                  </a:ext>
                </a:extLst>
              </p:cNvPr>
              <p:cNvSpPr>
                <a:spLocks noChangeShapeType="1"/>
              </p:cNvSpPr>
              <p:nvPr/>
            </p:nvSpPr>
            <p:spPr bwMode="auto">
              <a:xfrm>
                <a:off x="448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78" name="Line 324">
                <a:extLst>
                  <a:ext uri="{FF2B5EF4-FFF2-40B4-BE49-F238E27FC236}">
                    <a16:creationId xmlns:a16="http://schemas.microsoft.com/office/drawing/2014/main" id="{7C0100B2-A19F-2B18-0346-A0107C1F3E98}"/>
                  </a:ext>
                </a:extLst>
              </p:cNvPr>
              <p:cNvSpPr>
                <a:spLocks noChangeShapeType="1"/>
              </p:cNvSpPr>
              <p:nvPr/>
            </p:nvSpPr>
            <p:spPr bwMode="auto">
              <a:xfrm>
                <a:off x="449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79" name="Line 325">
                <a:extLst>
                  <a:ext uri="{FF2B5EF4-FFF2-40B4-BE49-F238E27FC236}">
                    <a16:creationId xmlns:a16="http://schemas.microsoft.com/office/drawing/2014/main" id="{F4582731-AAC5-001F-0AB6-B44EF5672BA2}"/>
                  </a:ext>
                </a:extLst>
              </p:cNvPr>
              <p:cNvSpPr>
                <a:spLocks noChangeShapeType="1"/>
              </p:cNvSpPr>
              <p:nvPr/>
            </p:nvSpPr>
            <p:spPr bwMode="auto">
              <a:xfrm>
                <a:off x="450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80" name="Line 326">
                <a:extLst>
                  <a:ext uri="{FF2B5EF4-FFF2-40B4-BE49-F238E27FC236}">
                    <a16:creationId xmlns:a16="http://schemas.microsoft.com/office/drawing/2014/main" id="{DDBF0607-2846-927C-3563-5A3EC884E485}"/>
                  </a:ext>
                </a:extLst>
              </p:cNvPr>
              <p:cNvSpPr>
                <a:spLocks noChangeShapeType="1"/>
              </p:cNvSpPr>
              <p:nvPr/>
            </p:nvSpPr>
            <p:spPr bwMode="auto">
              <a:xfrm>
                <a:off x="452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81" name="Line 327">
                <a:extLst>
                  <a:ext uri="{FF2B5EF4-FFF2-40B4-BE49-F238E27FC236}">
                    <a16:creationId xmlns:a16="http://schemas.microsoft.com/office/drawing/2014/main" id="{61756109-F863-5AD0-7E6C-05C69523E259}"/>
                  </a:ext>
                </a:extLst>
              </p:cNvPr>
              <p:cNvSpPr>
                <a:spLocks noChangeShapeType="1"/>
              </p:cNvSpPr>
              <p:nvPr/>
            </p:nvSpPr>
            <p:spPr bwMode="auto">
              <a:xfrm>
                <a:off x="454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82" name="Line 328">
                <a:extLst>
                  <a:ext uri="{FF2B5EF4-FFF2-40B4-BE49-F238E27FC236}">
                    <a16:creationId xmlns:a16="http://schemas.microsoft.com/office/drawing/2014/main" id="{A9E15183-4DF2-0946-7F5E-F5E50071ED04}"/>
                  </a:ext>
                </a:extLst>
              </p:cNvPr>
              <p:cNvSpPr>
                <a:spLocks noChangeShapeType="1"/>
              </p:cNvSpPr>
              <p:nvPr/>
            </p:nvSpPr>
            <p:spPr bwMode="auto">
              <a:xfrm>
                <a:off x="455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83" name="Line 329">
                <a:extLst>
                  <a:ext uri="{FF2B5EF4-FFF2-40B4-BE49-F238E27FC236}">
                    <a16:creationId xmlns:a16="http://schemas.microsoft.com/office/drawing/2014/main" id="{AF12D886-8DB1-AE93-8E50-A92C8175CB5B}"/>
                  </a:ext>
                </a:extLst>
              </p:cNvPr>
              <p:cNvSpPr>
                <a:spLocks noChangeShapeType="1"/>
              </p:cNvSpPr>
              <p:nvPr/>
            </p:nvSpPr>
            <p:spPr bwMode="auto">
              <a:xfrm>
                <a:off x="456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84" name="Line 330">
                <a:extLst>
                  <a:ext uri="{FF2B5EF4-FFF2-40B4-BE49-F238E27FC236}">
                    <a16:creationId xmlns:a16="http://schemas.microsoft.com/office/drawing/2014/main" id="{7D66D2D4-42C1-E6CC-F7E2-74203EA62E74}"/>
                  </a:ext>
                </a:extLst>
              </p:cNvPr>
              <p:cNvSpPr>
                <a:spLocks noChangeShapeType="1"/>
              </p:cNvSpPr>
              <p:nvPr/>
            </p:nvSpPr>
            <p:spPr bwMode="auto">
              <a:xfrm>
                <a:off x="458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85" name="Line 331">
                <a:extLst>
                  <a:ext uri="{FF2B5EF4-FFF2-40B4-BE49-F238E27FC236}">
                    <a16:creationId xmlns:a16="http://schemas.microsoft.com/office/drawing/2014/main" id="{B5776A1D-EFF0-DCC0-9E74-3D48C640B115}"/>
                  </a:ext>
                </a:extLst>
              </p:cNvPr>
              <p:cNvSpPr>
                <a:spLocks noChangeShapeType="1"/>
              </p:cNvSpPr>
              <p:nvPr/>
            </p:nvSpPr>
            <p:spPr bwMode="auto">
              <a:xfrm>
                <a:off x="4599"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86" name="Line 332">
                <a:extLst>
                  <a:ext uri="{FF2B5EF4-FFF2-40B4-BE49-F238E27FC236}">
                    <a16:creationId xmlns:a16="http://schemas.microsoft.com/office/drawing/2014/main" id="{64BB69AB-4316-4F52-4143-2086037C4544}"/>
                  </a:ext>
                </a:extLst>
              </p:cNvPr>
              <p:cNvSpPr>
                <a:spLocks noChangeShapeType="1"/>
              </p:cNvSpPr>
              <p:nvPr/>
            </p:nvSpPr>
            <p:spPr bwMode="auto">
              <a:xfrm>
                <a:off x="461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87" name="Line 333">
                <a:extLst>
                  <a:ext uri="{FF2B5EF4-FFF2-40B4-BE49-F238E27FC236}">
                    <a16:creationId xmlns:a16="http://schemas.microsoft.com/office/drawing/2014/main" id="{53E13BA1-F1BF-836D-6E9D-FCEFB3F2B925}"/>
                  </a:ext>
                </a:extLst>
              </p:cNvPr>
              <p:cNvSpPr>
                <a:spLocks noChangeShapeType="1"/>
              </p:cNvSpPr>
              <p:nvPr/>
            </p:nvSpPr>
            <p:spPr bwMode="auto">
              <a:xfrm>
                <a:off x="462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88" name="Line 334">
                <a:extLst>
                  <a:ext uri="{FF2B5EF4-FFF2-40B4-BE49-F238E27FC236}">
                    <a16:creationId xmlns:a16="http://schemas.microsoft.com/office/drawing/2014/main" id="{91AE99B6-8065-DB66-43B5-098974D83B3F}"/>
                  </a:ext>
                </a:extLst>
              </p:cNvPr>
              <p:cNvSpPr>
                <a:spLocks noChangeShapeType="1"/>
              </p:cNvSpPr>
              <p:nvPr/>
            </p:nvSpPr>
            <p:spPr bwMode="auto">
              <a:xfrm>
                <a:off x="464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89" name="Line 335">
                <a:extLst>
                  <a:ext uri="{FF2B5EF4-FFF2-40B4-BE49-F238E27FC236}">
                    <a16:creationId xmlns:a16="http://schemas.microsoft.com/office/drawing/2014/main" id="{19393C5C-F051-E2FE-AAA1-03EDB619CD21}"/>
                  </a:ext>
                </a:extLst>
              </p:cNvPr>
              <p:cNvSpPr>
                <a:spLocks noChangeShapeType="1"/>
              </p:cNvSpPr>
              <p:nvPr/>
            </p:nvSpPr>
            <p:spPr bwMode="auto">
              <a:xfrm>
                <a:off x="465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90" name="Line 336">
                <a:extLst>
                  <a:ext uri="{FF2B5EF4-FFF2-40B4-BE49-F238E27FC236}">
                    <a16:creationId xmlns:a16="http://schemas.microsoft.com/office/drawing/2014/main" id="{187AB5B4-E2A3-C61E-4F35-F355F9B88399}"/>
                  </a:ext>
                </a:extLst>
              </p:cNvPr>
              <p:cNvSpPr>
                <a:spLocks noChangeShapeType="1"/>
              </p:cNvSpPr>
              <p:nvPr/>
            </p:nvSpPr>
            <p:spPr bwMode="auto">
              <a:xfrm>
                <a:off x="467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91" name="Line 337">
                <a:extLst>
                  <a:ext uri="{FF2B5EF4-FFF2-40B4-BE49-F238E27FC236}">
                    <a16:creationId xmlns:a16="http://schemas.microsoft.com/office/drawing/2014/main" id="{061A4931-79D0-B6FA-95EF-0EAB2ED82751}"/>
                  </a:ext>
                </a:extLst>
              </p:cNvPr>
              <p:cNvSpPr>
                <a:spLocks noChangeShapeType="1"/>
              </p:cNvSpPr>
              <p:nvPr/>
            </p:nvSpPr>
            <p:spPr bwMode="auto">
              <a:xfrm>
                <a:off x="468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92" name="Line 338">
                <a:extLst>
                  <a:ext uri="{FF2B5EF4-FFF2-40B4-BE49-F238E27FC236}">
                    <a16:creationId xmlns:a16="http://schemas.microsoft.com/office/drawing/2014/main" id="{F975AA3E-D58C-13E0-B9A3-0C5CDEDD4473}"/>
                  </a:ext>
                </a:extLst>
              </p:cNvPr>
              <p:cNvSpPr>
                <a:spLocks noChangeShapeType="1"/>
              </p:cNvSpPr>
              <p:nvPr/>
            </p:nvSpPr>
            <p:spPr bwMode="auto">
              <a:xfrm>
                <a:off x="470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93" name="Line 339">
                <a:extLst>
                  <a:ext uri="{FF2B5EF4-FFF2-40B4-BE49-F238E27FC236}">
                    <a16:creationId xmlns:a16="http://schemas.microsoft.com/office/drawing/2014/main" id="{D96C25E2-DF7D-8989-1F1A-6B78734757F6}"/>
                  </a:ext>
                </a:extLst>
              </p:cNvPr>
              <p:cNvSpPr>
                <a:spLocks noChangeShapeType="1"/>
              </p:cNvSpPr>
              <p:nvPr/>
            </p:nvSpPr>
            <p:spPr bwMode="auto">
              <a:xfrm>
                <a:off x="471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94" name="Line 340">
                <a:extLst>
                  <a:ext uri="{FF2B5EF4-FFF2-40B4-BE49-F238E27FC236}">
                    <a16:creationId xmlns:a16="http://schemas.microsoft.com/office/drawing/2014/main" id="{2F1F2B42-88B7-FC2E-5DAD-E95CE11A0C4D}"/>
                  </a:ext>
                </a:extLst>
              </p:cNvPr>
              <p:cNvSpPr>
                <a:spLocks noChangeShapeType="1"/>
              </p:cNvSpPr>
              <p:nvPr/>
            </p:nvSpPr>
            <p:spPr bwMode="auto">
              <a:xfrm>
                <a:off x="473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95" name="Line 341">
                <a:extLst>
                  <a:ext uri="{FF2B5EF4-FFF2-40B4-BE49-F238E27FC236}">
                    <a16:creationId xmlns:a16="http://schemas.microsoft.com/office/drawing/2014/main" id="{B4B406F6-9292-6B61-A1EB-D54C2B74EB6B}"/>
                  </a:ext>
                </a:extLst>
              </p:cNvPr>
              <p:cNvSpPr>
                <a:spLocks noChangeShapeType="1"/>
              </p:cNvSpPr>
              <p:nvPr/>
            </p:nvSpPr>
            <p:spPr bwMode="auto">
              <a:xfrm>
                <a:off x="474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96" name="Line 342">
                <a:extLst>
                  <a:ext uri="{FF2B5EF4-FFF2-40B4-BE49-F238E27FC236}">
                    <a16:creationId xmlns:a16="http://schemas.microsoft.com/office/drawing/2014/main" id="{15D6252C-B69D-470F-94DA-48D5E9658847}"/>
                  </a:ext>
                </a:extLst>
              </p:cNvPr>
              <p:cNvSpPr>
                <a:spLocks noChangeShapeType="1"/>
              </p:cNvSpPr>
              <p:nvPr/>
            </p:nvSpPr>
            <p:spPr bwMode="auto">
              <a:xfrm>
                <a:off x="476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97" name="Line 343">
                <a:extLst>
                  <a:ext uri="{FF2B5EF4-FFF2-40B4-BE49-F238E27FC236}">
                    <a16:creationId xmlns:a16="http://schemas.microsoft.com/office/drawing/2014/main" id="{28738419-B87F-9A62-DD53-85A43BFABFB5}"/>
                  </a:ext>
                </a:extLst>
              </p:cNvPr>
              <p:cNvSpPr>
                <a:spLocks noChangeShapeType="1"/>
              </p:cNvSpPr>
              <p:nvPr/>
            </p:nvSpPr>
            <p:spPr bwMode="auto">
              <a:xfrm>
                <a:off x="477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98" name="Line 344">
                <a:extLst>
                  <a:ext uri="{FF2B5EF4-FFF2-40B4-BE49-F238E27FC236}">
                    <a16:creationId xmlns:a16="http://schemas.microsoft.com/office/drawing/2014/main" id="{7AC9DB56-11A8-1E40-C7E5-826164124639}"/>
                  </a:ext>
                </a:extLst>
              </p:cNvPr>
              <p:cNvSpPr>
                <a:spLocks noChangeShapeType="1"/>
              </p:cNvSpPr>
              <p:nvPr/>
            </p:nvSpPr>
            <p:spPr bwMode="auto">
              <a:xfrm>
                <a:off x="478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499" name="Line 345">
                <a:extLst>
                  <a:ext uri="{FF2B5EF4-FFF2-40B4-BE49-F238E27FC236}">
                    <a16:creationId xmlns:a16="http://schemas.microsoft.com/office/drawing/2014/main" id="{1B0C8427-F36C-E167-63C7-A6E30D93A9AE}"/>
                  </a:ext>
                </a:extLst>
              </p:cNvPr>
              <p:cNvSpPr>
                <a:spLocks noChangeShapeType="1"/>
              </p:cNvSpPr>
              <p:nvPr/>
            </p:nvSpPr>
            <p:spPr bwMode="auto">
              <a:xfrm>
                <a:off x="480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00" name="Line 346">
                <a:extLst>
                  <a:ext uri="{FF2B5EF4-FFF2-40B4-BE49-F238E27FC236}">
                    <a16:creationId xmlns:a16="http://schemas.microsoft.com/office/drawing/2014/main" id="{0F5C1F04-E486-E9F2-DE64-EC0284CDF058}"/>
                  </a:ext>
                </a:extLst>
              </p:cNvPr>
              <p:cNvSpPr>
                <a:spLocks noChangeShapeType="1"/>
              </p:cNvSpPr>
              <p:nvPr/>
            </p:nvSpPr>
            <p:spPr bwMode="auto">
              <a:xfrm>
                <a:off x="482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01" name="Line 347">
                <a:extLst>
                  <a:ext uri="{FF2B5EF4-FFF2-40B4-BE49-F238E27FC236}">
                    <a16:creationId xmlns:a16="http://schemas.microsoft.com/office/drawing/2014/main" id="{CB75C59C-1C88-47FA-5B7B-FC1E41E67946}"/>
                  </a:ext>
                </a:extLst>
              </p:cNvPr>
              <p:cNvSpPr>
                <a:spLocks noChangeShapeType="1"/>
              </p:cNvSpPr>
              <p:nvPr/>
            </p:nvSpPr>
            <p:spPr bwMode="auto">
              <a:xfrm>
                <a:off x="483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02" name="Line 348">
                <a:extLst>
                  <a:ext uri="{FF2B5EF4-FFF2-40B4-BE49-F238E27FC236}">
                    <a16:creationId xmlns:a16="http://schemas.microsoft.com/office/drawing/2014/main" id="{40F7D9FB-238D-BA66-2B1A-94F7169C6EBD}"/>
                  </a:ext>
                </a:extLst>
              </p:cNvPr>
              <p:cNvSpPr>
                <a:spLocks noChangeShapeType="1"/>
              </p:cNvSpPr>
              <p:nvPr/>
            </p:nvSpPr>
            <p:spPr bwMode="auto">
              <a:xfrm>
                <a:off x="4849"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03" name="Line 349">
                <a:extLst>
                  <a:ext uri="{FF2B5EF4-FFF2-40B4-BE49-F238E27FC236}">
                    <a16:creationId xmlns:a16="http://schemas.microsoft.com/office/drawing/2014/main" id="{2533F087-4B0D-D34F-B148-902E505A965D}"/>
                  </a:ext>
                </a:extLst>
              </p:cNvPr>
              <p:cNvSpPr>
                <a:spLocks noChangeShapeType="1"/>
              </p:cNvSpPr>
              <p:nvPr/>
            </p:nvSpPr>
            <p:spPr bwMode="auto">
              <a:xfrm>
                <a:off x="486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04" name="Line 350">
                <a:extLst>
                  <a:ext uri="{FF2B5EF4-FFF2-40B4-BE49-F238E27FC236}">
                    <a16:creationId xmlns:a16="http://schemas.microsoft.com/office/drawing/2014/main" id="{73AA8A5F-D723-8662-78E3-FA2D7C5060AF}"/>
                  </a:ext>
                </a:extLst>
              </p:cNvPr>
              <p:cNvSpPr>
                <a:spLocks noChangeShapeType="1"/>
              </p:cNvSpPr>
              <p:nvPr/>
            </p:nvSpPr>
            <p:spPr bwMode="auto">
              <a:xfrm>
                <a:off x="488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05" name="Line 351">
                <a:extLst>
                  <a:ext uri="{FF2B5EF4-FFF2-40B4-BE49-F238E27FC236}">
                    <a16:creationId xmlns:a16="http://schemas.microsoft.com/office/drawing/2014/main" id="{F9C4BE6F-3627-1184-49A1-25AA84DC11E8}"/>
                  </a:ext>
                </a:extLst>
              </p:cNvPr>
              <p:cNvSpPr>
                <a:spLocks noChangeShapeType="1"/>
              </p:cNvSpPr>
              <p:nvPr/>
            </p:nvSpPr>
            <p:spPr bwMode="auto">
              <a:xfrm>
                <a:off x="489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06" name="Line 352">
                <a:extLst>
                  <a:ext uri="{FF2B5EF4-FFF2-40B4-BE49-F238E27FC236}">
                    <a16:creationId xmlns:a16="http://schemas.microsoft.com/office/drawing/2014/main" id="{3F84EEDD-6D96-A62C-11F3-8FEED664B563}"/>
                  </a:ext>
                </a:extLst>
              </p:cNvPr>
              <p:cNvSpPr>
                <a:spLocks noChangeShapeType="1"/>
              </p:cNvSpPr>
              <p:nvPr/>
            </p:nvSpPr>
            <p:spPr bwMode="auto">
              <a:xfrm>
                <a:off x="490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07" name="Line 353">
                <a:extLst>
                  <a:ext uri="{FF2B5EF4-FFF2-40B4-BE49-F238E27FC236}">
                    <a16:creationId xmlns:a16="http://schemas.microsoft.com/office/drawing/2014/main" id="{7AF67D8D-F501-C51E-5965-4393983B645C}"/>
                  </a:ext>
                </a:extLst>
              </p:cNvPr>
              <p:cNvSpPr>
                <a:spLocks noChangeShapeType="1"/>
              </p:cNvSpPr>
              <p:nvPr/>
            </p:nvSpPr>
            <p:spPr bwMode="auto">
              <a:xfrm>
                <a:off x="4919"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08" name="Line 354">
                <a:extLst>
                  <a:ext uri="{FF2B5EF4-FFF2-40B4-BE49-F238E27FC236}">
                    <a16:creationId xmlns:a16="http://schemas.microsoft.com/office/drawing/2014/main" id="{662DFF1B-23FA-54A8-C832-B7C36E1ED98D}"/>
                  </a:ext>
                </a:extLst>
              </p:cNvPr>
              <p:cNvSpPr>
                <a:spLocks noChangeShapeType="1"/>
              </p:cNvSpPr>
              <p:nvPr/>
            </p:nvSpPr>
            <p:spPr bwMode="auto">
              <a:xfrm>
                <a:off x="494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09" name="Line 355">
                <a:extLst>
                  <a:ext uri="{FF2B5EF4-FFF2-40B4-BE49-F238E27FC236}">
                    <a16:creationId xmlns:a16="http://schemas.microsoft.com/office/drawing/2014/main" id="{B2889FAD-0B45-DB51-E275-0CACBC6081BD}"/>
                  </a:ext>
                </a:extLst>
              </p:cNvPr>
              <p:cNvSpPr>
                <a:spLocks noChangeShapeType="1"/>
              </p:cNvSpPr>
              <p:nvPr/>
            </p:nvSpPr>
            <p:spPr bwMode="auto">
              <a:xfrm>
                <a:off x="495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10" name="Line 356">
                <a:extLst>
                  <a:ext uri="{FF2B5EF4-FFF2-40B4-BE49-F238E27FC236}">
                    <a16:creationId xmlns:a16="http://schemas.microsoft.com/office/drawing/2014/main" id="{5C229AF9-660E-52BA-5A9E-4AED0B9D106D}"/>
                  </a:ext>
                </a:extLst>
              </p:cNvPr>
              <p:cNvSpPr>
                <a:spLocks noChangeShapeType="1"/>
              </p:cNvSpPr>
              <p:nvPr/>
            </p:nvSpPr>
            <p:spPr bwMode="auto">
              <a:xfrm>
                <a:off x="496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11" name="Line 357">
                <a:extLst>
                  <a:ext uri="{FF2B5EF4-FFF2-40B4-BE49-F238E27FC236}">
                    <a16:creationId xmlns:a16="http://schemas.microsoft.com/office/drawing/2014/main" id="{44342492-16AA-1E97-AB27-D2769D1E3AA4}"/>
                  </a:ext>
                </a:extLst>
              </p:cNvPr>
              <p:cNvSpPr>
                <a:spLocks noChangeShapeType="1"/>
              </p:cNvSpPr>
              <p:nvPr/>
            </p:nvSpPr>
            <p:spPr bwMode="auto">
              <a:xfrm>
                <a:off x="498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12" name="Line 358">
                <a:extLst>
                  <a:ext uri="{FF2B5EF4-FFF2-40B4-BE49-F238E27FC236}">
                    <a16:creationId xmlns:a16="http://schemas.microsoft.com/office/drawing/2014/main" id="{1F8C7D7B-C27D-67FC-2659-BCB4153054E2}"/>
                  </a:ext>
                </a:extLst>
              </p:cNvPr>
              <p:cNvSpPr>
                <a:spLocks noChangeShapeType="1"/>
              </p:cNvSpPr>
              <p:nvPr/>
            </p:nvSpPr>
            <p:spPr bwMode="auto">
              <a:xfrm>
                <a:off x="500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13" name="Line 359">
                <a:extLst>
                  <a:ext uri="{FF2B5EF4-FFF2-40B4-BE49-F238E27FC236}">
                    <a16:creationId xmlns:a16="http://schemas.microsoft.com/office/drawing/2014/main" id="{07844F6A-D17A-5EDF-0531-2D34070B02C9}"/>
                  </a:ext>
                </a:extLst>
              </p:cNvPr>
              <p:cNvSpPr>
                <a:spLocks noChangeShapeType="1"/>
              </p:cNvSpPr>
              <p:nvPr/>
            </p:nvSpPr>
            <p:spPr bwMode="auto">
              <a:xfrm>
                <a:off x="501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14" name="Line 360">
                <a:extLst>
                  <a:ext uri="{FF2B5EF4-FFF2-40B4-BE49-F238E27FC236}">
                    <a16:creationId xmlns:a16="http://schemas.microsoft.com/office/drawing/2014/main" id="{8CFB0975-A7C8-5FB2-28C0-BA4EC4391B1D}"/>
                  </a:ext>
                </a:extLst>
              </p:cNvPr>
              <p:cNvSpPr>
                <a:spLocks noChangeShapeType="1"/>
              </p:cNvSpPr>
              <p:nvPr/>
            </p:nvSpPr>
            <p:spPr bwMode="auto">
              <a:xfrm>
                <a:off x="502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15" name="Line 361">
                <a:extLst>
                  <a:ext uri="{FF2B5EF4-FFF2-40B4-BE49-F238E27FC236}">
                    <a16:creationId xmlns:a16="http://schemas.microsoft.com/office/drawing/2014/main" id="{B1759C35-E61E-D408-0678-D854877E9AFF}"/>
                  </a:ext>
                </a:extLst>
              </p:cNvPr>
              <p:cNvSpPr>
                <a:spLocks noChangeShapeType="1"/>
              </p:cNvSpPr>
              <p:nvPr/>
            </p:nvSpPr>
            <p:spPr bwMode="auto">
              <a:xfrm>
                <a:off x="5038"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16" name="Line 362">
                <a:extLst>
                  <a:ext uri="{FF2B5EF4-FFF2-40B4-BE49-F238E27FC236}">
                    <a16:creationId xmlns:a16="http://schemas.microsoft.com/office/drawing/2014/main" id="{082209D9-0B11-9197-4617-A71B4924753F}"/>
                  </a:ext>
                </a:extLst>
              </p:cNvPr>
              <p:cNvSpPr>
                <a:spLocks noChangeShapeType="1"/>
              </p:cNvSpPr>
              <p:nvPr/>
            </p:nvSpPr>
            <p:spPr bwMode="auto">
              <a:xfrm>
                <a:off x="5061"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17" name="Line 363">
                <a:extLst>
                  <a:ext uri="{FF2B5EF4-FFF2-40B4-BE49-F238E27FC236}">
                    <a16:creationId xmlns:a16="http://schemas.microsoft.com/office/drawing/2014/main" id="{FCE03255-AFB6-1C53-E469-4B0D91012EE8}"/>
                  </a:ext>
                </a:extLst>
              </p:cNvPr>
              <p:cNvSpPr>
                <a:spLocks noChangeShapeType="1"/>
              </p:cNvSpPr>
              <p:nvPr/>
            </p:nvSpPr>
            <p:spPr bwMode="auto">
              <a:xfrm>
                <a:off x="5073"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18" name="Line 364">
                <a:extLst>
                  <a:ext uri="{FF2B5EF4-FFF2-40B4-BE49-F238E27FC236}">
                    <a16:creationId xmlns:a16="http://schemas.microsoft.com/office/drawing/2014/main" id="{D8FBA409-72B4-3176-7789-1140D4E2890A}"/>
                  </a:ext>
                </a:extLst>
              </p:cNvPr>
              <p:cNvSpPr>
                <a:spLocks noChangeShapeType="1"/>
              </p:cNvSpPr>
              <p:nvPr/>
            </p:nvSpPr>
            <p:spPr bwMode="auto">
              <a:xfrm>
                <a:off x="508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19" name="Line 365">
                <a:extLst>
                  <a:ext uri="{FF2B5EF4-FFF2-40B4-BE49-F238E27FC236}">
                    <a16:creationId xmlns:a16="http://schemas.microsoft.com/office/drawing/2014/main" id="{80FB5634-518D-C988-9E40-CA4A5DC42037}"/>
                  </a:ext>
                </a:extLst>
              </p:cNvPr>
              <p:cNvSpPr>
                <a:spLocks noChangeShapeType="1"/>
              </p:cNvSpPr>
              <p:nvPr/>
            </p:nvSpPr>
            <p:spPr bwMode="auto">
              <a:xfrm>
                <a:off x="5096"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20" name="Line 366">
                <a:extLst>
                  <a:ext uri="{FF2B5EF4-FFF2-40B4-BE49-F238E27FC236}">
                    <a16:creationId xmlns:a16="http://schemas.microsoft.com/office/drawing/2014/main" id="{A4F8D11D-DCF5-7170-64A5-5D0341AE7673}"/>
                  </a:ext>
                </a:extLst>
              </p:cNvPr>
              <p:cNvSpPr>
                <a:spLocks noChangeShapeType="1"/>
              </p:cNvSpPr>
              <p:nvPr/>
            </p:nvSpPr>
            <p:spPr bwMode="auto">
              <a:xfrm>
                <a:off x="512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21" name="Line 367">
                <a:extLst>
                  <a:ext uri="{FF2B5EF4-FFF2-40B4-BE49-F238E27FC236}">
                    <a16:creationId xmlns:a16="http://schemas.microsoft.com/office/drawing/2014/main" id="{A191B82C-181B-A42C-5C3F-B4B998F5364C}"/>
                  </a:ext>
                </a:extLst>
              </p:cNvPr>
              <p:cNvSpPr>
                <a:spLocks noChangeShapeType="1"/>
              </p:cNvSpPr>
              <p:nvPr/>
            </p:nvSpPr>
            <p:spPr bwMode="auto">
              <a:xfrm>
                <a:off x="5134"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22" name="Line 368">
                <a:extLst>
                  <a:ext uri="{FF2B5EF4-FFF2-40B4-BE49-F238E27FC236}">
                    <a16:creationId xmlns:a16="http://schemas.microsoft.com/office/drawing/2014/main" id="{AE7D6D28-5BA7-88EF-21DA-E16B31B7DD29}"/>
                  </a:ext>
                </a:extLst>
              </p:cNvPr>
              <p:cNvSpPr>
                <a:spLocks noChangeShapeType="1"/>
              </p:cNvSpPr>
              <p:nvPr/>
            </p:nvSpPr>
            <p:spPr bwMode="auto">
              <a:xfrm>
                <a:off x="5145"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23" name="Line 369">
                <a:extLst>
                  <a:ext uri="{FF2B5EF4-FFF2-40B4-BE49-F238E27FC236}">
                    <a16:creationId xmlns:a16="http://schemas.microsoft.com/office/drawing/2014/main" id="{A43343D9-68AE-2A71-7BCC-B484C28BE92C}"/>
                  </a:ext>
                </a:extLst>
              </p:cNvPr>
              <p:cNvSpPr>
                <a:spLocks noChangeShapeType="1"/>
              </p:cNvSpPr>
              <p:nvPr/>
            </p:nvSpPr>
            <p:spPr bwMode="auto">
              <a:xfrm>
                <a:off x="5157"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24" name="Line 370">
                <a:extLst>
                  <a:ext uri="{FF2B5EF4-FFF2-40B4-BE49-F238E27FC236}">
                    <a16:creationId xmlns:a16="http://schemas.microsoft.com/office/drawing/2014/main" id="{DF386327-2F78-FEDC-A609-51CA3C7B36F4}"/>
                  </a:ext>
                </a:extLst>
              </p:cNvPr>
              <p:cNvSpPr>
                <a:spLocks noChangeShapeType="1"/>
              </p:cNvSpPr>
              <p:nvPr/>
            </p:nvSpPr>
            <p:spPr bwMode="auto">
              <a:xfrm>
                <a:off x="5180"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25" name="Line 371">
                <a:extLst>
                  <a:ext uri="{FF2B5EF4-FFF2-40B4-BE49-F238E27FC236}">
                    <a16:creationId xmlns:a16="http://schemas.microsoft.com/office/drawing/2014/main" id="{2C7C2672-CB29-BFFD-C98B-CA284CB0EC14}"/>
                  </a:ext>
                </a:extLst>
              </p:cNvPr>
              <p:cNvSpPr>
                <a:spLocks noChangeShapeType="1"/>
              </p:cNvSpPr>
              <p:nvPr/>
            </p:nvSpPr>
            <p:spPr bwMode="auto">
              <a:xfrm>
                <a:off x="5192" y="3739"/>
                <a:ext cx="0" cy="6"/>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26" name="Line 372">
                <a:extLst>
                  <a:ext uri="{FF2B5EF4-FFF2-40B4-BE49-F238E27FC236}">
                    <a16:creationId xmlns:a16="http://schemas.microsoft.com/office/drawing/2014/main" id="{E0F1BD88-6DA2-C19C-F7D2-F13FFB31211F}"/>
                  </a:ext>
                </a:extLst>
              </p:cNvPr>
              <p:cNvSpPr>
                <a:spLocks noChangeShapeType="1"/>
              </p:cNvSpPr>
              <p:nvPr/>
            </p:nvSpPr>
            <p:spPr bwMode="auto">
              <a:xfrm>
                <a:off x="900" y="3739"/>
                <a:ext cx="0" cy="2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28" name="Line 374">
                <a:extLst>
                  <a:ext uri="{FF2B5EF4-FFF2-40B4-BE49-F238E27FC236}">
                    <a16:creationId xmlns:a16="http://schemas.microsoft.com/office/drawing/2014/main" id="{31BD7D07-53A1-88B2-6524-94A741EEC338}"/>
                  </a:ext>
                </a:extLst>
              </p:cNvPr>
              <p:cNvSpPr>
                <a:spLocks noChangeShapeType="1"/>
              </p:cNvSpPr>
              <p:nvPr/>
            </p:nvSpPr>
            <p:spPr bwMode="auto">
              <a:xfrm>
                <a:off x="1138" y="3739"/>
                <a:ext cx="0" cy="2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30" name="Line 376">
                <a:extLst>
                  <a:ext uri="{FF2B5EF4-FFF2-40B4-BE49-F238E27FC236}">
                    <a16:creationId xmlns:a16="http://schemas.microsoft.com/office/drawing/2014/main" id="{6E865A39-CCAD-8227-68A8-DE933A9D1B8D}"/>
                  </a:ext>
                </a:extLst>
              </p:cNvPr>
              <p:cNvSpPr>
                <a:spLocks noChangeShapeType="1"/>
              </p:cNvSpPr>
              <p:nvPr/>
            </p:nvSpPr>
            <p:spPr bwMode="auto">
              <a:xfrm>
                <a:off x="1375" y="3739"/>
                <a:ext cx="0" cy="2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32" name="Line 378">
                <a:extLst>
                  <a:ext uri="{FF2B5EF4-FFF2-40B4-BE49-F238E27FC236}">
                    <a16:creationId xmlns:a16="http://schemas.microsoft.com/office/drawing/2014/main" id="{EC856794-33E9-7AC2-DAE1-DBA1560454CA}"/>
                  </a:ext>
                </a:extLst>
              </p:cNvPr>
              <p:cNvSpPr>
                <a:spLocks noChangeShapeType="1"/>
              </p:cNvSpPr>
              <p:nvPr/>
            </p:nvSpPr>
            <p:spPr bwMode="auto">
              <a:xfrm>
                <a:off x="1611" y="3739"/>
                <a:ext cx="0" cy="2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34" name="Line 380">
                <a:extLst>
                  <a:ext uri="{FF2B5EF4-FFF2-40B4-BE49-F238E27FC236}">
                    <a16:creationId xmlns:a16="http://schemas.microsoft.com/office/drawing/2014/main" id="{51A87616-2E88-23ED-E010-18D995A6BA3C}"/>
                  </a:ext>
                </a:extLst>
              </p:cNvPr>
              <p:cNvSpPr>
                <a:spLocks noChangeShapeType="1"/>
              </p:cNvSpPr>
              <p:nvPr/>
            </p:nvSpPr>
            <p:spPr bwMode="auto">
              <a:xfrm>
                <a:off x="1849" y="3739"/>
                <a:ext cx="0" cy="2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36" name="Line 382">
                <a:extLst>
                  <a:ext uri="{FF2B5EF4-FFF2-40B4-BE49-F238E27FC236}">
                    <a16:creationId xmlns:a16="http://schemas.microsoft.com/office/drawing/2014/main" id="{05DFDFAA-615F-A04B-A730-9E268C99FAA8}"/>
                  </a:ext>
                </a:extLst>
              </p:cNvPr>
              <p:cNvSpPr>
                <a:spLocks noChangeShapeType="1"/>
              </p:cNvSpPr>
              <p:nvPr/>
            </p:nvSpPr>
            <p:spPr bwMode="auto">
              <a:xfrm>
                <a:off x="2087" y="3739"/>
                <a:ext cx="0" cy="2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38" name="Line 384">
                <a:extLst>
                  <a:ext uri="{FF2B5EF4-FFF2-40B4-BE49-F238E27FC236}">
                    <a16:creationId xmlns:a16="http://schemas.microsoft.com/office/drawing/2014/main" id="{133B1A7B-4656-AB4A-7186-07C35178AE04}"/>
                  </a:ext>
                </a:extLst>
              </p:cNvPr>
              <p:cNvSpPr>
                <a:spLocks noChangeShapeType="1"/>
              </p:cNvSpPr>
              <p:nvPr/>
            </p:nvSpPr>
            <p:spPr bwMode="auto">
              <a:xfrm>
                <a:off x="2323" y="3739"/>
                <a:ext cx="0" cy="2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40" name="Line 386">
                <a:extLst>
                  <a:ext uri="{FF2B5EF4-FFF2-40B4-BE49-F238E27FC236}">
                    <a16:creationId xmlns:a16="http://schemas.microsoft.com/office/drawing/2014/main" id="{27FB9A8F-66BF-2B98-81CD-4437F6BCF06B}"/>
                  </a:ext>
                </a:extLst>
              </p:cNvPr>
              <p:cNvSpPr>
                <a:spLocks noChangeShapeType="1"/>
              </p:cNvSpPr>
              <p:nvPr/>
            </p:nvSpPr>
            <p:spPr bwMode="auto">
              <a:xfrm>
                <a:off x="2561" y="3739"/>
                <a:ext cx="0" cy="2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42" name="Line 388">
                <a:extLst>
                  <a:ext uri="{FF2B5EF4-FFF2-40B4-BE49-F238E27FC236}">
                    <a16:creationId xmlns:a16="http://schemas.microsoft.com/office/drawing/2014/main" id="{E5C9D1C7-60DA-A845-8146-5FC4CB356C84}"/>
                  </a:ext>
                </a:extLst>
              </p:cNvPr>
              <p:cNvSpPr>
                <a:spLocks noChangeShapeType="1"/>
              </p:cNvSpPr>
              <p:nvPr/>
            </p:nvSpPr>
            <p:spPr bwMode="auto">
              <a:xfrm>
                <a:off x="2796" y="3739"/>
                <a:ext cx="0" cy="2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44" name="Line 390">
                <a:extLst>
                  <a:ext uri="{FF2B5EF4-FFF2-40B4-BE49-F238E27FC236}">
                    <a16:creationId xmlns:a16="http://schemas.microsoft.com/office/drawing/2014/main" id="{C32B9D7E-F19D-F1D6-AC19-C8F7FF7923E1}"/>
                  </a:ext>
                </a:extLst>
              </p:cNvPr>
              <p:cNvSpPr>
                <a:spLocks noChangeShapeType="1"/>
              </p:cNvSpPr>
              <p:nvPr/>
            </p:nvSpPr>
            <p:spPr bwMode="auto">
              <a:xfrm>
                <a:off x="3034" y="3739"/>
                <a:ext cx="0" cy="2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46" name="Line 392">
                <a:extLst>
                  <a:ext uri="{FF2B5EF4-FFF2-40B4-BE49-F238E27FC236}">
                    <a16:creationId xmlns:a16="http://schemas.microsoft.com/office/drawing/2014/main" id="{92B0C5FF-0F44-37F4-5679-F1AC1D26F9D1}"/>
                  </a:ext>
                </a:extLst>
              </p:cNvPr>
              <p:cNvSpPr>
                <a:spLocks noChangeShapeType="1"/>
              </p:cNvSpPr>
              <p:nvPr/>
            </p:nvSpPr>
            <p:spPr bwMode="auto">
              <a:xfrm>
                <a:off x="3272" y="3739"/>
                <a:ext cx="0" cy="2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48" name="Line 394">
                <a:extLst>
                  <a:ext uri="{FF2B5EF4-FFF2-40B4-BE49-F238E27FC236}">
                    <a16:creationId xmlns:a16="http://schemas.microsoft.com/office/drawing/2014/main" id="{5BE570E3-2F72-5E86-35CF-D70B4F2145C1}"/>
                  </a:ext>
                </a:extLst>
              </p:cNvPr>
              <p:cNvSpPr>
                <a:spLocks noChangeShapeType="1"/>
              </p:cNvSpPr>
              <p:nvPr/>
            </p:nvSpPr>
            <p:spPr bwMode="auto">
              <a:xfrm>
                <a:off x="3508" y="3739"/>
                <a:ext cx="0" cy="2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50" name="Line 396">
                <a:extLst>
                  <a:ext uri="{FF2B5EF4-FFF2-40B4-BE49-F238E27FC236}">
                    <a16:creationId xmlns:a16="http://schemas.microsoft.com/office/drawing/2014/main" id="{1F6EF409-DF96-FCF1-6128-868D01D722D6}"/>
                  </a:ext>
                </a:extLst>
              </p:cNvPr>
              <p:cNvSpPr>
                <a:spLocks noChangeShapeType="1"/>
              </p:cNvSpPr>
              <p:nvPr/>
            </p:nvSpPr>
            <p:spPr bwMode="auto">
              <a:xfrm>
                <a:off x="3746" y="3739"/>
                <a:ext cx="0" cy="2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52" name="Line 398">
                <a:extLst>
                  <a:ext uri="{FF2B5EF4-FFF2-40B4-BE49-F238E27FC236}">
                    <a16:creationId xmlns:a16="http://schemas.microsoft.com/office/drawing/2014/main" id="{960DA4A5-BE7A-1661-D874-4C61E96AF681}"/>
                  </a:ext>
                </a:extLst>
              </p:cNvPr>
              <p:cNvSpPr>
                <a:spLocks noChangeShapeType="1"/>
              </p:cNvSpPr>
              <p:nvPr/>
            </p:nvSpPr>
            <p:spPr bwMode="auto">
              <a:xfrm>
                <a:off x="3983" y="3739"/>
                <a:ext cx="0" cy="2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54" name="Line 400">
                <a:extLst>
                  <a:ext uri="{FF2B5EF4-FFF2-40B4-BE49-F238E27FC236}">
                    <a16:creationId xmlns:a16="http://schemas.microsoft.com/office/drawing/2014/main" id="{1FAB5296-45D8-FEBA-3EEE-8B09F883D8F0}"/>
                  </a:ext>
                </a:extLst>
              </p:cNvPr>
              <p:cNvSpPr>
                <a:spLocks noChangeShapeType="1"/>
              </p:cNvSpPr>
              <p:nvPr/>
            </p:nvSpPr>
            <p:spPr bwMode="auto">
              <a:xfrm>
                <a:off x="4219" y="3739"/>
                <a:ext cx="0" cy="2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56" name="Line 402">
                <a:extLst>
                  <a:ext uri="{FF2B5EF4-FFF2-40B4-BE49-F238E27FC236}">
                    <a16:creationId xmlns:a16="http://schemas.microsoft.com/office/drawing/2014/main" id="{7684374B-95B7-8204-D5C7-65BB8310A1EE}"/>
                  </a:ext>
                </a:extLst>
              </p:cNvPr>
              <p:cNvSpPr>
                <a:spLocks noChangeShapeType="1"/>
              </p:cNvSpPr>
              <p:nvPr/>
            </p:nvSpPr>
            <p:spPr bwMode="auto">
              <a:xfrm>
                <a:off x="4457" y="3739"/>
                <a:ext cx="0" cy="2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558" name="Line 404">
                <a:extLst>
                  <a:ext uri="{FF2B5EF4-FFF2-40B4-BE49-F238E27FC236}">
                    <a16:creationId xmlns:a16="http://schemas.microsoft.com/office/drawing/2014/main" id="{D1459F4F-DCE3-4B84-E5FF-827F04113D8A}"/>
                  </a:ext>
                </a:extLst>
              </p:cNvPr>
              <p:cNvSpPr>
                <a:spLocks noChangeShapeType="1"/>
              </p:cNvSpPr>
              <p:nvPr/>
            </p:nvSpPr>
            <p:spPr bwMode="auto">
              <a:xfrm>
                <a:off x="4695" y="3739"/>
                <a:ext cx="0" cy="2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grpSp>
        <p:sp>
          <p:nvSpPr>
            <p:cNvPr id="185" name="Line 407">
              <a:extLst>
                <a:ext uri="{FF2B5EF4-FFF2-40B4-BE49-F238E27FC236}">
                  <a16:creationId xmlns:a16="http://schemas.microsoft.com/office/drawing/2014/main" id="{C90A96B6-9739-3DDA-D62F-D832D0EF05A2}"/>
                </a:ext>
              </a:extLst>
            </p:cNvPr>
            <p:cNvSpPr>
              <a:spLocks noChangeShapeType="1"/>
            </p:cNvSpPr>
            <p:nvPr/>
          </p:nvSpPr>
          <p:spPr bwMode="auto">
            <a:xfrm>
              <a:off x="4931" y="3739"/>
              <a:ext cx="0" cy="2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187" name="Line 409">
              <a:extLst>
                <a:ext uri="{FF2B5EF4-FFF2-40B4-BE49-F238E27FC236}">
                  <a16:creationId xmlns:a16="http://schemas.microsoft.com/office/drawing/2014/main" id="{424A8783-E2C6-25BB-FECA-35774CE2EEB3}"/>
                </a:ext>
              </a:extLst>
            </p:cNvPr>
            <p:cNvSpPr>
              <a:spLocks noChangeShapeType="1"/>
            </p:cNvSpPr>
            <p:nvPr/>
          </p:nvSpPr>
          <p:spPr bwMode="auto">
            <a:xfrm>
              <a:off x="5169" y="3739"/>
              <a:ext cx="0" cy="2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190" name="Line 412">
              <a:extLst>
                <a:ext uri="{FF2B5EF4-FFF2-40B4-BE49-F238E27FC236}">
                  <a16:creationId xmlns:a16="http://schemas.microsoft.com/office/drawing/2014/main" id="{A897A25E-D888-13ED-F0D0-D682A847C4E3}"/>
                </a:ext>
              </a:extLst>
            </p:cNvPr>
            <p:cNvSpPr>
              <a:spLocks noChangeShapeType="1"/>
            </p:cNvSpPr>
            <p:nvPr/>
          </p:nvSpPr>
          <p:spPr bwMode="auto">
            <a:xfrm flipV="1">
              <a:off x="783" y="2074"/>
              <a:ext cx="0" cy="166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191" name="Line 413">
              <a:extLst>
                <a:ext uri="{FF2B5EF4-FFF2-40B4-BE49-F238E27FC236}">
                  <a16:creationId xmlns:a16="http://schemas.microsoft.com/office/drawing/2014/main" id="{0678FFB1-06AE-72E9-435F-B3D308E5F243}"/>
                </a:ext>
              </a:extLst>
            </p:cNvPr>
            <p:cNvSpPr>
              <a:spLocks noChangeShapeType="1"/>
            </p:cNvSpPr>
            <p:nvPr/>
          </p:nvSpPr>
          <p:spPr bwMode="auto">
            <a:xfrm flipH="1">
              <a:off x="765" y="3721"/>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192" name="Line 414">
              <a:extLst>
                <a:ext uri="{FF2B5EF4-FFF2-40B4-BE49-F238E27FC236}">
                  <a16:creationId xmlns:a16="http://schemas.microsoft.com/office/drawing/2014/main" id="{B6C838AF-DEBD-BB9E-A800-B6B5CDDA61B3}"/>
                </a:ext>
              </a:extLst>
            </p:cNvPr>
            <p:cNvSpPr>
              <a:spLocks noChangeShapeType="1"/>
            </p:cNvSpPr>
            <p:nvPr/>
          </p:nvSpPr>
          <p:spPr bwMode="auto">
            <a:xfrm flipH="1">
              <a:off x="765" y="3705"/>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193" name="Line 415">
              <a:extLst>
                <a:ext uri="{FF2B5EF4-FFF2-40B4-BE49-F238E27FC236}">
                  <a16:creationId xmlns:a16="http://schemas.microsoft.com/office/drawing/2014/main" id="{20E805D1-3981-B793-45B2-C768F9844E3E}"/>
                </a:ext>
              </a:extLst>
            </p:cNvPr>
            <p:cNvSpPr>
              <a:spLocks noChangeShapeType="1"/>
            </p:cNvSpPr>
            <p:nvPr/>
          </p:nvSpPr>
          <p:spPr bwMode="auto">
            <a:xfrm flipH="1">
              <a:off x="765" y="3688"/>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194" name="Line 416">
              <a:extLst>
                <a:ext uri="{FF2B5EF4-FFF2-40B4-BE49-F238E27FC236}">
                  <a16:creationId xmlns:a16="http://schemas.microsoft.com/office/drawing/2014/main" id="{1F9337AB-5AA7-50DA-183C-49874F4B54AB}"/>
                </a:ext>
              </a:extLst>
            </p:cNvPr>
            <p:cNvSpPr>
              <a:spLocks noChangeShapeType="1"/>
            </p:cNvSpPr>
            <p:nvPr/>
          </p:nvSpPr>
          <p:spPr bwMode="auto">
            <a:xfrm flipH="1">
              <a:off x="765" y="3671"/>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195" name="Line 417">
              <a:extLst>
                <a:ext uri="{FF2B5EF4-FFF2-40B4-BE49-F238E27FC236}">
                  <a16:creationId xmlns:a16="http://schemas.microsoft.com/office/drawing/2014/main" id="{4DEA08DA-F579-F4E7-0FA8-15CA4BD99617}"/>
                </a:ext>
              </a:extLst>
            </p:cNvPr>
            <p:cNvSpPr>
              <a:spLocks noChangeShapeType="1"/>
            </p:cNvSpPr>
            <p:nvPr/>
          </p:nvSpPr>
          <p:spPr bwMode="auto">
            <a:xfrm flipH="1">
              <a:off x="765" y="3638"/>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196" name="Line 418">
              <a:extLst>
                <a:ext uri="{FF2B5EF4-FFF2-40B4-BE49-F238E27FC236}">
                  <a16:creationId xmlns:a16="http://schemas.microsoft.com/office/drawing/2014/main" id="{966F7AD9-4BE8-32FB-6854-1AAA6BE96A1A}"/>
                </a:ext>
              </a:extLst>
            </p:cNvPr>
            <p:cNvSpPr>
              <a:spLocks noChangeShapeType="1"/>
            </p:cNvSpPr>
            <p:nvPr/>
          </p:nvSpPr>
          <p:spPr bwMode="auto">
            <a:xfrm flipH="1">
              <a:off x="765" y="3622"/>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197" name="Line 419">
              <a:extLst>
                <a:ext uri="{FF2B5EF4-FFF2-40B4-BE49-F238E27FC236}">
                  <a16:creationId xmlns:a16="http://schemas.microsoft.com/office/drawing/2014/main" id="{14826734-9A08-2D7D-B1AF-D28C2C007E22}"/>
                </a:ext>
              </a:extLst>
            </p:cNvPr>
            <p:cNvSpPr>
              <a:spLocks noChangeShapeType="1"/>
            </p:cNvSpPr>
            <p:nvPr/>
          </p:nvSpPr>
          <p:spPr bwMode="auto">
            <a:xfrm flipH="1">
              <a:off x="765" y="3605"/>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198" name="Line 420">
              <a:extLst>
                <a:ext uri="{FF2B5EF4-FFF2-40B4-BE49-F238E27FC236}">
                  <a16:creationId xmlns:a16="http://schemas.microsoft.com/office/drawing/2014/main" id="{B2D26010-834D-FE1E-3103-E94E94E6D60F}"/>
                </a:ext>
              </a:extLst>
            </p:cNvPr>
            <p:cNvSpPr>
              <a:spLocks noChangeShapeType="1"/>
            </p:cNvSpPr>
            <p:nvPr/>
          </p:nvSpPr>
          <p:spPr bwMode="auto">
            <a:xfrm flipH="1">
              <a:off x="765" y="3589"/>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199" name="Line 421">
              <a:extLst>
                <a:ext uri="{FF2B5EF4-FFF2-40B4-BE49-F238E27FC236}">
                  <a16:creationId xmlns:a16="http://schemas.microsoft.com/office/drawing/2014/main" id="{CE250B65-BDFF-C300-5AEF-CAA96A3D5B85}"/>
                </a:ext>
              </a:extLst>
            </p:cNvPr>
            <p:cNvSpPr>
              <a:spLocks noChangeShapeType="1"/>
            </p:cNvSpPr>
            <p:nvPr/>
          </p:nvSpPr>
          <p:spPr bwMode="auto">
            <a:xfrm flipH="1">
              <a:off x="765" y="3555"/>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00" name="Line 422">
              <a:extLst>
                <a:ext uri="{FF2B5EF4-FFF2-40B4-BE49-F238E27FC236}">
                  <a16:creationId xmlns:a16="http://schemas.microsoft.com/office/drawing/2014/main" id="{CAB35157-12C5-A2E2-8B9D-758C23893A8F}"/>
                </a:ext>
              </a:extLst>
            </p:cNvPr>
            <p:cNvSpPr>
              <a:spLocks noChangeShapeType="1"/>
            </p:cNvSpPr>
            <p:nvPr/>
          </p:nvSpPr>
          <p:spPr bwMode="auto">
            <a:xfrm flipH="1">
              <a:off x="765" y="3539"/>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01" name="Line 423">
              <a:extLst>
                <a:ext uri="{FF2B5EF4-FFF2-40B4-BE49-F238E27FC236}">
                  <a16:creationId xmlns:a16="http://schemas.microsoft.com/office/drawing/2014/main" id="{2338A4E0-5921-2127-49C9-147D3315616B}"/>
                </a:ext>
              </a:extLst>
            </p:cNvPr>
            <p:cNvSpPr>
              <a:spLocks noChangeShapeType="1"/>
            </p:cNvSpPr>
            <p:nvPr/>
          </p:nvSpPr>
          <p:spPr bwMode="auto">
            <a:xfrm flipH="1">
              <a:off x="765" y="3522"/>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02" name="Line 424">
              <a:extLst>
                <a:ext uri="{FF2B5EF4-FFF2-40B4-BE49-F238E27FC236}">
                  <a16:creationId xmlns:a16="http://schemas.microsoft.com/office/drawing/2014/main" id="{8C3B56E0-2185-FE24-6060-25BB0B30D3C7}"/>
                </a:ext>
              </a:extLst>
            </p:cNvPr>
            <p:cNvSpPr>
              <a:spLocks noChangeShapeType="1"/>
            </p:cNvSpPr>
            <p:nvPr/>
          </p:nvSpPr>
          <p:spPr bwMode="auto">
            <a:xfrm flipH="1">
              <a:off x="765" y="3506"/>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03" name="Line 425">
              <a:extLst>
                <a:ext uri="{FF2B5EF4-FFF2-40B4-BE49-F238E27FC236}">
                  <a16:creationId xmlns:a16="http://schemas.microsoft.com/office/drawing/2014/main" id="{D9374C1F-FB7B-E11F-1DE7-205A6A3B1692}"/>
                </a:ext>
              </a:extLst>
            </p:cNvPr>
            <p:cNvSpPr>
              <a:spLocks noChangeShapeType="1"/>
            </p:cNvSpPr>
            <p:nvPr/>
          </p:nvSpPr>
          <p:spPr bwMode="auto">
            <a:xfrm flipH="1">
              <a:off x="765" y="3473"/>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04" name="Line 426">
              <a:extLst>
                <a:ext uri="{FF2B5EF4-FFF2-40B4-BE49-F238E27FC236}">
                  <a16:creationId xmlns:a16="http://schemas.microsoft.com/office/drawing/2014/main" id="{8CC54CC6-4FCF-93A8-B88E-CC6F9E3C3C44}"/>
                </a:ext>
              </a:extLst>
            </p:cNvPr>
            <p:cNvSpPr>
              <a:spLocks noChangeShapeType="1"/>
            </p:cNvSpPr>
            <p:nvPr/>
          </p:nvSpPr>
          <p:spPr bwMode="auto">
            <a:xfrm flipH="1">
              <a:off x="765" y="3456"/>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05" name="Line 427">
              <a:extLst>
                <a:ext uri="{FF2B5EF4-FFF2-40B4-BE49-F238E27FC236}">
                  <a16:creationId xmlns:a16="http://schemas.microsoft.com/office/drawing/2014/main" id="{69D8775F-D526-60C8-5285-4C7C04AB421B}"/>
                </a:ext>
              </a:extLst>
            </p:cNvPr>
            <p:cNvSpPr>
              <a:spLocks noChangeShapeType="1"/>
            </p:cNvSpPr>
            <p:nvPr/>
          </p:nvSpPr>
          <p:spPr bwMode="auto">
            <a:xfrm flipH="1">
              <a:off x="765" y="3440"/>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06" name="Line 428">
              <a:extLst>
                <a:ext uri="{FF2B5EF4-FFF2-40B4-BE49-F238E27FC236}">
                  <a16:creationId xmlns:a16="http://schemas.microsoft.com/office/drawing/2014/main" id="{907A5DE4-0A97-80A8-EE61-98DB5D2BB82B}"/>
                </a:ext>
              </a:extLst>
            </p:cNvPr>
            <p:cNvSpPr>
              <a:spLocks noChangeShapeType="1"/>
            </p:cNvSpPr>
            <p:nvPr/>
          </p:nvSpPr>
          <p:spPr bwMode="auto">
            <a:xfrm flipH="1">
              <a:off x="765" y="3423"/>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07" name="Line 429">
              <a:extLst>
                <a:ext uri="{FF2B5EF4-FFF2-40B4-BE49-F238E27FC236}">
                  <a16:creationId xmlns:a16="http://schemas.microsoft.com/office/drawing/2014/main" id="{70ED1952-A8CB-E84B-C820-93F1711099FC}"/>
                </a:ext>
              </a:extLst>
            </p:cNvPr>
            <p:cNvSpPr>
              <a:spLocks noChangeShapeType="1"/>
            </p:cNvSpPr>
            <p:nvPr/>
          </p:nvSpPr>
          <p:spPr bwMode="auto">
            <a:xfrm flipH="1">
              <a:off x="765" y="3388"/>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08" name="Line 430">
              <a:extLst>
                <a:ext uri="{FF2B5EF4-FFF2-40B4-BE49-F238E27FC236}">
                  <a16:creationId xmlns:a16="http://schemas.microsoft.com/office/drawing/2014/main" id="{CBA66BFE-379B-0D45-AAF2-A0657C196CB7}"/>
                </a:ext>
              </a:extLst>
            </p:cNvPr>
            <p:cNvSpPr>
              <a:spLocks noChangeShapeType="1"/>
            </p:cNvSpPr>
            <p:nvPr/>
          </p:nvSpPr>
          <p:spPr bwMode="auto">
            <a:xfrm flipH="1">
              <a:off x="765" y="3372"/>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09" name="Line 431">
              <a:extLst>
                <a:ext uri="{FF2B5EF4-FFF2-40B4-BE49-F238E27FC236}">
                  <a16:creationId xmlns:a16="http://schemas.microsoft.com/office/drawing/2014/main" id="{E56B0479-99B2-22CB-6376-D2B100EF0A53}"/>
                </a:ext>
              </a:extLst>
            </p:cNvPr>
            <p:cNvSpPr>
              <a:spLocks noChangeShapeType="1"/>
            </p:cNvSpPr>
            <p:nvPr/>
          </p:nvSpPr>
          <p:spPr bwMode="auto">
            <a:xfrm flipH="1">
              <a:off x="765" y="3355"/>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10" name="Line 432">
              <a:extLst>
                <a:ext uri="{FF2B5EF4-FFF2-40B4-BE49-F238E27FC236}">
                  <a16:creationId xmlns:a16="http://schemas.microsoft.com/office/drawing/2014/main" id="{3C6D6C2E-F06A-C3E0-6390-F55A4BE7C73A}"/>
                </a:ext>
              </a:extLst>
            </p:cNvPr>
            <p:cNvSpPr>
              <a:spLocks noChangeShapeType="1"/>
            </p:cNvSpPr>
            <p:nvPr/>
          </p:nvSpPr>
          <p:spPr bwMode="auto">
            <a:xfrm flipH="1">
              <a:off x="765" y="3339"/>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11" name="Line 433">
              <a:extLst>
                <a:ext uri="{FF2B5EF4-FFF2-40B4-BE49-F238E27FC236}">
                  <a16:creationId xmlns:a16="http://schemas.microsoft.com/office/drawing/2014/main" id="{34DF3C9F-74BC-F817-CCBA-19B868BB8311}"/>
                </a:ext>
              </a:extLst>
            </p:cNvPr>
            <p:cNvSpPr>
              <a:spLocks noChangeShapeType="1"/>
            </p:cNvSpPr>
            <p:nvPr/>
          </p:nvSpPr>
          <p:spPr bwMode="auto">
            <a:xfrm flipH="1">
              <a:off x="765" y="3306"/>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12" name="Line 434">
              <a:extLst>
                <a:ext uri="{FF2B5EF4-FFF2-40B4-BE49-F238E27FC236}">
                  <a16:creationId xmlns:a16="http://schemas.microsoft.com/office/drawing/2014/main" id="{DE996039-E830-A02E-B992-5AE469A7C417}"/>
                </a:ext>
              </a:extLst>
            </p:cNvPr>
            <p:cNvSpPr>
              <a:spLocks noChangeShapeType="1"/>
            </p:cNvSpPr>
            <p:nvPr/>
          </p:nvSpPr>
          <p:spPr bwMode="auto">
            <a:xfrm flipH="1">
              <a:off x="765" y="3289"/>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13" name="Line 435">
              <a:extLst>
                <a:ext uri="{FF2B5EF4-FFF2-40B4-BE49-F238E27FC236}">
                  <a16:creationId xmlns:a16="http://schemas.microsoft.com/office/drawing/2014/main" id="{7C2D60D1-D77E-A8CC-6817-3CE8C27E1F7E}"/>
                </a:ext>
              </a:extLst>
            </p:cNvPr>
            <p:cNvSpPr>
              <a:spLocks noChangeShapeType="1"/>
            </p:cNvSpPr>
            <p:nvPr/>
          </p:nvSpPr>
          <p:spPr bwMode="auto">
            <a:xfrm flipH="1">
              <a:off x="765" y="3272"/>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14" name="Line 436">
              <a:extLst>
                <a:ext uri="{FF2B5EF4-FFF2-40B4-BE49-F238E27FC236}">
                  <a16:creationId xmlns:a16="http://schemas.microsoft.com/office/drawing/2014/main" id="{3D1B5F68-919D-8B2F-C7D2-7949C80ECC71}"/>
                </a:ext>
              </a:extLst>
            </p:cNvPr>
            <p:cNvSpPr>
              <a:spLocks noChangeShapeType="1"/>
            </p:cNvSpPr>
            <p:nvPr/>
          </p:nvSpPr>
          <p:spPr bwMode="auto">
            <a:xfrm flipH="1">
              <a:off x="765" y="3256"/>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15" name="Line 437">
              <a:extLst>
                <a:ext uri="{FF2B5EF4-FFF2-40B4-BE49-F238E27FC236}">
                  <a16:creationId xmlns:a16="http://schemas.microsoft.com/office/drawing/2014/main" id="{D1EB8001-ACFE-9B0E-73A8-F63BD6B59953}"/>
                </a:ext>
              </a:extLst>
            </p:cNvPr>
            <p:cNvSpPr>
              <a:spLocks noChangeShapeType="1"/>
            </p:cNvSpPr>
            <p:nvPr/>
          </p:nvSpPr>
          <p:spPr bwMode="auto">
            <a:xfrm flipH="1">
              <a:off x="765" y="3223"/>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16" name="Line 438">
              <a:extLst>
                <a:ext uri="{FF2B5EF4-FFF2-40B4-BE49-F238E27FC236}">
                  <a16:creationId xmlns:a16="http://schemas.microsoft.com/office/drawing/2014/main" id="{448131DB-6267-C5E4-F3B7-3849E58F0997}"/>
                </a:ext>
              </a:extLst>
            </p:cNvPr>
            <p:cNvSpPr>
              <a:spLocks noChangeShapeType="1"/>
            </p:cNvSpPr>
            <p:nvPr/>
          </p:nvSpPr>
          <p:spPr bwMode="auto">
            <a:xfrm flipH="1">
              <a:off x="765" y="3206"/>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17" name="Line 439">
              <a:extLst>
                <a:ext uri="{FF2B5EF4-FFF2-40B4-BE49-F238E27FC236}">
                  <a16:creationId xmlns:a16="http://schemas.microsoft.com/office/drawing/2014/main" id="{4FDA994E-6CE3-3DF3-3C69-402DCD7749B2}"/>
                </a:ext>
              </a:extLst>
            </p:cNvPr>
            <p:cNvSpPr>
              <a:spLocks noChangeShapeType="1"/>
            </p:cNvSpPr>
            <p:nvPr/>
          </p:nvSpPr>
          <p:spPr bwMode="auto">
            <a:xfrm flipH="1">
              <a:off x="765" y="3190"/>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18" name="Line 440">
              <a:extLst>
                <a:ext uri="{FF2B5EF4-FFF2-40B4-BE49-F238E27FC236}">
                  <a16:creationId xmlns:a16="http://schemas.microsoft.com/office/drawing/2014/main" id="{57504D12-662C-8A2B-895C-3BEFFC976A2E}"/>
                </a:ext>
              </a:extLst>
            </p:cNvPr>
            <p:cNvSpPr>
              <a:spLocks noChangeShapeType="1"/>
            </p:cNvSpPr>
            <p:nvPr/>
          </p:nvSpPr>
          <p:spPr bwMode="auto">
            <a:xfrm flipH="1">
              <a:off x="765" y="3173"/>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19" name="Line 441">
              <a:extLst>
                <a:ext uri="{FF2B5EF4-FFF2-40B4-BE49-F238E27FC236}">
                  <a16:creationId xmlns:a16="http://schemas.microsoft.com/office/drawing/2014/main" id="{0E816940-E4EF-B889-1B1E-309B42D6C8AA}"/>
                </a:ext>
              </a:extLst>
            </p:cNvPr>
            <p:cNvSpPr>
              <a:spLocks noChangeShapeType="1"/>
            </p:cNvSpPr>
            <p:nvPr/>
          </p:nvSpPr>
          <p:spPr bwMode="auto">
            <a:xfrm flipH="1">
              <a:off x="765" y="3140"/>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20" name="Line 442">
              <a:extLst>
                <a:ext uri="{FF2B5EF4-FFF2-40B4-BE49-F238E27FC236}">
                  <a16:creationId xmlns:a16="http://schemas.microsoft.com/office/drawing/2014/main" id="{20C374F2-EEFB-2678-064F-226740AC41A4}"/>
                </a:ext>
              </a:extLst>
            </p:cNvPr>
            <p:cNvSpPr>
              <a:spLocks noChangeShapeType="1"/>
            </p:cNvSpPr>
            <p:nvPr/>
          </p:nvSpPr>
          <p:spPr bwMode="auto">
            <a:xfrm flipH="1">
              <a:off x="765" y="3123"/>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21" name="Line 443">
              <a:extLst>
                <a:ext uri="{FF2B5EF4-FFF2-40B4-BE49-F238E27FC236}">
                  <a16:creationId xmlns:a16="http://schemas.microsoft.com/office/drawing/2014/main" id="{F019AFB8-BF1B-675D-9E9F-509EE647E38E}"/>
                </a:ext>
              </a:extLst>
            </p:cNvPr>
            <p:cNvSpPr>
              <a:spLocks noChangeShapeType="1"/>
            </p:cNvSpPr>
            <p:nvPr/>
          </p:nvSpPr>
          <p:spPr bwMode="auto">
            <a:xfrm flipH="1">
              <a:off x="765" y="3107"/>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22" name="Line 444">
              <a:extLst>
                <a:ext uri="{FF2B5EF4-FFF2-40B4-BE49-F238E27FC236}">
                  <a16:creationId xmlns:a16="http://schemas.microsoft.com/office/drawing/2014/main" id="{5AB6D363-664B-4762-3402-9668DFA38844}"/>
                </a:ext>
              </a:extLst>
            </p:cNvPr>
            <p:cNvSpPr>
              <a:spLocks noChangeShapeType="1"/>
            </p:cNvSpPr>
            <p:nvPr/>
          </p:nvSpPr>
          <p:spPr bwMode="auto">
            <a:xfrm flipH="1">
              <a:off x="765" y="3090"/>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23" name="Line 445">
              <a:extLst>
                <a:ext uri="{FF2B5EF4-FFF2-40B4-BE49-F238E27FC236}">
                  <a16:creationId xmlns:a16="http://schemas.microsoft.com/office/drawing/2014/main" id="{BC5BB3F7-40FC-2BDF-CDD2-BB0B6AA99665}"/>
                </a:ext>
              </a:extLst>
            </p:cNvPr>
            <p:cNvSpPr>
              <a:spLocks noChangeShapeType="1"/>
            </p:cNvSpPr>
            <p:nvPr/>
          </p:nvSpPr>
          <p:spPr bwMode="auto">
            <a:xfrm flipH="1">
              <a:off x="765" y="3056"/>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24" name="Line 446">
              <a:extLst>
                <a:ext uri="{FF2B5EF4-FFF2-40B4-BE49-F238E27FC236}">
                  <a16:creationId xmlns:a16="http://schemas.microsoft.com/office/drawing/2014/main" id="{62765FF4-0D7F-FF2C-4BE8-C41693D907DC}"/>
                </a:ext>
              </a:extLst>
            </p:cNvPr>
            <p:cNvSpPr>
              <a:spLocks noChangeShapeType="1"/>
            </p:cNvSpPr>
            <p:nvPr/>
          </p:nvSpPr>
          <p:spPr bwMode="auto">
            <a:xfrm flipH="1">
              <a:off x="765" y="3039"/>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25" name="Line 447">
              <a:extLst>
                <a:ext uri="{FF2B5EF4-FFF2-40B4-BE49-F238E27FC236}">
                  <a16:creationId xmlns:a16="http://schemas.microsoft.com/office/drawing/2014/main" id="{D1EA3F57-36FC-2716-DF2C-6298B487B03A}"/>
                </a:ext>
              </a:extLst>
            </p:cNvPr>
            <p:cNvSpPr>
              <a:spLocks noChangeShapeType="1"/>
            </p:cNvSpPr>
            <p:nvPr/>
          </p:nvSpPr>
          <p:spPr bwMode="auto">
            <a:xfrm flipH="1">
              <a:off x="765" y="3022"/>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26" name="Line 448">
              <a:extLst>
                <a:ext uri="{FF2B5EF4-FFF2-40B4-BE49-F238E27FC236}">
                  <a16:creationId xmlns:a16="http://schemas.microsoft.com/office/drawing/2014/main" id="{7A52E555-407C-8B72-5C9C-95BE3B193C13}"/>
                </a:ext>
              </a:extLst>
            </p:cNvPr>
            <p:cNvSpPr>
              <a:spLocks noChangeShapeType="1"/>
            </p:cNvSpPr>
            <p:nvPr/>
          </p:nvSpPr>
          <p:spPr bwMode="auto">
            <a:xfrm flipH="1">
              <a:off x="765" y="3006"/>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27" name="Line 449">
              <a:extLst>
                <a:ext uri="{FF2B5EF4-FFF2-40B4-BE49-F238E27FC236}">
                  <a16:creationId xmlns:a16="http://schemas.microsoft.com/office/drawing/2014/main" id="{A6D6D05B-AF7B-408E-FD03-2C8E03650E36}"/>
                </a:ext>
              </a:extLst>
            </p:cNvPr>
            <p:cNvSpPr>
              <a:spLocks noChangeShapeType="1"/>
            </p:cNvSpPr>
            <p:nvPr/>
          </p:nvSpPr>
          <p:spPr bwMode="auto">
            <a:xfrm flipH="1">
              <a:off x="765" y="2973"/>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28" name="Line 450">
              <a:extLst>
                <a:ext uri="{FF2B5EF4-FFF2-40B4-BE49-F238E27FC236}">
                  <a16:creationId xmlns:a16="http://schemas.microsoft.com/office/drawing/2014/main" id="{69998693-9F0D-774B-F3BD-8B83EDFA5669}"/>
                </a:ext>
              </a:extLst>
            </p:cNvPr>
            <p:cNvSpPr>
              <a:spLocks noChangeShapeType="1"/>
            </p:cNvSpPr>
            <p:nvPr/>
          </p:nvSpPr>
          <p:spPr bwMode="auto">
            <a:xfrm flipH="1">
              <a:off x="765" y="2956"/>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29" name="Line 451">
              <a:extLst>
                <a:ext uri="{FF2B5EF4-FFF2-40B4-BE49-F238E27FC236}">
                  <a16:creationId xmlns:a16="http://schemas.microsoft.com/office/drawing/2014/main" id="{411B884E-5C0D-232A-7D03-810DB0A3A487}"/>
                </a:ext>
              </a:extLst>
            </p:cNvPr>
            <p:cNvSpPr>
              <a:spLocks noChangeShapeType="1"/>
            </p:cNvSpPr>
            <p:nvPr/>
          </p:nvSpPr>
          <p:spPr bwMode="auto">
            <a:xfrm flipH="1">
              <a:off x="765" y="2940"/>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30" name="Line 452">
              <a:extLst>
                <a:ext uri="{FF2B5EF4-FFF2-40B4-BE49-F238E27FC236}">
                  <a16:creationId xmlns:a16="http://schemas.microsoft.com/office/drawing/2014/main" id="{75F4FB1E-1587-E217-7E3D-25F96FE61DD1}"/>
                </a:ext>
              </a:extLst>
            </p:cNvPr>
            <p:cNvSpPr>
              <a:spLocks noChangeShapeType="1"/>
            </p:cNvSpPr>
            <p:nvPr/>
          </p:nvSpPr>
          <p:spPr bwMode="auto">
            <a:xfrm flipH="1">
              <a:off x="765" y="2923"/>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31" name="Line 453">
              <a:extLst>
                <a:ext uri="{FF2B5EF4-FFF2-40B4-BE49-F238E27FC236}">
                  <a16:creationId xmlns:a16="http://schemas.microsoft.com/office/drawing/2014/main" id="{E5816ECC-C452-7EEC-A12B-E27049E68471}"/>
                </a:ext>
              </a:extLst>
            </p:cNvPr>
            <p:cNvSpPr>
              <a:spLocks noChangeShapeType="1"/>
            </p:cNvSpPr>
            <p:nvPr/>
          </p:nvSpPr>
          <p:spPr bwMode="auto">
            <a:xfrm flipH="1">
              <a:off x="765" y="2890"/>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32" name="Line 454">
              <a:extLst>
                <a:ext uri="{FF2B5EF4-FFF2-40B4-BE49-F238E27FC236}">
                  <a16:creationId xmlns:a16="http://schemas.microsoft.com/office/drawing/2014/main" id="{6A9E850A-6CE5-6895-F5DE-817E0F14289B}"/>
                </a:ext>
              </a:extLst>
            </p:cNvPr>
            <p:cNvSpPr>
              <a:spLocks noChangeShapeType="1"/>
            </p:cNvSpPr>
            <p:nvPr/>
          </p:nvSpPr>
          <p:spPr bwMode="auto">
            <a:xfrm flipH="1">
              <a:off x="765" y="2873"/>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33" name="Line 455">
              <a:extLst>
                <a:ext uri="{FF2B5EF4-FFF2-40B4-BE49-F238E27FC236}">
                  <a16:creationId xmlns:a16="http://schemas.microsoft.com/office/drawing/2014/main" id="{C9351A4F-5758-B12A-A31A-B32A7A9C6968}"/>
                </a:ext>
              </a:extLst>
            </p:cNvPr>
            <p:cNvSpPr>
              <a:spLocks noChangeShapeType="1"/>
            </p:cNvSpPr>
            <p:nvPr/>
          </p:nvSpPr>
          <p:spPr bwMode="auto">
            <a:xfrm flipH="1">
              <a:off x="765" y="2857"/>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34" name="Line 456">
              <a:extLst>
                <a:ext uri="{FF2B5EF4-FFF2-40B4-BE49-F238E27FC236}">
                  <a16:creationId xmlns:a16="http://schemas.microsoft.com/office/drawing/2014/main" id="{9EC4592F-9E78-5002-904B-92D9498193EB}"/>
                </a:ext>
              </a:extLst>
            </p:cNvPr>
            <p:cNvSpPr>
              <a:spLocks noChangeShapeType="1"/>
            </p:cNvSpPr>
            <p:nvPr/>
          </p:nvSpPr>
          <p:spPr bwMode="auto">
            <a:xfrm flipH="1">
              <a:off x="765" y="2840"/>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35" name="Line 457">
              <a:extLst>
                <a:ext uri="{FF2B5EF4-FFF2-40B4-BE49-F238E27FC236}">
                  <a16:creationId xmlns:a16="http://schemas.microsoft.com/office/drawing/2014/main" id="{8FCDB00D-8641-BF75-482C-C2397B6749AF}"/>
                </a:ext>
              </a:extLst>
            </p:cNvPr>
            <p:cNvSpPr>
              <a:spLocks noChangeShapeType="1"/>
            </p:cNvSpPr>
            <p:nvPr/>
          </p:nvSpPr>
          <p:spPr bwMode="auto">
            <a:xfrm flipH="1">
              <a:off x="765" y="2807"/>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36" name="Line 458">
              <a:extLst>
                <a:ext uri="{FF2B5EF4-FFF2-40B4-BE49-F238E27FC236}">
                  <a16:creationId xmlns:a16="http://schemas.microsoft.com/office/drawing/2014/main" id="{1A43ACF3-CB81-D0E9-42AA-9E9AD9A09A1F}"/>
                </a:ext>
              </a:extLst>
            </p:cNvPr>
            <p:cNvSpPr>
              <a:spLocks noChangeShapeType="1"/>
            </p:cNvSpPr>
            <p:nvPr/>
          </p:nvSpPr>
          <p:spPr bwMode="auto">
            <a:xfrm flipH="1">
              <a:off x="765" y="2791"/>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37" name="Line 459">
              <a:extLst>
                <a:ext uri="{FF2B5EF4-FFF2-40B4-BE49-F238E27FC236}">
                  <a16:creationId xmlns:a16="http://schemas.microsoft.com/office/drawing/2014/main" id="{484A30C3-C03D-4353-FD89-48A465739873}"/>
                </a:ext>
              </a:extLst>
            </p:cNvPr>
            <p:cNvSpPr>
              <a:spLocks noChangeShapeType="1"/>
            </p:cNvSpPr>
            <p:nvPr/>
          </p:nvSpPr>
          <p:spPr bwMode="auto">
            <a:xfrm flipH="1">
              <a:off x="765" y="2774"/>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38" name="Line 460">
              <a:extLst>
                <a:ext uri="{FF2B5EF4-FFF2-40B4-BE49-F238E27FC236}">
                  <a16:creationId xmlns:a16="http://schemas.microsoft.com/office/drawing/2014/main" id="{080E28DB-C85A-47A7-0ABA-6AA76ADAE5DF}"/>
                </a:ext>
              </a:extLst>
            </p:cNvPr>
            <p:cNvSpPr>
              <a:spLocks noChangeShapeType="1"/>
            </p:cNvSpPr>
            <p:nvPr/>
          </p:nvSpPr>
          <p:spPr bwMode="auto">
            <a:xfrm flipH="1">
              <a:off x="765" y="2758"/>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39" name="Line 461">
              <a:extLst>
                <a:ext uri="{FF2B5EF4-FFF2-40B4-BE49-F238E27FC236}">
                  <a16:creationId xmlns:a16="http://schemas.microsoft.com/office/drawing/2014/main" id="{4B5F1D33-C912-A287-A115-7FDF88803E9E}"/>
                </a:ext>
              </a:extLst>
            </p:cNvPr>
            <p:cNvSpPr>
              <a:spLocks noChangeShapeType="1"/>
            </p:cNvSpPr>
            <p:nvPr/>
          </p:nvSpPr>
          <p:spPr bwMode="auto">
            <a:xfrm flipH="1">
              <a:off x="765" y="2723"/>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40" name="Line 462">
              <a:extLst>
                <a:ext uri="{FF2B5EF4-FFF2-40B4-BE49-F238E27FC236}">
                  <a16:creationId xmlns:a16="http://schemas.microsoft.com/office/drawing/2014/main" id="{42AB18DB-919A-33DB-746A-0237B2552A16}"/>
                </a:ext>
              </a:extLst>
            </p:cNvPr>
            <p:cNvSpPr>
              <a:spLocks noChangeShapeType="1"/>
            </p:cNvSpPr>
            <p:nvPr/>
          </p:nvSpPr>
          <p:spPr bwMode="auto">
            <a:xfrm flipH="1">
              <a:off x="765" y="2706"/>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41" name="Line 463">
              <a:extLst>
                <a:ext uri="{FF2B5EF4-FFF2-40B4-BE49-F238E27FC236}">
                  <a16:creationId xmlns:a16="http://schemas.microsoft.com/office/drawing/2014/main" id="{6FCAA2EC-C142-0B02-6B15-117D6DFF68FC}"/>
                </a:ext>
              </a:extLst>
            </p:cNvPr>
            <p:cNvSpPr>
              <a:spLocks noChangeShapeType="1"/>
            </p:cNvSpPr>
            <p:nvPr/>
          </p:nvSpPr>
          <p:spPr bwMode="auto">
            <a:xfrm flipH="1">
              <a:off x="765" y="2690"/>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42" name="Line 464">
              <a:extLst>
                <a:ext uri="{FF2B5EF4-FFF2-40B4-BE49-F238E27FC236}">
                  <a16:creationId xmlns:a16="http://schemas.microsoft.com/office/drawing/2014/main" id="{42A64E54-23F4-AF6C-14CD-1B4E495E0818}"/>
                </a:ext>
              </a:extLst>
            </p:cNvPr>
            <p:cNvSpPr>
              <a:spLocks noChangeShapeType="1"/>
            </p:cNvSpPr>
            <p:nvPr/>
          </p:nvSpPr>
          <p:spPr bwMode="auto">
            <a:xfrm flipH="1">
              <a:off x="765" y="2673"/>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43" name="Line 465">
              <a:extLst>
                <a:ext uri="{FF2B5EF4-FFF2-40B4-BE49-F238E27FC236}">
                  <a16:creationId xmlns:a16="http://schemas.microsoft.com/office/drawing/2014/main" id="{443CA86E-4BA3-D892-A4CD-D4E94DB389D9}"/>
                </a:ext>
              </a:extLst>
            </p:cNvPr>
            <p:cNvSpPr>
              <a:spLocks noChangeShapeType="1"/>
            </p:cNvSpPr>
            <p:nvPr/>
          </p:nvSpPr>
          <p:spPr bwMode="auto">
            <a:xfrm flipH="1">
              <a:off x="765" y="2640"/>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44" name="Line 466">
              <a:extLst>
                <a:ext uri="{FF2B5EF4-FFF2-40B4-BE49-F238E27FC236}">
                  <a16:creationId xmlns:a16="http://schemas.microsoft.com/office/drawing/2014/main" id="{B317A3B5-D494-D838-3793-923BA21EED07}"/>
                </a:ext>
              </a:extLst>
            </p:cNvPr>
            <p:cNvSpPr>
              <a:spLocks noChangeShapeType="1"/>
            </p:cNvSpPr>
            <p:nvPr/>
          </p:nvSpPr>
          <p:spPr bwMode="auto">
            <a:xfrm flipH="1">
              <a:off x="765" y="2623"/>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45" name="Line 467">
              <a:extLst>
                <a:ext uri="{FF2B5EF4-FFF2-40B4-BE49-F238E27FC236}">
                  <a16:creationId xmlns:a16="http://schemas.microsoft.com/office/drawing/2014/main" id="{04C33A23-9BB1-0D53-7BD2-52480921C7F0}"/>
                </a:ext>
              </a:extLst>
            </p:cNvPr>
            <p:cNvSpPr>
              <a:spLocks noChangeShapeType="1"/>
            </p:cNvSpPr>
            <p:nvPr/>
          </p:nvSpPr>
          <p:spPr bwMode="auto">
            <a:xfrm flipH="1">
              <a:off x="765" y="2607"/>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46" name="Line 468">
              <a:extLst>
                <a:ext uri="{FF2B5EF4-FFF2-40B4-BE49-F238E27FC236}">
                  <a16:creationId xmlns:a16="http://schemas.microsoft.com/office/drawing/2014/main" id="{397A2A96-9DED-A3BB-6F69-061E16FD0205}"/>
                </a:ext>
              </a:extLst>
            </p:cNvPr>
            <p:cNvSpPr>
              <a:spLocks noChangeShapeType="1"/>
            </p:cNvSpPr>
            <p:nvPr/>
          </p:nvSpPr>
          <p:spPr bwMode="auto">
            <a:xfrm flipH="1">
              <a:off x="765" y="2590"/>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47" name="Line 469">
              <a:extLst>
                <a:ext uri="{FF2B5EF4-FFF2-40B4-BE49-F238E27FC236}">
                  <a16:creationId xmlns:a16="http://schemas.microsoft.com/office/drawing/2014/main" id="{D72D8594-BB5D-9379-83B4-78722FB8908E}"/>
                </a:ext>
              </a:extLst>
            </p:cNvPr>
            <p:cNvSpPr>
              <a:spLocks noChangeShapeType="1"/>
            </p:cNvSpPr>
            <p:nvPr/>
          </p:nvSpPr>
          <p:spPr bwMode="auto">
            <a:xfrm flipH="1">
              <a:off x="765" y="2557"/>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48" name="Line 470">
              <a:extLst>
                <a:ext uri="{FF2B5EF4-FFF2-40B4-BE49-F238E27FC236}">
                  <a16:creationId xmlns:a16="http://schemas.microsoft.com/office/drawing/2014/main" id="{37232F42-F864-A3E0-FDC4-896D919A5CF8}"/>
                </a:ext>
              </a:extLst>
            </p:cNvPr>
            <p:cNvSpPr>
              <a:spLocks noChangeShapeType="1"/>
            </p:cNvSpPr>
            <p:nvPr/>
          </p:nvSpPr>
          <p:spPr bwMode="auto">
            <a:xfrm flipH="1">
              <a:off x="765" y="2541"/>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49" name="Line 471">
              <a:extLst>
                <a:ext uri="{FF2B5EF4-FFF2-40B4-BE49-F238E27FC236}">
                  <a16:creationId xmlns:a16="http://schemas.microsoft.com/office/drawing/2014/main" id="{FA5191B0-34E1-44E8-8498-6CF5FF73DD09}"/>
                </a:ext>
              </a:extLst>
            </p:cNvPr>
            <p:cNvSpPr>
              <a:spLocks noChangeShapeType="1"/>
            </p:cNvSpPr>
            <p:nvPr/>
          </p:nvSpPr>
          <p:spPr bwMode="auto">
            <a:xfrm flipH="1">
              <a:off x="765" y="2524"/>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50" name="Line 472">
              <a:extLst>
                <a:ext uri="{FF2B5EF4-FFF2-40B4-BE49-F238E27FC236}">
                  <a16:creationId xmlns:a16="http://schemas.microsoft.com/office/drawing/2014/main" id="{0C68B9CB-030B-A889-7E11-F488BBA13A5B}"/>
                </a:ext>
              </a:extLst>
            </p:cNvPr>
            <p:cNvSpPr>
              <a:spLocks noChangeShapeType="1"/>
            </p:cNvSpPr>
            <p:nvPr/>
          </p:nvSpPr>
          <p:spPr bwMode="auto">
            <a:xfrm flipH="1">
              <a:off x="765" y="2508"/>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51" name="Line 473">
              <a:extLst>
                <a:ext uri="{FF2B5EF4-FFF2-40B4-BE49-F238E27FC236}">
                  <a16:creationId xmlns:a16="http://schemas.microsoft.com/office/drawing/2014/main" id="{07F4E0E3-6154-949C-5254-C02C208ADF9B}"/>
                </a:ext>
              </a:extLst>
            </p:cNvPr>
            <p:cNvSpPr>
              <a:spLocks noChangeShapeType="1"/>
            </p:cNvSpPr>
            <p:nvPr/>
          </p:nvSpPr>
          <p:spPr bwMode="auto">
            <a:xfrm flipH="1">
              <a:off x="765" y="2474"/>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52" name="Line 474">
              <a:extLst>
                <a:ext uri="{FF2B5EF4-FFF2-40B4-BE49-F238E27FC236}">
                  <a16:creationId xmlns:a16="http://schemas.microsoft.com/office/drawing/2014/main" id="{6480DBF9-B389-9D75-DB47-AE45FED22C62}"/>
                </a:ext>
              </a:extLst>
            </p:cNvPr>
            <p:cNvSpPr>
              <a:spLocks noChangeShapeType="1"/>
            </p:cNvSpPr>
            <p:nvPr/>
          </p:nvSpPr>
          <p:spPr bwMode="auto">
            <a:xfrm flipH="1">
              <a:off x="765" y="2458"/>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53" name="Line 475">
              <a:extLst>
                <a:ext uri="{FF2B5EF4-FFF2-40B4-BE49-F238E27FC236}">
                  <a16:creationId xmlns:a16="http://schemas.microsoft.com/office/drawing/2014/main" id="{60732DAE-0E37-0D13-DADD-AD70FC44E18E}"/>
                </a:ext>
              </a:extLst>
            </p:cNvPr>
            <p:cNvSpPr>
              <a:spLocks noChangeShapeType="1"/>
            </p:cNvSpPr>
            <p:nvPr/>
          </p:nvSpPr>
          <p:spPr bwMode="auto">
            <a:xfrm flipH="1">
              <a:off x="765" y="2441"/>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54" name="Line 476">
              <a:extLst>
                <a:ext uri="{FF2B5EF4-FFF2-40B4-BE49-F238E27FC236}">
                  <a16:creationId xmlns:a16="http://schemas.microsoft.com/office/drawing/2014/main" id="{36A2D00B-A4F2-E573-AA78-2148F80CDCE9}"/>
                </a:ext>
              </a:extLst>
            </p:cNvPr>
            <p:cNvSpPr>
              <a:spLocks noChangeShapeType="1"/>
            </p:cNvSpPr>
            <p:nvPr/>
          </p:nvSpPr>
          <p:spPr bwMode="auto">
            <a:xfrm flipH="1">
              <a:off x="765" y="2425"/>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55" name="Line 477">
              <a:extLst>
                <a:ext uri="{FF2B5EF4-FFF2-40B4-BE49-F238E27FC236}">
                  <a16:creationId xmlns:a16="http://schemas.microsoft.com/office/drawing/2014/main" id="{DFBFB33C-DF1A-C3E4-4FBF-B25994354521}"/>
                </a:ext>
              </a:extLst>
            </p:cNvPr>
            <p:cNvSpPr>
              <a:spLocks noChangeShapeType="1"/>
            </p:cNvSpPr>
            <p:nvPr/>
          </p:nvSpPr>
          <p:spPr bwMode="auto">
            <a:xfrm flipH="1">
              <a:off x="765" y="2390"/>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56" name="Line 478">
              <a:extLst>
                <a:ext uri="{FF2B5EF4-FFF2-40B4-BE49-F238E27FC236}">
                  <a16:creationId xmlns:a16="http://schemas.microsoft.com/office/drawing/2014/main" id="{EB08DD88-E86F-E185-8998-B3134159CCAC}"/>
                </a:ext>
              </a:extLst>
            </p:cNvPr>
            <p:cNvSpPr>
              <a:spLocks noChangeShapeType="1"/>
            </p:cNvSpPr>
            <p:nvPr/>
          </p:nvSpPr>
          <p:spPr bwMode="auto">
            <a:xfrm flipH="1">
              <a:off x="765" y="2374"/>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57" name="Line 479">
              <a:extLst>
                <a:ext uri="{FF2B5EF4-FFF2-40B4-BE49-F238E27FC236}">
                  <a16:creationId xmlns:a16="http://schemas.microsoft.com/office/drawing/2014/main" id="{CD793CFB-CD91-EA2F-3920-1B6C1F0E1B76}"/>
                </a:ext>
              </a:extLst>
            </p:cNvPr>
            <p:cNvSpPr>
              <a:spLocks noChangeShapeType="1"/>
            </p:cNvSpPr>
            <p:nvPr/>
          </p:nvSpPr>
          <p:spPr bwMode="auto">
            <a:xfrm flipH="1">
              <a:off x="765" y="2357"/>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58" name="Line 480">
              <a:extLst>
                <a:ext uri="{FF2B5EF4-FFF2-40B4-BE49-F238E27FC236}">
                  <a16:creationId xmlns:a16="http://schemas.microsoft.com/office/drawing/2014/main" id="{DA62FEB9-9682-0BD7-D9B3-7797FD5A01FB}"/>
                </a:ext>
              </a:extLst>
            </p:cNvPr>
            <p:cNvSpPr>
              <a:spLocks noChangeShapeType="1"/>
            </p:cNvSpPr>
            <p:nvPr/>
          </p:nvSpPr>
          <p:spPr bwMode="auto">
            <a:xfrm flipH="1">
              <a:off x="765" y="2340"/>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59" name="Line 481">
              <a:extLst>
                <a:ext uri="{FF2B5EF4-FFF2-40B4-BE49-F238E27FC236}">
                  <a16:creationId xmlns:a16="http://schemas.microsoft.com/office/drawing/2014/main" id="{404C69CB-D0F9-A5ED-DAFF-8E8C979162EF}"/>
                </a:ext>
              </a:extLst>
            </p:cNvPr>
            <p:cNvSpPr>
              <a:spLocks noChangeShapeType="1"/>
            </p:cNvSpPr>
            <p:nvPr/>
          </p:nvSpPr>
          <p:spPr bwMode="auto">
            <a:xfrm flipH="1">
              <a:off x="765" y="2307"/>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60" name="Line 482">
              <a:extLst>
                <a:ext uri="{FF2B5EF4-FFF2-40B4-BE49-F238E27FC236}">
                  <a16:creationId xmlns:a16="http://schemas.microsoft.com/office/drawing/2014/main" id="{6A30B12E-D2EC-4173-50A6-2CB652F72B03}"/>
                </a:ext>
              </a:extLst>
            </p:cNvPr>
            <p:cNvSpPr>
              <a:spLocks noChangeShapeType="1"/>
            </p:cNvSpPr>
            <p:nvPr/>
          </p:nvSpPr>
          <p:spPr bwMode="auto">
            <a:xfrm flipH="1">
              <a:off x="765" y="2291"/>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61" name="Line 483">
              <a:extLst>
                <a:ext uri="{FF2B5EF4-FFF2-40B4-BE49-F238E27FC236}">
                  <a16:creationId xmlns:a16="http://schemas.microsoft.com/office/drawing/2014/main" id="{FBA4E9B8-83C6-ED25-FB4D-A610E8953429}"/>
                </a:ext>
              </a:extLst>
            </p:cNvPr>
            <p:cNvSpPr>
              <a:spLocks noChangeShapeType="1"/>
            </p:cNvSpPr>
            <p:nvPr/>
          </p:nvSpPr>
          <p:spPr bwMode="auto">
            <a:xfrm flipH="1">
              <a:off x="765" y="2274"/>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62" name="Line 484">
              <a:extLst>
                <a:ext uri="{FF2B5EF4-FFF2-40B4-BE49-F238E27FC236}">
                  <a16:creationId xmlns:a16="http://schemas.microsoft.com/office/drawing/2014/main" id="{DE761CE0-BC60-802F-D33A-FCE7DF925CC6}"/>
                </a:ext>
              </a:extLst>
            </p:cNvPr>
            <p:cNvSpPr>
              <a:spLocks noChangeShapeType="1"/>
            </p:cNvSpPr>
            <p:nvPr/>
          </p:nvSpPr>
          <p:spPr bwMode="auto">
            <a:xfrm flipH="1">
              <a:off x="765" y="2258"/>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63" name="Line 485">
              <a:extLst>
                <a:ext uri="{FF2B5EF4-FFF2-40B4-BE49-F238E27FC236}">
                  <a16:creationId xmlns:a16="http://schemas.microsoft.com/office/drawing/2014/main" id="{10622FFF-6668-A55B-715F-B0B228B9070E}"/>
                </a:ext>
              </a:extLst>
            </p:cNvPr>
            <p:cNvSpPr>
              <a:spLocks noChangeShapeType="1"/>
            </p:cNvSpPr>
            <p:nvPr/>
          </p:nvSpPr>
          <p:spPr bwMode="auto">
            <a:xfrm flipH="1">
              <a:off x="765" y="2225"/>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64" name="Line 486">
              <a:extLst>
                <a:ext uri="{FF2B5EF4-FFF2-40B4-BE49-F238E27FC236}">
                  <a16:creationId xmlns:a16="http://schemas.microsoft.com/office/drawing/2014/main" id="{3EDA1496-F96F-A0E2-35C7-B54FA3341332}"/>
                </a:ext>
              </a:extLst>
            </p:cNvPr>
            <p:cNvSpPr>
              <a:spLocks noChangeShapeType="1"/>
            </p:cNvSpPr>
            <p:nvPr/>
          </p:nvSpPr>
          <p:spPr bwMode="auto">
            <a:xfrm flipH="1">
              <a:off x="765" y="2208"/>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65" name="Line 487">
              <a:extLst>
                <a:ext uri="{FF2B5EF4-FFF2-40B4-BE49-F238E27FC236}">
                  <a16:creationId xmlns:a16="http://schemas.microsoft.com/office/drawing/2014/main" id="{D1FE2610-B63B-5B30-A44F-345DF5D37E35}"/>
                </a:ext>
              </a:extLst>
            </p:cNvPr>
            <p:cNvSpPr>
              <a:spLocks noChangeShapeType="1"/>
            </p:cNvSpPr>
            <p:nvPr/>
          </p:nvSpPr>
          <p:spPr bwMode="auto">
            <a:xfrm flipH="1">
              <a:off x="765" y="2191"/>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66" name="Line 488">
              <a:extLst>
                <a:ext uri="{FF2B5EF4-FFF2-40B4-BE49-F238E27FC236}">
                  <a16:creationId xmlns:a16="http://schemas.microsoft.com/office/drawing/2014/main" id="{D2E628D6-698D-3219-8B81-47C889D66A3D}"/>
                </a:ext>
              </a:extLst>
            </p:cNvPr>
            <p:cNvSpPr>
              <a:spLocks noChangeShapeType="1"/>
            </p:cNvSpPr>
            <p:nvPr/>
          </p:nvSpPr>
          <p:spPr bwMode="auto">
            <a:xfrm flipH="1">
              <a:off x="765" y="2175"/>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67" name="Line 489">
              <a:extLst>
                <a:ext uri="{FF2B5EF4-FFF2-40B4-BE49-F238E27FC236}">
                  <a16:creationId xmlns:a16="http://schemas.microsoft.com/office/drawing/2014/main" id="{7CDE53CA-BC69-64C2-5A4D-A25E7A4F4AC8}"/>
                </a:ext>
              </a:extLst>
            </p:cNvPr>
            <p:cNvSpPr>
              <a:spLocks noChangeShapeType="1"/>
            </p:cNvSpPr>
            <p:nvPr/>
          </p:nvSpPr>
          <p:spPr bwMode="auto">
            <a:xfrm flipH="1">
              <a:off x="765" y="2142"/>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68" name="Line 490">
              <a:extLst>
                <a:ext uri="{FF2B5EF4-FFF2-40B4-BE49-F238E27FC236}">
                  <a16:creationId xmlns:a16="http://schemas.microsoft.com/office/drawing/2014/main" id="{609AE40E-EC87-A080-8209-88CF266C3C18}"/>
                </a:ext>
              </a:extLst>
            </p:cNvPr>
            <p:cNvSpPr>
              <a:spLocks noChangeShapeType="1"/>
            </p:cNvSpPr>
            <p:nvPr/>
          </p:nvSpPr>
          <p:spPr bwMode="auto">
            <a:xfrm flipH="1">
              <a:off x="765" y="2125"/>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69" name="Line 491">
              <a:extLst>
                <a:ext uri="{FF2B5EF4-FFF2-40B4-BE49-F238E27FC236}">
                  <a16:creationId xmlns:a16="http://schemas.microsoft.com/office/drawing/2014/main" id="{F847C0F3-D502-56DE-A60F-BC69B324DD93}"/>
                </a:ext>
              </a:extLst>
            </p:cNvPr>
            <p:cNvSpPr>
              <a:spLocks noChangeShapeType="1"/>
            </p:cNvSpPr>
            <p:nvPr/>
          </p:nvSpPr>
          <p:spPr bwMode="auto">
            <a:xfrm flipH="1">
              <a:off x="765" y="2109"/>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70" name="Line 492">
              <a:extLst>
                <a:ext uri="{FF2B5EF4-FFF2-40B4-BE49-F238E27FC236}">
                  <a16:creationId xmlns:a16="http://schemas.microsoft.com/office/drawing/2014/main" id="{0C725FE7-9526-7855-1246-927A8421DEFD}"/>
                </a:ext>
              </a:extLst>
            </p:cNvPr>
            <p:cNvSpPr>
              <a:spLocks noChangeShapeType="1"/>
            </p:cNvSpPr>
            <p:nvPr/>
          </p:nvSpPr>
          <p:spPr bwMode="auto">
            <a:xfrm flipH="1">
              <a:off x="765" y="2092"/>
              <a:ext cx="1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71" name="Line 493">
              <a:extLst>
                <a:ext uri="{FF2B5EF4-FFF2-40B4-BE49-F238E27FC236}">
                  <a16:creationId xmlns:a16="http://schemas.microsoft.com/office/drawing/2014/main" id="{E95661B8-F135-0E54-7CCC-099AB60F8A41}"/>
                </a:ext>
              </a:extLst>
            </p:cNvPr>
            <p:cNvSpPr>
              <a:spLocks noChangeShapeType="1"/>
            </p:cNvSpPr>
            <p:nvPr/>
          </p:nvSpPr>
          <p:spPr bwMode="auto">
            <a:xfrm flipH="1">
              <a:off x="757" y="3738"/>
              <a:ext cx="2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72" name="Rectangle 494">
              <a:extLst>
                <a:ext uri="{FF2B5EF4-FFF2-40B4-BE49-F238E27FC236}">
                  <a16:creationId xmlns:a16="http://schemas.microsoft.com/office/drawing/2014/main" id="{1431B2FC-F1D5-D3A8-57AD-41610AE8ACE2}"/>
                </a:ext>
              </a:extLst>
            </p:cNvPr>
            <p:cNvSpPr>
              <a:spLocks noChangeArrowheads="1"/>
            </p:cNvSpPr>
            <p:nvPr/>
          </p:nvSpPr>
          <p:spPr bwMode="auto">
            <a:xfrm>
              <a:off x="664" y="3687"/>
              <a:ext cx="44"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Arial" panose="020B0604020202020204" pitchFamily="34" charset="0"/>
                </a:rPr>
                <a:t>0</a:t>
              </a:r>
              <a:endParaRPr kumimoji="0" lang="ja-JP" altLang="ja-JP" sz="1000" b="0" i="0" u="none" strike="noStrike" cap="none" normalizeH="0" baseline="0">
                <a:ln>
                  <a:noFill/>
                </a:ln>
                <a:solidFill>
                  <a:schemeClr val="tx1"/>
                </a:solidFill>
                <a:effectLst/>
                <a:latin typeface="Arial" panose="020B0604020202020204" pitchFamily="34" charset="0"/>
              </a:endParaRPr>
            </a:p>
          </p:txBody>
        </p:sp>
        <p:sp>
          <p:nvSpPr>
            <p:cNvPr id="273" name="Line 495">
              <a:extLst>
                <a:ext uri="{FF2B5EF4-FFF2-40B4-BE49-F238E27FC236}">
                  <a16:creationId xmlns:a16="http://schemas.microsoft.com/office/drawing/2014/main" id="{66DB1C8C-0667-7951-F2D3-5B838035AFA5}"/>
                </a:ext>
              </a:extLst>
            </p:cNvPr>
            <p:cNvSpPr>
              <a:spLocks noChangeShapeType="1"/>
            </p:cNvSpPr>
            <p:nvPr/>
          </p:nvSpPr>
          <p:spPr bwMode="auto">
            <a:xfrm flipH="1">
              <a:off x="757" y="3655"/>
              <a:ext cx="2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75" name="Line 497">
              <a:extLst>
                <a:ext uri="{FF2B5EF4-FFF2-40B4-BE49-F238E27FC236}">
                  <a16:creationId xmlns:a16="http://schemas.microsoft.com/office/drawing/2014/main" id="{4711B133-E109-177F-1F42-06990388DB08}"/>
                </a:ext>
              </a:extLst>
            </p:cNvPr>
            <p:cNvSpPr>
              <a:spLocks noChangeShapeType="1"/>
            </p:cNvSpPr>
            <p:nvPr/>
          </p:nvSpPr>
          <p:spPr bwMode="auto">
            <a:xfrm flipH="1">
              <a:off x="757" y="3572"/>
              <a:ext cx="2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76" name="Rectangle 498">
              <a:extLst>
                <a:ext uri="{FF2B5EF4-FFF2-40B4-BE49-F238E27FC236}">
                  <a16:creationId xmlns:a16="http://schemas.microsoft.com/office/drawing/2014/main" id="{C069EA67-7DB6-93A9-BF04-19F00CF1E3BD}"/>
                </a:ext>
              </a:extLst>
            </p:cNvPr>
            <p:cNvSpPr>
              <a:spLocks noChangeArrowheads="1"/>
            </p:cNvSpPr>
            <p:nvPr/>
          </p:nvSpPr>
          <p:spPr bwMode="auto">
            <a:xfrm>
              <a:off x="641" y="3522"/>
              <a:ext cx="89"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Arial" panose="020B0604020202020204" pitchFamily="34" charset="0"/>
                </a:rPr>
                <a:t>10</a:t>
              </a:r>
              <a:endParaRPr kumimoji="0" lang="ja-JP" altLang="ja-JP" sz="1000" b="0" i="0" u="none" strike="noStrike" cap="none" normalizeH="0" baseline="0">
                <a:ln>
                  <a:noFill/>
                </a:ln>
                <a:solidFill>
                  <a:schemeClr val="tx1"/>
                </a:solidFill>
                <a:effectLst/>
                <a:latin typeface="Arial" panose="020B0604020202020204" pitchFamily="34" charset="0"/>
              </a:endParaRPr>
            </a:p>
          </p:txBody>
        </p:sp>
        <p:sp>
          <p:nvSpPr>
            <p:cNvPr id="277" name="Line 499">
              <a:extLst>
                <a:ext uri="{FF2B5EF4-FFF2-40B4-BE49-F238E27FC236}">
                  <a16:creationId xmlns:a16="http://schemas.microsoft.com/office/drawing/2014/main" id="{6D8E98B8-ED61-2ED8-00B4-B6B4ED00F9BA}"/>
                </a:ext>
              </a:extLst>
            </p:cNvPr>
            <p:cNvSpPr>
              <a:spLocks noChangeShapeType="1"/>
            </p:cNvSpPr>
            <p:nvPr/>
          </p:nvSpPr>
          <p:spPr bwMode="auto">
            <a:xfrm flipH="1">
              <a:off x="757" y="3489"/>
              <a:ext cx="2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79" name="Line 501">
              <a:extLst>
                <a:ext uri="{FF2B5EF4-FFF2-40B4-BE49-F238E27FC236}">
                  <a16:creationId xmlns:a16="http://schemas.microsoft.com/office/drawing/2014/main" id="{6B81BE00-E27E-24C3-E599-8DF92CEE4C51}"/>
                </a:ext>
              </a:extLst>
            </p:cNvPr>
            <p:cNvSpPr>
              <a:spLocks noChangeShapeType="1"/>
            </p:cNvSpPr>
            <p:nvPr/>
          </p:nvSpPr>
          <p:spPr bwMode="auto">
            <a:xfrm flipH="1">
              <a:off x="757" y="3405"/>
              <a:ext cx="2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80" name="Rectangle 502">
              <a:extLst>
                <a:ext uri="{FF2B5EF4-FFF2-40B4-BE49-F238E27FC236}">
                  <a16:creationId xmlns:a16="http://schemas.microsoft.com/office/drawing/2014/main" id="{9F95C57F-C797-7CAE-3D82-5CE899A7F82E}"/>
                </a:ext>
              </a:extLst>
            </p:cNvPr>
            <p:cNvSpPr>
              <a:spLocks noChangeArrowheads="1"/>
            </p:cNvSpPr>
            <p:nvPr/>
          </p:nvSpPr>
          <p:spPr bwMode="auto">
            <a:xfrm>
              <a:off x="641" y="3354"/>
              <a:ext cx="89"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Arial" panose="020B0604020202020204" pitchFamily="34" charset="0"/>
                </a:rPr>
                <a:t>20</a:t>
              </a:r>
              <a:endParaRPr kumimoji="0" lang="ja-JP" altLang="ja-JP" sz="1000" b="0" i="0" u="none" strike="noStrike" cap="none" normalizeH="0" baseline="0">
                <a:ln>
                  <a:noFill/>
                </a:ln>
                <a:solidFill>
                  <a:schemeClr val="tx1"/>
                </a:solidFill>
                <a:effectLst/>
                <a:latin typeface="Arial" panose="020B0604020202020204" pitchFamily="34" charset="0"/>
              </a:endParaRPr>
            </a:p>
          </p:txBody>
        </p:sp>
        <p:sp>
          <p:nvSpPr>
            <p:cNvPr id="281" name="Line 503">
              <a:extLst>
                <a:ext uri="{FF2B5EF4-FFF2-40B4-BE49-F238E27FC236}">
                  <a16:creationId xmlns:a16="http://schemas.microsoft.com/office/drawing/2014/main" id="{B9614D76-64F0-1D74-9CB7-1D0399B5A718}"/>
                </a:ext>
              </a:extLst>
            </p:cNvPr>
            <p:cNvSpPr>
              <a:spLocks noChangeShapeType="1"/>
            </p:cNvSpPr>
            <p:nvPr/>
          </p:nvSpPr>
          <p:spPr bwMode="auto">
            <a:xfrm flipH="1">
              <a:off x="757" y="3322"/>
              <a:ext cx="2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83" name="Line 505">
              <a:extLst>
                <a:ext uri="{FF2B5EF4-FFF2-40B4-BE49-F238E27FC236}">
                  <a16:creationId xmlns:a16="http://schemas.microsoft.com/office/drawing/2014/main" id="{82559C0B-649A-D85D-B116-86340A700CF3}"/>
                </a:ext>
              </a:extLst>
            </p:cNvPr>
            <p:cNvSpPr>
              <a:spLocks noChangeShapeType="1"/>
            </p:cNvSpPr>
            <p:nvPr/>
          </p:nvSpPr>
          <p:spPr bwMode="auto">
            <a:xfrm flipH="1">
              <a:off x="757" y="3239"/>
              <a:ext cx="2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84" name="Rectangle 506">
              <a:extLst>
                <a:ext uri="{FF2B5EF4-FFF2-40B4-BE49-F238E27FC236}">
                  <a16:creationId xmlns:a16="http://schemas.microsoft.com/office/drawing/2014/main" id="{023410AD-FCB2-8041-172E-416C4A39633F}"/>
                </a:ext>
              </a:extLst>
            </p:cNvPr>
            <p:cNvSpPr>
              <a:spLocks noChangeArrowheads="1"/>
            </p:cNvSpPr>
            <p:nvPr/>
          </p:nvSpPr>
          <p:spPr bwMode="auto">
            <a:xfrm>
              <a:off x="641" y="3189"/>
              <a:ext cx="89"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Arial" panose="020B0604020202020204" pitchFamily="34" charset="0"/>
                </a:rPr>
                <a:t>30</a:t>
              </a:r>
              <a:endParaRPr kumimoji="0" lang="ja-JP" altLang="ja-JP" sz="1000" b="0" i="0" u="none" strike="noStrike" cap="none" normalizeH="0" baseline="0">
                <a:ln>
                  <a:noFill/>
                </a:ln>
                <a:solidFill>
                  <a:schemeClr val="tx1"/>
                </a:solidFill>
                <a:effectLst/>
                <a:latin typeface="Arial" panose="020B0604020202020204" pitchFamily="34" charset="0"/>
              </a:endParaRPr>
            </a:p>
          </p:txBody>
        </p:sp>
        <p:sp>
          <p:nvSpPr>
            <p:cNvPr id="285" name="Line 507">
              <a:extLst>
                <a:ext uri="{FF2B5EF4-FFF2-40B4-BE49-F238E27FC236}">
                  <a16:creationId xmlns:a16="http://schemas.microsoft.com/office/drawing/2014/main" id="{F052BA37-6045-3AB8-328A-FA3DD21DBA7D}"/>
                </a:ext>
              </a:extLst>
            </p:cNvPr>
            <p:cNvSpPr>
              <a:spLocks noChangeShapeType="1"/>
            </p:cNvSpPr>
            <p:nvPr/>
          </p:nvSpPr>
          <p:spPr bwMode="auto">
            <a:xfrm flipH="1">
              <a:off x="757" y="3156"/>
              <a:ext cx="2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87" name="Line 509">
              <a:extLst>
                <a:ext uri="{FF2B5EF4-FFF2-40B4-BE49-F238E27FC236}">
                  <a16:creationId xmlns:a16="http://schemas.microsoft.com/office/drawing/2014/main" id="{564D88C3-03E7-4449-C64F-847B5B522675}"/>
                </a:ext>
              </a:extLst>
            </p:cNvPr>
            <p:cNvSpPr>
              <a:spLocks noChangeShapeType="1"/>
            </p:cNvSpPr>
            <p:nvPr/>
          </p:nvSpPr>
          <p:spPr bwMode="auto">
            <a:xfrm flipH="1">
              <a:off x="757" y="3072"/>
              <a:ext cx="2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88" name="Rectangle 510">
              <a:extLst>
                <a:ext uri="{FF2B5EF4-FFF2-40B4-BE49-F238E27FC236}">
                  <a16:creationId xmlns:a16="http://schemas.microsoft.com/office/drawing/2014/main" id="{7558D6C0-F64E-AC87-36D3-002E86C6CDBE}"/>
                </a:ext>
              </a:extLst>
            </p:cNvPr>
            <p:cNvSpPr>
              <a:spLocks noChangeArrowheads="1"/>
            </p:cNvSpPr>
            <p:nvPr/>
          </p:nvSpPr>
          <p:spPr bwMode="auto">
            <a:xfrm>
              <a:off x="641" y="3022"/>
              <a:ext cx="89"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Arial" panose="020B0604020202020204" pitchFamily="34" charset="0"/>
                </a:rPr>
                <a:t>40</a:t>
              </a:r>
              <a:endParaRPr kumimoji="0" lang="ja-JP" altLang="ja-JP" sz="1000" b="0" i="0" u="none" strike="noStrike" cap="none" normalizeH="0" baseline="0">
                <a:ln>
                  <a:noFill/>
                </a:ln>
                <a:solidFill>
                  <a:schemeClr val="tx1"/>
                </a:solidFill>
                <a:effectLst/>
                <a:latin typeface="Arial" panose="020B0604020202020204" pitchFamily="34" charset="0"/>
              </a:endParaRPr>
            </a:p>
          </p:txBody>
        </p:sp>
        <p:sp>
          <p:nvSpPr>
            <p:cNvPr id="289" name="Line 511">
              <a:extLst>
                <a:ext uri="{FF2B5EF4-FFF2-40B4-BE49-F238E27FC236}">
                  <a16:creationId xmlns:a16="http://schemas.microsoft.com/office/drawing/2014/main" id="{90DFB0C5-647B-DBD0-D5F3-F5E1FD63F14D}"/>
                </a:ext>
              </a:extLst>
            </p:cNvPr>
            <p:cNvSpPr>
              <a:spLocks noChangeShapeType="1"/>
            </p:cNvSpPr>
            <p:nvPr/>
          </p:nvSpPr>
          <p:spPr bwMode="auto">
            <a:xfrm flipH="1">
              <a:off x="757" y="2989"/>
              <a:ext cx="2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91" name="Line 513">
              <a:extLst>
                <a:ext uri="{FF2B5EF4-FFF2-40B4-BE49-F238E27FC236}">
                  <a16:creationId xmlns:a16="http://schemas.microsoft.com/office/drawing/2014/main" id="{889A0A33-9845-F12B-818F-9C24C1A6336A}"/>
                </a:ext>
              </a:extLst>
            </p:cNvPr>
            <p:cNvSpPr>
              <a:spLocks noChangeShapeType="1"/>
            </p:cNvSpPr>
            <p:nvPr/>
          </p:nvSpPr>
          <p:spPr bwMode="auto">
            <a:xfrm flipH="1">
              <a:off x="757" y="2907"/>
              <a:ext cx="2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92" name="Rectangle 514">
              <a:extLst>
                <a:ext uri="{FF2B5EF4-FFF2-40B4-BE49-F238E27FC236}">
                  <a16:creationId xmlns:a16="http://schemas.microsoft.com/office/drawing/2014/main" id="{D1915CD5-E2F5-6E0B-9106-85EFC394BCC5}"/>
                </a:ext>
              </a:extLst>
            </p:cNvPr>
            <p:cNvSpPr>
              <a:spLocks noChangeArrowheads="1"/>
            </p:cNvSpPr>
            <p:nvPr/>
          </p:nvSpPr>
          <p:spPr bwMode="auto">
            <a:xfrm>
              <a:off x="641" y="2856"/>
              <a:ext cx="89"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Arial" panose="020B0604020202020204" pitchFamily="34" charset="0"/>
                </a:rPr>
                <a:t>50</a:t>
              </a:r>
              <a:endParaRPr kumimoji="0" lang="ja-JP" altLang="ja-JP" sz="1000" b="0" i="0" u="none" strike="noStrike" cap="none" normalizeH="0" baseline="0">
                <a:ln>
                  <a:noFill/>
                </a:ln>
                <a:solidFill>
                  <a:schemeClr val="tx1"/>
                </a:solidFill>
                <a:effectLst/>
                <a:latin typeface="Arial" panose="020B0604020202020204" pitchFamily="34" charset="0"/>
              </a:endParaRPr>
            </a:p>
          </p:txBody>
        </p:sp>
        <p:sp>
          <p:nvSpPr>
            <p:cNvPr id="293" name="Line 515">
              <a:extLst>
                <a:ext uri="{FF2B5EF4-FFF2-40B4-BE49-F238E27FC236}">
                  <a16:creationId xmlns:a16="http://schemas.microsoft.com/office/drawing/2014/main" id="{5EED4EF1-221D-AFB2-2CA8-4E2C91E05D46}"/>
                </a:ext>
              </a:extLst>
            </p:cNvPr>
            <p:cNvSpPr>
              <a:spLocks noChangeShapeType="1"/>
            </p:cNvSpPr>
            <p:nvPr/>
          </p:nvSpPr>
          <p:spPr bwMode="auto">
            <a:xfrm flipH="1">
              <a:off x="757" y="2824"/>
              <a:ext cx="2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95" name="Line 517">
              <a:extLst>
                <a:ext uri="{FF2B5EF4-FFF2-40B4-BE49-F238E27FC236}">
                  <a16:creationId xmlns:a16="http://schemas.microsoft.com/office/drawing/2014/main" id="{21057BE3-D149-447C-2830-04D05CE0C56E}"/>
                </a:ext>
              </a:extLst>
            </p:cNvPr>
            <p:cNvSpPr>
              <a:spLocks noChangeShapeType="1"/>
            </p:cNvSpPr>
            <p:nvPr/>
          </p:nvSpPr>
          <p:spPr bwMode="auto">
            <a:xfrm flipH="1">
              <a:off x="757" y="2739"/>
              <a:ext cx="2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96" name="Rectangle 518">
              <a:extLst>
                <a:ext uri="{FF2B5EF4-FFF2-40B4-BE49-F238E27FC236}">
                  <a16:creationId xmlns:a16="http://schemas.microsoft.com/office/drawing/2014/main" id="{214E97BC-0DC1-9CCF-234E-70A711311CA2}"/>
                </a:ext>
              </a:extLst>
            </p:cNvPr>
            <p:cNvSpPr>
              <a:spLocks noChangeArrowheads="1"/>
            </p:cNvSpPr>
            <p:nvPr/>
          </p:nvSpPr>
          <p:spPr bwMode="auto">
            <a:xfrm>
              <a:off x="641" y="2689"/>
              <a:ext cx="89"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Arial" panose="020B0604020202020204" pitchFamily="34" charset="0"/>
                </a:rPr>
                <a:t>60</a:t>
              </a:r>
              <a:endParaRPr kumimoji="0" lang="ja-JP" altLang="ja-JP" sz="1000" b="0" i="0" u="none" strike="noStrike" cap="none" normalizeH="0" baseline="0" dirty="0">
                <a:ln>
                  <a:noFill/>
                </a:ln>
                <a:solidFill>
                  <a:schemeClr val="tx1"/>
                </a:solidFill>
                <a:effectLst/>
                <a:latin typeface="Arial" panose="020B0604020202020204" pitchFamily="34" charset="0"/>
              </a:endParaRPr>
            </a:p>
          </p:txBody>
        </p:sp>
        <p:sp>
          <p:nvSpPr>
            <p:cNvPr id="297" name="Line 519">
              <a:extLst>
                <a:ext uri="{FF2B5EF4-FFF2-40B4-BE49-F238E27FC236}">
                  <a16:creationId xmlns:a16="http://schemas.microsoft.com/office/drawing/2014/main" id="{4E0B86E7-D1A3-C52E-CE6F-69B16224AD6D}"/>
                </a:ext>
              </a:extLst>
            </p:cNvPr>
            <p:cNvSpPr>
              <a:spLocks noChangeShapeType="1"/>
            </p:cNvSpPr>
            <p:nvPr/>
          </p:nvSpPr>
          <p:spPr bwMode="auto">
            <a:xfrm flipH="1">
              <a:off x="757" y="2657"/>
              <a:ext cx="2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299" name="Line 521">
              <a:extLst>
                <a:ext uri="{FF2B5EF4-FFF2-40B4-BE49-F238E27FC236}">
                  <a16:creationId xmlns:a16="http://schemas.microsoft.com/office/drawing/2014/main" id="{F4C99DCD-3527-D66D-BB56-8A2087BDD707}"/>
                </a:ext>
              </a:extLst>
            </p:cNvPr>
            <p:cNvSpPr>
              <a:spLocks noChangeShapeType="1"/>
            </p:cNvSpPr>
            <p:nvPr/>
          </p:nvSpPr>
          <p:spPr bwMode="auto">
            <a:xfrm flipH="1">
              <a:off x="757" y="2574"/>
              <a:ext cx="2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00" name="Rectangle 522">
              <a:extLst>
                <a:ext uri="{FF2B5EF4-FFF2-40B4-BE49-F238E27FC236}">
                  <a16:creationId xmlns:a16="http://schemas.microsoft.com/office/drawing/2014/main" id="{6B76C982-2D7C-0DCB-3C88-A4ACFDBF6870}"/>
                </a:ext>
              </a:extLst>
            </p:cNvPr>
            <p:cNvSpPr>
              <a:spLocks noChangeArrowheads="1"/>
            </p:cNvSpPr>
            <p:nvPr/>
          </p:nvSpPr>
          <p:spPr bwMode="auto">
            <a:xfrm>
              <a:off x="641" y="2523"/>
              <a:ext cx="89"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Arial" panose="020B0604020202020204" pitchFamily="34" charset="0"/>
                </a:rPr>
                <a:t>70</a:t>
              </a:r>
              <a:endParaRPr kumimoji="0" lang="ja-JP" altLang="ja-JP" sz="1000" b="0" i="0" u="none" strike="noStrike" cap="none" normalizeH="0" baseline="0">
                <a:ln>
                  <a:noFill/>
                </a:ln>
                <a:solidFill>
                  <a:schemeClr val="tx1"/>
                </a:solidFill>
                <a:effectLst/>
                <a:latin typeface="Arial" panose="020B0604020202020204" pitchFamily="34" charset="0"/>
              </a:endParaRPr>
            </a:p>
          </p:txBody>
        </p:sp>
        <p:sp>
          <p:nvSpPr>
            <p:cNvPr id="301" name="Line 523">
              <a:extLst>
                <a:ext uri="{FF2B5EF4-FFF2-40B4-BE49-F238E27FC236}">
                  <a16:creationId xmlns:a16="http://schemas.microsoft.com/office/drawing/2014/main" id="{B0ED2151-FCE9-478D-52CD-2FADE79C8287}"/>
                </a:ext>
              </a:extLst>
            </p:cNvPr>
            <p:cNvSpPr>
              <a:spLocks noChangeShapeType="1"/>
            </p:cNvSpPr>
            <p:nvPr/>
          </p:nvSpPr>
          <p:spPr bwMode="auto">
            <a:xfrm flipH="1">
              <a:off x="757" y="2491"/>
              <a:ext cx="2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03" name="Line 525">
              <a:extLst>
                <a:ext uri="{FF2B5EF4-FFF2-40B4-BE49-F238E27FC236}">
                  <a16:creationId xmlns:a16="http://schemas.microsoft.com/office/drawing/2014/main" id="{D2610C2E-4460-D6B5-9926-981B0CAAC70A}"/>
                </a:ext>
              </a:extLst>
            </p:cNvPr>
            <p:cNvSpPr>
              <a:spLocks noChangeShapeType="1"/>
            </p:cNvSpPr>
            <p:nvPr/>
          </p:nvSpPr>
          <p:spPr bwMode="auto">
            <a:xfrm flipH="1">
              <a:off x="757" y="2407"/>
              <a:ext cx="2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04" name="Rectangle 526">
              <a:extLst>
                <a:ext uri="{FF2B5EF4-FFF2-40B4-BE49-F238E27FC236}">
                  <a16:creationId xmlns:a16="http://schemas.microsoft.com/office/drawing/2014/main" id="{300CD967-1078-BD6D-62AA-741877DF6985}"/>
                </a:ext>
              </a:extLst>
            </p:cNvPr>
            <p:cNvSpPr>
              <a:spLocks noChangeArrowheads="1"/>
            </p:cNvSpPr>
            <p:nvPr/>
          </p:nvSpPr>
          <p:spPr bwMode="auto">
            <a:xfrm>
              <a:off x="641" y="2356"/>
              <a:ext cx="89"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Arial" panose="020B0604020202020204" pitchFamily="34" charset="0"/>
                </a:rPr>
                <a:t>80</a:t>
              </a:r>
              <a:endParaRPr kumimoji="0" lang="ja-JP" altLang="ja-JP" sz="1000" b="0" i="0" u="none" strike="noStrike" cap="none" normalizeH="0" baseline="0">
                <a:ln>
                  <a:noFill/>
                </a:ln>
                <a:solidFill>
                  <a:schemeClr val="tx1"/>
                </a:solidFill>
                <a:effectLst/>
                <a:latin typeface="Arial" panose="020B0604020202020204" pitchFamily="34" charset="0"/>
              </a:endParaRPr>
            </a:p>
          </p:txBody>
        </p:sp>
        <p:sp>
          <p:nvSpPr>
            <p:cNvPr id="305" name="Line 527">
              <a:extLst>
                <a:ext uri="{FF2B5EF4-FFF2-40B4-BE49-F238E27FC236}">
                  <a16:creationId xmlns:a16="http://schemas.microsoft.com/office/drawing/2014/main" id="{E992CABF-D24E-51E4-B114-E47E91A3B4CB}"/>
                </a:ext>
              </a:extLst>
            </p:cNvPr>
            <p:cNvSpPr>
              <a:spLocks noChangeShapeType="1"/>
            </p:cNvSpPr>
            <p:nvPr/>
          </p:nvSpPr>
          <p:spPr bwMode="auto">
            <a:xfrm flipH="1">
              <a:off x="757" y="2324"/>
              <a:ext cx="2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07" name="Line 529">
              <a:extLst>
                <a:ext uri="{FF2B5EF4-FFF2-40B4-BE49-F238E27FC236}">
                  <a16:creationId xmlns:a16="http://schemas.microsoft.com/office/drawing/2014/main" id="{577A9EFF-36A3-6DB6-E275-C317AA23A7A5}"/>
                </a:ext>
              </a:extLst>
            </p:cNvPr>
            <p:cNvSpPr>
              <a:spLocks noChangeShapeType="1"/>
            </p:cNvSpPr>
            <p:nvPr/>
          </p:nvSpPr>
          <p:spPr bwMode="auto">
            <a:xfrm flipH="1">
              <a:off x="757" y="2241"/>
              <a:ext cx="2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08" name="Rectangle 530">
              <a:extLst>
                <a:ext uri="{FF2B5EF4-FFF2-40B4-BE49-F238E27FC236}">
                  <a16:creationId xmlns:a16="http://schemas.microsoft.com/office/drawing/2014/main" id="{C7BB6290-3810-00E2-0101-275F5E093BBE}"/>
                </a:ext>
              </a:extLst>
            </p:cNvPr>
            <p:cNvSpPr>
              <a:spLocks noChangeArrowheads="1"/>
            </p:cNvSpPr>
            <p:nvPr/>
          </p:nvSpPr>
          <p:spPr bwMode="auto">
            <a:xfrm>
              <a:off x="641" y="2191"/>
              <a:ext cx="89"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Arial" panose="020B0604020202020204" pitchFamily="34" charset="0"/>
                </a:rPr>
                <a:t>90</a:t>
              </a:r>
              <a:endParaRPr kumimoji="0" lang="ja-JP" altLang="ja-JP" sz="1000" b="0" i="0" u="none" strike="noStrike" cap="none" normalizeH="0" baseline="0" dirty="0">
                <a:ln>
                  <a:noFill/>
                </a:ln>
                <a:solidFill>
                  <a:schemeClr val="tx1"/>
                </a:solidFill>
                <a:effectLst/>
                <a:latin typeface="Arial" panose="020B0604020202020204" pitchFamily="34" charset="0"/>
              </a:endParaRPr>
            </a:p>
          </p:txBody>
        </p:sp>
        <p:sp>
          <p:nvSpPr>
            <p:cNvPr id="309" name="Line 531">
              <a:extLst>
                <a:ext uri="{FF2B5EF4-FFF2-40B4-BE49-F238E27FC236}">
                  <a16:creationId xmlns:a16="http://schemas.microsoft.com/office/drawing/2014/main" id="{8226E239-8FD9-42A6-60E0-F25C33FBF72A}"/>
                </a:ext>
              </a:extLst>
            </p:cNvPr>
            <p:cNvSpPr>
              <a:spLocks noChangeShapeType="1"/>
            </p:cNvSpPr>
            <p:nvPr/>
          </p:nvSpPr>
          <p:spPr bwMode="auto">
            <a:xfrm flipH="1">
              <a:off x="757" y="2158"/>
              <a:ext cx="2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11" name="Line 533">
              <a:extLst>
                <a:ext uri="{FF2B5EF4-FFF2-40B4-BE49-F238E27FC236}">
                  <a16:creationId xmlns:a16="http://schemas.microsoft.com/office/drawing/2014/main" id="{A041B1E0-8BAF-9FAE-18E1-C97E5C4A2B53}"/>
                </a:ext>
              </a:extLst>
            </p:cNvPr>
            <p:cNvSpPr>
              <a:spLocks noChangeShapeType="1"/>
            </p:cNvSpPr>
            <p:nvPr/>
          </p:nvSpPr>
          <p:spPr bwMode="auto">
            <a:xfrm flipH="1">
              <a:off x="757" y="2074"/>
              <a:ext cx="2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12" name="Rectangle 534">
              <a:extLst>
                <a:ext uri="{FF2B5EF4-FFF2-40B4-BE49-F238E27FC236}">
                  <a16:creationId xmlns:a16="http://schemas.microsoft.com/office/drawing/2014/main" id="{E2DEC17A-764D-01B0-339A-D0D89070E126}"/>
                </a:ext>
              </a:extLst>
            </p:cNvPr>
            <p:cNvSpPr>
              <a:spLocks noChangeArrowheads="1"/>
            </p:cNvSpPr>
            <p:nvPr/>
          </p:nvSpPr>
          <p:spPr bwMode="auto">
            <a:xfrm>
              <a:off x="619" y="2023"/>
              <a:ext cx="133"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Arial" panose="020B0604020202020204" pitchFamily="34" charset="0"/>
                </a:rPr>
                <a:t>100</a:t>
              </a:r>
              <a:endParaRPr kumimoji="0" lang="ja-JP" altLang="ja-JP" sz="1000" b="0" i="0" u="none" strike="noStrike" cap="none" normalizeH="0" baseline="0" dirty="0">
                <a:ln>
                  <a:noFill/>
                </a:ln>
                <a:solidFill>
                  <a:schemeClr val="tx1"/>
                </a:solidFill>
                <a:effectLst/>
                <a:latin typeface="Arial" panose="020B0604020202020204" pitchFamily="34" charset="0"/>
              </a:endParaRPr>
            </a:p>
          </p:txBody>
        </p:sp>
        <p:sp>
          <p:nvSpPr>
            <p:cNvPr id="314" name="Freeform 536">
              <a:extLst>
                <a:ext uri="{FF2B5EF4-FFF2-40B4-BE49-F238E27FC236}">
                  <a16:creationId xmlns:a16="http://schemas.microsoft.com/office/drawing/2014/main" id="{8F380BB8-1577-3A4C-8A06-6ABE0E33C6F5}"/>
                </a:ext>
              </a:extLst>
            </p:cNvPr>
            <p:cNvSpPr>
              <a:spLocks/>
            </p:cNvSpPr>
            <p:nvPr/>
          </p:nvSpPr>
          <p:spPr bwMode="auto">
            <a:xfrm>
              <a:off x="783" y="2074"/>
              <a:ext cx="4415" cy="1664"/>
            </a:xfrm>
            <a:custGeom>
              <a:avLst/>
              <a:gdLst>
                <a:gd name="T0" fmla="*/ 29 w 2265"/>
                <a:gd name="T1" fmla="*/ 1105 h 1105"/>
                <a:gd name="T2" fmla="*/ 59 w 2265"/>
                <a:gd name="T3" fmla="*/ 1105 h 1105"/>
                <a:gd name="T4" fmla="*/ 91 w 2265"/>
                <a:gd name="T5" fmla="*/ 1105 h 1105"/>
                <a:gd name="T6" fmla="*/ 126 w 2265"/>
                <a:gd name="T7" fmla="*/ 1105 h 1105"/>
                <a:gd name="T8" fmla="*/ 158 w 2265"/>
                <a:gd name="T9" fmla="*/ 1105 h 1105"/>
                <a:gd name="T10" fmla="*/ 190 w 2265"/>
                <a:gd name="T11" fmla="*/ 1105 h 1105"/>
                <a:gd name="T12" fmla="*/ 222 w 2265"/>
                <a:gd name="T13" fmla="*/ 1105 h 1105"/>
                <a:gd name="T14" fmla="*/ 253 w 2265"/>
                <a:gd name="T15" fmla="*/ 1105 h 1105"/>
                <a:gd name="T16" fmla="*/ 283 w 2265"/>
                <a:gd name="T17" fmla="*/ 1105 h 1105"/>
                <a:gd name="T18" fmla="*/ 313 w 2265"/>
                <a:gd name="T19" fmla="*/ 1105 h 1105"/>
                <a:gd name="T20" fmla="*/ 344 w 2265"/>
                <a:gd name="T21" fmla="*/ 1105 h 1105"/>
                <a:gd name="T22" fmla="*/ 374 w 2265"/>
                <a:gd name="T23" fmla="*/ 1105 h 1105"/>
                <a:gd name="T24" fmla="*/ 405 w 2265"/>
                <a:gd name="T25" fmla="*/ 1105 h 1105"/>
                <a:gd name="T26" fmla="*/ 436 w 2265"/>
                <a:gd name="T27" fmla="*/ 1105 h 1105"/>
                <a:gd name="T28" fmla="*/ 467 w 2265"/>
                <a:gd name="T29" fmla="*/ 1105 h 1105"/>
                <a:gd name="T30" fmla="*/ 499 w 2265"/>
                <a:gd name="T31" fmla="*/ 1105 h 1105"/>
                <a:gd name="T32" fmla="*/ 529 w 2265"/>
                <a:gd name="T33" fmla="*/ 1105 h 1105"/>
                <a:gd name="T34" fmla="*/ 560 w 2265"/>
                <a:gd name="T35" fmla="*/ 1105 h 1105"/>
                <a:gd name="T36" fmla="*/ 591 w 2265"/>
                <a:gd name="T37" fmla="*/ 1105 h 1105"/>
                <a:gd name="T38" fmla="*/ 622 w 2265"/>
                <a:gd name="T39" fmla="*/ 1105 h 1105"/>
                <a:gd name="T40" fmla="*/ 653 w 2265"/>
                <a:gd name="T41" fmla="*/ 1105 h 1105"/>
                <a:gd name="T42" fmla="*/ 685 w 2265"/>
                <a:gd name="T43" fmla="*/ 1105 h 1105"/>
                <a:gd name="T44" fmla="*/ 715 w 2265"/>
                <a:gd name="T45" fmla="*/ 1105 h 1105"/>
                <a:gd name="T46" fmla="*/ 748 w 2265"/>
                <a:gd name="T47" fmla="*/ 1105 h 1105"/>
                <a:gd name="T48" fmla="*/ 781 w 2265"/>
                <a:gd name="T49" fmla="*/ 1105 h 1105"/>
                <a:gd name="T50" fmla="*/ 814 w 2265"/>
                <a:gd name="T51" fmla="*/ 1105 h 1105"/>
                <a:gd name="T52" fmla="*/ 848 w 2265"/>
                <a:gd name="T53" fmla="*/ 1105 h 1105"/>
                <a:gd name="T54" fmla="*/ 882 w 2265"/>
                <a:gd name="T55" fmla="*/ 1105 h 1105"/>
                <a:gd name="T56" fmla="*/ 921 w 2265"/>
                <a:gd name="T57" fmla="*/ 1105 h 1105"/>
                <a:gd name="T58" fmla="*/ 953 w 2265"/>
                <a:gd name="T59" fmla="*/ 1105 h 1105"/>
                <a:gd name="T60" fmla="*/ 992 w 2265"/>
                <a:gd name="T61" fmla="*/ 1105 h 1105"/>
                <a:gd name="T62" fmla="*/ 1027 w 2265"/>
                <a:gd name="T63" fmla="*/ 1105 h 1105"/>
                <a:gd name="T64" fmla="*/ 1066 w 2265"/>
                <a:gd name="T65" fmla="*/ 1105 h 1105"/>
                <a:gd name="T66" fmla="*/ 1098 w 2265"/>
                <a:gd name="T67" fmla="*/ 1105 h 1105"/>
                <a:gd name="T68" fmla="*/ 1135 w 2265"/>
                <a:gd name="T69" fmla="*/ 1105 h 1105"/>
                <a:gd name="T70" fmla="*/ 1169 w 2265"/>
                <a:gd name="T71" fmla="*/ 1105 h 1105"/>
                <a:gd name="T72" fmla="*/ 1204 w 2265"/>
                <a:gd name="T73" fmla="*/ 1105 h 1105"/>
                <a:gd name="T74" fmla="*/ 1236 w 2265"/>
                <a:gd name="T75" fmla="*/ 1105 h 1105"/>
                <a:gd name="T76" fmla="*/ 1269 w 2265"/>
                <a:gd name="T77" fmla="*/ 1105 h 1105"/>
                <a:gd name="T78" fmla="*/ 1308 w 2265"/>
                <a:gd name="T79" fmla="*/ 1105 h 1105"/>
                <a:gd name="T80" fmla="*/ 1350 w 2265"/>
                <a:gd name="T81" fmla="*/ 1105 h 1105"/>
                <a:gd name="T82" fmla="*/ 1389 w 2265"/>
                <a:gd name="T83" fmla="*/ 1105 h 1105"/>
                <a:gd name="T84" fmla="*/ 1428 w 2265"/>
                <a:gd name="T85" fmla="*/ 1105 h 1105"/>
                <a:gd name="T86" fmla="*/ 1461 w 2265"/>
                <a:gd name="T87" fmla="*/ 1105 h 1105"/>
                <a:gd name="T88" fmla="*/ 1500 w 2265"/>
                <a:gd name="T89" fmla="*/ 1105 h 1105"/>
                <a:gd name="T90" fmla="*/ 1533 w 2265"/>
                <a:gd name="T91" fmla="*/ 1105 h 1105"/>
                <a:gd name="T92" fmla="*/ 1569 w 2265"/>
                <a:gd name="T93" fmla="*/ 1105 h 1105"/>
                <a:gd name="T94" fmla="*/ 1604 w 2265"/>
                <a:gd name="T95" fmla="*/ 1105 h 1105"/>
                <a:gd name="T96" fmla="*/ 1649 w 2265"/>
                <a:gd name="T97" fmla="*/ 1105 h 1105"/>
                <a:gd name="T98" fmla="*/ 1691 w 2265"/>
                <a:gd name="T99" fmla="*/ 1105 h 1105"/>
                <a:gd name="T100" fmla="*/ 1731 w 2265"/>
                <a:gd name="T101" fmla="*/ 1105 h 1105"/>
                <a:gd name="T102" fmla="*/ 1773 w 2265"/>
                <a:gd name="T103" fmla="*/ 1105 h 1105"/>
                <a:gd name="T104" fmla="*/ 1815 w 2265"/>
                <a:gd name="T105" fmla="*/ 1105 h 1105"/>
                <a:gd name="T106" fmla="*/ 1859 w 2265"/>
                <a:gd name="T107" fmla="*/ 1105 h 1105"/>
                <a:gd name="T108" fmla="*/ 1906 w 2265"/>
                <a:gd name="T109" fmla="*/ 1105 h 1105"/>
                <a:gd name="T110" fmla="*/ 1944 w 2265"/>
                <a:gd name="T111" fmla="*/ 1105 h 1105"/>
                <a:gd name="T112" fmla="*/ 1990 w 2265"/>
                <a:gd name="T113" fmla="*/ 1105 h 1105"/>
                <a:gd name="T114" fmla="*/ 2034 w 2265"/>
                <a:gd name="T115" fmla="*/ 1105 h 1105"/>
                <a:gd name="T116" fmla="*/ 2073 w 2265"/>
                <a:gd name="T117" fmla="*/ 1105 h 1105"/>
                <a:gd name="T118" fmla="*/ 2111 w 2265"/>
                <a:gd name="T119" fmla="*/ 1105 h 1105"/>
                <a:gd name="T120" fmla="*/ 2154 w 2265"/>
                <a:gd name="T121" fmla="*/ 1105 h 1105"/>
                <a:gd name="T122" fmla="*/ 2190 w 2265"/>
                <a:gd name="T123" fmla="*/ 1105 h 1105"/>
                <a:gd name="T124" fmla="*/ 2226 w 2265"/>
                <a:gd name="T125" fmla="*/ 1105 h 1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65" h="1105">
                  <a:moveTo>
                    <a:pt x="0" y="1105"/>
                  </a:moveTo>
                  <a:lnTo>
                    <a:pt x="0" y="1105"/>
                  </a:lnTo>
                  <a:lnTo>
                    <a:pt x="1" y="1105"/>
                  </a:lnTo>
                  <a:lnTo>
                    <a:pt x="1" y="1105"/>
                  </a:lnTo>
                  <a:lnTo>
                    <a:pt x="3" y="1105"/>
                  </a:lnTo>
                  <a:lnTo>
                    <a:pt x="3" y="1105"/>
                  </a:lnTo>
                  <a:lnTo>
                    <a:pt x="3" y="1105"/>
                  </a:lnTo>
                  <a:lnTo>
                    <a:pt x="4" y="1105"/>
                  </a:lnTo>
                  <a:lnTo>
                    <a:pt x="4" y="1105"/>
                  </a:lnTo>
                  <a:lnTo>
                    <a:pt x="5" y="1105"/>
                  </a:lnTo>
                  <a:lnTo>
                    <a:pt x="5" y="1105"/>
                  </a:lnTo>
                  <a:lnTo>
                    <a:pt x="6" y="1105"/>
                  </a:lnTo>
                  <a:lnTo>
                    <a:pt x="6" y="1105"/>
                  </a:lnTo>
                  <a:lnTo>
                    <a:pt x="7" y="1105"/>
                  </a:lnTo>
                  <a:lnTo>
                    <a:pt x="7" y="1105"/>
                  </a:lnTo>
                  <a:lnTo>
                    <a:pt x="8" y="1105"/>
                  </a:lnTo>
                  <a:lnTo>
                    <a:pt x="8" y="1105"/>
                  </a:lnTo>
                  <a:lnTo>
                    <a:pt x="9" y="1105"/>
                  </a:lnTo>
                  <a:lnTo>
                    <a:pt x="9" y="1105"/>
                  </a:lnTo>
                  <a:lnTo>
                    <a:pt x="10" y="1105"/>
                  </a:lnTo>
                  <a:lnTo>
                    <a:pt x="10" y="1105"/>
                  </a:lnTo>
                  <a:lnTo>
                    <a:pt x="11" y="1105"/>
                  </a:lnTo>
                  <a:lnTo>
                    <a:pt x="11" y="1105"/>
                  </a:lnTo>
                  <a:lnTo>
                    <a:pt x="12" y="1105"/>
                  </a:lnTo>
                  <a:lnTo>
                    <a:pt x="12" y="1105"/>
                  </a:lnTo>
                  <a:lnTo>
                    <a:pt x="13" y="1105"/>
                  </a:lnTo>
                  <a:lnTo>
                    <a:pt x="13" y="1105"/>
                  </a:lnTo>
                  <a:lnTo>
                    <a:pt x="14" y="1105"/>
                  </a:lnTo>
                  <a:lnTo>
                    <a:pt x="14" y="1105"/>
                  </a:lnTo>
                  <a:lnTo>
                    <a:pt x="15" y="1105"/>
                  </a:lnTo>
                  <a:lnTo>
                    <a:pt x="15" y="1105"/>
                  </a:lnTo>
                  <a:lnTo>
                    <a:pt x="16" y="1105"/>
                  </a:lnTo>
                  <a:lnTo>
                    <a:pt x="16" y="1105"/>
                  </a:lnTo>
                  <a:lnTo>
                    <a:pt x="17" y="1105"/>
                  </a:lnTo>
                  <a:lnTo>
                    <a:pt x="17" y="1105"/>
                  </a:lnTo>
                  <a:lnTo>
                    <a:pt x="18" y="1105"/>
                  </a:lnTo>
                  <a:lnTo>
                    <a:pt x="18" y="1105"/>
                  </a:lnTo>
                  <a:lnTo>
                    <a:pt x="19" y="1105"/>
                  </a:lnTo>
                  <a:lnTo>
                    <a:pt x="19" y="1105"/>
                  </a:lnTo>
                  <a:lnTo>
                    <a:pt x="20" y="1105"/>
                  </a:lnTo>
                  <a:lnTo>
                    <a:pt x="20" y="1105"/>
                  </a:lnTo>
                  <a:lnTo>
                    <a:pt x="21" y="1105"/>
                  </a:lnTo>
                  <a:lnTo>
                    <a:pt x="21" y="1105"/>
                  </a:lnTo>
                  <a:lnTo>
                    <a:pt x="22" y="1105"/>
                  </a:lnTo>
                  <a:lnTo>
                    <a:pt x="22" y="1105"/>
                  </a:lnTo>
                  <a:lnTo>
                    <a:pt x="23" y="1105"/>
                  </a:lnTo>
                  <a:lnTo>
                    <a:pt x="23" y="1105"/>
                  </a:lnTo>
                  <a:lnTo>
                    <a:pt x="24" y="1105"/>
                  </a:lnTo>
                  <a:lnTo>
                    <a:pt x="24" y="1105"/>
                  </a:lnTo>
                  <a:lnTo>
                    <a:pt x="25" y="1105"/>
                  </a:lnTo>
                  <a:lnTo>
                    <a:pt x="25" y="1105"/>
                  </a:lnTo>
                  <a:lnTo>
                    <a:pt x="26" y="1105"/>
                  </a:lnTo>
                  <a:lnTo>
                    <a:pt x="26" y="1105"/>
                  </a:lnTo>
                  <a:lnTo>
                    <a:pt x="27" y="1105"/>
                  </a:lnTo>
                  <a:lnTo>
                    <a:pt x="27" y="1105"/>
                  </a:lnTo>
                  <a:lnTo>
                    <a:pt x="28" y="1105"/>
                  </a:lnTo>
                  <a:lnTo>
                    <a:pt x="28" y="1105"/>
                  </a:lnTo>
                  <a:lnTo>
                    <a:pt x="29" y="1105"/>
                  </a:lnTo>
                  <a:lnTo>
                    <a:pt x="29" y="1105"/>
                  </a:lnTo>
                  <a:lnTo>
                    <a:pt x="30" y="1105"/>
                  </a:lnTo>
                  <a:lnTo>
                    <a:pt x="30" y="1105"/>
                  </a:lnTo>
                  <a:lnTo>
                    <a:pt x="31" y="1105"/>
                  </a:lnTo>
                  <a:lnTo>
                    <a:pt x="31" y="1105"/>
                  </a:lnTo>
                  <a:lnTo>
                    <a:pt x="32" y="1105"/>
                  </a:lnTo>
                  <a:lnTo>
                    <a:pt x="32" y="1105"/>
                  </a:lnTo>
                  <a:lnTo>
                    <a:pt x="33" y="1105"/>
                  </a:lnTo>
                  <a:lnTo>
                    <a:pt x="33" y="1105"/>
                  </a:lnTo>
                  <a:lnTo>
                    <a:pt x="34" y="1105"/>
                  </a:lnTo>
                  <a:lnTo>
                    <a:pt x="34" y="1105"/>
                  </a:lnTo>
                  <a:lnTo>
                    <a:pt x="35" y="1105"/>
                  </a:lnTo>
                  <a:lnTo>
                    <a:pt x="35" y="1105"/>
                  </a:lnTo>
                  <a:lnTo>
                    <a:pt x="36" y="1105"/>
                  </a:lnTo>
                  <a:lnTo>
                    <a:pt x="36" y="1105"/>
                  </a:lnTo>
                  <a:lnTo>
                    <a:pt x="37" y="1105"/>
                  </a:lnTo>
                  <a:lnTo>
                    <a:pt x="37" y="1105"/>
                  </a:lnTo>
                  <a:lnTo>
                    <a:pt x="38" y="1105"/>
                  </a:lnTo>
                  <a:lnTo>
                    <a:pt x="38" y="1105"/>
                  </a:lnTo>
                  <a:lnTo>
                    <a:pt x="39" y="1105"/>
                  </a:lnTo>
                  <a:lnTo>
                    <a:pt x="39" y="1105"/>
                  </a:lnTo>
                  <a:lnTo>
                    <a:pt x="40" y="1105"/>
                  </a:lnTo>
                  <a:lnTo>
                    <a:pt x="40" y="1105"/>
                  </a:lnTo>
                  <a:lnTo>
                    <a:pt x="41" y="1105"/>
                  </a:lnTo>
                  <a:lnTo>
                    <a:pt x="41" y="1105"/>
                  </a:lnTo>
                  <a:lnTo>
                    <a:pt x="43" y="1105"/>
                  </a:lnTo>
                  <a:lnTo>
                    <a:pt x="43" y="1105"/>
                  </a:lnTo>
                  <a:lnTo>
                    <a:pt x="43" y="1105"/>
                  </a:lnTo>
                  <a:lnTo>
                    <a:pt x="44" y="1105"/>
                  </a:lnTo>
                  <a:lnTo>
                    <a:pt x="44" y="1105"/>
                  </a:lnTo>
                  <a:lnTo>
                    <a:pt x="45" y="1105"/>
                  </a:lnTo>
                  <a:lnTo>
                    <a:pt x="45" y="1105"/>
                  </a:lnTo>
                  <a:lnTo>
                    <a:pt x="46" y="1105"/>
                  </a:lnTo>
                  <a:lnTo>
                    <a:pt x="46" y="1105"/>
                  </a:lnTo>
                  <a:lnTo>
                    <a:pt x="47" y="1105"/>
                  </a:lnTo>
                  <a:lnTo>
                    <a:pt x="47" y="1105"/>
                  </a:lnTo>
                  <a:lnTo>
                    <a:pt x="48" y="1105"/>
                  </a:lnTo>
                  <a:lnTo>
                    <a:pt x="48" y="1105"/>
                  </a:lnTo>
                  <a:lnTo>
                    <a:pt x="49" y="1105"/>
                  </a:lnTo>
                  <a:lnTo>
                    <a:pt x="49" y="1105"/>
                  </a:lnTo>
                  <a:lnTo>
                    <a:pt x="50" y="1105"/>
                  </a:lnTo>
                  <a:lnTo>
                    <a:pt x="50" y="1105"/>
                  </a:lnTo>
                  <a:lnTo>
                    <a:pt x="51" y="1105"/>
                  </a:lnTo>
                  <a:lnTo>
                    <a:pt x="51" y="1105"/>
                  </a:lnTo>
                  <a:lnTo>
                    <a:pt x="52" y="1105"/>
                  </a:lnTo>
                  <a:lnTo>
                    <a:pt x="52" y="1105"/>
                  </a:lnTo>
                  <a:lnTo>
                    <a:pt x="53" y="1105"/>
                  </a:lnTo>
                  <a:lnTo>
                    <a:pt x="53" y="1105"/>
                  </a:lnTo>
                  <a:lnTo>
                    <a:pt x="54" y="1105"/>
                  </a:lnTo>
                  <a:lnTo>
                    <a:pt x="54" y="1105"/>
                  </a:lnTo>
                  <a:lnTo>
                    <a:pt x="55" y="1105"/>
                  </a:lnTo>
                  <a:lnTo>
                    <a:pt x="55" y="1105"/>
                  </a:lnTo>
                  <a:lnTo>
                    <a:pt x="56" y="1105"/>
                  </a:lnTo>
                  <a:lnTo>
                    <a:pt x="56" y="1105"/>
                  </a:lnTo>
                  <a:lnTo>
                    <a:pt x="57" y="1105"/>
                  </a:lnTo>
                  <a:lnTo>
                    <a:pt x="57" y="1105"/>
                  </a:lnTo>
                  <a:lnTo>
                    <a:pt x="58" y="1105"/>
                  </a:lnTo>
                  <a:lnTo>
                    <a:pt x="58" y="1105"/>
                  </a:lnTo>
                  <a:lnTo>
                    <a:pt x="59" y="1105"/>
                  </a:lnTo>
                  <a:lnTo>
                    <a:pt x="59" y="1105"/>
                  </a:lnTo>
                  <a:lnTo>
                    <a:pt x="60" y="1105"/>
                  </a:lnTo>
                  <a:lnTo>
                    <a:pt x="60" y="1105"/>
                  </a:lnTo>
                  <a:lnTo>
                    <a:pt x="61" y="1105"/>
                  </a:lnTo>
                  <a:lnTo>
                    <a:pt x="61" y="1105"/>
                  </a:lnTo>
                  <a:lnTo>
                    <a:pt x="62" y="1105"/>
                  </a:lnTo>
                  <a:lnTo>
                    <a:pt x="62" y="1105"/>
                  </a:lnTo>
                  <a:lnTo>
                    <a:pt x="63" y="1105"/>
                  </a:lnTo>
                  <a:lnTo>
                    <a:pt x="63" y="1105"/>
                  </a:lnTo>
                  <a:lnTo>
                    <a:pt x="64" y="1105"/>
                  </a:lnTo>
                  <a:lnTo>
                    <a:pt x="64" y="1105"/>
                  </a:lnTo>
                  <a:lnTo>
                    <a:pt x="65" y="1105"/>
                  </a:lnTo>
                  <a:lnTo>
                    <a:pt x="65" y="1105"/>
                  </a:lnTo>
                  <a:lnTo>
                    <a:pt x="66" y="1105"/>
                  </a:lnTo>
                  <a:lnTo>
                    <a:pt x="66" y="1105"/>
                  </a:lnTo>
                  <a:lnTo>
                    <a:pt x="67" y="1105"/>
                  </a:lnTo>
                  <a:lnTo>
                    <a:pt x="67" y="1105"/>
                  </a:lnTo>
                  <a:lnTo>
                    <a:pt x="68" y="1105"/>
                  </a:lnTo>
                  <a:lnTo>
                    <a:pt x="68" y="1105"/>
                  </a:lnTo>
                  <a:lnTo>
                    <a:pt x="69" y="1105"/>
                  </a:lnTo>
                  <a:lnTo>
                    <a:pt x="69" y="1105"/>
                  </a:lnTo>
                  <a:lnTo>
                    <a:pt x="70" y="1105"/>
                  </a:lnTo>
                  <a:lnTo>
                    <a:pt x="70" y="1105"/>
                  </a:lnTo>
                  <a:lnTo>
                    <a:pt x="71" y="1105"/>
                  </a:lnTo>
                  <a:lnTo>
                    <a:pt x="71" y="1104"/>
                  </a:lnTo>
                  <a:lnTo>
                    <a:pt x="72" y="1105"/>
                  </a:lnTo>
                  <a:lnTo>
                    <a:pt x="72" y="1105"/>
                  </a:lnTo>
                  <a:lnTo>
                    <a:pt x="73" y="1105"/>
                  </a:lnTo>
                  <a:lnTo>
                    <a:pt x="73" y="1105"/>
                  </a:lnTo>
                  <a:lnTo>
                    <a:pt x="74" y="1105"/>
                  </a:lnTo>
                  <a:lnTo>
                    <a:pt x="74" y="1105"/>
                  </a:lnTo>
                  <a:lnTo>
                    <a:pt x="75" y="1105"/>
                  </a:lnTo>
                  <a:lnTo>
                    <a:pt x="75" y="1105"/>
                  </a:lnTo>
                  <a:lnTo>
                    <a:pt x="76" y="1105"/>
                  </a:lnTo>
                  <a:lnTo>
                    <a:pt x="76" y="1105"/>
                  </a:lnTo>
                  <a:lnTo>
                    <a:pt x="77" y="1105"/>
                  </a:lnTo>
                  <a:lnTo>
                    <a:pt x="77" y="1105"/>
                  </a:lnTo>
                  <a:lnTo>
                    <a:pt x="79" y="1105"/>
                  </a:lnTo>
                  <a:lnTo>
                    <a:pt x="79" y="1105"/>
                  </a:lnTo>
                  <a:lnTo>
                    <a:pt x="79" y="1105"/>
                  </a:lnTo>
                  <a:lnTo>
                    <a:pt x="81" y="1105"/>
                  </a:lnTo>
                  <a:lnTo>
                    <a:pt x="81" y="1105"/>
                  </a:lnTo>
                  <a:lnTo>
                    <a:pt x="81" y="1105"/>
                  </a:lnTo>
                  <a:lnTo>
                    <a:pt x="82" y="1105"/>
                  </a:lnTo>
                  <a:lnTo>
                    <a:pt x="82" y="1105"/>
                  </a:lnTo>
                  <a:lnTo>
                    <a:pt x="83" y="1105"/>
                  </a:lnTo>
                  <a:lnTo>
                    <a:pt x="83" y="1105"/>
                  </a:lnTo>
                  <a:lnTo>
                    <a:pt x="85" y="1105"/>
                  </a:lnTo>
                  <a:lnTo>
                    <a:pt x="85" y="1105"/>
                  </a:lnTo>
                  <a:lnTo>
                    <a:pt x="85" y="1105"/>
                  </a:lnTo>
                  <a:lnTo>
                    <a:pt x="87" y="1105"/>
                  </a:lnTo>
                  <a:lnTo>
                    <a:pt x="87" y="1105"/>
                  </a:lnTo>
                  <a:lnTo>
                    <a:pt x="87" y="1105"/>
                  </a:lnTo>
                  <a:lnTo>
                    <a:pt x="88" y="1105"/>
                  </a:lnTo>
                  <a:lnTo>
                    <a:pt x="88" y="1105"/>
                  </a:lnTo>
                  <a:lnTo>
                    <a:pt x="90" y="1105"/>
                  </a:lnTo>
                  <a:lnTo>
                    <a:pt x="90" y="1105"/>
                  </a:lnTo>
                  <a:lnTo>
                    <a:pt x="90" y="1105"/>
                  </a:lnTo>
                  <a:lnTo>
                    <a:pt x="91" y="1105"/>
                  </a:lnTo>
                  <a:lnTo>
                    <a:pt x="91" y="1105"/>
                  </a:lnTo>
                  <a:lnTo>
                    <a:pt x="93" y="1105"/>
                  </a:lnTo>
                  <a:lnTo>
                    <a:pt x="93" y="1105"/>
                  </a:lnTo>
                  <a:lnTo>
                    <a:pt x="93" y="1105"/>
                  </a:lnTo>
                  <a:lnTo>
                    <a:pt x="94" y="1105"/>
                  </a:lnTo>
                  <a:lnTo>
                    <a:pt x="94" y="1105"/>
                  </a:lnTo>
                  <a:lnTo>
                    <a:pt x="95" y="1105"/>
                  </a:lnTo>
                  <a:lnTo>
                    <a:pt x="95" y="1105"/>
                  </a:lnTo>
                  <a:lnTo>
                    <a:pt x="96" y="1105"/>
                  </a:lnTo>
                  <a:lnTo>
                    <a:pt x="96" y="1105"/>
                  </a:lnTo>
                  <a:lnTo>
                    <a:pt x="97" y="1105"/>
                  </a:lnTo>
                  <a:lnTo>
                    <a:pt x="97" y="1105"/>
                  </a:lnTo>
                  <a:lnTo>
                    <a:pt x="98" y="1105"/>
                  </a:lnTo>
                  <a:lnTo>
                    <a:pt x="98" y="1105"/>
                  </a:lnTo>
                  <a:lnTo>
                    <a:pt x="99" y="1105"/>
                  </a:lnTo>
                  <a:lnTo>
                    <a:pt x="99" y="1105"/>
                  </a:lnTo>
                  <a:lnTo>
                    <a:pt x="101" y="1105"/>
                  </a:lnTo>
                  <a:lnTo>
                    <a:pt x="101" y="1105"/>
                  </a:lnTo>
                  <a:lnTo>
                    <a:pt x="101" y="1105"/>
                  </a:lnTo>
                  <a:lnTo>
                    <a:pt x="104" y="1105"/>
                  </a:lnTo>
                  <a:lnTo>
                    <a:pt x="104" y="1105"/>
                  </a:lnTo>
                  <a:lnTo>
                    <a:pt x="104" y="1105"/>
                  </a:lnTo>
                  <a:lnTo>
                    <a:pt x="105" y="1105"/>
                  </a:lnTo>
                  <a:lnTo>
                    <a:pt x="105" y="1105"/>
                  </a:lnTo>
                  <a:lnTo>
                    <a:pt x="106" y="1105"/>
                  </a:lnTo>
                  <a:lnTo>
                    <a:pt x="106" y="1105"/>
                  </a:lnTo>
                  <a:lnTo>
                    <a:pt x="107" y="1105"/>
                  </a:lnTo>
                  <a:lnTo>
                    <a:pt x="107" y="1105"/>
                  </a:lnTo>
                  <a:lnTo>
                    <a:pt x="108" y="1105"/>
                  </a:lnTo>
                  <a:lnTo>
                    <a:pt x="108" y="1105"/>
                  </a:lnTo>
                  <a:lnTo>
                    <a:pt x="109" y="1105"/>
                  </a:lnTo>
                  <a:lnTo>
                    <a:pt x="109" y="1105"/>
                  </a:lnTo>
                  <a:lnTo>
                    <a:pt x="110" y="1105"/>
                  </a:lnTo>
                  <a:lnTo>
                    <a:pt x="110" y="1105"/>
                  </a:lnTo>
                  <a:lnTo>
                    <a:pt x="111" y="1105"/>
                  </a:lnTo>
                  <a:lnTo>
                    <a:pt x="111" y="1105"/>
                  </a:lnTo>
                  <a:lnTo>
                    <a:pt x="112" y="1105"/>
                  </a:lnTo>
                  <a:lnTo>
                    <a:pt x="112" y="1105"/>
                  </a:lnTo>
                  <a:lnTo>
                    <a:pt x="114" y="1105"/>
                  </a:lnTo>
                  <a:lnTo>
                    <a:pt x="114" y="1105"/>
                  </a:lnTo>
                  <a:lnTo>
                    <a:pt x="114" y="1105"/>
                  </a:lnTo>
                  <a:lnTo>
                    <a:pt x="115" y="1105"/>
                  </a:lnTo>
                  <a:lnTo>
                    <a:pt x="115" y="1105"/>
                  </a:lnTo>
                  <a:lnTo>
                    <a:pt x="116" y="1105"/>
                  </a:lnTo>
                  <a:lnTo>
                    <a:pt x="116" y="1105"/>
                  </a:lnTo>
                  <a:lnTo>
                    <a:pt x="117" y="1105"/>
                  </a:lnTo>
                  <a:lnTo>
                    <a:pt x="117" y="1105"/>
                  </a:lnTo>
                  <a:lnTo>
                    <a:pt x="118" y="1105"/>
                  </a:lnTo>
                  <a:lnTo>
                    <a:pt x="118" y="1105"/>
                  </a:lnTo>
                  <a:lnTo>
                    <a:pt x="119" y="1105"/>
                  </a:lnTo>
                  <a:lnTo>
                    <a:pt x="119" y="1105"/>
                  </a:lnTo>
                  <a:lnTo>
                    <a:pt x="120" y="1105"/>
                  </a:lnTo>
                  <a:lnTo>
                    <a:pt x="120" y="1105"/>
                  </a:lnTo>
                  <a:lnTo>
                    <a:pt x="121" y="1105"/>
                  </a:lnTo>
                  <a:lnTo>
                    <a:pt x="121" y="1105"/>
                  </a:lnTo>
                  <a:lnTo>
                    <a:pt x="122" y="1105"/>
                  </a:lnTo>
                  <a:lnTo>
                    <a:pt x="122" y="1105"/>
                  </a:lnTo>
                  <a:lnTo>
                    <a:pt x="123" y="1105"/>
                  </a:lnTo>
                  <a:lnTo>
                    <a:pt x="123" y="1105"/>
                  </a:lnTo>
                  <a:lnTo>
                    <a:pt x="126" y="1105"/>
                  </a:lnTo>
                  <a:lnTo>
                    <a:pt x="126" y="1105"/>
                  </a:lnTo>
                  <a:lnTo>
                    <a:pt x="126" y="1105"/>
                  </a:lnTo>
                  <a:lnTo>
                    <a:pt x="127" y="1105"/>
                  </a:lnTo>
                  <a:lnTo>
                    <a:pt x="127" y="1105"/>
                  </a:lnTo>
                  <a:lnTo>
                    <a:pt x="128" y="1105"/>
                  </a:lnTo>
                  <a:lnTo>
                    <a:pt x="128" y="1105"/>
                  </a:lnTo>
                  <a:lnTo>
                    <a:pt x="129" y="1105"/>
                  </a:lnTo>
                  <a:lnTo>
                    <a:pt x="129" y="1105"/>
                  </a:lnTo>
                  <a:lnTo>
                    <a:pt x="131" y="1105"/>
                  </a:lnTo>
                  <a:lnTo>
                    <a:pt x="131" y="1105"/>
                  </a:lnTo>
                  <a:lnTo>
                    <a:pt x="131" y="1105"/>
                  </a:lnTo>
                  <a:lnTo>
                    <a:pt x="132" y="1105"/>
                  </a:lnTo>
                  <a:lnTo>
                    <a:pt x="132" y="1105"/>
                  </a:lnTo>
                  <a:lnTo>
                    <a:pt x="133" y="1105"/>
                  </a:lnTo>
                  <a:lnTo>
                    <a:pt x="133" y="1105"/>
                  </a:lnTo>
                  <a:lnTo>
                    <a:pt x="134" y="1105"/>
                  </a:lnTo>
                  <a:lnTo>
                    <a:pt x="134" y="1105"/>
                  </a:lnTo>
                  <a:lnTo>
                    <a:pt x="136" y="1105"/>
                  </a:lnTo>
                  <a:lnTo>
                    <a:pt x="136" y="1105"/>
                  </a:lnTo>
                  <a:lnTo>
                    <a:pt x="136" y="1105"/>
                  </a:lnTo>
                  <a:lnTo>
                    <a:pt x="138" y="1105"/>
                  </a:lnTo>
                  <a:lnTo>
                    <a:pt x="138" y="1105"/>
                  </a:lnTo>
                  <a:lnTo>
                    <a:pt x="138" y="1105"/>
                  </a:lnTo>
                  <a:lnTo>
                    <a:pt x="139" y="1105"/>
                  </a:lnTo>
                  <a:lnTo>
                    <a:pt x="139" y="1105"/>
                  </a:lnTo>
                  <a:lnTo>
                    <a:pt x="140" y="1105"/>
                  </a:lnTo>
                  <a:lnTo>
                    <a:pt x="140" y="1105"/>
                  </a:lnTo>
                  <a:lnTo>
                    <a:pt x="141" y="1105"/>
                  </a:lnTo>
                  <a:lnTo>
                    <a:pt x="141" y="1105"/>
                  </a:lnTo>
                  <a:lnTo>
                    <a:pt x="142" y="1105"/>
                  </a:lnTo>
                  <a:lnTo>
                    <a:pt x="142" y="1105"/>
                  </a:lnTo>
                  <a:lnTo>
                    <a:pt x="143" y="1105"/>
                  </a:lnTo>
                  <a:lnTo>
                    <a:pt x="143" y="1105"/>
                  </a:lnTo>
                  <a:lnTo>
                    <a:pt x="144" y="1105"/>
                  </a:lnTo>
                  <a:lnTo>
                    <a:pt x="144" y="1105"/>
                  </a:lnTo>
                  <a:lnTo>
                    <a:pt x="145" y="1105"/>
                  </a:lnTo>
                  <a:lnTo>
                    <a:pt x="145" y="1105"/>
                  </a:lnTo>
                  <a:lnTo>
                    <a:pt x="148" y="1105"/>
                  </a:lnTo>
                  <a:lnTo>
                    <a:pt x="148" y="1105"/>
                  </a:lnTo>
                  <a:lnTo>
                    <a:pt x="148" y="1105"/>
                  </a:lnTo>
                  <a:lnTo>
                    <a:pt x="149" y="1105"/>
                  </a:lnTo>
                  <a:lnTo>
                    <a:pt x="149" y="1105"/>
                  </a:lnTo>
                  <a:lnTo>
                    <a:pt x="150" y="1105"/>
                  </a:lnTo>
                  <a:lnTo>
                    <a:pt x="150" y="1105"/>
                  </a:lnTo>
                  <a:lnTo>
                    <a:pt x="151" y="1105"/>
                  </a:lnTo>
                  <a:lnTo>
                    <a:pt x="151" y="1105"/>
                  </a:lnTo>
                  <a:lnTo>
                    <a:pt x="153" y="1105"/>
                  </a:lnTo>
                  <a:lnTo>
                    <a:pt x="153" y="1105"/>
                  </a:lnTo>
                  <a:lnTo>
                    <a:pt x="153" y="1105"/>
                  </a:lnTo>
                  <a:lnTo>
                    <a:pt x="154" y="1105"/>
                  </a:lnTo>
                  <a:lnTo>
                    <a:pt x="154" y="1105"/>
                  </a:lnTo>
                  <a:lnTo>
                    <a:pt x="155" y="1105"/>
                  </a:lnTo>
                  <a:lnTo>
                    <a:pt x="155" y="1105"/>
                  </a:lnTo>
                  <a:lnTo>
                    <a:pt x="156" y="1105"/>
                  </a:lnTo>
                  <a:lnTo>
                    <a:pt x="156" y="1105"/>
                  </a:lnTo>
                  <a:lnTo>
                    <a:pt x="157" y="1105"/>
                  </a:lnTo>
                  <a:lnTo>
                    <a:pt x="157" y="1105"/>
                  </a:lnTo>
                  <a:lnTo>
                    <a:pt x="158" y="1105"/>
                  </a:lnTo>
                  <a:lnTo>
                    <a:pt x="158" y="1105"/>
                  </a:lnTo>
                  <a:lnTo>
                    <a:pt x="159" y="1105"/>
                  </a:lnTo>
                  <a:lnTo>
                    <a:pt x="159" y="1105"/>
                  </a:lnTo>
                  <a:lnTo>
                    <a:pt x="160" y="1105"/>
                  </a:lnTo>
                  <a:lnTo>
                    <a:pt x="160" y="1105"/>
                  </a:lnTo>
                  <a:lnTo>
                    <a:pt x="161" y="1105"/>
                  </a:lnTo>
                  <a:lnTo>
                    <a:pt x="161" y="1105"/>
                  </a:lnTo>
                  <a:lnTo>
                    <a:pt x="162" y="1105"/>
                  </a:lnTo>
                  <a:lnTo>
                    <a:pt x="162" y="1105"/>
                  </a:lnTo>
                  <a:lnTo>
                    <a:pt x="163" y="1105"/>
                  </a:lnTo>
                  <a:lnTo>
                    <a:pt x="163" y="1105"/>
                  </a:lnTo>
                  <a:lnTo>
                    <a:pt x="164" y="1105"/>
                  </a:lnTo>
                  <a:lnTo>
                    <a:pt x="164" y="1105"/>
                  </a:lnTo>
                  <a:lnTo>
                    <a:pt x="165" y="1105"/>
                  </a:lnTo>
                  <a:lnTo>
                    <a:pt x="165" y="1105"/>
                  </a:lnTo>
                  <a:lnTo>
                    <a:pt x="166" y="1105"/>
                  </a:lnTo>
                  <a:lnTo>
                    <a:pt x="166" y="1105"/>
                  </a:lnTo>
                  <a:lnTo>
                    <a:pt x="168" y="1105"/>
                  </a:lnTo>
                  <a:lnTo>
                    <a:pt x="168" y="1105"/>
                  </a:lnTo>
                  <a:lnTo>
                    <a:pt x="168" y="1105"/>
                  </a:lnTo>
                  <a:lnTo>
                    <a:pt x="169" y="1105"/>
                  </a:lnTo>
                  <a:lnTo>
                    <a:pt x="169" y="1105"/>
                  </a:lnTo>
                  <a:lnTo>
                    <a:pt x="170" y="1105"/>
                  </a:lnTo>
                  <a:lnTo>
                    <a:pt x="170" y="1105"/>
                  </a:lnTo>
                  <a:lnTo>
                    <a:pt x="172" y="1105"/>
                  </a:lnTo>
                  <a:lnTo>
                    <a:pt x="172" y="1105"/>
                  </a:lnTo>
                  <a:lnTo>
                    <a:pt x="172" y="1105"/>
                  </a:lnTo>
                  <a:lnTo>
                    <a:pt x="173" y="1105"/>
                  </a:lnTo>
                  <a:lnTo>
                    <a:pt x="173" y="1105"/>
                  </a:lnTo>
                  <a:lnTo>
                    <a:pt x="174" y="1105"/>
                  </a:lnTo>
                  <a:lnTo>
                    <a:pt x="174" y="1105"/>
                  </a:lnTo>
                  <a:lnTo>
                    <a:pt x="176" y="1105"/>
                  </a:lnTo>
                  <a:lnTo>
                    <a:pt x="176" y="1105"/>
                  </a:lnTo>
                  <a:lnTo>
                    <a:pt x="176" y="1105"/>
                  </a:lnTo>
                  <a:lnTo>
                    <a:pt x="177" y="1105"/>
                  </a:lnTo>
                  <a:lnTo>
                    <a:pt x="177" y="1105"/>
                  </a:lnTo>
                  <a:lnTo>
                    <a:pt x="178" y="1105"/>
                  </a:lnTo>
                  <a:lnTo>
                    <a:pt x="178" y="1105"/>
                  </a:lnTo>
                  <a:lnTo>
                    <a:pt x="179" y="1105"/>
                  </a:lnTo>
                  <a:lnTo>
                    <a:pt x="179" y="1105"/>
                  </a:lnTo>
                  <a:lnTo>
                    <a:pt x="180" y="1105"/>
                  </a:lnTo>
                  <a:lnTo>
                    <a:pt x="180" y="1105"/>
                  </a:lnTo>
                  <a:lnTo>
                    <a:pt x="181" y="1105"/>
                  </a:lnTo>
                  <a:lnTo>
                    <a:pt x="181" y="1105"/>
                  </a:lnTo>
                  <a:lnTo>
                    <a:pt x="182" y="1105"/>
                  </a:lnTo>
                  <a:lnTo>
                    <a:pt x="182" y="1105"/>
                  </a:lnTo>
                  <a:lnTo>
                    <a:pt x="183" y="1105"/>
                  </a:lnTo>
                  <a:lnTo>
                    <a:pt x="183" y="1105"/>
                  </a:lnTo>
                  <a:lnTo>
                    <a:pt x="184" y="1105"/>
                  </a:lnTo>
                  <a:lnTo>
                    <a:pt x="184" y="1105"/>
                  </a:lnTo>
                  <a:lnTo>
                    <a:pt x="185" y="1105"/>
                  </a:lnTo>
                  <a:lnTo>
                    <a:pt x="185" y="1105"/>
                  </a:lnTo>
                  <a:lnTo>
                    <a:pt x="186" y="1105"/>
                  </a:lnTo>
                  <a:lnTo>
                    <a:pt x="186" y="1105"/>
                  </a:lnTo>
                  <a:lnTo>
                    <a:pt x="187" y="1105"/>
                  </a:lnTo>
                  <a:lnTo>
                    <a:pt x="187" y="1105"/>
                  </a:lnTo>
                  <a:lnTo>
                    <a:pt x="188" y="1105"/>
                  </a:lnTo>
                  <a:lnTo>
                    <a:pt x="188" y="1105"/>
                  </a:lnTo>
                  <a:lnTo>
                    <a:pt x="190" y="1105"/>
                  </a:lnTo>
                  <a:lnTo>
                    <a:pt x="190" y="1105"/>
                  </a:lnTo>
                  <a:lnTo>
                    <a:pt x="190" y="1105"/>
                  </a:lnTo>
                  <a:lnTo>
                    <a:pt x="191" y="1105"/>
                  </a:lnTo>
                  <a:lnTo>
                    <a:pt x="191" y="1105"/>
                  </a:lnTo>
                  <a:lnTo>
                    <a:pt x="193" y="1105"/>
                  </a:lnTo>
                  <a:lnTo>
                    <a:pt x="193" y="1105"/>
                  </a:lnTo>
                  <a:lnTo>
                    <a:pt x="193" y="1105"/>
                  </a:lnTo>
                  <a:lnTo>
                    <a:pt x="194" y="1105"/>
                  </a:lnTo>
                  <a:lnTo>
                    <a:pt x="194" y="1105"/>
                  </a:lnTo>
                  <a:lnTo>
                    <a:pt x="195" y="1105"/>
                  </a:lnTo>
                  <a:lnTo>
                    <a:pt x="195" y="1105"/>
                  </a:lnTo>
                  <a:lnTo>
                    <a:pt x="196" y="1105"/>
                  </a:lnTo>
                  <a:lnTo>
                    <a:pt x="196" y="1105"/>
                  </a:lnTo>
                  <a:lnTo>
                    <a:pt x="197" y="1105"/>
                  </a:lnTo>
                  <a:lnTo>
                    <a:pt x="197" y="1105"/>
                  </a:lnTo>
                  <a:lnTo>
                    <a:pt x="199" y="1105"/>
                  </a:lnTo>
                  <a:lnTo>
                    <a:pt x="199" y="1105"/>
                  </a:lnTo>
                  <a:lnTo>
                    <a:pt x="199" y="1105"/>
                  </a:lnTo>
                  <a:lnTo>
                    <a:pt x="200" y="1105"/>
                  </a:lnTo>
                  <a:lnTo>
                    <a:pt x="200" y="1105"/>
                  </a:lnTo>
                  <a:lnTo>
                    <a:pt x="202" y="1105"/>
                  </a:lnTo>
                  <a:lnTo>
                    <a:pt x="202" y="1105"/>
                  </a:lnTo>
                  <a:lnTo>
                    <a:pt x="202" y="1105"/>
                  </a:lnTo>
                  <a:lnTo>
                    <a:pt x="203" y="1105"/>
                  </a:lnTo>
                  <a:lnTo>
                    <a:pt x="203" y="1105"/>
                  </a:lnTo>
                  <a:lnTo>
                    <a:pt x="205" y="1105"/>
                  </a:lnTo>
                  <a:lnTo>
                    <a:pt x="205" y="1105"/>
                  </a:lnTo>
                  <a:lnTo>
                    <a:pt x="205" y="1105"/>
                  </a:lnTo>
                  <a:lnTo>
                    <a:pt x="207" y="1105"/>
                  </a:lnTo>
                  <a:lnTo>
                    <a:pt x="207" y="1105"/>
                  </a:lnTo>
                  <a:lnTo>
                    <a:pt x="207" y="1105"/>
                  </a:lnTo>
                  <a:lnTo>
                    <a:pt x="208" y="1105"/>
                  </a:lnTo>
                  <a:lnTo>
                    <a:pt x="208" y="1105"/>
                  </a:lnTo>
                  <a:lnTo>
                    <a:pt x="209" y="1105"/>
                  </a:lnTo>
                  <a:lnTo>
                    <a:pt x="209" y="1105"/>
                  </a:lnTo>
                  <a:lnTo>
                    <a:pt x="210" y="1105"/>
                  </a:lnTo>
                  <a:lnTo>
                    <a:pt x="210" y="1105"/>
                  </a:lnTo>
                  <a:lnTo>
                    <a:pt x="211" y="1105"/>
                  </a:lnTo>
                  <a:lnTo>
                    <a:pt x="211" y="1105"/>
                  </a:lnTo>
                  <a:lnTo>
                    <a:pt x="212" y="1105"/>
                  </a:lnTo>
                  <a:lnTo>
                    <a:pt x="212" y="1105"/>
                  </a:lnTo>
                  <a:lnTo>
                    <a:pt x="213" y="1105"/>
                  </a:lnTo>
                  <a:lnTo>
                    <a:pt x="213" y="1105"/>
                  </a:lnTo>
                  <a:lnTo>
                    <a:pt x="214" y="1105"/>
                  </a:lnTo>
                  <a:lnTo>
                    <a:pt x="214" y="1105"/>
                  </a:lnTo>
                  <a:lnTo>
                    <a:pt x="215" y="1105"/>
                  </a:lnTo>
                  <a:lnTo>
                    <a:pt x="215" y="1105"/>
                  </a:lnTo>
                  <a:lnTo>
                    <a:pt x="216" y="1105"/>
                  </a:lnTo>
                  <a:lnTo>
                    <a:pt x="216" y="1105"/>
                  </a:lnTo>
                  <a:lnTo>
                    <a:pt x="217" y="1105"/>
                  </a:lnTo>
                  <a:lnTo>
                    <a:pt x="217" y="1105"/>
                  </a:lnTo>
                  <a:lnTo>
                    <a:pt x="219" y="1105"/>
                  </a:lnTo>
                  <a:lnTo>
                    <a:pt x="219" y="1105"/>
                  </a:lnTo>
                  <a:lnTo>
                    <a:pt x="219" y="1105"/>
                  </a:lnTo>
                  <a:lnTo>
                    <a:pt x="220" y="1105"/>
                  </a:lnTo>
                  <a:lnTo>
                    <a:pt x="220" y="1105"/>
                  </a:lnTo>
                  <a:lnTo>
                    <a:pt x="221" y="1105"/>
                  </a:lnTo>
                  <a:lnTo>
                    <a:pt x="221" y="1105"/>
                  </a:lnTo>
                  <a:lnTo>
                    <a:pt x="222" y="1105"/>
                  </a:lnTo>
                  <a:lnTo>
                    <a:pt x="222" y="1105"/>
                  </a:lnTo>
                  <a:lnTo>
                    <a:pt x="223" y="1105"/>
                  </a:lnTo>
                  <a:lnTo>
                    <a:pt x="223" y="1105"/>
                  </a:lnTo>
                  <a:lnTo>
                    <a:pt x="224" y="1105"/>
                  </a:lnTo>
                  <a:lnTo>
                    <a:pt x="224" y="1105"/>
                  </a:lnTo>
                  <a:lnTo>
                    <a:pt x="225" y="1105"/>
                  </a:lnTo>
                  <a:lnTo>
                    <a:pt x="225" y="1105"/>
                  </a:lnTo>
                  <a:lnTo>
                    <a:pt x="226" y="1105"/>
                  </a:lnTo>
                  <a:lnTo>
                    <a:pt x="226" y="1105"/>
                  </a:lnTo>
                  <a:lnTo>
                    <a:pt x="227" y="1105"/>
                  </a:lnTo>
                  <a:lnTo>
                    <a:pt x="227" y="1105"/>
                  </a:lnTo>
                  <a:lnTo>
                    <a:pt x="228" y="1105"/>
                  </a:lnTo>
                  <a:lnTo>
                    <a:pt x="228" y="1105"/>
                  </a:lnTo>
                  <a:lnTo>
                    <a:pt x="229" y="1105"/>
                  </a:lnTo>
                  <a:lnTo>
                    <a:pt x="229" y="1105"/>
                  </a:lnTo>
                  <a:lnTo>
                    <a:pt x="230" y="1105"/>
                  </a:lnTo>
                  <a:lnTo>
                    <a:pt x="230" y="1105"/>
                  </a:lnTo>
                  <a:lnTo>
                    <a:pt x="231" y="1105"/>
                  </a:lnTo>
                  <a:lnTo>
                    <a:pt x="231" y="1105"/>
                  </a:lnTo>
                  <a:lnTo>
                    <a:pt x="232" y="1105"/>
                  </a:lnTo>
                  <a:lnTo>
                    <a:pt x="232" y="1105"/>
                  </a:lnTo>
                  <a:lnTo>
                    <a:pt x="233" y="1105"/>
                  </a:lnTo>
                  <a:lnTo>
                    <a:pt x="233" y="1105"/>
                  </a:lnTo>
                  <a:lnTo>
                    <a:pt x="234" y="1105"/>
                  </a:lnTo>
                  <a:lnTo>
                    <a:pt x="234" y="1105"/>
                  </a:lnTo>
                  <a:lnTo>
                    <a:pt x="235" y="1105"/>
                  </a:lnTo>
                  <a:lnTo>
                    <a:pt x="235" y="1105"/>
                  </a:lnTo>
                  <a:lnTo>
                    <a:pt x="236" y="1105"/>
                  </a:lnTo>
                  <a:lnTo>
                    <a:pt x="236" y="1105"/>
                  </a:lnTo>
                  <a:lnTo>
                    <a:pt x="237" y="1105"/>
                  </a:lnTo>
                  <a:lnTo>
                    <a:pt x="237" y="1105"/>
                  </a:lnTo>
                  <a:lnTo>
                    <a:pt x="238" y="1105"/>
                  </a:lnTo>
                  <a:lnTo>
                    <a:pt x="238" y="1105"/>
                  </a:lnTo>
                  <a:lnTo>
                    <a:pt x="239" y="1105"/>
                  </a:lnTo>
                  <a:lnTo>
                    <a:pt x="239" y="1105"/>
                  </a:lnTo>
                  <a:lnTo>
                    <a:pt x="240" y="1105"/>
                  </a:lnTo>
                  <a:lnTo>
                    <a:pt x="240" y="1105"/>
                  </a:lnTo>
                  <a:lnTo>
                    <a:pt x="242" y="1105"/>
                  </a:lnTo>
                  <a:lnTo>
                    <a:pt x="242" y="1105"/>
                  </a:lnTo>
                  <a:lnTo>
                    <a:pt x="242" y="1105"/>
                  </a:lnTo>
                  <a:lnTo>
                    <a:pt x="243" y="1105"/>
                  </a:lnTo>
                  <a:lnTo>
                    <a:pt x="243" y="1105"/>
                  </a:lnTo>
                  <a:lnTo>
                    <a:pt x="245" y="1105"/>
                  </a:lnTo>
                  <a:lnTo>
                    <a:pt x="245" y="1105"/>
                  </a:lnTo>
                  <a:lnTo>
                    <a:pt x="245" y="1105"/>
                  </a:lnTo>
                  <a:lnTo>
                    <a:pt x="246" y="1105"/>
                  </a:lnTo>
                  <a:lnTo>
                    <a:pt x="246" y="1105"/>
                  </a:lnTo>
                  <a:lnTo>
                    <a:pt x="247" y="1105"/>
                  </a:lnTo>
                  <a:lnTo>
                    <a:pt x="247" y="1105"/>
                  </a:lnTo>
                  <a:lnTo>
                    <a:pt x="248" y="1105"/>
                  </a:lnTo>
                  <a:lnTo>
                    <a:pt x="248" y="1105"/>
                  </a:lnTo>
                  <a:lnTo>
                    <a:pt x="249" y="1105"/>
                  </a:lnTo>
                  <a:lnTo>
                    <a:pt x="249" y="1105"/>
                  </a:lnTo>
                  <a:lnTo>
                    <a:pt x="250" y="1105"/>
                  </a:lnTo>
                  <a:lnTo>
                    <a:pt x="250" y="1105"/>
                  </a:lnTo>
                  <a:lnTo>
                    <a:pt x="252" y="1105"/>
                  </a:lnTo>
                  <a:lnTo>
                    <a:pt x="252" y="1105"/>
                  </a:lnTo>
                  <a:lnTo>
                    <a:pt x="252" y="1105"/>
                  </a:lnTo>
                  <a:lnTo>
                    <a:pt x="253" y="1105"/>
                  </a:lnTo>
                  <a:lnTo>
                    <a:pt x="253" y="1105"/>
                  </a:lnTo>
                  <a:lnTo>
                    <a:pt x="254" y="1105"/>
                  </a:lnTo>
                  <a:lnTo>
                    <a:pt x="254" y="1105"/>
                  </a:lnTo>
                  <a:lnTo>
                    <a:pt x="255" y="1105"/>
                  </a:lnTo>
                  <a:lnTo>
                    <a:pt x="255" y="1105"/>
                  </a:lnTo>
                  <a:lnTo>
                    <a:pt x="256" y="1105"/>
                  </a:lnTo>
                  <a:lnTo>
                    <a:pt x="256" y="1105"/>
                  </a:lnTo>
                  <a:lnTo>
                    <a:pt x="258" y="1105"/>
                  </a:lnTo>
                  <a:lnTo>
                    <a:pt x="258" y="1105"/>
                  </a:lnTo>
                  <a:lnTo>
                    <a:pt x="258" y="1105"/>
                  </a:lnTo>
                  <a:lnTo>
                    <a:pt x="259" y="1105"/>
                  </a:lnTo>
                  <a:lnTo>
                    <a:pt x="259" y="1105"/>
                  </a:lnTo>
                  <a:lnTo>
                    <a:pt x="260" y="1105"/>
                  </a:lnTo>
                  <a:lnTo>
                    <a:pt x="260" y="1105"/>
                  </a:lnTo>
                  <a:lnTo>
                    <a:pt x="261" y="1105"/>
                  </a:lnTo>
                  <a:lnTo>
                    <a:pt x="261" y="1105"/>
                  </a:lnTo>
                  <a:lnTo>
                    <a:pt x="262" y="1105"/>
                  </a:lnTo>
                  <a:lnTo>
                    <a:pt x="262" y="1105"/>
                  </a:lnTo>
                  <a:lnTo>
                    <a:pt x="263" y="1105"/>
                  </a:lnTo>
                  <a:lnTo>
                    <a:pt x="263" y="1105"/>
                  </a:lnTo>
                  <a:lnTo>
                    <a:pt x="264" y="1105"/>
                  </a:lnTo>
                  <a:lnTo>
                    <a:pt x="264" y="1105"/>
                  </a:lnTo>
                  <a:lnTo>
                    <a:pt x="265" y="1105"/>
                  </a:lnTo>
                  <a:lnTo>
                    <a:pt x="265" y="1105"/>
                  </a:lnTo>
                  <a:lnTo>
                    <a:pt x="266" y="1105"/>
                  </a:lnTo>
                  <a:lnTo>
                    <a:pt x="266" y="1105"/>
                  </a:lnTo>
                  <a:lnTo>
                    <a:pt x="267" y="1105"/>
                  </a:lnTo>
                  <a:lnTo>
                    <a:pt x="267" y="1105"/>
                  </a:lnTo>
                  <a:lnTo>
                    <a:pt x="268" y="1105"/>
                  </a:lnTo>
                  <a:lnTo>
                    <a:pt x="268" y="1105"/>
                  </a:lnTo>
                  <a:lnTo>
                    <a:pt x="269" y="1105"/>
                  </a:lnTo>
                  <a:lnTo>
                    <a:pt x="269" y="1105"/>
                  </a:lnTo>
                  <a:lnTo>
                    <a:pt x="270" y="1105"/>
                  </a:lnTo>
                  <a:lnTo>
                    <a:pt x="270" y="1105"/>
                  </a:lnTo>
                  <a:lnTo>
                    <a:pt x="271" y="1105"/>
                  </a:lnTo>
                  <a:lnTo>
                    <a:pt x="271" y="1105"/>
                  </a:lnTo>
                  <a:lnTo>
                    <a:pt x="272" y="1105"/>
                  </a:lnTo>
                  <a:lnTo>
                    <a:pt x="272" y="1105"/>
                  </a:lnTo>
                  <a:lnTo>
                    <a:pt x="273" y="1105"/>
                  </a:lnTo>
                  <a:lnTo>
                    <a:pt x="273" y="1105"/>
                  </a:lnTo>
                  <a:lnTo>
                    <a:pt x="274" y="1105"/>
                  </a:lnTo>
                  <a:lnTo>
                    <a:pt x="274" y="1105"/>
                  </a:lnTo>
                  <a:lnTo>
                    <a:pt x="275" y="1105"/>
                  </a:lnTo>
                  <a:lnTo>
                    <a:pt x="275" y="1105"/>
                  </a:lnTo>
                  <a:lnTo>
                    <a:pt x="276" y="1105"/>
                  </a:lnTo>
                  <a:lnTo>
                    <a:pt x="276" y="1105"/>
                  </a:lnTo>
                  <a:lnTo>
                    <a:pt x="277" y="1105"/>
                  </a:lnTo>
                  <a:lnTo>
                    <a:pt x="277" y="1105"/>
                  </a:lnTo>
                  <a:lnTo>
                    <a:pt x="278" y="1105"/>
                  </a:lnTo>
                  <a:lnTo>
                    <a:pt x="278" y="1105"/>
                  </a:lnTo>
                  <a:lnTo>
                    <a:pt x="279" y="1105"/>
                  </a:lnTo>
                  <a:lnTo>
                    <a:pt x="279" y="1105"/>
                  </a:lnTo>
                  <a:lnTo>
                    <a:pt x="280" y="1105"/>
                  </a:lnTo>
                  <a:lnTo>
                    <a:pt x="280" y="1105"/>
                  </a:lnTo>
                  <a:lnTo>
                    <a:pt x="281" y="1105"/>
                  </a:lnTo>
                  <a:lnTo>
                    <a:pt x="281" y="1105"/>
                  </a:lnTo>
                  <a:lnTo>
                    <a:pt x="282" y="1105"/>
                  </a:lnTo>
                  <a:lnTo>
                    <a:pt x="282" y="1105"/>
                  </a:lnTo>
                  <a:lnTo>
                    <a:pt x="283" y="1105"/>
                  </a:lnTo>
                  <a:lnTo>
                    <a:pt x="283" y="1105"/>
                  </a:lnTo>
                  <a:lnTo>
                    <a:pt x="284" y="1105"/>
                  </a:lnTo>
                  <a:lnTo>
                    <a:pt x="284" y="1105"/>
                  </a:lnTo>
                  <a:lnTo>
                    <a:pt x="285" y="1105"/>
                  </a:lnTo>
                  <a:lnTo>
                    <a:pt x="285" y="1104"/>
                  </a:lnTo>
                  <a:lnTo>
                    <a:pt x="286" y="1105"/>
                  </a:lnTo>
                  <a:lnTo>
                    <a:pt x="286" y="1104"/>
                  </a:lnTo>
                  <a:lnTo>
                    <a:pt x="287" y="1105"/>
                  </a:lnTo>
                  <a:lnTo>
                    <a:pt x="287" y="1105"/>
                  </a:lnTo>
                  <a:lnTo>
                    <a:pt x="288" y="1105"/>
                  </a:lnTo>
                  <a:lnTo>
                    <a:pt x="288" y="1105"/>
                  </a:lnTo>
                  <a:lnTo>
                    <a:pt x="289" y="1105"/>
                  </a:lnTo>
                  <a:lnTo>
                    <a:pt x="289" y="1105"/>
                  </a:lnTo>
                  <a:lnTo>
                    <a:pt x="290" y="1105"/>
                  </a:lnTo>
                  <a:lnTo>
                    <a:pt x="290" y="1105"/>
                  </a:lnTo>
                  <a:lnTo>
                    <a:pt x="292" y="1105"/>
                  </a:lnTo>
                  <a:lnTo>
                    <a:pt x="292" y="1105"/>
                  </a:lnTo>
                  <a:lnTo>
                    <a:pt x="292" y="1105"/>
                  </a:lnTo>
                  <a:lnTo>
                    <a:pt x="293" y="1105"/>
                  </a:lnTo>
                  <a:lnTo>
                    <a:pt x="293" y="1105"/>
                  </a:lnTo>
                  <a:lnTo>
                    <a:pt x="294" y="1105"/>
                  </a:lnTo>
                  <a:lnTo>
                    <a:pt x="294" y="1105"/>
                  </a:lnTo>
                  <a:lnTo>
                    <a:pt x="295" y="1105"/>
                  </a:lnTo>
                  <a:lnTo>
                    <a:pt x="295" y="1105"/>
                  </a:lnTo>
                  <a:lnTo>
                    <a:pt x="296" y="1105"/>
                  </a:lnTo>
                  <a:lnTo>
                    <a:pt x="296" y="1105"/>
                  </a:lnTo>
                  <a:lnTo>
                    <a:pt x="297" y="1105"/>
                  </a:lnTo>
                  <a:lnTo>
                    <a:pt x="297" y="1105"/>
                  </a:lnTo>
                  <a:lnTo>
                    <a:pt x="298" y="1105"/>
                  </a:lnTo>
                  <a:lnTo>
                    <a:pt x="298" y="1105"/>
                  </a:lnTo>
                  <a:lnTo>
                    <a:pt x="299" y="1105"/>
                  </a:lnTo>
                  <a:lnTo>
                    <a:pt x="299" y="1105"/>
                  </a:lnTo>
                  <a:lnTo>
                    <a:pt x="300" y="1105"/>
                  </a:lnTo>
                  <a:lnTo>
                    <a:pt x="300" y="1105"/>
                  </a:lnTo>
                  <a:lnTo>
                    <a:pt x="301" y="1105"/>
                  </a:lnTo>
                  <a:lnTo>
                    <a:pt x="301" y="1105"/>
                  </a:lnTo>
                  <a:lnTo>
                    <a:pt x="302" y="1105"/>
                  </a:lnTo>
                  <a:lnTo>
                    <a:pt x="302" y="1105"/>
                  </a:lnTo>
                  <a:lnTo>
                    <a:pt x="303" y="1105"/>
                  </a:lnTo>
                  <a:lnTo>
                    <a:pt x="303" y="1105"/>
                  </a:lnTo>
                  <a:lnTo>
                    <a:pt x="304" y="1105"/>
                  </a:lnTo>
                  <a:lnTo>
                    <a:pt x="304" y="1105"/>
                  </a:lnTo>
                  <a:lnTo>
                    <a:pt x="305" y="1105"/>
                  </a:lnTo>
                  <a:lnTo>
                    <a:pt x="305" y="1105"/>
                  </a:lnTo>
                  <a:lnTo>
                    <a:pt x="306" y="1105"/>
                  </a:lnTo>
                  <a:lnTo>
                    <a:pt x="306" y="1105"/>
                  </a:lnTo>
                  <a:lnTo>
                    <a:pt x="307" y="1105"/>
                  </a:lnTo>
                  <a:lnTo>
                    <a:pt x="307" y="1105"/>
                  </a:lnTo>
                  <a:lnTo>
                    <a:pt x="308" y="1105"/>
                  </a:lnTo>
                  <a:lnTo>
                    <a:pt x="308" y="1105"/>
                  </a:lnTo>
                  <a:lnTo>
                    <a:pt x="309" y="1105"/>
                  </a:lnTo>
                  <a:lnTo>
                    <a:pt x="309" y="1105"/>
                  </a:lnTo>
                  <a:lnTo>
                    <a:pt x="310" y="1105"/>
                  </a:lnTo>
                  <a:lnTo>
                    <a:pt x="310" y="1105"/>
                  </a:lnTo>
                  <a:lnTo>
                    <a:pt x="311" y="1105"/>
                  </a:lnTo>
                  <a:lnTo>
                    <a:pt x="311" y="1105"/>
                  </a:lnTo>
                  <a:lnTo>
                    <a:pt x="312" y="1105"/>
                  </a:lnTo>
                  <a:lnTo>
                    <a:pt x="312" y="1105"/>
                  </a:lnTo>
                  <a:lnTo>
                    <a:pt x="313" y="1105"/>
                  </a:lnTo>
                  <a:lnTo>
                    <a:pt x="313" y="1105"/>
                  </a:lnTo>
                  <a:lnTo>
                    <a:pt x="314" y="1105"/>
                  </a:lnTo>
                  <a:lnTo>
                    <a:pt x="314" y="1105"/>
                  </a:lnTo>
                  <a:lnTo>
                    <a:pt x="315" y="1105"/>
                  </a:lnTo>
                  <a:lnTo>
                    <a:pt x="315" y="1105"/>
                  </a:lnTo>
                  <a:lnTo>
                    <a:pt x="316" y="1105"/>
                  </a:lnTo>
                  <a:lnTo>
                    <a:pt x="316" y="1105"/>
                  </a:lnTo>
                  <a:lnTo>
                    <a:pt x="317" y="1105"/>
                  </a:lnTo>
                  <a:lnTo>
                    <a:pt x="317" y="1105"/>
                  </a:lnTo>
                  <a:lnTo>
                    <a:pt x="318" y="1105"/>
                  </a:lnTo>
                  <a:lnTo>
                    <a:pt x="318" y="1105"/>
                  </a:lnTo>
                  <a:lnTo>
                    <a:pt x="319" y="1105"/>
                  </a:lnTo>
                  <a:lnTo>
                    <a:pt x="319" y="1105"/>
                  </a:lnTo>
                  <a:lnTo>
                    <a:pt x="320" y="1105"/>
                  </a:lnTo>
                  <a:lnTo>
                    <a:pt x="320" y="1105"/>
                  </a:lnTo>
                  <a:lnTo>
                    <a:pt x="321" y="1105"/>
                  </a:lnTo>
                  <a:lnTo>
                    <a:pt x="321" y="1105"/>
                  </a:lnTo>
                  <a:lnTo>
                    <a:pt x="322" y="1105"/>
                  </a:lnTo>
                  <a:lnTo>
                    <a:pt x="322" y="1105"/>
                  </a:lnTo>
                  <a:lnTo>
                    <a:pt x="323" y="1105"/>
                  </a:lnTo>
                  <a:lnTo>
                    <a:pt x="323" y="1105"/>
                  </a:lnTo>
                  <a:lnTo>
                    <a:pt x="324" y="1105"/>
                  </a:lnTo>
                  <a:lnTo>
                    <a:pt x="324" y="1105"/>
                  </a:lnTo>
                  <a:lnTo>
                    <a:pt x="325" y="1105"/>
                  </a:lnTo>
                  <a:lnTo>
                    <a:pt x="325" y="1105"/>
                  </a:lnTo>
                  <a:lnTo>
                    <a:pt x="326" y="1105"/>
                  </a:lnTo>
                  <a:lnTo>
                    <a:pt x="326" y="1105"/>
                  </a:lnTo>
                  <a:lnTo>
                    <a:pt x="327" y="1105"/>
                  </a:lnTo>
                  <a:lnTo>
                    <a:pt x="327" y="1105"/>
                  </a:lnTo>
                  <a:lnTo>
                    <a:pt x="328" y="1105"/>
                  </a:lnTo>
                  <a:lnTo>
                    <a:pt x="328" y="1105"/>
                  </a:lnTo>
                  <a:lnTo>
                    <a:pt x="329" y="1105"/>
                  </a:lnTo>
                  <a:lnTo>
                    <a:pt x="329" y="1105"/>
                  </a:lnTo>
                  <a:lnTo>
                    <a:pt x="330" y="1105"/>
                  </a:lnTo>
                  <a:lnTo>
                    <a:pt x="330" y="1105"/>
                  </a:lnTo>
                  <a:lnTo>
                    <a:pt x="332" y="1105"/>
                  </a:lnTo>
                  <a:lnTo>
                    <a:pt x="332" y="1105"/>
                  </a:lnTo>
                  <a:lnTo>
                    <a:pt x="332" y="1105"/>
                  </a:lnTo>
                  <a:lnTo>
                    <a:pt x="333" y="1105"/>
                  </a:lnTo>
                  <a:lnTo>
                    <a:pt x="333" y="1105"/>
                  </a:lnTo>
                  <a:lnTo>
                    <a:pt x="334" y="1105"/>
                  </a:lnTo>
                  <a:lnTo>
                    <a:pt x="334" y="1105"/>
                  </a:lnTo>
                  <a:lnTo>
                    <a:pt x="336" y="1105"/>
                  </a:lnTo>
                  <a:lnTo>
                    <a:pt x="336" y="1105"/>
                  </a:lnTo>
                  <a:lnTo>
                    <a:pt x="336" y="1105"/>
                  </a:lnTo>
                  <a:lnTo>
                    <a:pt x="337" y="1105"/>
                  </a:lnTo>
                  <a:lnTo>
                    <a:pt x="337" y="1105"/>
                  </a:lnTo>
                  <a:lnTo>
                    <a:pt x="338" y="1105"/>
                  </a:lnTo>
                  <a:lnTo>
                    <a:pt x="338" y="1105"/>
                  </a:lnTo>
                  <a:lnTo>
                    <a:pt x="339" y="1105"/>
                  </a:lnTo>
                  <a:lnTo>
                    <a:pt x="339" y="1105"/>
                  </a:lnTo>
                  <a:lnTo>
                    <a:pt x="340" y="1105"/>
                  </a:lnTo>
                  <a:lnTo>
                    <a:pt x="340" y="1105"/>
                  </a:lnTo>
                  <a:lnTo>
                    <a:pt x="341" y="1105"/>
                  </a:lnTo>
                  <a:lnTo>
                    <a:pt x="341" y="1105"/>
                  </a:lnTo>
                  <a:lnTo>
                    <a:pt x="342" y="1105"/>
                  </a:lnTo>
                  <a:lnTo>
                    <a:pt x="342" y="1105"/>
                  </a:lnTo>
                  <a:lnTo>
                    <a:pt x="343" y="1105"/>
                  </a:lnTo>
                  <a:lnTo>
                    <a:pt x="343" y="1105"/>
                  </a:lnTo>
                  <a:lnTo>
                    <a:pt x="344" y="1105"/>
                  </a:lnTo>
                  <a:lnTo>
                    <a:pt x="344" y="1105"/>
                  </a:lnTo>
                  <a:lnTo>
                    <a:pt x="345" y="1105"/>
                  </a:lnTo>
                  <a:lnTo>
                    <a:pt x="345" y="1105"/>
                  </a:lnTo>
                  <a:lnTo>
                    <a:pt x="346" y="1105"/>
                  </a:lnTo>
                  <a:lnTo>
                    <a:pt x="346" y="1105"/>
                  </a:lnTo>
                  <a:lnTo>
                    <a:pt x="347" y="1105"/>
                  </a:lnTo>
                  <a:lnTo>
                    <a:pt x="347" y="1105"/>
                  </a:lnTo>
                  <a:lnTo>
                    <a:pt x="348" y="1105"/>
                  </a:lnTo>
                  <a:lnTo>
                    <a:pt x="348" y="1105"/>
                  </a:lnTo>
                  <a:lnTo>
                    <a:pt x="349" y="1105"/>
                  </a:lnTo>
                  <a:lnTo>
                    <a:pt x="349" y="1105"/>
                  </a:lnTo>
                  <a:lnTo>
                    <a:pt x="350" y="1105"/>
                  </a:lnTo>
                  <a:lnTo>
                    <a:pt x="350" y="1105"/>
                  </a:lnTo>
                  <a:lnTo>
                    <a:pt x="351" y="1105"/>
                  </a:lnTo>
                  <a:lnTo>
                    <a:pt x="351" y="1105"/>
                  </a:lnTo>
                  <a:lnTo>
                    <a:pt x="352" y="1105"/>
                  </a:lnTo>
                  <a:lnTo>
                    <a:pt x="352" y="1105"/>
                  </a:lnTo>
                  <a:lnTo>
                    <a:pt x="353" y="1105"/>
                  </a:lnTo>
                  <a:lnTo>
                    <a:pt x="353" y="1105"/>
                  </a:lnTo>
                  <a:lnTo>
                    <a:pt x="354" y="1105"/>
                  </a:lnTo>
                  <a:lnTo>
                    <a:pt x="354" y="1105"/>
                  </a:lnTo>
                  <a:lnTo>
                    <a:pt x="355" y="1105"/>
                  </a:lnTo>
                  <a:lnTo>
                    <a:pt x="355" y="1105"/>
                  </a:lnTo>
                  <a:lnTo>
                    <a:pt x="357" y="1105"/>
                  </a:lnTo>
                  <a:lnTo>
                    <a:pt x="357" y="1105"/>
                  </a:lnTo>
                  <a:lnTo>
                    <a:pt x="357" y="1105"/>
                  </a:lnTo>
                  <a:lnTo>
                    <a:pt x="358" y="1105"/>
                  </a:lnTo>
                  <a:lnTo>
                    <a:pt x="358" y="1105"/>
                  </a:lnTo>
                  <a:lnTo>
                    <a:pt x="359" y="1105"/>
                  </a:lnTo>
                  <a:lnTo>
                    <a:pt x="359" y="1105"/>
                  </a:lnTo>
                  <a:lnTo>
                    <a:pt x="360" y="1105"/>
                  </a:lnTo>
                  <a:lnTo>
                    <a:pt x="360" y="1105"/>
                  </a:lnTo>
                  <a:lnTo>
                    <a:pt x="362" y="1105"/>
                  </a:lnTo>
                  <a:lnTo>
                    <a:pt x="362" y="1105"/>
                  </a:lnTo>
                  <a:lnTo>
                    <a:pt x="362" y="1105"/>
                  </a:lnTo>
                  <a:lnTo>
                    <a:pt x="363" y="1105"/>
                  </a:lnTo>
                  <a:lnTo>
                    <a:pt x="363" y="1105"/>
                  </a:lnTo>
                  <a:lnTo>
                    <a:pt x="364" y="1105"/>
                  </a:lnTo>
                  <a:lnTo>
                    <a:pt x="364" y="1105"/>
                  </a:lnTo>
                  <a:lnTo>
                    <a:pt x="365" y="1105"/>
                  </a:lnTo>
                  <a:lnTo>
                    <a:pt x="365" y="1105"/>
                  </a:lnTo>
                  <a:lnTo>
                    <a:pt x="366" y="1105"/>
                  </a:lnTo>
                  <a:lnTo>
                    <a:pt x="366" y="1105"/>
                  </a:lnTo>
                  <a:lnTo>
                    <a:pt x="367" y="1105"/>
                  </a:lnTo>
                  <a:lnTo>
                    <a:pt x="367" y="1105"/>
                  </a:lnTo>
                  <a:lnTo>
                    <a:pt x="368" y="1105"/>
                  </a:lnTo>
                  <a:lnTo>
                    <a:pt x="368" y="1105"/>
                  </a:lnTo>
                  <a:lnTo>
                    <a:pt x="369" y="1105"/>
                  </a:lnTo>
                  <a:lnTo>
                    <a:pt x="369" y="1105"/>
                  </a:lnTo>
                  <a:lnTo>
                    <a:pt x="370" y="1105"/>
                  </a:lnTo>
                  <a:lnTo>
                    <a:pt x="370" y="1105"/>
                  </a:lnTo>
                  <a:lnTo>
                    <a:pt x="371" y="1105"/>
                  </a:lnTo>
                  <a:lnTo>
                    <a:pt x="371" y="1105"/>
                  </a:lnTo>
                  <a:lnTo>
                    <a:pt x="372" y="1105"/>
                  </a:lnTo>
                  <a:lnTo>
                    <a:pt x="372" y="1105"/>
                  </a:lnTo>
                  <a:lnTo>
                    <a:pt x="373" y="1105"/>
                  </a:lnTo>
                  <a:lnTo>
                    <a:pt x="373" y="1105"/>
                  </a:lnTo>
                  <a:lnTo>
                    <a:pt x="374" y="1105"/>
                  </a:lnTo>
                  <a:lnTo>
                    <a:pt x="374" y="1105"/>
                  </a:lnTo>
                  <a:lnTo>
                    <a:pt x="375" y="1105"/>
                  </a:lnTo>
                  <a:lnTo>
                    <a:pt x="375" y="1105"/>
                  </a:lnTo>
                  <a:lnTo>
                    <a:pt x="376" y="1105"/>
                  </a:lnTo>
                  <a:lnTo>
                    <a:pt x="376" y="1105"/>
                  </a:lnTo>
                  <a:lnTo>
                    <a:pt x="377" y="1105"/>
                  </a:lnTo>
                  <a:lnTo>
                    <a:pt x="377" y="1105"/>
                  </a:lnTo>
                  <a:lnTo>
                    <a:pt x="378" y="1105"/>
                  </a:lnTo>
                  <a:lnTo>
                    <a:pt x="378" y="1105"/>
                  </a:lnTo>
                  <a:lnTo>
                    <a:pt x="379" y="1105"/>
                  </a:lnTo>
                  <a:lnTo>
                    <a:pt x="379" y="1105"/>
                  </a:lnTo>
                  <a:lnTo>
                    <a:pt x="380" y="1105"/>
                  </a:lnTo>
                  <a:lnTo>
                    <a:pt x="380" y="1105"/>
                  </a:lnTo>
                  <a:lnTo>
                    <a:pt x="381" y="1105"/>
                  </a:lnTo>
                  <a:lnTo>
                    <a:pt x="381" y="1105"/>
                  </a:lnTo>
                  <a:lnTo>
                    <a:pt x="382" y="1105"/>
                  </a:lnTo>
                  <a:lnTo>
                    <a:pt x="382" y="1105"/>
                  </a:lnTo>
                  <a:lnTo>
                    <a:pt x="383" y="1105"/>
                  </a:lnTo>
                  <a:lnTo>
                    <a:pt x="383" y="1105"/>
                  </a:lnTo>
                  <a:lnTo>
                    <a:pt x="384" y="1105"/>
                  </a:lnTo>
                  <a:lnTo>
                    <a:pt x="384" y="1105"/>
                  </a:lnTo>
                  <a:lnTo>
                    <a:pt x="385" y="1105"/>
                  </a:lnTo>
                  <a:lnTo>
                    <a:pt x="385" y="1105"/>
                  </a:lnTo>
                  <a:lnTo>
                    <a:pt x="386" y="1105"/>
                  </a:lnTo>
                  <a:lnTo>
                    <a:pt x="386" y="1105"/>
                  </a:lnTo>
                  <a:lnTo>
                    <a:pt x="387" y="1105"/>
                  </a:lnTo>
                  <a:lnTo>
                    <a:pt x="387" y="1105"/>
                  </a:lnTo>
                  <a:lnTo>
                    <a:pt x="388" y="1105"/>
                  </a:lnTo>
                  <a:lnTo>
                    <a:pt x="388" y="1105"/>
                  </a:lnTo>
                  <a:lnTo>
                    <a:pt x="389" y="1105"/>
                  </a:lnTo>
                  <a:lnTo>
                    <a:pt x="389" y="1105"/>
                  </a:lnTo>
                  <a:lnTo>
                    <a:pt x="390" y="1105"/>
                  </a:lnTo>
                  <a:lnTo>
                    <a:pt x="390" y="1105"/>
                  </a:lnTo>
                  <a:lnTo>
                    <a:pt x="391" y="1105"/>
                  </a:lnTo>
                  <a:lnTo>
                    <a:pt x="391" y="1105"/>
                  </a:lnTo>
                  <a:lnTo>
                    <a:pt x="392" y="1105"/>
                  </a:lnTo>
                  <a:lnTo>
                    <a:pt x="392" y="1105"/>
                  </a:lnTo>
                  <a:lnTo>
                    <a:pt x="394" y="1105"/>
                  </a:lnTo>
                  <a:lnTo>
                    <a:pt x="394" y="1105"/>
                  </a:lnTo>
                  <a:lnTo>
                    <a:pt x="394" y="1105"/>
                  </a:lnTo>
                  <a:lnTo>
                    <a:pt x="395" y="1105"/>
                  </a:lnTo>
                  <a:lnTo>
                    <a:pt x="395" y="1105"/>
                  </a:lnTo>
                  <a:lnTo>
                    <a:pt x="396" y="1105"/>
                  </a:lnTo>
                  <a:lnTo>
                    <a:pt x="396" y="1105"/>
                  </a:lnTo>
                  <a:lnTo>
                    <a:pt x="397" y="1105"/>
                  </a:lnTo>
                  <a:lnTo>
                    <a:pt x="397" y="1105"/>
                  </a:lnTo>
                  <a:lnTo>
                    <a:pt x="398" y="1105"/>
                  </a:lnTo>
                  <a:lnTo>
                    <a:pt x="398" y="1105"/>
                  </a:lnTo>
                  <a:lnTo>
                    <a:pt x="399" y="1105"/>
                  </a:lnTo>
                  <a:lnTo>
                    <a:pt x="399" y="1105"/>
                  </a:lnTo>
                  <a:lnTo>
                    <a:pt x="400" y="1105"/>
                  </a:lnTo>
                  <a:lnTo>
                    <a:pt x="400" y="1105"/>
                  </a:lnTo>
                  <a:lnTo>
                    <a:pt x="401" y="1105"/>
                  </a:lnTo>
                  <a:lnTo>
                    <a:pt x="401" y="1105"/>
                  </a:lnTo>
                  <a:lnTo>
                    <a:pt x="402" y="1105"/>
                  </a:lnTo>
                  <a:lnTo>
                    <a:pt x="402" y="1105"/>
                  </a:lnTo>
                  <a:lnTo>
                    <a:pt x="404" y="1105"/>
                  </a:lnTo>
                  <a:lnTo>
                    <a:pt x="404" y="1105"/>
                  </a:lnTo>
                  <a:lnTo>
                    <a:pt x="404" y="1105"/>
                  </a:lnTo>
                  <a:lnTo>
                    <a:pt x="405" y="1105"/>
                  </a:lnTo>
                  <a:lnTo>
                    <a:pt x="405" y="1105"/>
                  </a:lnTo>
                  <a:lnTo>
                    <a:pt x="406" y="1105"/>
                  </a:lnTo>
                  <a:lnTo>
                    <a:pt x="406" y="1105"/>
                  </a:lnTo>
                  <a:lnTo>
                    <a:pt x="408" y="1105"/>
                  </a:lnTo>
                  <a:lnTo>
                    <a:pt x="408" y="1105"/>
                  </a:lnTo>
                  <a:lnTo>
                    <a:pt x="408" y="1105"/>
                  </a:lnTo>
                  <a:lnTo>
                    <a:pt x="409" y="1105"/>
                  </a:lnTo>
                  <a:lnTo>
                    <a:pt x="409" y="1105"/>
                  </a:lnTo>
                  <a:lnTo>
                    <a:pt x="410" y="1105"/>
                  </a:lnTo>
                  <a:lnTo>
                    <a:pt x="410" y="1105"/>
                  </a:lnTo>
                  <a:lnTo>
                    <a:pt x="411" y="1105"/>
                  </a:lnTo>
                  <a:lnTo>
                    <a:pt x="411" y="1105"/>
                  </a:lnTo>
                  <a:lnTo>
                    <a:pt x="413" y="1105"/>
                  </a:lnTo>
                  <a:lnTo>
                    <a:pt x="413" y="1105"/>
                  </a:lnTo>
                  <a:lnTo>
                    <a:pt x="413" y="1105"/>
                  </a:lnTo>
                  <a:lnTo>
                    <a:pt x="414" y="1105"/>
                  </a:lnTo>
                  <a:lnTo>
                    <a:pt x="414" y="1105"/>
                  </a:lnTo>
                  <a:lnTo>
                    <a:pt x="415" y="1105"/>
                  </a:lnTo>
                  <a:lnTo>
                    <a:pt x="415" y="1105"/>
                  </a:lnTo>
                  <a:lnTo>
                    <a:pt x="416" y="1105"/>
                  </a:lnTo>
                  <a:lnTo>
                    <a:pt x="416" y="1105"/>
                  </a:lnTo>
                  <a:lnTo>
                    <a:pt x="418" y="1105"/>
                  </a:lnTo>
                  <a:lnTo>
                    <a:pt x="418" y="1105"/>
                  </a:lnTo>
                  <a:lnTo>
                    <a:pt x="418" y="1105"/>
                  </a:lnTo>
                  <a:lnTo>
                    <a:pt x="419" y="1105"/>
                  </a:lnTo>
                  <a:lnTo>
                    <a:pt x="419" y="1105"/>
                  </a:lnTo>
                  <a:lnTo>
                    <a:pt x="420" y="1105"/>
                  </a:lnTo>
                  <a:lnTo>
                    <a:pt x="420" y="1105"/>
                  </a:lnTo>
                  <a:lnTo>
                    <a:pt x="421" y="1105"/>
                  </a:lnTo>
                  <a:lnTo>
                    <a:pt x="421" y="1105"/>
                  </a:lnTo>
                  <a:lnTo>
                    <a:pt x="422" y="1105"/>
                  </a:lnTo>
                  <a:lnTo>
                    <a:pt x="422" y="1105"/>
                  </a:lnTo>
                  <a:lnTo>
                    <a:pt x="423" y="1105"/>
                  </a:lnTo>
                  <a:lnTo>
                    <a:pt x="423" y="1105"/>
                  </a:lnTo>
                  <a:lnTo>
                    <a:pt x="424" y="1105"/>
                  </a:lnTo>
                  <a:lnTo>
                    <a:pt x="424" y="1105"/>
                  </a:lnTo>
                  <a:lnTo>
                    <a:pt x="425" y="1105"/>
                  </a:lnTo>
                  <a:lnTo>
                    <a:pt x="425" y="1105"/>
                  </a:lnTo>
                  <a:lnTo>
                    <a:pt x="426" y="1105"/>
                  </a:lnTo>
                  <a:lnTo>
                    <a:pt x="426" y="1105"/>
                  </a:lnTo>
                  <a:lnTo>
                    <a:pt x="427" y="1105"/>
                  </a:lnTo>
                  <a:lnTo>
                    <a:pt x="427" y="1105"/>
                  </a:lnTo>
                  <a:lnTo>
                    <a:pt x="428" y="1105"/>
                  </a:lnTo>
                  <a:lnTo>
                    <a:pt x="428" y="1105"/>
                  </a:lnTo>
                  <a:lnTo>
                    <a:pt x="429" y="1105"/>
                  </a:lnTo>
                  <a:lnTo>
                    <a:pt x="429" y="1105"/>
                  </a:lnTo>
                  <a:lnTo>
                    <a:pt x="430" y="1105"/>
                  </a:lnTo>
                  <a:lnTo>
                    <a:pt x="430" y="1105"/>
                  </a:lnTo>
                  <a:lnTo>
                    <a:pt x="431" y="1105"/>
                  </a:lnTo>
                  <a:lnTo>
                    <a:pt x="431" y="1105"/>
                  </a:lnTo>
                  <a:lnTo>
                    <a:pt x="432" y="1105"/>
                  </a:lnTo>
                  <a:lnTo>
                    <a:pt x="432" y="1105"/>
                  </a:lnTo>
                  <a:lnTo>
                    <a:pt x="433" y="1105"/>
                  </a:lnTo>
                  <a:lnTo>
                    <a:pt x="433" y="1105"/>
                  </a:lnTo>
                  <a:lnTo>
                    <a:pt x="434" y="1105"/>
                  </a:lnTo>
                  <a:lnTo>
                    <a:pt x="434" y="1105"/>
                  </a:lnTo>
                  <a:lnTo>
                    <a:pt x="435" y="1105"/>
                  </a:lnTo>
                  <a:lnTo>
                    <a:pt x="435" y="1105"/>
                  </a:lnTo>
                  <a:lnTo>
                    <a:pt x="436" y="1105"/>
                  </a:lnTo>
                  <a:lnTo>
                    <a:pt x="436" y="1105"/>
                  </a:lnTo>
                  <a:lnTo>
                    <a:pt x="437" y="1105"/>
                  </a:lnTo>
                  <a:lnTo>
                    <a:pt x="437" y="1105"/>
                  </a:lnTo>
                  <a:lnTo>
                    <a:pt x="438" y="1105"/>
                  </a:lnTo>
                  <a:lnTo>
                    <a:pt x="438" y="1105"/>
                  </a:lnTo>
                  <a:lnTo>
                    <a:pt x="439" y="1105"/>
                  </a:lnTo>
                  <a:lnTo>
                    <a:pt x="439" y="1105"/>
                  </a:lnTo>
                  <a:lnTo>
                    <a:pt x="440" y="1105"/>
                  </a:lnTo>
                  <a:lnTo>
                    <a:pt x="440" y="1105"/>
                  </a:lnTo>
                  <a:lnTo>
                    <a:pt x="441" y="1105"/>
                  </a:lnTo>
                  <a:lnTo>
                    <a:pt x="441" y="1105"/>
                  </a:lnTo>
                  <a:lnTo>
                    <a:pt x="442" y="1105"/>
                  </a:lnTo>
                  <a:lnTo>
                    <a:pt x="442" y="1105"/>
                  </a:lnTo>
                  <a:lnTo>
                    <a:pt x="443" y="1105"/>
                  </a:lnTo>
                  <a:lnTo>
                    <a:pt x="443" y="1105"/>
                  </a:lnTo>
                  <a:lnTo>
                    <a:pt x="444" y="1105"/>
                  </a:lnTo>
                  <a:lnTo>
                    <a:pt x="444" y="1105"/>
                  </a:lnTo>
                  <a:lnTo>
                    <a:pt x="445" y="1105"/>
                  </a:lnTo>
                  <a:lnTo>
                    <a:pt x="445" y="1105"/>
                  </a:lnTo>
                  <a:lnTo>
                    <a:pt x="447" y="1105"/>
                  </a:lnTo>
                  <a:lnTo>
                    <a:pt x="447" y="1105"/>
                  </a:lnTo>
                  <a:lnTo>
                    <a:pt x="447" y="1105"/>
                  </a:lnTo>
                  <a:lnTo>
                    <a:pt x="448" y="1105"/>
                  </a:lnTo>
                  <a:lnTo>
                    <a:pt x="448" y="1105"/>
                  </a:lnTo>
                  <a:lnTo>
                    <a:pt x="449" y="1105"/>
                  </a:lnTo>
                  <a:lnTo>
                    <a:pt x="449" y="1105"/>
                  </a:lnTo>
                  <a:lnTo>
                    <a:pt x="450" y="1105"/>
                  </a:lnTo>
                  <a:lnTo>
                    <a:pt x="450" y="1105"/>
                  </a:lnTo>
                  <a:lnTo>
                    <a:pt x="451" y="1105"/>
                  </a:lnTo>
                  <a:lnTo>
                    <a:pt x="451" y="1105"/>
                  </a:lnTo>
                  <a:lnTo>
                    <a:pt x="452" y="1105"/>
                  </a:lnTo>
                  <a:lnTo>
                    <a:pt x="452" y="1105"/>
                  </a:lnTo>
                  <a:lnTo>
                    <a:pt x="453" y="1105"/>
                  </a:lnTo>
                  <a:lnTo>
                    <a:pt x="454" y="1105"/>
                  </a:lnTo>
                  <a:lnTo>
                    <a:pt x="454" y="1105"/>
                  </a:lnTo>
                  <a:lnTo>
                    <a:pt x="455" y="1105"/>
                  </a:lnTo>
                  <a:lnTo>
                    <a:pt x="455" y="1105"/>
                  </a:lnTo>
                  <a:lnTo>
                    <a:pt x="456" y="1105"/>
                  </a:lnTo>
                  <a:lnTo>
                    <a:pt x="456" y="1105"/>
                  </a:lnTo>
                  <a:lnTo>
                    <a:pt x="457" y="1105"/>
                  </a:lnTo>
                  <a:lnTo>
                    <a:pt x="457" y="1105"/>
                  </a:lnTo>
                  <a:lnTo>
                    <a:pt x="458" y="1105"/>
                  </a:lnTo>
                  <a:lnTo>
                    <a:pt x="458" y="1105"/>
                  </a:lnTo>
                  <a:lnTo>
                    <a:pt x="459" y="1105"/>
                  </a:lnTo>
                  <a:lnTo>
                    <a:pt x="459" y="1105"/>
                  </a:lnTo>
                  <a:lnTo>
                    <a:pt x="460" y="1105"/>
                  </a:lnTo>
                  <a:lnTo>
                    <a:pt x="460" y="1105"/>
                  </a:lnTo>
                  <a:lnTo>
                    <a:pt x="461" y="1105"/>
                  </a:lnTo>
                  <a:lnTo>
                    <a:pt x="461" y="1105"/>
                  </a:lnTo>
                  <a:lnTo>
                    <a:pt x="462" y="1105"/>
                  </a:lnTo>
                  <a:lnTo>
                    <a:pt x="462" y="1105"/>
                  </a:lnTo>
                  <a:lnTo>
                    <a:pt x="464" y="1105"/>
                  </a:lnTo>
                  <a:lnTo>
                    <a:pt x="464" y="1105"/>
                  </a:lnTo>
                  <a:lnTo>
                    <a:pt x="464" y="1105"/>
                  </a:lnTo>
                  <a:lnTo>
                    <a:pt x="466" y="1105"/>
                  </a:lnTo>
                  <a:lnTo>
                    <a:pt x="466" y="1105"/>
                  </a:lnTo>
                  <a:lnTo>
                    <a:pt x="466" y="1105"/>
                  </a:lnTo>
                  <a:lnTo>
                    <a:pt x="467" y="1105"/>
                  </a:lnTo>
                  <a:lnTo>
                    <a:pt x="467" y="1105"/>
                  </a:lnTo>
                  <a:lnTo>
                    <a:pt x="468" y="1105"/>
                  </a:lnTo>
                  <a:lnTo>
                    <a:pt x="468" y="1105"/>
                  </a:lnTo>
                  <a:lnTo>
                    <a:pt x="469" y="1105"/>
                  </a:lnTo>
                  <a:lnTo>
                    <a:pt x="469" y="1105"/>
                  </a:lnTo>
                  <a:lnTo>
                    <a:pt x="470" y="1105"/>
                  </a:lnTo>
                  <a:lnTo>
                    <a:pt x="470" y="1105"/>
                  </a:lnTo>
                  <a:lnTo>
                    <a:pt x="471" y="1105"/>
                  </a:lnTo>
                  <a:lnTo>
                    <a:pt x="471" y="1105"/>
                  </a:lnTo>
                  <a:lnTo>
                    <a:pt x="472" y="1105"/>
                  </a:lnTo>
                  <a:lnTo>
                    <a:pt x="472" y="1105"/>
                  </a:lnTo>
                  <a:lnTo>
                    <a:pt x="473" y="1105"/>
                  </a:lnTo>
                  <a:lnTo>
                    <a:pt x="473" y="1105"/>
                  </a:lnTo>
                  <a:lnTo>
                    <a:pt x="474" y="1105"/>
                  </a:lnTo>
                  <a:lnTo>
                    <a:pt x="474" y="1105"/>
                  </a:lnTo>
                  <a:lnTo>
                    <a:pt x="475" y="1105"/>
                  </a:lnTo>
                  <a:lnTo>
                    <a:pt x="475" y="1105"/>
                  </a:lnTo>
                  <a:lnTo>
                    <a:pt x="476" y="1105"/>
                  </a:lnTo>
                  <a:lnTo>
                    <a:pt x="476" y="1105"/>
                  </a:lnTo>
                  <a:lnTo>
                    <a:pt x="477" y="1105"/>
                  </a:lnTo>
                  <a:lnTo>
                    <a:pt x="477" y="1105"/>
                  </a:lnTo>
                  <a:lnTo>
                    <a:pt x="478" y="1105"/>
                  </a:lnTo>
                  <a:lnTo>
                    <a:pt x="478" y="1105"/>
                  </a:lnTo>
                  <a:lnTo>
                    <a:pt x="479" y="1105"/>
                  </a:lnTo>
                  <a:lnTo>
                    <a:pt x="479" y="1105"/>
                  </a:lnTo>
                  <a:lnTo>
                    <a:pt x="480" y="1105"/>
                  </a:lnTo>
                  <a:lnTo>
                    <a:pt x="480" y="1105"/>
                  </a:lnTo>
                  <a:lnTo>
                    <a:pt x="481" y="1105"/>
                  </a:lnTo>
                  <a:lnTo>
                    <a:pt x="481" y="1105"/>
                  </a:lnTo>
                  <a:lnTo>
                    <a:pt x="482" y="1105"/>
                  </a:lnTo>
                  <a:lnTo>
                    <a:pt x="482" y="1105"/>
                  </a:lnTo>
                  <a:lnTo>
                    <a:pt x="483" y="1105"/>
                  </a:lnTo>
                  <a:lnTo>
                    <a:pt x="483" y="1105"/>
                  </a:lnTo>
                  <a:lnTo>
                    <a:pt x="485" y="1105"/>
                  </a:lnTo>
                  <a:lnTo>
                    <a:pt x="485" y="1105"/>
                  </a:lnTo>
                  <a:lnTo>
                    <a:pt x="485" y="1105"/>
                  </a:lnTo>
                  <a:lnTo>
                    <a:pt x="486" y="1105"/>
                  </a:lnTo>
                  <a:lnTo>
                    <a:pt x="486" y="1105"/>
                  </a:lnTo>
                  <a:lnTo>
                    <a:pt x="488" y="1105"/>
                  </a:lnTo>
                  <a:lnTo>
                    <a:pt x="488" y="1105"/>
                  </a:lnTo>
                  <a:lnTo>
                    <a:pt x="488" y="1105"/>
                  </a:lnTo>
                  <a:lnTo>
                    <a:pt x="489" y="1105"/>
                  </a:lnTo>
                  <a:lnTo>
                    <a:pt x="489" y="1105"/>
                  </a:lnTo>
                  <a:lnTo>
                    <a:pt x="490" y="1105"/>
                  </a:lnTo>
                  <a:lnTo>
                    <a:pt x="490" y="1105"/>
                  </a:lnTo>
                  <a:lnTo>
                    <a:pt x="491" y="1105"/>
                  </a:lnTo>
                  <a:lnTo>
                    <a:pt x="491" y="1105"/>
                  </a:lnTo>
                  <a:lnTo>
                    <a:pt x="492" y="1105"/>
                  </a:lnTo>
                  <a:lnTo>
                    <a:pt x="492" y="1105"/>
                  </a:lnTo>
                  <a:lnTo>
                    <a:pt x="494" y="1105"/>
                  </a:lnTo>
                  <a:lnTo>
                    <a:pt x="494" y="1105"/>
                  </a:lnTo>
                  <a:lnTo>
                    <a:pt x="494" y="1105"/>
                  </a:lnTo>
                  <a:lnTo>
                    <a:pt x="495" y="1105"/>
                  </a:lnTo>
                  <a:lnTo>
                    <a:pt x="495" y="1105"/>
                  </a:lnTo>
                  <a:lnTo>
                    <a:pt x="496" y="1105"/>
                  </a:lnTo>
                  <a:lnTo>
                    <a:pt x="496" y="1105"/>
                  </a:lnTo>
                  <a:lnTo>
                    <a:pt x="498" y="1105"/>
                  </a:lnTo>
                  <a:lnTo>
                    <a:pt x="498" y="1105"/>
                  </a:lnTo>
                  <a:lnTo>
                    <a:pt x="498" y="1105"/>
                  </a:lnTo>
                  <a:lnTo>
                    <a:pt x="499" y="1105"/>
                  </a:lnTo>
                  <a:lnTo>
                    <a:pt x="499" y="1105"/>
                  </a:lnTo>
                  <a:lnTo>
                    <a:pt x="500" y="1105"/>
                  </a:lnTo>
                  <a:lnTo>
                    <a:pt x="500" y="1105"/>
                  </a:lnTo>
                  <a:lnTo>
                    <a:pt x="501" y="1105"/>
                  </a:lnTo>
                  <a:lnTo>
                    <a:pt x="501" y="1105"/>
                  </a:lnTo>
                  <a:lnTo>
                    <a:pt x="502" y="1105"/>
                  </a:lnTo>
                  <a:lnTo>
                    <a:pt x="502" y="1105"/>
                  </a:lnTo>
                  <a:lnTo>
                    <a:pt x="503" y="1105"/>
                  </a:lnTo>
                  <a:lnTo>
                    <a:pt x="503" y="1105"/>
                  </a:lnTo>
                  <a:lnTo>
                    <a:pt x="505" y="1105"/>
                  </a:lnTo>
                  <a:lnTo>
                    <a:pt x="505" y="1105"/>
                  </a:lnTo>
                  <a:lnTo>
                    <a:pt x="505" y="1105"/>
                  </a:lnTo>
                  <a:lnTo>
                    <a:pt x="506" y="1105"/>
                  </a:lnTo>
                  <a:lnTo>
                    <a:pt x="506" y="1105"/>
                  </a:lnTo>
                  <a:lnTo>
                    <a:pt x="507" y="1105"/>
                  </a:lnTo>
                  <a:lnTo>
                    <a:pt x="507" y="1105"/>
                  </a:lnTo>
                  <a:lnTo>
                    <a:pt x="508" y="1105"/>
                  </a:lnTo>
                  <a:lnTo>
                    <a:pt x="508" y="1105"/>
                  </a:lnTo>
                  <a:lnTo>
                    <a:pt x="509" y="1105"/>
                  </a:lnTo>
                  <a:lnTo>
                    <a:pt x="509" y="1105"/>
                  </a:lnTo>
                  <a:lnTo>
                    <a:pt x="510" y="1105"/>
                  </a:lnTo>
                  <a:lnTo>
                    <a:pt x="510" y="1105"/>
                  </a:lnTo>
                  <a:lnTo>
                    <a:pt x="511" y="1105"/>
                  </a:lnTo>
                  <a:lnTo>
                    <a:pt x="511" y="1105"/>
                  </a:lnTo>
                  <a:lnTo>
                    <a:pt x="512" y="1105"/>
                  </a:lnTo>
                  <a:lnTo>
                    <a:pt x="512" y="1105"/>
                  </a:lnTo>
                  <a:lnTo>
                    <a:pt x="513" y="1105"/>
                  </a:lnTo>
                  <a:lnTo>
                    <a:pt x="513" y="1105"/>
                  </a:lnTo>
                  <a:lnTo>
                    <a:pt x="514" y="1105"/>
                  </a:lnTo>
                  <a:lnTo>
                    <a:pt x="514" y="1105"/>
                  </a:lnTo>
                  <a:lnTo>
                    <a:pt x="515" y="1105"/>
                  </a:lnTo>
                  <a:lnTo>
                    <a:pt x="515" y="1105"/>
                  </a:lnTo>
                  <a:lnTo>
                    <a:pt x="516" y="1105"/>
                  </a:lnTo>
                  <a:lnTo>
                    <a:pt x="516" y="1105"/>
                  </a:lnTo>
                  <a:lnTo>
                    <a:pt x="517" y="1105"/>
                  </a:lnTo>
                  <a:lnTo>
                    <a:pt x="517" y="1105"/>
                  </a:lnTo>
                  <a:lnTo>
                    <a:pt x="519" y="1105"/>
                  </a:lnTo>
                  <a:lnTo>
                    <a:pt x="519" y="1105"/>
                  </a:lnTo>
                  <a:lnTo>
                    <a:pt x="519" y="1105"/>
                  </a:lnTo>
                  <a:lnTo>
                    <a:pt x="520" y="1105"/>
                  </a:lnTo>
                  <a:lnTo>
                    <a:pt x="520" y="1105"/>
                  </a:lnTo>
                  <a:lnTo>
                    <a:pt x="521" y="1105"/>
                  </a:lnTo>
                  <a:lnTo>
                    <a:pt x="521" y="1105"/>
                  </a:lnTo>
                  <a:lnTo>
                    <a:pt x="522" y="1105"/>
                  </a:lnTo>
                  <a:lnTo>
                    <a:pt x="522" y="1105"/>
                  </a:lnTo>
                  <a:lnTo>
                    <a:pt x="523" y="1105"/>
                  </a:lnTo>
                  <a:lnTo>
                    <a:pt x="523" y="1105"/>
                  </a:lnTo>
                  <a:lnTo>
                    <a:pt x="524" y="1105"/>
                  </a:lnTo>
                  <a:lnTo>
                    <a:pt x="524" y="1105"/>
                  </a:lnTo>
                  <a:lnTo>
                    <a:pt x="525" y="1105"/>
                  </a:lnTo>
                  <a:lnTo>
                    <a:pt x="525" y="1105"/>
                  </a:lnTo>
                  <a:lnTo>
                    <a:pt x="526" y="1105"/>
                  </a:lnTo>
                  <a:lnTo>
                    <a:pt x="526" y="1105"/>
                  </a:lnTo>
                  <a:lnTo>
                    <a:pt x="527" y="1105"/>
                  </a:lnTo>
                  <a:lnTo>
                    <a:pt x="527" y="1105"/>
                  </a:lnTo>
                  <a:lnTo>
                    <a:pt x="528" y="1105"/>
                  </a:lnTo>
                  <a:lnTo>
                    <a:pt x="528" y="1105"/>
                  </a:lnTo>
                  <a:lnTo>
                    <a:pt x="529" y="1105"/>
                  </a:lnTo>
                  <a:lnTo>
                    <a:pt x="529" y="1105"/>
                  </a:lnTo>
                  <a:lnTo>
                    <a:pt x="530" y="1105"/>
                  </a:lnTo>
                  <a:lnTo>
                    <a:pt x="530" y="1105"/>
                  </a:lnTo>
                  <a:lnTo>
                    <a:pt x="531" y="1105"/>
                  </a:lnTo>
                  <a:lnTo>
                    <a:pt x="531" y="1105"/>
                  </a:lnTo>
                  <a:lnTo>
                    <a:pt x="532" y="1105"/>
                  </a:lnTo>
                  <a:lnTo>
                    <a:pt x="532" y="1105"/>
                  </a:lnTo>
                  <a:lnTo>
                    <a:pt x="533" y="1105"/>
                  </a:lnTo>
                  <a:lnTo>
                    <a:pt x="533" y="1105"/>
                  </a:lnTo>
                  <a:lnTo>
                    <a:pt x="534" y="1105"/>
                  </a:lnTo>
                  <a:lnTo>
                    <a:pt x="534" y="1105"/>
                  </a:lnTo>
                  <a:lnTo>
                    <a:pt x="535" y="1105"/>
                  </a:lnTo>
                  <a:lnTo>
                    <a:pt x="535" y="1105"/>
                  </a:lnTo>
                  <a:lnTo>
                    <a:pt x="537" y="1105"/>
                  </a:lnTo>
                  <a:lnTo>
                    <a:pt x="537" y="1105"/>
                  </a:lnTo>
                  <a:lnTo>
                    <a:pt x="537" y="1105"/>
                  </a:lnTo>
                  <a:lnTo>
                    <a:pt x="538" y="1105"/>
                  </a:lnTo>
                  <a:lnTo>
                    <a:pt x="538" y="1105"/>
                  </a:lnTo>
                  <a:lnTo>
                    <a:pt x="540" y="1105"/>
                  </a:lnTo>
                  <a:lnTo>
                    <a:pt x="540" y="1105"/>
                  </a:lnTo>
                  <a:lnTo>
                    <a:pt x="540" y="1105"/>
                  </a:lnTo>
                  <a:lnTo>
                    <a:pt x="541" y="1105"/>
                  </a:lnTo>
                  <a:lnTo>
                    <a:pt x="541" y="1105"/>
                  </a:lnTo>
                  <a:lnTo>
                    <a:pt x="542" y="1105"/>
                  </a:lnTo>
                  <a:lnTo>
                    <a:pt x="542" y="1105"/>
                  </a:lnTo>
                  <a:lnTo>
                    <a:pt x="543" y="1105"/>
                  </a:lnTo>
                  <a:lnTo>
                    <a:pt x="543" y="1105"/>
                  </a:lnTo>
                  <a:lnTo>
                    <a:pt x="544" y="1105"/>
                  </a:lnTo>
                  <a:lnTo>
                    <a:pt x="544" y="1105"/>
                  </a:lnTo>
                  <a:lnTo>
                    <a:pt x="545" y="1105"/>
                  </a:lnTo>
                  <a:lnTo>
                    <a:pt x="545" y="1105"/>
                  </a:lnTo>
                  <a:lnTo>
                    <a:pt x="546" y="1105"/>
                  </a:lnTo>
                  <a:lnTo>
                    <a:pt x="546" y="1105"/>
                  </a:lnTo>
                  <a:lnTo>
                    <a:pt x="547" y="1105"/>
                  </a:lnTo>
                  <a:lnTo>
                    <a:pt x="547" y="1105"/>
                  </a:lnTo>
                  <a:lnTo>
                    <a:pt x="548" y="1105"/>
                  </a:lnTo>
                  <a:lnTo>
                    <a:pt x="548" y="1105"/>
                  </a:lnTo>
                  <a:lnTo>
                    <a:pt x="549" y="1105"/>
                  </a:lnTo>
                  <a:lnTo>
                    <a:pt x="549" y="1105"/>
                  </a:lnTo>
                  <a:lnTo>
                    <a:pt x="550" y="1105"/>
                  </a:lnTo>
                  <a:lnTo>
                    <a:pt x="550" y="1105"/>
                  </a:lnTo>
                  <a:lnTo>
                    <a:pt x="551" y="1105"/>
                  </a:lnTo>
                  <a:lnTo>
                    <a:pt x="551" y="1105"/>
                  </a:lnTo>
                  <a:lnTo>
                    <a:pt x="552" y="1105"/>
                  </a:lnTo>
                  <a:lnTo>
                    <a:pt x="552" y="1105"/>
                  </a:lnTo>
                  <a:lnTo>
                    <a:pt x="553" y="1105"/>
                  </a:lnTo>
                  <a:lnTo>
                    <a:pt x="553" y="1105"/>
                  </a:lnTo>
                  <a:lnTo>
                    <a:pt x="554" y="1105"/>
                  </a:lnTo>
                  <a:lnTo>
                    <a:pt x="554" y="1105"/>
                  </a:lnTo>
                  <a:lnTo>
                    <a:pt x="555" y="1105"/>
                  </a:lnTo>
                  <a:lnTo>
                    <a:pt x="555" y="1105"/>
                  </a:lnTo>
                  <a:lnTo>
                    <a:pt x="556" y="1105"/>
                  </a:lnTo>
                  <a:lnTo>
                    <a:pt x="556" y="1105"/>
                  </a:lnTo>
                  <a:lnTo>
                    <a:pt x="557" y="1105"/>
                  </a:lnTo>
                  <a:lnTo>
                    <a:pt x="557" y="1105"/>
                  </a:lnTo>
                  <a:lnTo>
                    <a:pt x="558" y="1105"/>
                  </a:lnTo>
                  <a:lnTo>
                    <a:pt x="558" y="1105"/>
                  </a:lnTo>
                  <a:lnTo>
                    <a:pt x="559" y="1105"/>
                  </a:lnTo>
                  <a:lnTo>
                    <a:pt x="559" y="1105"/>
                  </a:lnTo>
                  <a:lnTo>
                    <a:pt x="560" y="1105"/>
                  </a:lnTo>
                  <a:lnTo>
                    <a:pt x="560" y="1105"/>
                  </a:lnTo>
                  <a:lnTo>
                    <a:pt x="561" y="1105"/>
                  </a:lnTo>
                  <a:lnTo>
                    <a:pt x="561" y="1105"/>
                  </a:lnTo>
                  <a:lnTo>
                    <a:pt x="562" y="1105"/>
                  </a:lnTo>
                  <a:lnTo>
                    <a:pt x="562" y="1105"/>
                  </a:lnTo>
                  <a:lnTo>
                    <a:pt x="563" y="1105"/>
                  </a:lnTo>
                  <a:lnTo>
                    <a:pt x="563" y="1105"/>
                  </a:lnTo>
                  <a:lnTo>
                    <a:pt x="564" y="1105"/>
                  </a:lnTo>
                  <a:lnTo>
                    <a:pt x="564" y="1105"/>
                  </a:lnTo>
                  <a:lnTo>
                    <a:pt x="565" y="1105"/>
                  </a:lnTo>
                  <a:lnTo>
                    <a:pt x="565" y="1105"/>
                  </a:lnTo>
                  <a:lnTo>
                    <a:pt x="566" y="1105"/>
                  </a:lnTo>
                  <a:lnTo>
                    <a:pt x="566" y="1105"/>
                  </a:lnTo>
                  <a:lnTo>
                    <a:pt x="567" y="1105"/>
                  </a:lnTo>
                  <a:lnTo>
                    <a:pt x="567" y="1105"/>
                  </a:lnTo>
                  <a:lnTo>
                    <a:pt x="568" y="1105"/>
                  </a:lnTo>
                  <a:lnTo>
                    <a:pt x="568" y="1105"/>
                  </a:lnTo>
                  <a:lnTo>
                    <a:pt x="569" y="1105"/>
                  </a:lnTo>
                  <a:lnTo>
                    <a:pt x="569" y="1105"/>
                  </a:lnTo>
                  <a:lnTo>
                    <a:pt x="570" y="1105"/>
                  </a:lnTo>
                  <a:lnTo>
                    <a:pt x="570" y="1105"/>
                  </a:lnTo>
                  <a:lnTo>
                    <a:pt x="571" y="1105"/>
                  </a:lnTo>
                  <a:lnTo>
                    <a:pt x="571" y="1105"/>
                  </a:lnTo>
                  <a:lnTo>
                    <a:pt x="572" y="1105"/>
                  </a:lnTo>
                  <a:lnTo>
                    <a:pt x="572" y="1105"/>
                  </a:lnTo>
                  <a:lnTo>
                    <a:pt x="573" y="1105"/>
                  </a:lnTo>
                  <a:lnTo>
                    <a:pt x="573" y="1105"/>
                  </a:lnTo>
                  <a:lnTo>
                    <a:pt x="574" y="1105"/>
                  </a:lnTo>
                  <a:lnTo>
                    <a:pt x="574" y="1105"/>
                  </a:lnTo>
                  <a:lnTo>
                    <a:pt x="575" y="1105"/>
                  </a:lnTo>
                  <a:lnTo>
                    <a:pt x="575" y="1105"/>
                  </a:lnTo>
                  <a:lnTo>
                    <a:pt x="577" y="1105"/>
                  </a:lnTo>
                  <a:lnTo>
                    <a:pt x="577" y="1105"/>
                  </a:lnTo>
                  <a:lnTo>
                    <a:pt x="577" y="1105"/>
                  </a:lnTo>
                  <a:lnTo>
                    <a:pt x="578" y="1105"/>
                  </a:lnTo>
                  <a:lnTo>
                    <a:pt x="578" y="1105"/>
                  </a:lnTo>
                  <a:lnTo>
                    <a:pt x="579" y="1105"/>
                  </a:lnTo>
                  <a:lnTo>
                    <a:pt x="579" y="1105"/>
                  </a:lnTo>
                  <a:lnTo>
                    <a:pt x="580" y="1105"/>
                  </a:lnTo>
                  <a:lnTo>
                    <a:pt x="580" y="1105"/>
                  </a:lnTo>
                  <a:lnTo>
                    <a:pt x="582" y="1105"/>
                  </a:lnTo>
                  <a:lnTo>
                    <a:pt x="582" y="1105"/>
                  </a:lnTo>
                  <a:lnTo>
                    <a:pt x="582" y="1105"/>
                  </a:lnTo>
                  <a:lnTo>
                    <a:pt x="583" y="1105"/>
                  </a:lnTo>
                  <a:lnTo>
                    <a:pt x="583" y="1105"/>
                  </a:lnTo>
                  <a:lnTo>
                    <a:pt x="585" y="1105"/>
                  </a:lnTo>
                  <a:lnTo>
                    <a:pt x="585" y="1105"/>
                  </a:lnTo>
                  <a:lnTo>
                    <a:pt x="585" y="1105"/>
                  </a:lnTo>
                  <a:lnTo>
                    <a:pt x="586" y="1105"/>
                  </a:lnTo>
                  <a:lnTo>
                    <a:pt x="586" y="1105"/>
                  </a:lnTo>
                  <a:lnTo>
                    <a:pt x="587" y="1105"/>
                  </a:lnTo>
                  <a:lnTo>
                    <a:pt x="587" y="1105"/>
                  </a:lnTo>
                  <a:lnTo>
                    <a:pt x="588" y="1105"/>
                  </a:lnTo>
                  <a:lnTo>
                    <a:pt x="588" y="1105"/>
                  </a:lnTo>
                  <a:lnTo>
                    <a:pt x="589" y="1105"/>
                  </a:lnTo>
                  <a:lnTo>
                    <a:pt x="589" y="1105"/>
                  </a:lnTo>
                  <a:lnTo>
                    <a:pt x="590" y="1105"/>
                  </a:lnTo>
                  <a:lnTo>
                    <a:pt x="590" y="1105"/>
                  </a:lnTo>
                  <a:lnTo>
                    <a:pt x="591" y="1105"/>
                  </a:lnTo>
                  <a:lnTo>
                    <a:pt x="591" y="1105"/>
                  </a:lnTo>
                  <a:lnTo>
                    <a:pt x="592" y="1105"/>
                  </a:lnTo>
                  <a:lnTo>
                    <a:pt x="592" y="1105"/>
                  </a:lnTo>
                  <a:lnTo>
                    <a:pt x="593" y="1105"/>
                  </a:lnTo>
                  <a:lnTo>
                    <a:pt x="593" y="1105"/>
                  </a:lnTo>
                  <a:lnTo>
                    <a:pt x="594" y="1105"/>
                  </a:lnTo>
                  <a:lnTo>
                    <a:pt x="594" y="1105"/>
                  </a:lnTo>
                  <a:lnTo>
                    <a:pt x="595" y="1105"/>
                  </a:lnTo>
                  <a:lnTo>
                    <a:pt x="595" y="1105"/>
                  </a:lnTo>
                  <a:lnTo>
                    <a:pt x="596" y="1105"/>
                  </a:lnTo>
                  <a:lnTo>
                    <a:pt x="596" y="1105"/>
                  </a:lnTo>
                  <a:lnTo>
                    <a:pt x="597" y="1105"/>
                  </a:lnTo>
                  <a:lnTo>
                    <a:pt x="597" y="1105"/>
                  </a:lnTo>
                  <a:lnTo>
                    <a:pt x="598" y="1105"/>
                  </a:lnTo>
                  <a:lnTo>
                    <a:pt x="598" y="1105"/>
                  </a:lnTo>
                  <a:lnTo>
                    <a:pt x="599" y="1105"/>
                  </a:lnTo>
                  <a:lnTo>
                    <a:pt x="599" y="1105"/>
                  </a:lnTo>
                  <a:lnTo>
                    <a:pt x="600" y="1105"/>
                  </a:lnTo>
                  <a:lnTo>
                    <a:pt x="600" y="1105"/>
                  </a:lnTo>
                  <a:lnTo>
                    <a:pt x="601" y="1105"/>
                  </a:lnTo>
                  <a:lnTo>
                    <a:pt x="601" y="1105"/>
                  </a:lnTo>
                  <a:lnTo>
                    <a:pt x="602" y="1105"/>
                  </a:lnTo>
                  <a:lnTo>
                    <a:pt x="602" y="1105"/>
                  </a:lnTo>
                  <a:lnTo>
                    <a:pt x="604" y="1105"/>
                  </a:lnTo>
                  <a:lnTo>
                    <a:pt x="604" y="1105"/>
                  </a:lnTo>
                  <a:lnTo>
                    <a:pt x="604" y="1105"/>
                  </a:lnTo>
                  <a:lnTo>
                    <a:pt x="605" y="1105"/>
                  </a:lnTo>
                  <a:lnTo>
                    <a:pt x="605" y="1105"/>
                  </a:lnTo>
                  <a:lnTo>
                    <a:pt x="606" y="1105"/>
                  </a:lnTo>
                  <a:lnTo>
                    <a:pt x="606" y="1105"/>
                  </a:lnTo>
                  <a:lnTo>
                    <a:pt x="607" y="1105"/>
                  </a:lnTo>
                  <a:lnTo>
                    <a:pt x="607" y="1105"/>
                  </a:lnTo>
                  <a:lnTo>
                    <a:pt x="609" y="1105"/>
                  </a:lnTo>
                  <a:lnTo>
                    <a:pt x="609" y="1105"/>
                  </a:lnTo>
                  <a:lnTo>
                    <a:pt x="609" y="1105"/>
                  </a:lnTo>
                  <a:lnTo>
                    <a:pt x="610" y="1105"/>
                  </a:lnTo>
                  <a:lnTo>
                    <a:pt x="610" y="1105"/>
                  </a:lnTo>
                  <a:lnTo>
                    <a:pt x="611" y="1105"/>
                  </a:lnTo>
                  <a:lnTo>
                    <a:pt x="611" y="1105"/>
                  </a:lnTo>
                  <a:lnTo>
                    <a:pt x="612" y="1105"/>
                  </a:lnTo>
                  <a:lnTo>
                    <a:pt x="612" y="1105"/>
                  </a:lnTo>
                  <a:lnTo>
                    <a:pt x="613" y="1105"/>
                  </a:lnTo>
                  <a:lnTo>
                    <a:pt x="613" y="1105"/>
                  </a:lnTo>
                  <a:lnTo>
                    <a:pt x="614" y="1105"/>
                  </a:lnTo>
                  <a:lnTo>
                    <a:pt x="614" y="1105"/>
                  </a:lnTo>
                  <a:lnTo>
                    <a:pt x="615" y="1105"/>
                  </a:lnTo>
                  <a:lnTo>
                    <a:pt x="615" y="1105"/>
                  </a:lnTo>
                  <a:lnTo>
                    <a:pt x="617" y="1105"/>
                  </a:lnTo>
                  <a:lnTo>
                    <a:pt x="617" y="1105"/>
                  </a:lnTo>
                  <a:lnTo>
                    <a:pt x="617" y="1105"/>
                  </a:lnTo>
                  <a:lnTo>
                    <a:pt x="618" y="1105"/>
                  </a:lnTo>
                  <a:lnTo>
                    <a:pt x="618" y="1105"/>
                  </a:lnTo>
                  <a:lnTo>
                    <a:pt x="619" y="1105"/>
                  </a:lnTo>
                  <a:lnTo>
                    <a:pt x="619" y="1105"/>
                  </a:lnTo>
                  <a:lnTo>
                    <a:pt x="620" y="1105"/>
                  </a:lnTo>
                  <a:lnTo>
                    <a:pt x="620" y="1105"/>
                  </a:lnTo>
                  <a:lnTo>
                    <a:pt x="621" y="1105"/>
                  </a:lnTo>
                  <a:lnTo>
                    <a:pt x="621" y="1105"/>
                  </a:lnTo>
                  <a:lnTo>
                    <a:pt x="622" y="1105"/>
                  </a:lnTo>
                  <a:lnTo>
                    <a:pt x="622" y="1105"/>
                  </a:lnTo>
                  <a:lnTo>
                    <a:pt x="623" y="1105"/>
                  </a:lnTo>
                  <a:lnTo>
                    <a:pt x="623" y="1105"/>
                  </a:lnTo>
                  <a:lnTo>
                    <a:pt x="624" y="1105"/>
                  </a:lnTo>
                  <a:lnTo>
                    <a:pt x="624" y="1105"/>
                  </a:lnTo>
                  <a:lnTo>
                    <a:pt x="625" y="1105"/>
                  </a:lnTo>
                  <a:lnTo>
                    <a:pt x="625" y="1105"/>
                  </a:lnTo>
                  <a:lnTo>
                    <a:pt x="626" y="1105"/>
                  </a:lnTo>
                  <a:lnTo>
                    <a:pt x="626" y="1105"/>
                  </a:lnTo>
                  <a:lnTo>
                    <a:pt x="627" y="1105"/>
                  </a:lnTo>
                  <a:lnTo>
                    <a:pt x="627" y="1105"/>
                  </a:lnTo>
                  <a:lnTo>
                    <a:pt x="629" y="1105"/>
                  </a:lnTo>
                  <a:lnTo>
                    <a:pt x="629" y="1105"/>
                  </a:lnTo>
                  <a:lnTo>
                    <a:pt x="629" y="1105"/>
                  </a:lnTo>
                  <a:lnTo>
                    <a:pt x="630" y="1105"/>
                  </a:lnTo>
                  <a:lnTo>
                    <a:pt x="630" y="1105"/>
                  </a:lnTo>
                  <a:lnTo>
                    <a:pt x="631" y="1105"/>
                  </a:lnTo>
                  <a:lnTo>
                    <a:pt x="631" y="1105"/>
                  </a:lnTo>
                  <a:lnTo>
                    <a:pt x="632" y="1105"/>
                  </a:lnTo>
                  <a:lnTo>
                    <a:pt x="632" y="1105"/>
                  </a:lnTo>
                  <a:lnTo>
                    <a:pt x="633" y="1105"/>
                  </a:lnTo>
                  <a:lnTo>
                    <a:pt x="633" y="1105"/>
                  </a:lnTo>
                  <a:lnTo>
                    <a:pt x="634" y="1105"/>
                  </a:lnTo>
                  <a:lnTo>
                    <a:pt x="634" y="1105"/>
                  </a:lnTo>
                  <a:lnTo>
                    <a:pt x="635" y="1105"/>
                  </a:lnTo>
                  <a:lnTo>
                    <a:pt x="635" y="1105"/>
                  </a:lnTo>
                  <a:lnTo>
                    <a:pt x="636" y="1105"/>
                  </a:lnTo>
                  <a:lnTo>
                    <a:pt x="636" y="1105"/>
                  </a:lnTo>
                  <a:lnTo>
                    <a:pt x="637" y="1105"/>
                  </a:lnTo>
                  <a:lnTo>
                    <a:pt x="637" y="1105"/>
                  </a:lnTo>
                  <a:lnTo>
                    <a:pt x="638" y="1105"/>
                  </a:lnTo>
                  <a:lnTo>
                    <a:pt x="638" y="1105"/>
                  </a:lnTo>
                  <a:lnTo>
                    <a:pt x="639" y="1105"/>
                  </a:lnTo>
                  <a:lnTo>
                    <a:pt x="639" y="1105"/>
                  </a:lnTo>
                  <a:lnTo>
                    <a:pt x="640" y="1105"/>
                  </a:lnTo>
                  <a:lnTo>
                    <a:pt x="640" y="1105"/>
                  </a:lnTo>
                  <a:lnTo>
                    <a:pt x="641" y="1105"/>
                  </a:lnTo>
                  <a:lnTo>
                    <a:pt x="641" y="1105"/>
                  </a:lnTo>
                  <a:lnTo>
                    <a:pt x="642" y="1105"/>
                  </a:lnTo>
                  <a:lnTo>
                    <a:pt x="642" y="1105"/>
                  </a:lnTo>
                  <a:lnTo>
                    <a:pt x="643" y="1105"/>
                  </a:lnTo>
                  <a:lnTo>
                    <a:pt x="643" y="1105"/>
                  </a:lnTo>
                  <a:lnTo>
                    <a:pt x="644" y="1105"/>
                  </a:lnTo>
                  <a:lnTo>
                    <a:pt x="644" y="1105"/>
                  </a:lnTo>
                  <a:lnTo>
                    <a:pt x="646" y="1105"/>
                  </a:lnTo>
                  <a:lnTo>
                    <a:pt x="646" y="1105"/>
                  </a:lnTo>
                  <a:lnTo>
                    <a:pt x="646" y="1105"/>
                  </a:lnTo>
                  <a:lnTo>
                    <a:pt x="647" y="1105"/>
                  </a:lnTo>
                  <a:lnTo>
                    <a:pt x="647" y="1105"/>
                  </a:lnTo>
                  <a:lnTo>
                    <a:pt x="648" y="1105"/>
                  </a:lnTo>
                  <a:lnTo>
                    <a:pt x="648" y="1105"/>
                  </a:lnTo>
                  <a:lnTo>
                    <a:pt x="650" y="1105"/>
                  </a:lnTo>
                  <a:lnTo>
                    <a:pt x="650" y="1105"/>
                  </a:lnTo>
                  <a:lnTo>
                    <a:pt x="650" y="1105"/>
                  </a:lnTo>
                  <a:lnTo>
                    <a:pt x="652" y="1105"/>
                  </a:lnTo>
                  <a:lnTo>
                    <a:pt x="652" y="1105"/>
                  </a:lnTo>
                  <a:lnTo>
                    <a:pt x="652" y="1105"/>
                  </a:lnTo>
                  <a:lnTo>
                    <a:pt x="653" y="1105"/>
                  </a:lnTo>
                  <a:lnTo>
                    <a:pt x="653" y="1105"/>
                  </a:lnTo>
                  <a:lnTo>
                    <a:pt x="654" y="1105"/>
                  </a:lnTo>
                  <a:lnTo>
                    <a:pt x="654" y="1105"/>
                  </a:lnTo>
                  <a:lnTo>
                    <a:pt x="655" y="1105"/>
                  </a:lnTo>
                  <a:lnTo>
                    <a:pt x="655" y="1105"/>
                  </a:lnTo>
                  <a:lnTo>
                    <a:pt x="658" y="1105"/>
                  </a:lnTo>
                  <a:lnTo>
                    <a:pt x="658" y="1105"/>
                  </a:lnTo>
                  <a:lnTo>
                    <a:pt x="658" y="1105"/>
                  </a:lnTo>
                  <a:lnTo>
                    <a:pt x="659" y="1105"/>
                  </a:lnTo>
                  <a:lnTo>
                    <a:pt x="659" y="1105"/>
                  </a:lnTo>
                  <a:lnTo>
                    <a:pt x="660" y="1105"/>
                  </a:lnTo>
                  <a:lnTo>
                    <a:pt x="660" y="1105"/>
                  </a:lnTo>
                  <a:lnTo>
                    <a:pt x="661" y="1105"/>
                  </a:lnTo>
                  <a:lnTo>
                    <a:pt x="661" y="1105"/>
                  </a:lnTo>
                  <a:lnTo>
                    <a:pt x="662" y="1105"/>
                  </a:lnTo>
                  <a:lnTo>
                    <a:pt x="662" y="1105"/>
                  </a:lnTo>
                  <a:lnTo>
                    <a:pt x="663" y="1105"/>
                  </a:lnTo>
                  <a:lnTo>
                    <a:pt x="663" y="1105"/>
                  </a:lnTo>
                  <a:lnTo>
                    <a:pt x="664" y="1105"/>
                  </a:lnTo>
                  <a:lnTo>
                    <a:pt x="664" y="1105"/>
                  </a:lnTo>
                  <a:lnTo>
                    <a:pt x="665" y="1105"/>
                  </a:lnTo>
                  <a:lnTo>
                    <a:pt x="665" y="1105"/>
                  </a:lnTo>
                  <a:lnTo>
                    <a:pt x="666" y="1105"/>
                  </a:lnTo>
                  <a:lnTo>
                    <a:pt x="666" y="1105"/>
                  </a:lnTo>
                  <a:lnTo>
                    <a:pt x="667" y="1105"/>
                  </a:lnTo>
                  <a:lnTo>
                    <a:pt x="667" y="1105"/>
                  </a:lnTo>
                  <a:lnTo>
                    <a:pt x="668" y="1105"/>
                  </a:lnTo>
                  <a:lnTo>
                    <a:pt x="668" y="1105"/>
                  </a:lnTo>
                  <a:lnTo>
                    <a:pt x="669" y="1105"/>
                  </a:lnTo>
                  <a:lnTo>
                    <a:pt x="669" y="1105"/>
                  </a:lnTo>
                  <a:lnTo>
                    <a:pt x="671" y="1105"/>
                  </a:lnTo>
                  <a:lnTo>
                    <a:pt x="671" y="1105"/>
                  </a:lnTo>
                  <a:lnTo>
                    <a:pt x="671" y="1105"/>
                  </a:lnTo>
                  <a:lnTo>
                    <a:pt x="672" y="1105"/>
                  </a:lnTo>
                  <a:lnTo>
                    <a:pt x="672" y="1105"/>
                  </a:lnTo>
                  <a:lnTo>
                    <a:pt x="673" y="1105"/>
                  </a:lnTo>
                  <a:lnTo>
                    <a:pt x="673" y="1105"/>
                  </a:lnTo>
                  <a:lnTo>
                    <a:pt x="674" y="1105"/>
                  </a:lnTo>
                  <a:lnTo>
                    <a:pt x="674" y="1105"/>
                  </a:lnTo>
                  <a:lnTo>
                    <a:pt x="675" y="1105"/>
                  </a:lnTo>
                  <a:lnTo>
                    <a:pt x="675" y="1105"/>
                  </a:lnTo>
                  <a:lnTo>
                    <a:pt x="676" y="1105"/>
                  </a:lnTo>
                  <a:lnTo>
                    <a:pt x="676" y="1105"/>
                  </a:lnTo>
                  <a:lnTo>
                    <a:pt x="677" y="1105"/>
                  </a:lnTo>
                  <a:lnTo>
                    <a:pt x="677" y="1105"/>
                  </a:lnTo>
                  <a:lnTo>
                    <a:pt x="678" y="1105"/>
                  </a:lnTo>
                  <a:lnTo>
                    <a:pt x="678" y="1105"/>
                  </a:lnTo>
                  <a:lnTo>
                    <a:pt x="679" y="1105"/>
                  </a:lnTo>
                  <a:lnTo>
                    <a:pt x="679" y="1105"/>
                  </a:lnTo>
                  <a:lnTo>
                    <a:pt x="680" y="1105"/>
                  </a:lnTo>
                  <a:lnTo>
                    <a:pt x="680" y="1105"/>
                  </a:lnTo>
                  <a:lnTo>
                    <a:pt x="681" y="1105"/>
                  </a:lnTo>
                  <a:lnTo>
                    <a:pt x="681" y="1105"/>
                  </a:lnTo>
                  <a:lnTo>
                    <a:pt x="682" y="1105"/>
                  </a:lnTo>
                  <a:lnTo>
                    <a:pt x="682" y="1105"/>
                  </a:lnTo>
                  <a:lnTo>
                    <a:pt x="683" y="1105"/>
                  </a:lnTo>
                  <a:lnTo>
                    <a:pt x="683" y="1105"/>
                  </a:lnTo>
                  <a:lnTo>
                    <a:pt x="684" y="1105"/>
                  </a:lnTo>
                  <a:lnTo>
                    <a:pt x="684" y="1105"/>
                  </a:lnTo>
                  <a:lnTo>
                    <a:pt x="685" y="1105"/>
                  </a:lnTo>
                  <a:lnTo>
                    <a:pt x="685" y="1105"/>
                  </a:lnTo>
                  <a:lnTo>
                    <a:pt x="686" y="1105"/>
                  </a:lnTo>
                  <a:lnTo>
                    <a:pt x="686" y="1105"/>
                  </a:lnTo>
                  <a:lnTo>
                    <a:pt x="687" y="1105"/>
                  </a:lnTo>
                  <a:lnTo>
                    <a:pt x="687" y="1105"/>
                  </a:lnTo>
                  <a:lnTo>
                    <a:pt x="688" y="1105"/>
                  </a:lnTo>
                  <a:lnTo>
                    <a:pt x="688" y="1105"/>
                  </a:lnTo>
                  <a:lnTo>
                    <a:pt x="689" y="1105"/>
                  </a:lnTo>
                  <a:lnTo>
                    <a:pt x="689" y="1105"/>
                  </a:lnTo>
                  <a:lnTo>
                    <a:pt x="690" y="1105"/>
                  </a:lnTo>
                  <a:lnTo>
                    <a:pt x="690" y="1105"/>
                  </a:lnTo>
                  <a:lnTo>
                    <a:pt x="691" y="1105"/>
                  </a:lnTo>
                  <a:lnTo>
                    <a:pt x="691" y="1105"/>
                  </a:lnTo>
                  <a:lnTo>
                    <a:pt x="692" y="1105"/>
                  </a:lnTo>
                  <a:lnTo>
                    <a:pt x="692" y="1105"/>
                  </a:lnTo>
                  <a:lnTo>
                    <a:pt x="693" y="1105"/>
                  </a:lnTo>
                  <a:lnTo>
                    <a:pt x="693" y="1105"/>
                  </a:lnTo>
                  <a:lnTo>
                    <a:pt x="694" y="1105"/>
                  </a:lnTo>
                  <a:lnTo>
                    <a:pt x="694" y="1105"/>
                  </a:lnTo>
                  <a:lnTo>
                    <a:pt x="695" y="1105"/>
                  </a:lnTo>
                  <a:lnTo>
                    <a:pt x="695" y="1105"/>
                  </a:lnTo>
                  <a:lnTo>
                    <a:pt x="696" y="1105"/>
                  </a:lnTo>
                  <a:lnTo>
                    <a:pt x="696" y="1105"/>
                  </a:lnTo>
                  <a:lnTo>
                    <a:pt x="697" y="1105"/>
                  </a:lnTo>
                  <a:lnTo>
                    <a:pt x="697" y="1105"/>
                  </a:lnTo>
                  <a:lnTo>
                    <a:pt x="699" y="1105"/>
                  </a:lnTo>
                  <a:lnTo>
                    <a:pt x="699" y="1105"/>
                  </a:lnTo>
                  <a:lnTo>
                    <a:pt x="699" y="1105"/>
                  </a:lnTo>
                  <a:lnTo>
                    <a:pt x="700" y="1105"/>
                  </a:lnTo>
                  <a:lnTo>
                    <a:pt x="700" y="1105"/>
                  </a:lnTo>
                  <a:lnTo>
                    <a:pt x="701" y="1105"/>
                  </a:lnTo>
                  <a:lnTo>
                    <a:pt x="701" y="1105"/>
                  </a:lnTo>
                  <a:lnTo>
                    <a:pt x="702" y="1105"/>
                  </a:lnTo>
                  <a:lnTo>
                    <a:pt x="702" y="1105"/>
                  </a:lnTo>
                  <a:lnTo>
                    <a:pt x="703" y="1105"/>
                  </a:lnTo>
                  <a:lnTo>
                    <a:pt x="703" y="1105"/>
                  </a:lnTo>
                  <a:lnTo>
                    <a:pt x="704" y="1105"/>
                  </a:lnTo>
                  <a:lnTo>
                    <a:pt x="704" y="1105"/>
                  </a:lnTo>
                  <a:lnTo>
                    <a:pt x="705" y="1105"/>
                  </a:lnTo>
                  <a:lnTo>
                    <a:pt x="705" y="1105"/>
                  </a:lnTo>
                  <a:lnTo>
                    <a:pt x="706" y="1105"/>
                  </a:lnTo>
                  <a:lnTo>
                    <a:pt x="706" y="1105"/>
                  </a:lnTo>
                  <a:lnTo>
                    <a:pt x="707" y="1105"/>
                  </a:lnTo>
                  <a:lnTo>
                    <a:pt x="707" y="1105"/>
                  </a:lnTo>
                  <a:lnTo>
                    <a:pt x="708" y="1105"/>
                  </a:lnTo>
                  <a:lnTo>
                    <a:pt x="708" y="1105"/>
                  </a:lnTo>
                  <a:lnTo>
                    <a:pt x="709" y="1105"/>
                  </a:lnTo>
                  <a:lnTo>
                    <a:pt x="709" y="1105"/>
                  </a:lnTo>
                  <a:lnTo>
                    <a:pt x="710" y="1105"/>
                  </a:lnTo>
                  <a:lnTo>
                    <a:pt x="710" y="1105"/>
                  </a:lnTo>
                  <a:lnTo>
                    <a:pt x="711" y="1102"/>
                  </a:lnTo>
                  <a:lnTo>
                    <a:pt x="711" y="1105"/>
                  </a:lnTo>
                  <a:lnTo>
                    <a:pt x="712" y="1105"/>
                  </a:lnTo>
                  <a:lnTo>
                    <a:pt x="712" y="1105"/>
                  </a:lnTo>
                  <a:lnTo>
                    <a:pt x="714" y="1105"/>
                  </a:lnTo>
                  <a:lnTo>
                    <a:pt x="714" y="1105"/>
                  </a:lnTo>
                  <a:lnTo>
                    <a:pt x="714" y="1105"/>
                  </a:lnTo>
                  <a:lnTo>
                    <a:pt x="715" y="1105"/>
                  </a:lnTo>
                  <a:lnTo>
                    <a:pt x="715" y="1105"/>
                  </a:lnTo>
                  <a:lnTo>
                    <a:pt x="716" y="1105"/>
                  </a:lnTo>
                  <a:lnTo>
                    <a:pt x="716" y="1105"/>
                  </a:lnTo>
                  <a:lnTo>
                    <a:pt x="717" y="1105"/>
                  </a:lnTo>
                  <a:lnTo>
                    <a:pt x="717" y="1105"/>
                  </a:lnTo>
                  <a:lnTo>
                    <a:pt x="719" y="1105"/>
                  </a:lnTo>
                  <a:lnTo>
                    <a:pt x="719" y="1105"/>
                  </a:lnTo>
                  <a:lnTo>
                    <a:pt x="719" y="1105"/>
                  </a:lnTo>
                  <a:lnTo>
                    <a:pt x="720" y="1105"/>
                  </a:lnTo>
                  <a:lnTo>
                    <a:pt x="720" y="1105"/>
                  </a:lnTo>
                  <a:lnTo>
                    <a:pt x="721" y="1105"/>
                  </a:lnTo>
                  <a:lnTo>
                    <a:pt x="721" y="1105"/>
                  </a:lnTo>
                  <a:lnTo>
                    <a:pt x="722" y="1105"/>
                  </a:lnTo>
                  <a:lnTo>
                    <a:pt x="722" y="1105"/>
                  </a:lnTo>
                  <a:lnTo>
                    <a:pt x="723" y="1105"/>
                  </a:lnTo>
                  <a:lnTo>
                    <a:pt x="723" y="1105"/>
                  </a:lnTo>
                  <a:lnTo>
                    <a:pt x="724" y="1105"/>
                  </a:lnTo>
                  <a:lnTo>
                    <a:pt x="724" y="1105"/>
                  </a:lnTo>
                  <a:lnTo>
                    <a:pt x="725" y="1105"/>
                  </a:lnTo>
                  <a:lnTo>
                    <a:pt x="725" y="1105"/>
                  </a:lnTo>
                  <a:lnTo>
                    <a:pt x="726" y="1105"/>
                  </a:lnTo>
                  <a:lnTo>
                    <a:pt x="726" y="1105"/>
                  </a:lnTo>
                  <a:lnTo>
                    <a:pt x="727" y="1105"/>
                  </a:lnTo>
                  <a:lnTo>
                    <a:pt x="727" y="1105"/>
                  </a:lnTo>
                  <a:lnTo>
                    <a:pt x="729" y="1105"/>
                  </a:lnTo>
                  <a:lnTo>
                    <a:pt x="729" y="1105"/>
                  </a:lnTo>
                  <a:lnTo>
                    <a:pt x="729" y="1105"/>
                  </a:lnTo>
                  <a:lnTo>
                    <a:pt x="730" y="1105"/>
                  </a:lnTo>
                  <a:lnTo>
                    <a:pt x="730" y="1105"/>
                  </a:lnTo>
                  <a:lnTo>
                    <a:pt x="731" y="1105"/>
                  </a:lnTo>
                  <a:lnTo>
                    <a:pt x="731" y="1105"/>
                  </a:lnTo>
                  <a:lnTo>
                    <a:pt x="732" y="1105"/>
                  </a:lnTo>
                  <a:lnTo>
                    <a:pt x="732" y="1105"/>
                  </a:lnTo>
                  <a:lnTo>
                    <a:pt x="734" y="1105"/>
                  </a:lnTo>
                  <a:lnTo>
                    <a:pt x="734" y="1105"/>
                  </a:lnTo>
                  <a:lnTo>
                    <a:pt x="734" y="1105"/>
                  </a:lnTo>
                  <a:lnTo>
                    <a:pt x="735" y="1105"/>
                  </a:lnTo>
                  <a:lnTo>
                    <a:pt x="735" y="1105"/>
                  </a:lnTo>
                  <a:lnTo>
                    <a:pt x="736" y="1105"/>
                  </a:lnTo>
                  <a:lnTo>
                    <a:pt x="736" y="1105"/>
                  </a:lnTo>
                  <a:lnTo>
                    <a:pt x="737" y="1105"/>
                  </a:lnTo>
                  <a:lnTo>
                    <a:pt x="737" y="1105"/>
                  </a:lnTo>
                  <a:lnTo>
                    <a:pt x="738" y="1105"/>
                  </a:lnTo>
                  <a:lnTo>
                    <a:pt x="738" y="1105"/>
                  </a:lnTo>
                  <a:lnTo>
                    <a:pt x="739" y="1105"/>
                  </a:lnTo>
                  <a:lnTo>
                    <a:pt x="739" y="1105"/>
                  </a:lnTo>
                  <a:lnTo>
                    <a:pt x="740" y="1105"/>
                  </a:lnTo>
                  <a:lnTo>
                    <a:pt x="740" y="1105"/>
                  </a:lnTo>
                  <a:lnTo>
                    <a:pt x="743" y="1105"/>
                  </a:lnTo>
                  <a:lnTo>
                    <a:pt x="743" y="1105"/>
                  </a:lnTo>
                  <a:lnTo>
                    <a:pt x="743" y="1105"/>
                  </a:lnTo>
                  <a:lnTo>
                    <a:pt x="744" y="1105"/>
                  </a:lnTo>
                  <a:lnTo>
                    <a:pt x="744" y="1105"/>
                  </a:lnTo>
                  <a:lnTo>
                    <a:pt x="745" y="1105"/>
                  </a:lnTo>
                  <a:lnTo>
                    <a:pt x="745" y="1105"/>
                  </a:lnTo>
                  <a:lnTo>
                    <a:pt x="746" y="1105"/>
                  </a:lnTo>
                  <a:lnTo>
                    <a:pt x="746" y="1105"/>
                  </a:lnTo>
                  <a:lnTo>
                    <a:pt x="748" y="1105"/>
                  </a:lnTo>
                  <a:lnTo>
                    <a:pt x="748" y="1105"/>
                  </a:lnTo>
                  <a:lnTo>
                    <a:pt x="748" y="1105"/>
                  </a:lnTo>
                  <a:lnTo>
                    <a:pt x="749" y="1105"/>
                  </a:lnTo>
                  <a:lnTo>
                    <a:pt x="749" y="1105"/>
                  </a:lnTo>
                  <a:lnTo>
                    <a:pt x="750" y="1105"/>
                  </a:lnTo>
                  <a:lnTo>
                    <a:pt x="750" y="1105"/>
                  </a:lnTo>
                  <a:lnTo>
                    <a:pt x="751" y="1105"/>
                  </a:lnTo>
                  <a:lnTo>
                    <a:pt x="751" y="1105"/>
                  </a:lnTo>
                  <a:lnTo>
                    <a:pt x="752" y="1105"/>
                  </a:lnTo>
                  <a:lnTo>
                    <a:pt x="752" y="1105"/>
                  </a:lnTo>
                  <a:lnTo>
                    <a:pt x="755" y="1105"/>
                  </a:lnTo>
                  <a:lnTo>
                    <a:pt x="755" y="1105"/>
                  </a:lnTo>
                  <a:lnTo>
                    <a:pt x="755" y="1105"/>
                  </a:lnTo>
                  <a:lnTo>
                    <a:pt x="757" y="1105"/>
                  </a:lnTo>
                  <a:lnTo>
                    <a:pt x="757" y="1105"/>
                  </a:lnTo>
                  <a:lnTo>
                    <a:pt x="757" y="1105"/>
                  </a:lnTo>
                  <a:lnTo>
                    <a:pt x="759" y="1105"/>
                  </a:lnTo>
                  <a:lnTo>
                    <a:pt x="759" y="1105"/>
                  </a:lnTo>
                  <a:lnTo>
                    <a:pt x="759" y="1105"/>
                  </a:lnTo>
                  <a:lnTo>
                    <a:pt x="760" y="1105"/>
                  </a:lnTo>
                  <a:lnTo>
                    <a:pt x="760" y="1105"/>
                  </a:lnTo>
                  <a:lnTo>
                    <a:pt x="761" y="1105"/>
                  </a:lnTo>
                  <a:lnTo>
                    <a:pt x="761" y="1105"/>
                  </a:lnTo>
                  <a:lnTo>
                    <a:pt x="762" y="1105"/>
                  </a:lnTo>
                  <a:lnTo>
                    <a:pt x="762" y="1105"/>
                  </a:lnTo>
                  <a:lnTo>
                    <a:pt x="763" y="1105"/>
                  </a:lnTo>
                  <a:lnTo>
                    <a:pt x="763" y="1105"/>
                  </a:lnTo>
                  <a:lnTo>
                    <a:pt x="764" y="1105"/>
                  </a:lnTo>
                  <a:lnTo>
                    <a:pt x="764" y="1105"/>
                  </a:lnTo>
                  <a:lnTo>
                    <a:pt x="766" y="1105"/>
                  </a:lnTo>
                  <a:lnTo>
                    <a:pt x="766" y="1105"/>
                  </a:lnTo>
                  <a:lnTo>
                    <a:pt x="766" y="1105"/>
                  </a:lnTo>
                  <a:lnTo>
                    <a:pt x="767" y="1105"/>
                  </a:lnTo>
                  <a:lnTo>
                    <a:pt x="767" y="1105"/>
                  </a:lnTo>
                  <a:lnTo>
                    <a:pt x="768" y="1105"/>
                  </a:lnTo>
                  <a:lnTo>
                    <a:pt x="768" y="1105"/>
                  </a:lnTo>
                  <a:lnTo>
                    <a:pt x="769" y="1105"/>
                  </a:lnTo>
                  <a:lnTo>
                    <a:pt x="769" y="1105"/>
                  </a:lnTo>
                  <a:lnTo>
                    <a:pt x="770" y="1105"/>
                  </a:lnTo>
                  <a:lnTo>
                    <a:pt x="770" y="1105"/>
                  </a:lnTo>
                  <a:lnTo>
                    <a:pt x="771" y="1105"/>
                  </a:lnTo>
                  <a:lnTo>
                    <a:pt x="771" y="1105"/>
                  </a:lnTo>
                  <a:lnTo>
                    <a:pt x="772" y="1105"/>
                  </a:lnTo>
                  <a:lnTo>
                    <a:pt x="772" y="1105"/>
                  </a:lnTo>
                  <a:lnTo>
                    <a:pt x="773" y="1105"/>
                  </a:lnTo>
                  <a:lnTo>
                    <a:pt x="773" y="1105"/>
                  </a:lnTo>
                  <a:lnTo>
                    <a:pt x="774" y="1105"/>
                  </a:lnTo>
                  <a:lnTo>
                    <a:pt x="774" y="1105"/>
                  </a:lnTo>
                  <a:lnTo>
                    <a:pt x="775" y="1105"/>
                  </a:lnTo>
                  <a:lnTo>
                    <a:pt x="775" y="1105"/>
                  </a:lnTo>
                  <a:lnTo>
                    <a:pt x="776" y="1105"/>
                  </a:lnTo>
                  <a:lnTo>
                    <a:pt x="776" y="1105"/>
                  </a:lnTo>
                  <a:lnTo>
                    <a:pt x="777" y="1105"/>
                  </a:lnTo>
                  <a:lnTo>
                    <a:pt x="777" y="1105"/>
                  </a:lnTo>
                  <a:lnTo>
                    <a:pt x="778" y="1105"/>
                  </a:lnTo>
                  <a:lnTo>
                    <a:pt x="778" y="1105"/>
                  </a:lnTo>
                  <a:lnTo>
                    <a:pt x="779" y="1105"/>
                  </a:lnTo>
                  <a:lnTo>
                    <a:pt x="779" y="1105"/>
                  </a:lnTo>
                  <a:lnTo>
                    <a:pt x="780" y="1105"/>
                  </a:lnTo>
                  <a:lnTo>
                    <a:pt x="780" y="1105"/>
                  </a:lnTo>
                  <a:lnTo>
                    <a:pt x="781" y="1105"/>
                  </a:lnTo>
                  <a:lnTo>
                    <a:pt x="781" y="1105"/>
                  </a:lnTo>
                  <a:lnTo>
                    <a:pt x="782" y="1105"/>
                  </a:lnTo>
                  <a:lnTo>
                    <a:pt x="782" y="1105"/>
                  </a:lnTo>
                  <a:lnTo>
                    <a:pt x="783" y="1105"/>
                  </a:lnTo>
                  <a:lnTo>
                    <a:pt x="783" y="1105"/>
                  </a:lnTo>
                  <a:lnTo>
                    <a:pt x="784" y="1104"/>
                  </a:lnTo>
                  <a:lnTo>
                    <a:pt x="784" y="1105"/>
                  </a:lnTo>
                  <a:lnTo>
                    <a:pt x="785" y="1105"/>
                  </a:lnTo>
                  <a:lnTo>
                    <a:pt x="785" y="1105"/>
                  </a:lnTo>
                  <a:lnTo>
                    <a:pt x="786" y="1105"/>
                  </a:lnTo>
                  <a:lnTo>
                    <a:pt x="786" y="1105"/>
                  </a:lnTo>
                  <a:lnTo>
                    <a:pt x="787" y="1105"/>
                  </a:lnTo>
                  <a:lnTo>
                    <a:pt x="787" y="1105"/>
                  </a:lnTo>
                  <a:lnTo>
                    <a:pt x="788" y="1105"/>
                  </a:lnTo>
                  <a:lnTo>
                    <a:pt x="788" y="1105"/>
                  </a:lnTo>
                  <a:lnTo>
                    <a:pt x="789" y="1105"/>
                  </a:lnTo>
                  <a:lnTo>
                    <a:pt x="789" y="1105"/>
                  </a:lnTo>
                  <a:lnTo>
                    <a:pt x="790" y="1105"/>
                  </a:lnTo>
                  <a:lnTo>
                    <a:pt x="790" y="1105"/>
                  </a:lnTo>
                  <a:lnTo>
                    <a:pt x="791" y="1105"/>
                  </a:lnTo>
                  <a:lnTo>
                    <a:pt x="791" y="1105"/>
                  </a:lnTo>
                  <a:lnTo>
                    <a:pt x="793" y="1105"/>
                  </a:lnTo>
                  <a:lnTo>
                    <a:pt x="793" y="1105"/>
                  </a:lnTo>
                  <a:lnTo>
                    <a:pt x="793" y="1105"/>
                  </a:lnTo>
                  <a:lnTo>
                    <a:pt x="795" y="1105"/>
                  </a:lnTo>
                  <a:lnTo>
                    <a:pt x="795" y="1105"/>
                  </a:lnTo>
                  <a:lnTo>
                    <a:pt x="795" y="1105"/>
                  </a:lnTo>
                  <a:lnTo>
                    <a:pt x="796" y="1103"/>
                  </a:lnTo>
                  <a:lnTo>
                    <a:pt x="796" y="1105"/>
                  </a:lnTo>
                  <a:lnTo>
                    <a:pt x="797" y="1105"/>
                  </a:lnTo>
                  <a:lnTo>
                    <a:pt x="797" y="1105"/>
                  </a:lnTo>
                  <a:lnTo>
                    <a:pt x="798" y="1105"/>
                  </a:lnTo>
                  <a:lnTo>
                    <a:pt x="798" y="1105"/>
                  </a:lnTo>
                  <a:lnTo>
                    <a:pt x="799" y="1105"/>
                  </a:lnTo>
                  <a:lnTo>
                    <a:pt x="799" y="1105"/>
                  </a:lnTo>
                  <a:lnTo>
                    <a:pt x="800" y="1105"/>
                  </a:lnTo>
                  <a:lnTo>
                    <a:pt x="800" y="1105"/>
                  </a:lnTo>
                  <a:lnTo>
                    <a:pt x="801" y="1105"/>
                  </a:lnTo>
                  <a:lnTo>
                    <a:pt x="801" y="1105"/>
                  </a:lnTo>
                  <a:lnTo>
                    <a:pt x="802" y="1105"/>
                  </a:lnTo>
                  <a:lnTo>
                    <a:pt x="802" y="1105"/>
                  </a:lnTo>
                  <a:lnTo>
                    <a:pt x="803" y="1105"/>
                  </a:lnTo>
                  <a:lnTo>
                    <a:pt x="803" y="1105"/>
                  </a:lnTo>
                  <a:lnTo>
                    <a:pt x="805" y="1105"/>
                  </a:lnTo>
                  <a:lnTo>
                    <a:pt x="805" y="1105"/>
                  </a:lnTo>
                  <a:lnTo>
                    <a:pt x="805" y="1105"/>
                  </a:lnTo>
                  <a:lnTo>
                    <a:pt x="808" y="1105"/>
                  </a:lnTo>
                  <a:lnTo>
                    <a:pt x="808" y="1105"/>
                  </a:lnTo>
                  <a:lnTo>
                    <a:pt x="808" y="1105"/>
                  </a:lnTo>
                  <a:lnTo>
                    <a:pt x="809" y="1105"/>
                  </a:lnTo>
                  <a:lnTo>
                    <a:pt x="809" y="1105"/>
                  </a:lnTo>
                  <a:lnTo>
                    <a:pt x="810" y="1105"/>
                  </a:lnTo>
                  <a:lnTo>
                    <a:pt x="810" y="1105"/>
                  </a:lnTo>
                  <a:lnTo>
                    <a:pt x="812" y="1105"/>
                  </a:lnTo>
                  <a:lnTo>
                    <a:pt x="812" y="1105"/>
                  </a:lnTo>
                  <a:lnTo>
                    <a:pt x="812" y="1105"/>
                  </a:lnTo>
                  <a:lnTo>
                    <a:pt x="813" y="1105"/>
                  </a:lnTo>
                  <a:lnTo>
                    <a:pt x="813" y="1105"/>
                  </a:lnTo>
                  <a:lnTo>
                    <a:pt x="814" y="1105"/>
                  </a:lnTo>
                  <a:lnTo>
                    <a:pt x="814" y="1105"/>
                  </a:lnTo>
                  <a:lnTo>
                    <a:pt x="815" y="1105"/>
                  </a:lnTo>
                  <a:lnTo>
                    <a:pt x="815" y="1105"/>
                  </a:lnTo>
                  <a:lnTo>
                    <a:pt x="816" y="1105"/>
                  </a:lnTo>
                  <a:lnTo>
                    <a:pt x="816" y="1105"/>
                  </a:lnTo>
                  <a:lnTo>
                    <a:pt x="817" y="1105"/>
                  </a:lnTo>
                  <a:lnTo>
                    <a:pt x="817" y="1105"/>
                  </a:lnTo>
                  <a:lnTo>
                    <a:pt x="818" y="1105"/>
                  </a:lnTo>
                  <a:lnTo>
                    <a:pt x="818" y="1105"/>
                  </a:lnTo>
                  <a:lnTo>
                    <a:pt x="819" y="1105"/>
                  </a:lnTo>
                  <a:lnTo>
                    <a:pt x="819" y="1105"/>
                  </a:lnTo>
                  <a:lnTo>
                    <a:pt x="820" y="1105"/>
                  </a:lnTo>
                  <a:lnTo>
                    <a:pt x="820" y="1105"/>
                  </a:lnTo>
                  <a:lnTo>
                    <a:pt x="821" y="1105"/>
                  </a:lnTo>
                  <a:lnTo>
                    <a:pt x="821" y="1105"/>
                  </a:lnTo>
                  <a:lnTo>
                    <a:pt x="824" y="1105"/>
                  </a:lnTo>
                  <a:lnTo>
                    <a:pt x="824" y="1105"/>
                  </a:lnTo>
                  <a:lnTo>
                    <a:pt x="824" y="1105"/>
                  </a:lnTo>
                  <a:lnTo>
                    <a:pt x="825" y="1105"/>
                  </a:lnTo>
                  <a:lnTo>
                    <a:pt x="825" y="1105"/>
                  </a:lnTo>
                  <a:lnTo>
                    <a:pt x="826" y="1105"/>
                  </a:lnTo>
                  <a:lnTo>
                    <a:pt x="826" y="1105"/>
                  </a:lnTo>
                  <a:lnTo>
                    <a:pt x="827" y="1105"/>
                  </a:lnTo>
                  <a:lnTo>
                    <a:pt x="827" y="1105"/>
                  </a:lnTo>
                  <a:lnTo>
                    <a:pt x="829" y="1105"/>
                  </a:lnTo>
                  <a:lnTo>
                    <a:pt x="829" y="1105"/>
                  </a:lnTo>
                  <a:lnTo>
                    <a:pt x="829" y="1105"/>
                  </a:lnTo>
                  <a:lnTo>
                    <a:pt x="831" y="1105"/>
                  </a:lnTo>
                  <a:lnTo>
                    <a:pt x="831" y="1105"/>
                  </a:lnTo>
                  <a:lnTo>
                    <a:pt x="831" y="1105"/>
                  </a:lnTo>
                  <a:lnTo>
                    <a:pt x="832" y="1105"/>
                  </a:lnTo>
                  <a:lnTo>
                    <a:pt x="832" y="1105"/>
                  </a:lnTo>
                  <a:lnTo>
                    <a:pt x="833" y="1105"/>
                  </a:lnTo>
                  <a:lnTo>
                    <a:pt x="833" y="1105"/>
                  </a:lnTo>
                  <a:lnTo>
                    <a:pt x="834" y="1105"/>
                  </a:lnTo>
                  <a:lnTo>
                    <a:pt x="834" y="1105"/>
                  </a:lnTo>
                  <a:lnTo>
                    <a:pt x="836" y="1105"/>
                  </a:lnTo>
                  <a:lnTo>
                    <a:pt x="836" y="1105"/>
                  </a:lnTo>
                  <a:lnTo>
                    <a:pt x="836" y="1105"/>
                  </a:lnTo>
                  <a:lnTo>
                    <a:pt x="837" y="1105"/>
                  </a:lnTo>
                  <a:lnTo>
                    <a:pt x="837" y="1105"/>
                  </a:lnTo>
                  <a:lnTo>
                    <a:pt x="838" y="1105"/>
                  </a:lnTo>
                  <a:lnTo>
                    <a:pt x="838" y="1105"/>
                  </a:lnTo>
                  <a:lnTo>
                    <a:pt x="839" y="1105"/>
                  </a:lnTo>
                  <a:lnTo>
                    <a:pt x="839" y="1105"/>
                  </a:lnTo>
                  <a:lnTo>
                    <a:pt x="842" y="1105"/>
                  </a:lnTo>
                  <a:lnTo>
                    <a:pt x="842" y="1105"/>
                  </a:lnTo>
                  <a:lnTo>
                    <a:pt x="842" y="1105"/>
                  </a:lnTo>
                  <a:lnTo>
                    <a:pt x="843" y="1105"/>
                  </a:lnTo>
                  <a:lnTo>
                    <a:pt x="843" y="1105"/>
                  </a:lnTo>
                  <a:lnTo>
                    <a:pt x="844" y="1105"/>
                  </a:lnTo>
                  <a:lnTo>
                    <a:pt x="844" y="1105"/>
                  </a:lnTo>
                  <a:lnTo>
                    <a:pt x="845" y="1105"/>
                  </a:lnTo>
                  <a:lnTo>
                    <a:pt x="845" y="1105"/>
                  </a:lnTo>
                  <a:lnTo>
                    <a:pt x="846" y="1105"/>
                  </a:lnTo>
                  <a:lnTo>
                    <a:pt x="846" y="1105"/>
                  </a:lnTo>
                  <a:lnTo>
                    <a:pt x="847" y="1105"/>
                  </a:lnTo>
                  <a:lnTo>
                    <a:pt x="847" y="1105"/>
                  </a:lnTo>
                  <a:lnTo>
                    <a:pt x="848" y="1105"/>
                  </a:lnTo>
                  <a:lnTo>
                    <a:pt x="848" y="1105"/>
                  </a:lnTo>
                  <a:lnTo>
                    <a:pt x="850" y="1105"/>
                  </a:lnTo>
                  <a:lnTo>
                    <a:pt x="850" y="1105"/>
                  </a:lnTo>
                  <a:lnTo>
                    <a:pt x="850" y="1105"/>
                  </a:lnTo>
                  <a:lnTo>
                    <a:pt x="851" y="1105"/>
                  </a:lnTo>
                  <a:lnTo>
                    <a:pt x="851" y="1105"/>
                  </a:lnTo>
                  <a:lnTo>
                    <a:pt x="852" y="1105"/>
                  </a:lnTo>
                  <a:lnTo>
                    <a:pt x="852" y="1105"/>
                  </a:lnTo>
                  <a:lnTo>
                    <a:pt x="853" y="1105"/>
                  </a:lnTo>
                  <a:lnTo>
                    <a:pt x="853" y="1105"/>
                  </a:lnTo>
                  <a:lnTo>
                    <a:pt x="855" y="1105"/>
                  </a:lnTo>
                  <a:lnTo>
                    <a:pt x="855" y="1105"/>
                  </a:lnTo>
                  <a:lnTo>
                    <a:pt x="855" y="1105"/>
                  </a:lnTo>
                  <a:lnTo>
                    <a:pt x="857" y="1105"/>
                  </a:lnTo>
                  <a:lnTo>
                    <a:pt x="857" y="1104"/>
                  </a:lnTo>
                  <a:lnTo>
                    <a:pt x="857" y="1105"/>
                  </a:lnTo>
                  <a:lnTo>
                    <a:pt x="860" y="1105"/>
                  </a:lnTo>
                  <a:lnTo>
                    <a:pt x="860" y="1105"/>
                  </a:lnTo>
                  <a:lnTo>
                    <a:pt x="860" y="1105"/>
                  </a:lnTo>
                  <a:lnTo>
                    <a:pt x="861" y="1105"/>
                  </a:lnTo>
                  <a:lnTo>
                    <a:pt x="861" y="1105"/>
                  </a:lnTo>
                  <a:lnTo>
                    <a:pt x="862" y="1105"/>
                  </a:lnTo>
                  <a:lnTo>
                    <a:pt x="862" y="1105"/>
                  </a:lnTo>
                  <a:lnTo>
                    <a:pt x="863" y="1105"/>
                  </a:lnTo>
                  <a:lnTo>
                    <a:pt x="863" y="1105"/>
                  </a:lnTo>
                  <a:lnTo>
                    <a:pt x="864" y="1105"/>
                  </a:lnTo>
                  <a:lnTo>
                    <a:pt x="864" y="1105"/>
                  </a:lnTo>
                  <a:lnTo>
                    <a:pt x="865" y="1105"/>
                  </a:lnTo>
                  <a:lnTo>
                    <a:pt x="865" y="1105"/>
                  </a:lnTo>
                  <a:lnTo>
                    <a:pt x="866" y="1105"/>
                  </a:lnTo>
                  <a:lnTo>
                    <a:pt x="866" y="1105"/>
                  </a:lnTo>
                  <a:lnTo>
                    <a:pt x="867" y="1105"/>
                  </a:lnTo>
                  <a:lnTo>
                    <a:pt x="867" y="1105"/>
                  </a:lnTo>
                  <a:lnTo>
                    <a:pt x="868" y="1105"/>
                  </a:lnTo>
                  <a:lnTo>
                    <a:pt x="868" y="1105"/>
                  </a:lnTo>
                  <a:lnTo>
                    <a:pt x="869" y="1105"/>
                  </a:lnTo>
                  <a:lnTo>
                    <a:pt x="869" y="1105"/>
                  </a:lnTo>
                  <a:lnTo>
                    <a:pt x="870" y="1105"/>
                  </a:lnTo>
                  <a:lnTo>
                    <a:pt x="870" y="1105"/>
                  </a:lnTo>
                  <a:lnTo>
                    <a:pt x="871" y="1105"/>
                  </a:lnTo>
                  <a:lnTo>
                    <a:pt x="871" y="1105"/>
                  </a:lnTo>
                  <a:lnTo>
                    <a:pt x="872" y="1105"/>
                  </a:lnTo>
                  <a:lnTo>
                    <a:pt x="872" y="1105"/>
                  </a:lnTo>
                  <a:lnTo>
                    <a:pt x="873" y="1105"/>
                  </a:lnTo>
                  <a:lnTo>
                    <a:pt x="873" y="1105"/>
                  </a:lnTo>
                  <a:lnTo>
                    <a:pt x="874" y="1105"/>
                  </a:lnTo>
                  <a:lnTo>
                    <a:pt x="874" y="1105"/>
                  </a:lnTo>
                  <a:lnTo>
                    <a:pt x="875" y="1105"/>
                  </a:lnTo>
                  <a:lnTo>
                    <a:pt x="875" y="1105"/>
                  </a:lnTo>
                  <a:lnTo>
                    <a:pt x="878" y="1105"/>
                  </a:lnTo>
                  <a:lnTo>
                    <a:pt x="878" y="1105"/>
                  </a:lnTo>
                  <a:lnTo>
                    <a:pt x="878" y="1105"/>
                  </a:lnTo>
                  <a:lnTo>
                    <a:pt x="880" y="1105"/>
                  </a:lnTo>
                  <a:lnTo>
                    <a:pt x="880" y="1105"/>
                  </a:lnTo>
                  <a:lnTo>
                    <a:pt x="880" y="1105"/>
                  </a:lnTo>
                  <a:lnTo>
                    <a:pt x="881" y="1105"/>
                  </a:lnTo>
                  <a:lnTo>
                    <a:pt x="881" y="1105"/>
                  </a:lnTo>
                  <a:lnTo>
                    <a:pt x="882" y="1105"/>
                  </a:lnTo>
                  <a:lnTo>
                    <a:pt x="882" y="1105"/>
                  </a:lnTo>
                  <a:lnTo>
                    <a:pt x="884" y="1105"/>
                  </a:lnTo>
                  <a:lnTo>
                    <a:pt x="884" y="1105"/>
                  </a:lnTo>
                  <a:lnTo>
                    <a:pt x="884" y="1105"/>
                  </a:lnTo>
                  <a:lnTo>
                    <a:pt x="885" y="1105"/>
                  </a:lnTo>
                  <a:lnTo>
                    <a:pt x="885" y="1105"/>
                  </a:lnTo>
                  <a:lnTo>
                    <a:pt x="887" y="1105"/>
                  </a:lnTo>
                  <a:lnTo>
                    <a:pt x="887" y="1105"/>
                  </a:lnTo>
                  <a:lnTo>
                    <a:pt x="887" y="1105"/>
                  </a:lnTo>
                  <a:lnTo>
                    <a:pt x="888" y="1105"/>
                  </a:lnTo>
                  <a:lnTo>
                    <a:pt x="888" y="1105"/>
                  </a:lnTo>
                  <a:lnTo>
                    <a:pt x="890" y="1105"/>
                  </a:lnTo>
                  <a:lnTo>
                    <a:pt x="890" y="1105"/>
                  </a:lnTo>
                  <a:lnTo>
                    <a:pt x="890" y="1105"/>
                  </a:lnTo>
                  <a:lnTo>
                    <a:pt x="893" y="1105"/>
                  </a:lnTo>
                  <a:lnTo>
                    <a:pt x="893" y="1105"/>
                  </a:lnTo>
                  <a:lnTo>
                    <a:pt x="893" y="1105"/>
                  </a:lnTo>
                  <a:lnTo>
                    <a:pt x="895" y="1105"/>
                  </a:lnTo>
                  <a:lnTo>
                    <a:pt x="895" y="1105"/>
                  </a:lnTo>
                  <a:lnTo>
                    <a:pt x="895" y="1105"/>
                  </a:lnTo>
                  <a:lnTo>
                    <a:pt x="897" y="1105"/>
                  </a:lnTo>
                  <a:lnTo>
                    <a:pt x="897" y="1105"/>
                  </a:lnTo>
                  <a:lnTo>
                    <a:pt x="897" y="1105"/>
                  </a:lnTo>
                  <a:lnTo>
                    <a:pt x="898" y="1105"/>
                  </a:lnTo>
                  <a:lnTo>
                    <a:pt x="898" y="1105"/>
                  </a:lnTo>
                  <a:lnTo>
                    <a:pt x="899" y="1105"/>
                  </a:lnTo>
                  <a:lnTo>
                    <a:pt x="899" y="1105"/>
                  </a:lnTo>
                  <a:lnTo>
                    <a:pt x="900" y="1105"/>
                  </a:lnTo>
                  <a:lnTo>
                    <a:pt x="900" y="1105"/>
                  </a:lnTo>
                  <a:lnTo>
                    <a:pt x="902" y="1105"/>
                  </a:lnTo>
                  <a:lnTo>
                    <a:pt x="902" y="1105"/>
                  </a:lnTo>
                  <a:lnTo>
                    <a:pt x="902" y="1105"/>
                  </a:lnTo>
                  <a:lnTo>
                    <a:pt x="903" y="1105"/>
                  </a:lnTo>
                  <a:lnTo>
                    <a:pt x="903" y="1105"/>
                  </a:lnTo>
                  <a:lnTo>
                    <a:pt x="907" y="1105"/>
                  </a:lnTo>
                  <a:lnTo>
                    <a:pt x="907" y="1105"/>
                  </a:lnTo>
                  <a:lnTo>
                    <a:pt x="907" y="1105"/>
                  </a:lnTo>
                  <a:lnTo>
                    <a:pt x="908" y="1105"/>
                  </a:lnTo>
                  <a:lnTo>
                    <a:pt x="908" y="1105"/>
                  </a:lnTo>
                  <a:lnTo>
                    <a:pt x="909" y="1105"/>
                  </a:lnTo>
                  <a:lnTo>
                    <a:pt x="909" y="1105"/>
                  </a:lnTo>
                  <a:lnTo>
                    <a:pt x="910" y="1105"/>
                  </a:lnTo>
                  <a:lnTo>
                    <a:pt x="910" y="1105"/>
                  </a:lnTo>
                  <a:lnTo>
                    <a:pt x="911" y="1105"/>
                  </a:lnTo>
                  <a:lnTo>
                    <a:pt x="911" y="1105"/>
                  </a:lnTo>
                  <a:lnTo>
                    <a:pt x="912" y="1105"/>
                  </a:lnTo>
                  <a:lnTo>
                    <a:pt x="912" y="1105"/>
                  </a:lnTo>
                  <a:lnTo>
                    <a:pt x="913" y="1105"/>
                  </a:lnTo>
                  <a:lnTo>
                    <a:pt x="913" y="1105"/>
                  </a:lnTo>
                  <a:lnTo>
                    <a:pt x="915" y="1105"/>
                  </a:lnTo>
                  <a:lnTo>
                    <a:pt x="915" y="1105"/>
                  </a:lnTo>
                  <a:lnTo>
                    <a:pt x="915" y="1105"/>
                  </a:lnTo>
                  <a:lnTo>
                    <a:pt x="916" y="1105"/>
                  </a:lnTo>
                  <a:lnTo>
                    <a:pt x="916" y="1105"/>
                  </a:lnTo>
                  <a:lnTo>
                    <a:pt x="917" y="1105"/>
                  </a:lnTo>
                  <a:lnTo>
                    <a:pt x="917" y="1105"/>
                  </a:lnTo>
                  <a:lnTo>
                    <a:pt x="920" y="1105"/>
                  </a:lnTo>
                  <a:lnTo>
                    <a:pt x="920" y="1105"/>
                  </a:lnTo>
                  <a:lnTo>
                    <a:pt x="920" y="1105"/>
                  </a:lnTo>
                  <a:lnTo>
                    <a:pt x="921" y="1105"/>
                  </a:lnTo>
                  <a:lnTo>
                    <a:pt x="921" y="1105"/>
                  </a:lnTo>
                  <a:lnTo>
                    <a:pt x="922" y="1105"/>
                  </a:lnTo>
                  <a:lnTo>
                    <a:pt x="922" y="1105"/>
                  </a:lnTo>
                  <a:lnTo>
                    <a:pt x="923" y="1105"/>
                  </a:lnTo>
                  <a:lnTo>
                    <a:pt x="923" y="1105"/>
                  </a:lnTo>
                  <a:lnTo>
                    <a:pt x="924" y="1105"/>
                  </a:lnTo>
                  <a:lnTo>
                    <a:pt x="924" y="1105"/>
                  </a:lnTo>
                  <a:lnTo>
                    <a:pt x="925" y="1105"/>
                  </a:lnTo>
                  <a:lnTo>
                    <a:pt x="925" y="1105"/>
                  </a:lnTo>
                  <a:lnTo>
                    <a:pt x="927" y="1105"/>
                  </a:lnTo>
                  <a:lnTo>
                    <a:pt x="927" y="1105"/>
                  </a:lnTo>
                  <a:lnTo>
                    <a:pt x="927" y="1105"/>
                  </a:lnTo>
                  <a:lnTo>
                    <a:pt x="928" y="1105"/>
                  </a:lnTo>
                  <a:lnTo>
                    <a:pt x="928" y="1105"/>
                  </a:lnTo>
                  <a:lnTo>
                    <a:pt x="930" y="1105"/>
                  </a:lnTo>
                  <a:lnTo>
                    <a:pt x="930" y="1105"/>
                  </a:lnTo>
                  <a:lnTo>
                    <a:pt x="930" y="1105"/>
                  </a:lnTo>
                  <a:lnTo>
                    <a:pt x="931" y="1105"/>
                  </a:lnTo>
                  <a:lnTo>
                    <a:pt x="931" y="1105"/>
                  </a:lnTo>
                  <a:lnTo>
                    <a:pt x="932" y="1105"/>
                  </a:lnTo>
                  <a:lnTo>
                    <a:pt x="932" y="1105"/>
                  </a:lnTo>
                  <a:lnTo>
                    <a:pt x="933" y="1105"/>
                  </a:lnTo>
                  <a:lnTo>
                    <a:pt x="933" y="1105"/>
                  </a:lnTo>
                  <a:lnTo>
                    <a:pt x="934" y="1105"/>
                  </a:lnTo>
                  <a:lnTo>
                    <a:pt x="934" y="1105"/>
                  </a:lnTo>
                  <a:lnTo>
                    <a:pt x="935" y="1105"/>
                  </a:lnTo>
                  <a:lnTo>
                    <a:pt x="935" y="1105"/>
                  </a:lnTo>
                  <a:lnTo>
                    <a:pt x="936" y="1105"/>
                  </a:lnTo>
                  <a:lnTo>
                    <a:pt x="936" y="1105"/>
                  </a:lnTo>
                  <a:lnTo>
                    <a:pt x="938" y="1105"/>
                  </a:lnTo>
                  <a:lnTo>
                    <a:pt x="938" y="1105"/>
                  </a:lnTo>
                  <a:lnTo>
                    <a:pt x="938" y="1105"/>
                  </a:lnTo>
                  <a:lnTo>
                    <a:pt x="940" y="1105"/>
                  </a:lnTo>
                  <a:lnTo>
                    <a:pt x="940" y="1105"/>
                  </a:lnTo>
                  <a:lnTo>
                    <a:pt x="940" y="1105"/>
                  </a:lnTo>
                  <a:lnTo>
                    <a:pt x="941" y="1105"/>
                  </a:lnTo>
                  <a:lnTo>
                    <a:pt x="941" y="1105"/>
                  </a:lnTo>
                  <a:lnTo>
                    <a:pt x="942" y="1105"/>
                  </a:lnTo>
                  <a:lnTo>
                    <a:pt x="942" y="1105"/>
                  </a:lnTo>
                  <a:lnTo>
                    <a:pt x="943" y="1105"/>
                  </a:lnTo>
                  <a:lnTo>
                    <a:pt x="943" y="1105"/>
                  </a:lnTo>
                  <a:lnTo>
                    <a:pt x="944" y="1105"/>
                  </a:lnTo>
                  <a:lnTo>
                    <a:pt x="944" y="1105"/>
                  </a:lnTo>
                  <a:lnTo>
                    <a:pt x="945" y="1105"/>
                  </a:lnTo>
                  <a:lnTo>
                    <a:pt x="945" y="1105"/>
                  </a:lnTo>
                  <a:lnTo>
                    <a:pt x="946" y="1105"/>
                  </a:lnTo>
                  <a:lnTo>
                    <a:pt x="946" y="1105"/>
                  </a:lnTo>
                  <a:lnTo>
                    <a:pt x="947" y="1105"/>
                  </a:lnTo>
                  <a:lnTo>
                    <a:pt x="947" y="1105"/>
                  </a:lnTo>
                  <a:lnTo>
                    <a:pt x="948" y="1105"/>
                  </a:lnTo>
                  <a:lnTo>
                    <a:pt x="948" y="1105"/>
                  </a:lnTo>
                  <a:lnTo>
                    <a:pt x="949" y="1105"/>
                  </a:lnTo>
                  <a:lnTo>
                    <a:pt x="949" y="1105"/>
                  </a:lnTo>
                  <a:lnTo>
                    <a:pt x="950" y="1105"/>
                  </a:lnTo>
                  <a:lnTo>
                    <a:pt x="950" y="1105"/>
                  </a:lnTo>
                  <a:lnTo>
                    <a:pt x="952" y="1105"/>
                  </a:lnTo>
                  <a:lnTo>
                    <a:pt x="952" y="1105"/>
                  </a:lnTo>
                  <a:lnTo>
                    <a:pt x="952" y="1105"/>
                  </a:lnTo>
                  <a:lnTo>
                    <a:pt x="953" y="1105"/>
                  </a:lnTo>
                  <a:lnTo>
                    <a:pt x="953" y="1105"/>
                  </a:lnTo>
                  <a:lnTo>
                    <a:pt x="954" y="1105"/>
                  </a:lnTo>
                  <a:lnTo>
                    <a:pt x="954" y="1105"/>
                  </a:lnTo>
                  <a:lnTo>
                    <a:pt x="957" y="1105"/>
                  </a:lnTo>
                  <a:lnTo>
                    <a:pt x="957" y="1105"/>
                  </a:lnTo>
                  <a:lnTo>
                    <a:pt x="957" y="1105"/>
                  </a:lnTo>
                  <a:lnTo>
                    <a:pt x="958" y="1105"/>
                  </a:lnTo>
                  <a:lnTo>
                    <a:pt x="958" y="1105"/>
                  </a:lnTo>
                  <a:lnTo>
                    <a:pt x="961" y="1105"/>
                  </a:lnTo>
                  <a:lnTo>
                    <a:pt x="961" y="1105"/>
                  </a:lnTo>
                  <a:lnTo>
                    <a:pt x="961" y="1105"/>
                  </a:lnTo>
                  <a:lnTo>
                    <a:pt x="965" y="1105"/>
                  </a:lnTo>
                  <a:lnTo>
                    <a:pt x="965" y="1105"/>
                  </a:lnTo>
                  <a:lnTo>
                    <a:pt x="965" y="1105"/>
                  </a:lnTo>
                  <a:lnTo>
                    <a:pt x="966" y="1105"/>
                  </a:lnTo>
                  <a:lnTo>
                    <a:pt x="966" y="1105"/>
                  </a:lnTo>
                  <a:lnTo>
                    <a:pt x="969" y="1105"/>
                  </a:lnTo>
                  <a:lnTo>
                    <a:pt x="969" y="1105"/>
                  </a:lnTo>
                  <a:lnTo>
                    <a:pt x="969" y="1105"/>
                  </a:lnTo>
                  <a:lnTo>
                    <a:pt x="970" y="1105"/>
                  </a:lnTo>
                  <a:lnTo>
                    <a:pt x="970" y="1105"/>
                  </a:lnTo>
                  <a:lnTo>
                    <a:pt x="971" y="1105"/>
                  </a:lnTo>
                  <a:lnTo>
                    <a:pt x="971" y="1105"/>
                  </a:lnTo>
                  <a:lnTo>
                    <a:pt x="972" y="1105"/>
                  </a:lnTo>
                  <a:lnTo>
                    <a:pt x="972" y="1105"/>
                  </a:lnTo>
                  <a:lnTo>
                    <a:pt x="973" y="1105"/>
                  </a:lnTo>
                  <a:lnTo>
                    <a:pt x="973" y="1105"/>
                  </a:lnTo>
                  <a:lnTo>
                    <a:pt x="974" y="1105"/>
                  </a:lnTo>
                  <a:lnTo>
                    <a:pt x="974" y="1105"/>
                  </a:lnTo>
                  <a:lnTo>
                    <a:pt x="975" y="1105"/>
                  </a:lnTo>
                  <a:lnTo>
                    <a:pt x="975" y="1105"/>
                  </a:lnTo>
                  <a:lnTo>
                    <a:pt x="976" y="1105"/>
                  </a:lnTo>
                  <a:lnTo>
                    <a:pt x="976" y="1105"/>
                  </a:lnTo>
                  <a:lnTo>
                    <a:pt x="978" y="1105"/>
                  </a:lnTo>
                  <a:lnTo>
                    <a:pt x="978" y="1105"/>
                  </a:lnTo>
                  <a:lnTo>
                    <a:pt x="978" y="1105"/>
                  </a:lnTo>
                  <a:lnTo>
                    <a:pt x="979" y="1105"/>
                  </a:lnTo>
                  <a:lnTo>
                    <a:pt x="979" y="1105"/>
                  </a:lnTo>
                  <a:lnTo>
                    <a:pt x="980" y="1105"/>
                  </a:lnTo>
                  <a:lnTo>
                    <a:pt x="980" y="1105"/>
                  </a:lnTo>
                  <a:lnTo>
                    <a:pt x="981" y="1105"/>
                  </a:lnTo>
                  <a:lnTo>
                    <a:pt x="981" y="1105"/>
                  </a:lnTo>
                  <a:lnTo>
                    <a:pt x="983" y="1105"/>
                  </a:lnTo>
                  <a:lnTo>
                    <a:pt x="983" y="1105"/>
                  </a:lnTo>
                  <a:lnTo>
                    <a:pt x="983" y="1105"/>
                  </a:lnTo>
                  <a:lnTo>
                    <a:pt x="984" y="1105"/>
                  </a:lnTo>
                  <a:lnTo>
                    <a:pt x="984" y="1105"/>
                  </a:lnTo>
                  <a:lnTo>
                    <a:pt x="985" y="1105"/>
                  </a:lnTo>
                  <a:lnTo>
                    <a:pt x="985" y="1105"/>
                  </a:lnTo>
                  <a:lnTo>
                    <a:pt x="986" y="1105"/>
                  </a:lnTo>
                  <a:lnTo>
                    <a:pt x="986" y="1105"/>
                  </a:lnTo>
                  <a:lnTo>
                    <a:pt x="989" y="1105"/>
                  </a:lnTo>
                  <a:lnTo>
                    <a:pt x="989" y="1105"/>
                  </a:lnTo>
                  <a:lnTo>
                    <a:pt x="989" y="1105"/>
                  </a:lnTo>
                  <a:lnTo>
                    <a:pt x="990" y="1105"/>
                  </a:lnTo>
                  <a:lnTo>
                    <a:pt x="990" y="1105"/>
                  </a:lnTo>
                  <a:lnTo>
                    <a:pt x="991" y="1105"/>
                  </a:lnTo>
                  <a:lnTo>
                    <a:pt x="991" y="1105"/>
                  </a:lnTo>
                  <a:lnTo>
                    <a:pt x="992" y="1105"/>
                  </a:lnTo>
                  <a:lnTo>
                    <a:pt x="992" y="1105"/>
                  </a:lnTo>
                  <a:lnTo>
                    <a:pt x="993" y="1105"/>
                  </a:lnTo>
                  <a:lnTo>
                    <a:pt x="993" y="1105"/>
                  </a:lnTo>
                  <a:lnTo>
                    <a:pt x="997" y="1105"/>
                  </a:lnTo>
                  <a:lnTo>
                    <a:pt x="997" y="1105"/>
                  </a:lnTo>
                  <a:lnTo>
                    <a:pt x="997" y="1105"/>
                  </a:lnTo>
                  <a:lnTo>
                    <a:pt x="998" y="1105"/>
                  </a:lnTo>
                  <a:lnTo>
                    <a:pt x="998" y="1105"/>
                  </a:lnTo>
                  <a:lnTo>
                    <a:pt x="999" y="1105"/>
                  </a:lnTo>
                  <a:lnTo>
                    <a:pt x="999" y="1105"/>
                  </a:lnTo>
                  <a:lnTo>
                    <a:pt x="1000" y="1105"/>
                  </a:lnTo>
                  <a:lnTo>
                    <a:pt x="1000" y="1105"/>
                  </a:lnTo>
                  <a:lnTo>
                    <a:pt x="1004" y="1105"/>
                  </a:lnTo>
                  <a:lnTo>
                    <a:pt x="1004" y="1105"/>
                  </a:lnTo>
                  <a:lnTo>
                    <a:pt x="1004" y="1105"/>
                  </a:lnTo>
                  <a:lnTo>
                    <a:pt x="1005" y="1105"/>
                  </a:lnTo>
                  <a:lnTo>
                    <a:pt x="1005" y="1105"/>
                  </a:lnTo>
                  <a:lnTo>
                    <a:pt x="1006" y="1105"/>
                  </a:lnTo>
                  <a:lnTo>
                    <a:pt x="1006" y="1105"/>
                  </a:lnTo>
                  <a:lnTo>
                    <a:pt x="1007" y="1105"/>
                  </a:lnTo>
                  <a:lnTo>
                    <a:pt x="1007" y="1105"/>
                  </a:lnTo>
                  <a:lnTo>
                    <a:pt x="1008" y="1105"/>
                  </a:lnTo>
                  <a:lnTo>
                    <a:pt x="1008" y="1105"/>
                  </a:lnTo>
                  <a:lnTo>
                    <a:pt x="1009" y="1105"/>
                  </a:lnTo>
                  <a:lnTo>
                    <a:pt x="1009" y="1105"/>
                  </a:lnTo>
                  <a:lnTo>
                    <a:pt x="1010" y="1105"/>
                  </a:lnTo>
                  <a:lnTo>
                    <a:pt x="1010" y="1105"/>
                  </a:lnTo>
                  <a:lnTo>
                    <a:pt x="1012" y="1105"/>
                  </a:lnTo>
                  <a:lnTo>
                    <a:pt x="1012" y="1105"/>
                  </a:lnTo>
                  <a:lnTo>
                    <a:pt x="1012" y="1105"/>
                  </a:lnTo>
                  <a:lnTo>
                    <a:pt x="1013" y="1105"/>
                  </a:lnTo>
                  <a:lnTo>
                    <a:pt x="1013" y="1105"/>
                  </a:lnTo>
                  <a:lnTo>
                    <a:pt x="1014" y="1105"/>
                  </a:lnTo>
                  <a:lnTo>
                    <a:pt x="1014" y="1105"/>
                  </a:lnTo>
                  <a:lnTo>
                    <a:pt x="1015" y="1105"/>
                  </a:lnTo>
                  <a:lnTo>
                    <a:pt x="1015" y="1105"/>
                  </a:lnTo>
                  <a:lnTo>
                    <a:pt x="1016" y="1105"/>
                  </a:lnTo>
                  <a:lnTo>
                    <a:pt x="1016" y="1105"/>
                  </a:lnTo>
                  <a:lnTo>
                    <a:pt x="1018" y="1105"/>
                  </a:lnTo>
                  <a:lnTo>
                    <a:pt x="1018" y="1105"/>
                  </a:lnTo>
                  <a:lnTo>
                    <a:pt x="1018" y="1105"/>
                  </a:lnTo>
                  <a:lnTo>
                    <a:pt x="1019" y="1105"/>
                  </a:lnTo>
                  <a:lnTo>
                    <a:pt x="1019" y="1105"/>
                  </a:lnTo>
                  <a:lnTo>
                    <a:pt x="1020" y="1105"/>
                  </a:lnTo>
                  <a:lnTo>
                    <a:pt x="1020" y="1105"/>
                  </a:lnTo>
                  <a:lnTo>
                    <a:pt x="1021" y="1105"/>
                  </a:lnTo>
                  <a:lnTo>
                    <a:pt x="1021" y="1105"/>
                  </a:lnTo>
                  <a:lnTo>
                    <a:pt x="1022" y="1105"/>
                  </a:lnTo>
                  <a:lnTo>
                    <a:pt x="1022" y="1105"/>
                  </a:lnTo>
                  <a:lnTo>
                    <a:pt x="1023" y="1105"/>
                  </a:lnTo>
                  <a:lnTo>
                    <a:pt x="1023" y="1105"/>
                  </a:lnTo>
                  <a:lnTo>
                    <a:pt x="1024" y="1105"/>
                  </a:lnTo>
                  <a:lnTo>
                    <a:pt x="1024" y="1105"/>
                  </a:lnTo>
                  <a:lnTo>
                    <a:pt x="1025" y="1105"/>
                  </a:lnTo>
                  <a:lnTo>
                    <a:pt x="1025" y="1105"/>
                  </a:lnTo>
                  <a:lnTo>
                    <a:pt x="1026" y="1105"/>
                  </a:lnTo>
                  <a:lnTo>
                    <a:pt x="1026" y="1105"/>
                  </a:lnTo>
                  <a:lnTo>
                    <a:pt x="1027" y="1105"/>
                  </a:lnTo>
                  <a:lnTo>
                    <a:pt x="1027" y="1105"/>
                  </a:lnTo>
                  <a:lnTo>
                    <a:pt x="1028" y="1105"/>
                  </a:lnTo>
                  <a:lnTo>
                    <a:pt x="1028" y="1105"/>
                  </a:lnTo>
                  <a:lnTo>
                    <a:pt x="1031" y="1105"/>
                  </a:lnTo>
                  <a:lnTo>
                    <a:pt x="1031" y="1105"/>
                  </a:lnTo>
                  <a:lnTo>
                    <a:pt x="1031" y="1105"/>
                  </a:lnTo>
                  <a:lnTo>
                    <a:pt x="1032" y="1105"/>
                  </a:lnTo>
                  <a:lnTo>
                    <a:pt x="1032" y="1105"/>
                  </a:lnTo>
                  <a:lnTo>
                    <a:pt x="1033" y="1105"/>
                  </a:lnTo>
                  <a:lnTo>
                    <a:pt x="1033" y="1105"/>
                  </a:lnTo>
                  <a:lnTo>
                    <a:pt x="1034" y="1105"/>
                  </a:lnTo>
                  <a:lnTo>
                    <a:pt x="1034" y="1105"/>
                  </a:lnTo>
                  <a:lnTo>
                    <a:pt x="1035" y="1105"/>
                  </a:lnTo>
                  <a:lnTo>
                    <a:pt x="1035" y="1105"/>
                  </a:lnTo>
                  <a:lnTo>
                    <a:pt x="1037" y="1105"/>
                  </a:lnTo>
                  <a:lnTo>
                    <a:pt x="1037" y="1105"/>
                  </a:lnTo>
                  <a:lnTo>
                    <a:pt x="1037" y="1105"/>
                  </a:lnTo>
                  <a:lnTo>
                    <a:pt x="1038" y="1105"/>
                  </a:lnTo>
                  <a:lnTo>
                    <a:pt x="1038" y="1105"/>
                  </a:lnTo>
                  <a:lnTo>
                    <a:pt x="1041" y="1105"/>
                  </a:lnTo>
                  <a:lnTo>
                    <a:pt x="1041" y="1105"/>
                  </a:lnTo>
                  <a:lnTo>
                    <a:pt x="1041" y="1105"/>
                  </a:lnTo>
                  <a:lnTo>
                    <a:pt x="1045" y="1105"/>
                  </a:lnTo>
                  <a:lnTo>
                    <a:pt x="1045" y="1105"/>
                  </a:lnTo>
                  <a:lnTo>
                    <a:pt x="1045" y="1105"/>
                  </a:lnTo>
                  <a:lnTo>
                    <a:pt x="1047" y="1105"/>
                  </a:lnTo>
                  <a:lnTo>
                    <a:pt x="1047" y="1105"/>
                  </a:lnTo>
                  <a:lnTo>
                    <a:pt x="1047" y="1105"/>
                  </a:lnTo>
                  <a:lnTo>
                    <a:pt x="1048" y="1105"/>
                  </a:lnTo>
                  <a:lnTo>
                    <a:pt x="1048" y="1105"/>
                  </a:lnTo>
                  <a:lnTo>
                    <a:pt x="1049" y="1105"/>
                  </a:lnTo>
                  <a:lnTo>
                    <a:pt x="1049" y="1105"/>
                  </a:lnTo>
                  <a:lnTo>
                    <a:pt x="1050" y="1105"/>
                  </a:lnTo>
                  <a:lnTo>
                    <a:pt x="1050" y="1105"/>
                  </a:lnTo>
                  <a:lnTo>
                    <a:pt x="1051" y="1105"/>
                  </a:lnTo>
                  <a:lnTo>
                    <a:pt x="1051" y="1105"/>
                  </a:lnTo>
                  <a:lnTo>
                    <a:pt x="1052" y="1105"/>
                  </a:lnTo>
                  <a:lnTo>
                    <a:pt x="1052" y="1105"/>
                  </a:lnTo>
                  <a:lnTo>
                    <a:pt x="1053" y="1105"/>
                  </a:lnTo>
                  <a:lnTo>
                    <a:pt x="1053" y="1105"/>
                  </a:lnTo>
                  <a:lnTo>
                    <a:pt x="1054" y="1105"/>
                  </a:lnTo>
                  <a:lnTo>
                    <a:pt x="1054" y="1105"/>
                  </a:lnTo>
                  <a:lnTo>
                    <a:pt x="1056" y="1105"/>
                  </a:lnTo>
                  <a:lnTo>
                    <a:pt x="1056" y="1105"/>
                  </a:lnTo>
                  <a:lnTo>
                    <a:pt x="1056" y="1105"/>
                  </a:lnTo>
                  <a:lnTo>
                    <a:pt x="1058" y="1105"/>
                  </a:lnTo>
                  <a:lnTo>
                    <a:pt x="1058" y="1105"/>
                  </a:lnTo>
                  <a:lnTo>
                    <a:pt x="1058" y="1105"/>
                  </a:lnTo>
                  <a:lnTo>
                    <a:pt x="1059" y="1105"/>
                  </a:lnTo>
                  <a:lnTo>
                    <a:pt x="1059" y="1105"/>
                  </a:lnTo>
                  <a:lnTo>
                    <a:pt x="1060" y="1105"/>
                  </a:lnTo>
                  <a:lnTo>
                    <a:pt x="1060" y="1105"/>
                  </a:lnTo>
                  <a:lnTo>
                    <a:pt x="1062" y="1105"/>
                  </a:lnTo>
                  <a:lnTo>
                    <a:pt x="1062" y="1105"/>
                  </a:lnTo>
                  <a:lnTo>
                    <a:pt x="1062" y="1105"/>
                  </a:lnTo>
                  <a:lnTo>
                    <a:pt x="1063" y="1105"/>
                  </a:lnTo>
                  <a:lnTo>
                    <a:pt x="1064" y="1105"/>
                  </a:lnTo>
                  <a:lnTo>
                    <a:pt x="1064" y="1105"/>
                  </a:lnTo>
                  <a:lnTo>
                    <a:pt x="1066" y="1105"/>
                  </a:lnTo>
                  <a:lnTo>
                    <a:pt x="1066" y="1105"/>
                  </a:lnTo>
                  <a:lnTo>
                    <a:pt x="1066" y="1105"/>
                  </a:lnTo>
                  <a:lnTo>
                    <a:pt x="1067" y="1105"/>
                  </a:lnTo>
                  <a:lnTo>
                    <a:pt x="1067" y="1105"/>
                  </a:lnTo>
                  <a:lnTo>
                    <a:pt x="1068" y="1105"/>
                  </a:lnTo>
                  <a:lnTo>
                    <a:pt x="1068" y="1105"/>
                  </a:lnTo>
                  <a:lnTo>
                    <a:pt x="1070" y="1105"/>
                  </a:lnTo>
                  <a:lnTo>
                    <a:pt x="1070" y="1105"/>
                  </a:lnTo>
                  <a:lnTo>
                    <a:pt x="1070" y="1105"/>
                  </a:lnTo>
                  <a:lnTo>
                    <a:pt x="1071" y="1105"/>
                  </a:lnTo>
                  <a:lnTo>
                    <a:pt x="1071" y="1105"/>
                  </a:lnTo>
                  <a:lnTo>
                    <a:pt x="1072" y="1105"/>
                  </a:lnTo>
                  <a:lnTo>
                    <a:pt x="1072" y="1105"/>
                  </a:lnTo>
                  <a:lnTo>
                    <a:pt x="1073" y="1105"/>
                  </a:lnTo>
                  <a:lnTo>
                    <a:pt x="1073" y="1105"/>
                  </a:lnTo>
                  <a:lnTo>
                    <a:pt x="1074" y="1105"/>
                  </a:lnTo>
                  <a:lnTo>
                    <a:pt x="1074" y="1105"/>
                  </a:lnTo>
                  <a:lnTo>
                    <a:pt x="1075" y="1105"/>
                  </a:lnTo>
                  <a:lnTo>
                    <a:pt x="1075" y="1105"/>
                  </a:lnTo>
                  <a:lnTo>
                    <a:pt x="1076" y="1105"/>
                  </a:lnTo>
                  <a:lnTo>
                    <a:pt x="1076" y="1105"/>
                  </a:lnTo>
                  <a:lnTo>
                    <a:pt x="1077" y="1105"/>
                  </a:lnTo>
                  <a:lnTo>
                    <a:pt x="1077" y="1105"/>
                  </a:lnTo>
                  <a:lnTo>
                    <a:pt x="1080" y="1105"/>
                  </a:lnTo>
                  <a:lnTo>
                    <a:pt x="1080" y="1105"/>
                  </a:lnTo>
                  <a:lnTo>
                    <a:pt x="1080" y="1105"/>
                  </a:lnTo>
                  <a:lnTo>
                    <a:pt x="1081" y="1105"/>
                  </a:lnTo>
                  <a:lnTo>
                    <a:pt x="1081" y="1105"/>
                  </a:lnTo>
                  <a:lnTo>
                    <a:pt x="1082" y="1105"/>
                  </a:lnTo>
                  <a:lnTo>
                    <a:pt x="1082" y="1105"/>
                  </a:lnTo>
                  <a:lnTo>
                    <a:pt x="1084" y="1105"/>
                  </a:lnTo>
                  <a:lnTo>
                    <a:pt x="1084" y="1105"/>
                  </a:lnTo>
                  <a:lnTo>
                    <a:pt x="1084" y="1105"/>
                  </a:lnTo>
                  <a:lnTo>
                    <a:pt x="1085" y="1105"/>
                  </a:lnTo>
                  <a:lnTo>
                    <a:pt x="1085" y="1105"/>
                  </a:lnTo>
                  <a:lnTo>
                    <a:pt x="1086" y="1105"/>
                  </a:lnTo>
                  <a:lnTo>
                    <a:pt x="1086" y="1105"/>
                  </a:lnTo>
                  <a:lnTo>
                    <a:pt x="1087" y="1105"/>
                  </a:lnTo>
                  <a:lnTo>
                    <a:pt x="1087" y="1105"/>
                  </a:lnTo>
                  <a:lnTo>
                    <a:pt x="1088" y="1105"/>
                  </a:lnTo>
                  <a:lnTo>
                    <a:pt x="1088" y="1105"/>
                  </a:lnTo>
                  <a:lnTo>
                    <a:pt x="1089" y="1105"/>
                  </a:lnTo>
                  <a:lnTo>
                    <a:pt x="1089" y="1105"/>
                  </a:lnTo>
                  <a:lnTo>
                    <a:pt x="1090" y="1105"/>
                  </a:lnTo>
                  <a:lnTo>
                    <a:pt x="1090" y="1105"/>
                  </a:lnTo>
                  <a:lnTo>
                    <a:pt x="1091" y="1105"/>
                  </a:lnTo>
                  <a:lnTo>
                    <a:pt x="1091" y="1105"/>
                  </a:lnTo>
                  <a:lnTo>
                    <a:pt x="1092" y="1105"/>
                  </a:lnTo>
                  <a:lnTo>
                    <a:pt x="1092" y="1105"/>
                  </a:lnTo>
                  <a:lnTo>
                    <a:pt x="1093" y="1105"/>
                  </a:lnTo>
                  <a:lnTo>
                    <a:pt x="1093" y="1105"/>
                  </a:lnTo>
                  <a:lnTo>
                    <a:pt x="1094" y="1105"/>
                  </a:lnTo>
                  <a:lnTo>
                    <a:pt x="1094" y="1105"/>
                  </a:lnTo>
                  <a:lnTo>
                    <a:pt x="1095" y="1105"/>
                  </a:lnTo>
                  <a:lnTo>
                    <a:pt x="1095" y="1105"/>
                  </a:lnTo>
                  <a:lnTo>
                    <a:pt x="1096" y="1105"/>
                  </a:lnTo>
                  <a:lnTo>
                    <a:pt x="1096" y="1105"/>
                  </a:lnTo>
                  <a:lnTo>
                    <a:pt x="1097" y="1105"/>
                  </a:lnTo>
                  <a:lnTo>
                    <a:pt x="1097" y="1105"/>
                  </a:lnTo>
                  <a:lnTo>
                    <a:pt x="1098" y="1105"/>
                  </a:lnTo>
                  <a:lnTo>
                    <a:pt x="1098" y="1105"/>
                  </a:lnTo>
                  <a:lnTo>
                    <a:pt x="1099" y="1105"/>
                  </a:lnTo>
                  <a:lnTo>
                    <a:pt x="1099" y="1105"/>
                  </a:lnTo>
                  <a:lnTo>
                    <a:pt x="1100" y="1105"/>
                  </a:lnTo>
                  <a:lnTo>
                    <a:pt x="1100" y="1105"/>
                  </a:lnTo>
                  <a:lnTo>
                    <a:pt x="1101" y="1105"/>
                  </a:lnTo>
                  <a:lnTo>
                    <a:pt x="1101" y="1105"/>
                  </a:lnTo>
                  <a:lnTo>
                    <a:pt x="1102" y="1105"/>
                  </a:lnTo>
                  <a:lnTo>
                    <a:pt x="1102" y="1105"/>
                  </a:lnTo>
                  <a:lnTo>
                    <a:pt x="1103" y="1105"/>
                  </a:lnTo>
                  <a:lnTo>
                    <a:pt x="1103" y="1105"/>
                  </a:lnTo>
                  <a:lnTo>
                    <a:pt x="1104" y="1105"/>
                  </a:lnTo>
                  <a:lnTo>
                    <a:pt x="1104" y="1105"/>
                  </a:lnTo>
                  <a:lnTo>
                    <a:pt x="1105" y="1105"/>
                  </a:lnTo>
                  <a:lnTo>
                    <a:pt x="1105" y="1105"/>
                  </a:lnTo>
                  <a:lnTo>
                    <a:pt x="1106" y="1105"/>
                  </a:lnTo>
                  <a:lnTo>
                    <a:pt x="1106" y="1105"/>
                  </a:lnTo>
                  <a:lnTo>
                    <a:pt x="1110" y="1105"/>
                  </a:lnTo>
                  <a:lnTo>
                    <a:pt x="1110" y="1105"/>
                  </a:lnTo>
                  <a:lnTo>
                    <a:pt x="1110" y="1105"/>
                  </a:lnTo>
                  <a:lnTo>
                    <a:pt x="1111" y="1105"/>
                  </a:lnTo>
                  <a:lnTo>
                    <a:pt x="1111" y="1105"/>
                  </a:lnTo>
                  <a:lnTo>
                    <a:pt x="1112" y="1105"/>
                  </a:lnTo>
                  <a:lnTo>
                    <a:pt x="1112" y="1105"/>
                  </a:lnTo>
                  <a:lnTo>
                    <a:pt x="1113" y="1105"/>
                  </a:lnTo>
                  <a:lnTo>
                    <a:pt x="1113" y="1105"/>
                  </a:lnTo>
                  <a:lnTo>
                    <a:pt x="1115" y="1105"/>
                  </a:lnTo>
                  <a:lnTo>
                    <a:pt x="1115" y="1105"/>
                  </a:lnTo>
                  <a:lnTo>
                    <a:pt x="1115" y="1105"/>
                  </a:lnTo>
                  <a:lnTo>
                    <a:pt x="1117" y="1105"/>
                  </a:lnTo>
                  <a:lnTo>
                    <a:pt x="1117" y="1105"/>
                  </a:lnTo>
                  <a:lnTo>
                    <a:pt x="1117" y="1105"/>
                  </a:lnTo>
                  <a:lnTo>
                    <a:pt x="1118" y="1105"/>
                  </a:lnTo>
                  <a:lnTo>
                    <a:pt x="1118" y="1105"/>
                  </a:lnTo>
                  <a:lnTo>
                    <a:pt x="1119" y="1105"/>
                  </a:lnTo>
                  <a:lnTo>
                    <a:pt x="1119" y="1105"/>
                  </a:lnTo>
                  <a:lnTo>
                    <a:pt x="1120" y="1105"/>
                  </a:lnTo>
                  <a:lnTo>
                    <a:pt x="1120" y="1105"/>
                  </a:lnTo>
                  <a:lnTo>
                    <a:pt x="1121" y="1105"/>
                  </a:lnTo>
                  <a:lnTo>
                    <a:pt x="1121" y="1105"/>
                  </a:lnTo>
                  <a:lnTo>
                    <a:pt x="1123" y="1105"/>
                  </a:lnTo>
                  <a:lnTo>
                    <a:pt x="1123" y="1105"/>
                  </a:lnTo>
                  <a:lnTo>
                    <a:pt x="1123" y="1105"/>
                  </a:lnTo>
                  <a:lnTo>
                    <a:pt x="1124" y="1105"/>
                  </a:lnTo>
                  <a:lnTo>
                    <a:pt x="1124" y="1105"/>
                  </a:lnTo>
                  <a:lnTo>
                    <a:pt x="1125" y="1105"/>
                  </a:lnTo>
                  <a:lnTo>
                    <a:pt x="1125" y="1105"/>
                  </a:lnTo>
                  <a:lnTo>
                    <a:pt x="1126" y="1105"/>
                  </a:lnTo>
                  <a:lnTo>
                    <a:pt x="1126" y="1105"/>
                  </a:lnTo>
                  <a:lnTo>
                    <a:pt x="1131" y="1105"/>
                  </a:lnTo>
                  <a:lnTo>
                    <a:pt x="1131" y="1105"/>
                  </a:lnTo>
                  <a:lnTo>
                    <a:pt x="1131" y="1105"/>
                  </a:lnTo>
                  <a:lnTo>
                    <a:pt x="1132" y="1105"/>
                  </a:lnTo>
                  <a:lnTo>
                    <a:pt x="1132" y="1105"/>
                  </a:lnTo>
                  <a:lnTo>
                    <a:pt x="1133" y="1105"/>
                  </a:lnTo>
                  <a:lnTo>
                    <a:pt x="1133" y="1105"/>
                  </a:lnTo>
                  <a:lnTo>
                    <a:pt x="1134" y="1105"/>
                  </a:lnTo>
                  <a:lnTo>
                    <a:pt x="1134" y="1105"/>
                  </a:lnTo>
                  <a:lnTo>
                    <a:pt x="1135" y="1105"/>
                  </a:lnTo>
                  <a:lnTo>
                    <a:pt x="1135" y="1105"/>
                  </a:lnTo>
                  <a:lnTo>
                    <a:pt x="1136" y="1105"/>
                  </a:lnTo>
                  <a:lnTo>
                    <a:pt x="1136" y="1105"/>
                  </a:lnTo>
                  <a:lnTo>
                    <a:pt x="1137" y="1105"/>
                  </a:lnTo>
                  <a:lnTo>
                    <a:pt x="1138" y="1105"/>
                  </a:lnTo>
                  <a:lnTo>
                    <a:pt x="1138" y="1105"/>
                  </a:lnTo>
                  <a:lnTo>
                    <a:pt x="1139" y="1105"/>
                  </a:lnTo>
                  <a:lnTo>
                    <a:pt x="1139" y="1105"/>
                  </a:lnTo>
                  <a:lnTo>
                    <a:pt x="1140" y="1105"/>
                  </a:lnTo>
                  <a:lnTo>
                    <a:pt x="1140" y="1105"/>
                  </a:lnTo>
                  <a:lnTo>
                    <a:pt x="1141" y="1105"/>
                  </a:lnTo>
                  <a:lnTo>
                    <a:pt x="1141" y="1105"/>
                  </a:lnTo>
                  <a:lnTo>
                    <a:pt x="1142" y="1105"/>
                  </a:lnTo>
                  <a:lnTo>
                    <a:pt x="1142" y="1105"/>
                  </a:lnTo>
                  <a:lnTo>
                    <a:pt x="1143" y="1105"/>
                  </a:lnTo>
                  <a:lnTo>
                    <a:pt x="1144" y="1105"/>
                  </a:lnTo>
                  <a:lnTo>
                    <a:pt x="1144" y="1105"/>
                  </a:lnTo>
                  <a:lnTo>
                    <a:pt x="1145" y="1105"/>
                  </a:lnTo>
                  <a:lnTo>
                    <a:pt x="1145" y="1105"/>
                  </a:lnTo>
                  <a:lnTo>
                    <a:pt x="1147" y="1105"/>
                  </a:lnTo>
                  <a:lnTo>
                    <a:pt x="1147" y="1105"/>
                  </a:lnTo>
                  <a:lnTo>
                    <a:pt x="1147" y="1105"/>
                  </a:lnTo>
                  <a:lnTo>
                    <a:pt x="1148" y="1105"/>
                  </a:lnTo>
                  <a:lnTo>
                    <a:pt x="1148" y="1105"/>
                  </a:lnTo>
                  <a:lnTo>
                    <a:pt x="1149" y="1105"/>
                  </a:lnTo>
                  <a:lnTo>
                    <a:pt x="1149" y="1105"/>
                  </a:lnTo>
                  <a:lnTo>
                    <a:pt x="1150" y="1105"/>
                  </a:lnTo>
                  <a:lnTo>
                    <a:pt x="1150" y="1105"/>
                  </a:lnTo>
                  <a:lnTo>
                    <a:pt x="1151" y="1105"/>
                  </a:lnTo>
                  <a:lnTo>
                    <a:pt x="1151" y="1105"/>
                  </a:lnTo>
                  <a:lnTo>
                    <a:pt x="1152" y="1105"/>
                  </a:lnTo>
                  <a:lnTo>
                    <a:pt x="1152" y="1105"/>
                  </a:lnTo>
                  <a:lnTo>
                    <a:pt x="1153" y="1105"/>
                  </a:lnTo>
                  <a:lnTo>
                    <a:pt x="1153" y="1105"/>
                  </a:lnTo>
                  <a:lnTo>
                    <a:pt x="1155" y="1105"/>
                  </a:lnTo>
                  <a:lnTo>
                    <a:pt x="1155" y="1105"/>
                  </a:lnTo>
                  <a:lnTo>
                    <a:pt x="1155" y="1105"/>
                  </a:lnTo>
                  <a:lnTo>
                    <a:pt x="1156" y="1105"/>
                  </a:lnTo>
                  <a:lnTo>
                    <a:pt x="1156" y="1105"/>
                  </a:lnTo>
                  <a:lnTo>
                    <a:pt x="1157" y="1105"/>
                  </a:lnTo>
                  <a:lnTo>
                    <a:pt x="1157" y="1105"/>
                  </a:lnTo>
                  <a:lnTo>
                    <a:pt x="1159" y="1105"/>
                  </a:lnTo>
                  <a:lnTo>
                    <a:pt x="1159" y="1105"/>
                  </a:lnTo>
                  <a:lnTo>
                    <a:pt x="1159" y="1105"/>
                  </a:lnTo>
                  <a:lnTo>
                    <a:pt x="1160" y="1105"/>
                  </a:lnTo>
                  <a:lnTo>
                    <a:pt x="1160" y="1105"/>
                  </a:lnTo>
                  <a:lnTo>
                    <a:pt x="1161" y="1105"/>
                  </a:lnTo>
                  <a:lnTo>
                    <a:pt x="1161" y="1105"/>
                  </a:lnTo>
                  <a:lnTo>
                    <a:pt x="1163" y="1105"/>
                  </a:lnTo>
                  <a:lnTo>
                    <a:pt x="1163" y="1105"/>
                  </a:lnTo>
                  <a:lnTo>
                    <a:pt x="1163" y="1105"/>
                  </a:lnTo>
                  <a:lnTo>
                    <a:pt x="1164" y="1105"/>
                  </a:lnTo>
                  <a:lnTo>
                    <a:pt x="1164" y="1105"/>
                  </a:lnTo>
                  <a:lnTo>
                    <a:pt x="1165" y="1105"/>
                  </a:lnTo>
                  <a:lnTo>
                    <a:pt x="1165" y="1105"/>
                  </a:lnTo>
                  <a:lnTo>
                    <a:pt x="1166" y="1105"/>
                  </a:lnTo>
                  <a:lnTo>
                    <a:pt x="1166" y="1105"/>
                  </a:lnTo>
                  <a:lnTo>
                    <a:pt x="1169" y="1105"/>
                  </a:lnTo>
                  <a:lnTo>
                    <a:pt x="1169" y="1105"/>
                  </a:lnTo>
                  <a:lnTo>
                    <a:pt x="1169" y="1105"/>
                  </a:lnTo>
                  <a:lnTo>
                    <a:pt x="1171" y="1105"/>
                  </a:lnTo>
                  <a:lnTo>
                    <a:pt x="1171" y="1105"/>
                  </a:lnTo>
                  <a:lnTo>
                    <a:pt x="1171" y="1105"/>
                  </a:lnTo>
                  <a:lnTo>
                    <a:pt x="1172" y="1105"/>
                  </a:lnTo>
                  <a:lnTo>
                    <a:pt x="1172" y="1105"/>
                  </a:lnTo>
                  <a:lnTo>
                    <a:pt x="1173" y="1105"/>
                  </a:lnTo>
                  <a:lnTo>
                    <a:pt x="1173" y="1105"/>
                  </a:lnTo>
                  <a:lnTo>
                    <a:pt x="1174" y="1105"/>
                  </a:lnTo>
                  <a:lnTo>
                    <a:pt x="1174" y="1105"/>
                  </a:lnTo>
                  <a:lnTo>
                    <a:pt x="1175" y="1105"/>
                  </a:lnTo>
                  <a:lnTo>
                    <a:pt x="1175" y="1105"/>
                  </a:lnTo>
                  <a:lnTo>
                    <a:pt x="1176" y="1105"/>
                  </a:lnTo>
                  <a:lnTo>
                    <a:pt x="1177" y="1105"/>
                  </a:lnTo>
                  <a:lnTo>
                    <a:pt x="1177" y="1105"/>
                  </a:lnTo>
                  <a:lnTo>
                    <a:pt x="1178" y="1105"/>
                  </a:lnTo>
                  <a:lnTo>
                    <a:pt x="1178" y="1105"/>
                  </a:lnTo>
                  <a:lnTo>
                    <a:pt x="1179" y="1105"/>
                  </a:lnTo>
                  <a:lnTo>
                    <a:pt x="1179" y="1105"/>
                  </a:lnTo>
                  <a:lnTo>
                    <a:pt x="1180" y="1105"/>
                  </a:lnTo>
                  <a:lnTo>
                    <a:pt x="1180" y="1105"/>
                  </a:lnTo>
                  <a:lnTo>
                    <a:pt x="1181" y="1105"/>
                  </a:lnTo>
                  <a:lnTo>
                    <a:pt x="1181" y="1105"/>
                  </a:lnTo>
                  <a:lnTo>
                    <a:pt x="1182" y="1105"/>
                  </a:lnTo>
                  <a:lnTo>
                    <a:pt x="1182" y="1105"/>
                  </a:lnTo>
                  <a:lnTo>
                    <a:pt x="1183" y="1105"/>
                  </a:lnTo>
                  <a:lnTo>
                    <a:pt x="1183" y="1105"/>
                  </a:lnTo>
                  <a:lnTo>
                    <a:pt x="1184" y="1105"/>
                  </a:lnTo>
                  <a:lnTo>
                    <a:pt x="1184" y="1105"/>
                  </a:lnTo>
                  <a:lnTo>
                    <a:pt x="1187" y="1105"/>
                  </a:lnTo>
                  <a:lnTo>
                    <a:pt x="1187" y="1105"/>
                  </a:lnTo>
                  <a:lnTo>
                    <a:pt x="1187" y="1105"/>
                  </a:lnTo>
                  <a:lnTo>
                    <a:pt x="1188" y="1105"/>
                  </a:lnTo>
                  <a:lnTo>
                    <a:pt x="1188" y="1105"/>
                  </a:lnTo>
                  <a:lnTo>
                    <a:pt x="1191" y="1105"/>
                  </a:lnTo>
                  <a:lnTo>
                    <a:pt x="1191" y="1105"/>
                  </a:lnTo>
                  <a:lnTo>
                    <a:pt x="1191" y="1105"/>
                  </a:lnTo>
                  <a:lnTo>
                    <a:pt x="1192" y="1105"/>
                  </a:lnTo>
                  <a:lnTo>
                    <a:pt x="1192" y="1105"/>
                  </a:lnTo>
                  <a:lnTo>
                    <a:pt x="1193" y="1105"/>
                  </a:lnTo>
                  <a:lnTo>
                    <a:pt x="1193" y="1105"/>
                  </a:lnTo>
                  <a:lnTo>
                    <a:pt x="1194" y="1105"/>
                  </a:lnTo>
                  <a:lnTo>
                    <a:pt x="1194" y="1105"/>
                  </a:lnTo>
                  <a:lnTo>
                    <a:pt x="1196" y="1105"/>
                  </a:lnTo>
                  <a:lnTo>
                    <a:pt x="1196" y="1105"/>
                  </a:lnTo>
                  <a:lnTo>
                    <a:pt x="1196" y="1105"/>
                  </a:lnTo>
                  <a:lnTo>
                    <a:pt x="1197" y="1105"/>
                  </a:lnTo>
                  <a:lnTo>
                    <a:pt x="1197" y="1105"/>
                  </a:lnTo>
                  <a:lnTo>
                    <a:pt x="1198" y="1015"/>
                  </a:lnTo>
                  <a:lnTo>
                    <a:pt x="1198" y="1105"/>
                  </a:lnTo>
                  <a:lnTo>
                    <a:pt x="1199" y="1105"/>
                  </a:lnTo>
                  <a:lnTo>
                    <a:pt x="1199" y="1105"/>
                  </a:lnTo>
                  <a:lnTo>
                    <a:pt x="1200" y="1105"/>
                  </a:lnTo>
                  <a:lnTo>
                    <a:pt x="1200" y="1105"/>
                  </a:lnTo>
                  <a:lnTo>
                    <a:pt x="1201" y="1105"/>
                  </a:lnTo>
                  <a:lnTo>
                    <a:pt x="1201" y="1105"/>
                  </a:lnTo>
                  <a:lnTo>
                    <a:pt x="1202" y="1105"/>
                  </a:lnTo>
                  <a:lnTo>
                    <a:pt x="1202" y="1105"/>
                  </a:lnTo>
                  <a:lnTo>
                    <a:pt x="1204" y="1105"/>
                  </a:lnTo>
                  <a:lnTo>
                    <a:pt x="1204" y="1105"/>
                  </a:lnTo>
                  <a:lnTo>
                    <a:pt x="1204" y="1105"/>
                  </a:lnTo>
                  <a:lnTo>
                    <a:pt x="1205" y="1105"/>
                  </a:lnTo>
                  <a:lnTo>
                    <a:pt x="1205" y="1105"/>
                  </a:lnTo>
                  <a:lnTo>
                    <a:pt x="1206" y="1105"/>
                  </a:lnTo>
                  <a:lnTo>
                    <a:pt x="1206" y="1105"/>
                  </a:lnTo>
                  <a:lnTo>
                    <a:pt x="1207" y="1105"/>
                  </a:lnTo>
                  <a:lnTo>
                    <a:pt x="1207" y="1105"/>
                  </a:lnTo>
                  <a:lnTo>
                    <a:pt x="1208" y="1105"/>
                  </a:lnTo>
                  <a:lnTo>
                    <a:pt x="1208" y="1105"/>
                  </a:lnTo>
                  <a:lnTo>
                    <a:pt x="1209" y="1105"/>
                  </a:lnTo>
                  <a:lnTo>
                    <a:pt x="1209" y="1105"/>
                  </a:lnTo>
                  <a:lnTo>
                    <a:pt x="1210" y="1105"/>
                  </a:lnTo>
                  <a:lnTo>
                    <a:pt x="1210" y="1105"/>
                  </a:lnTo>
                  <a:lnTo>
                    <a:pt x="1212" y="1105"/>
                  </a:lnTo>
                  <a:lnTo>
                    <a:pt x="1212" y="1105"/>
                  </a:lnTo>
                  <a:lnTo>
                    <a:pt x="1212" y="1105"/>
                  </a:lnTo>
                  <a:lnTo>
                    <a:pt x="1213" y="1105"/>
                  </a:lnTo>
                  <a:lnTo>
                    <a:pt x="1213" y="1105"/>
                  </a:lnTo>
                  <a:lnTo>
                    <a:pt x="1215" y="1105"/>
                  </a:lnTo>
                  <a:lnTo>
                    <a:pt x="1215" y="1105"/>
                  </a:lnTo>
                  <a:lnTo>
                    <a:pt x="1215" y="1105"/>
                  </a:lnTo>
                  <a:lnTo>
                    <a:pt x="1216" y="1105"/>
                  </a:lnTo>
                  <a:lnTo>
                    <a:pt x="1216" y="1105"/>
                  </a:lnTo>
                  <a:lnTo>
                    <a:pt x="1218" y="1105"/>
                  </a:lnTo>
                  <a:lnTo>
                    <a:pt x="1218" y="1105"/>
                  </a:lnTo>
                  <a:lnTo>
                    <a:pt x="1218" y="1105"/>
                  </a:lnTo>
                  <a:lnTo>
                    <a:pt x="1219" y="1105"/>
                  </a:lnTo>
                  <a:lnTo>
                    <a:pt x="1219" y="1105"/>
                  </a:lnTo>
                  <a:lnTo>
                    <a:pt x="1220" y="1105"/>
                  </a:lnTo>
                  <a:lnTo>
                    <a:pt x="1220" y="1105"/>
                  </a:lnTo>
                  <a:lnTo>
                    <a:pt x="1221" y="1105"/>
                  </a:lnTo>
                  <a:lnTo>
                    <a:pt x="1221" y="1105"/>
                  </a:lnTo>
                  <a:lnTo>
                    <a:pt x="1222" y="1093"/>
                  </a:lnTo>
                  <a:lnTo>
                    <a:pt x="1222" y="1105"/>
                  </a:lnTo>
                  <a:lnTo>
                    <a:pt x="1224" y="1105"/>
                  </a:lnTo>
                  <a:lnTo>
                    <a:pt x="1224" y="1105"/>
                  </a:lnTo>
                  <a:lnTo>
                    <a:pt x="1224" y="1105"/>
                  </a:lnTo>
                  <a:lnTo>
                    <a:pt x="1225" y="1105"/>
                  </a:lnTo>
                  <a:lnTo>
                    <a:pt x="1225" y="1105"/>
                  </a:lnTo>
                  <a:lnTo>
                    <a:pt x="1227" y="1105"/>
                  </a:lnTo>
                  <a:lnTo>
                    <a:pt x="1227" y="1105"/>
                  </a:lnTo>
                  <a:lnTo>
                    <a:pt x="1227" y="1105"/>
                  </a:lnTo>
                  <a:lnTo>
                    <a:pt x="1228" y="1105"/>
                  </a:lnTo>
                  <a:lnTo>
                    <a:pt x="1228" y="1105"/>
                  </a:lnTo>
                  <a:lnTo>
                    <a:pt x="1229" y="1105"/>
                  </a:lnTo>
                  <a:lnTo>
                    <a:pt x="1229" y="1105"/>
                  </a:lnTo>
                  <a:lnTo>
                    <a:pt x="1230" y="1105"/>
                  </a:lnTo>
                  <a:lnTo>
                    <a:pt x="1230" y="1105"/>
                  </a:lnTo>
                  <a:lnTo>
                    <a:pt x="1231" y="1105"/>
                  </a:lnTo>
                  <a:lnTo>
                    <a:pt x="1231" y="1105"/>
                  </a:lnTo>
                  <a:lnTo>
                    <a:pt x="1232" y="1105"/>
                  </a:lnTo>
                  <a:lnTo>
                    <a:pt x="1232" y="1105"/>
                  </a:lnTo>
                  <a:lnTo>
                    <a:pt x="1234" y="1105"/>
                  </a:lnTo>
                  <a:lnTo>
                    <a:pt x="1234" y="1102"/>
                  </a:lnTo>
                  <a:lnTo>
                    <a:pt x="1234" y="1105"/>
                  </a:lnTo>
                  <a:lnTo>
                    <a:pt x="1235" y="1105"/>
                  </a:lnTo>
                  <a:lnTo>
                    <a:pt x="1235" y="1105"/>
                  </a:lnTo>
                  <a:lnTo>
                    <a:pt x="1236" y="1105"/>
                  </a:lnTo>
                  <a:lnTo>
                    <a:pt x="1236" y="1105"/>
                  </a:lnTo>
                  <a:lnTo>
                    <a:pt x="1237" y="1105"/>
                  </a:lnTo>
                  <a:lnTo>
                    <a:pt x="1237" y="1105"/>
                  </a:lnTo>
                  <a:lnTo>
                    <a:pt x="1238" y="1105"/>
                  </a:lnTo>
                  <a:lnTo>
                    <a:pt x="1238" y="1105"/>
                  </a:lnTo>
                  <a:lnTo>
                    <a:pt x="1239" y="1105"/>
                  </a:lnTo>
                  <a:lnTo>
                    <a:pt x="1239" y="1105"/>
                  </a:lnTo>
                  <a:lnTo>
                    <a:pt x="1240" y="1105"/>
                  </a:lnTo>
                  <a:lnTo>
                    <a:pt x="1240" y="1105"/>
                  </a:lnTo>
                  <a:lnTo>
                    <a:pt x="1241" y="1105"/>
                  </a:lnTo>
                  <a:lnTo>
                    <a:pt x="1241" y="1105"/>
                  </a:lnTo>
                  <a:lnTo>
                    <a:pt x="1243" y="1105"/>
                  </a:lnTo>
                  <a:lnTo>
                    <a:pt x="1243" y="1105"/>
                  </a:lnTo>
                  <a:lnTo>
                    <a:pt x="1243" y="1105"/>
                  </a:lnTo>
                  <a:lnTo>
                    <a:pt x="1244" y="1105"/>
                  </a:lnTo>
                  <a:lnTo>
                    <a:pt x="1244" y="1105"/>
                  </a:lnTo>
                  <a:lnTo>
                    <a:pt x="1245" y="1105"/>
                  </a:lnTo>
                  <a:lnTo>
                    <a:pt x="1245" y="1105"/>
                  </a:lnTo>
                  <a:lnTo>
                    <a:pt x="1247" y="1105"/>
                  </a:lnTo>
                  <a:lnTo>
                    <a:pt x="1247" y="1105"/>
                  </a:lnTo>
                  <a:lnTo>
                    <a:pt x="1247" y="1105"/>
                  </a:lnTo>
                  <a:lnTo>
                    <a:pt x="1248" y="1105"/>
                  </a:lnTo>
                  <a:lnTo>
                    <a:pt x="1248" y="1105"/>
                  </a:lnTo>
                  <a:lnTo>
                    <a:pt x="1251" y="1105"/>
                  </a:lnTo>
                  <a:lnTo>
                    <a:pt x="1251" y="1105"/>
                  </a:lnTo>
                  <a:lnTo>
                    <a:pt x="1251" y="1105"/>
                  </a:lnTo>
                  <a:lnTo>
                    <a:pt x="1252" y="1105"/>
                  </a:lnTo>
                  <a:lnTo>
                    <a:pt x="1252" y="1105"/>
                  </a:lnTo>
                  <a:lnTo>
                    <a:pt x="1253" y="1105"/>
                  </a:lnTo>
                  <a:lnTo>
                    <a:pt x="1253" y="1105"/>
                  </a:lnTo>
                  <a:lnTo>
                    <a:pt x="1254" y="1105"/>
                  </a:lnTo>
                  <a:lnTo>
                    <a:pt x="1254" y="1105"/>
                  </a:lnTo>
                  <a:lnTo>
                    <a:pt x="1255" y="1105"/>
                  </a:lnTo>
                  <a:lnTo>
                    <a:pt x="1255" y="1105"/>
                  </a:lnTo>
                  <a:lnTo>
                    <a:pt x="1256" y="1105"/>
                  </a:lnTo>
                  <a:lnTo>
                    <a:pt x="1256" y="1105"/>
                  </a:lnTo>
                  <a:lnTo>
                    <a:pt x="1258" y="1105"/>
                  </a:lnTo>
                  <a:lnTo>
                    <a:pt x="1258" y="1105"/>
                  </a:lnTo>
                  <a:lnTo>
                    <a:pt x="1258" y="1105"/>
                  </a:lnTo>
                  <a:lnTo>
                    <a:pt x="1259" y="1105"/>
                  </a:lnTo>
                  <a:lnTo>
                    <a:pt x="1259" y="1105"/>
                  </a:lnTo>
                  <a:lnTo>
                    <a:pt x="1260" y="1105"/>
                  </a:lnTo>
                  <a:lnTo>
                    <a:pt x="1260" y="1105"/>
                  </a:lnTo>
                  <a:lnTo>
                    <a:pt x="1261" y="1105"/>
                  </a:lnTo>
                  <a:lnTo>
                    <a:pt x="1261" y="1105"/>
                  </a:lnTo>
                  <a:lnTo>
                    <a:pt x="1263" y="1105"/>
                  </a:lnTo>
                  <a:lnTo>
                    <a:pt x="1263" y="1105"/>
                  </a:lnTo>
                  <a:lnTo>
                    <a:pt x="1263" y="1105"/>
                  </a:lnTo>
                  <a:lnTo>
                    <a:pt x="1264" y="1105"/>
                  </a:lnTo>
                  <a:lnTo>
                    <a:pt x="1264" y="1105"/>
                  </a:lnTo>
                  <a:lnTo>
                    <a:pt x="1265" y="1105"/>
                  </a:lnTo>
                  <a:lnTo>
                    <a:pt x="1265" y="1105"/>
                  </a:lnTo>
                  <a:lnTo>
                    <a:pt x="1267" y="1105"/>
                  </a:lnTo>
                  <a:lnTo>
                    <a:pt x="1267" y="1105"/>
                  </a:lnTo>
                  <a:lnTo>
                    <a:pt x="1267" y="1105"/>
                  </a:lnTo>
                  <a:lnTo>
                    <a:pt x="1268" y="1105"/>
                  </a:lnTo>
                  <a:lnTo>
                    <a:pt x="1268" y="1105"/>
                  </a:lnTo>
                  <a:lnTo>
                    <a:pt x="1269" y="1105"/>
                  </a:lnTo>
                  <a:lnTo>
                    <a:pt x="1269" y="1105"/>
                  </a:lnTo>
                  <a:lnTo>
                    <a:pt x="1272" y="1105"/>
                  </a:lnTo>
                  <a:lnTo>
                    <a:pt x="1272" y="1105"/>
                  </a:lnTo>
                  <a:lnTo>
                    <a:pt x="1272" y="1105"/>
                  </a:lnTo>
                  <a:lnTo>
                    <a:pt x="1276" y="1105"/>
                  </a:lnTo>
                  <a:lnTo>
                    <a:pt x="1276" y="1105"/>
                  </a:lnTo>
                  <a:lnTo>
                    <a:pt x="1276" y="1105"/>
                  </a:lnTo>
                  <a:lnTo>
                    <a:pt x="1280" y="1105"/>
                  </a:lnTo>
                  <a:lnTo>
                    <a:pt x="1280" y="1105"/>
                  </a:lnTo>
                  <a:lnTo>
                    <a:pt x="1280" y="1105"/>
                  </a:lnTo>
                  <a:lnTo>
                    <a:pt x="1282" y="1105"/>
                  </a:lnTo>
                  <a:lnTo>
                    <a:pt x="1282" y="1105"/>
                  </a:lnTo>
                  <a:lnTo>
                    <a:pt x="1282" y="1105"/>
                  </a:lnTo>
                  <a:lnTo>
                    <a:pt x="1283" y="1105"/>
                  </a:lnTo>
                  <a:lnTo>
                    <a:pt x="1283" y="1105"/>
                  </a:lnTo>
                  <a:lnTo>
                    <a:pt x="1286" y="1105"/>
                  </a:lnTo>
                  <a:lnTo>
                    <a:pt x="1286" y="1105"/>
                  </a:lnTo>
                  <a:lnTo>
                    <a:pt x="1286" y="1105"/>
                  </a:lnTo>
                  <a:lnTo>
                    <a:pt x="1287" y="1105"/>
                  </a:lnTo>
                  <a:lnTo>
                    <a:pt x="1287" y="1105"/>
                  </a:lnTo>
                  <a:lnTo>
                    <a:pt x="1288" y="1105"/>
                  </a:lnTo>
                  <a:lnTo>
                    <a:pt x="1288" y="1105"/>
                  </a:lnTo>
                  <a:lnTo>
                    <a:pt x="1289" y="1105"/>
                  </a:lnTo>
                  <a:lnTo>
                    <a:pt x="1289" y="1105"/>
                  </a:lnTo>
                  <a:lnTo>
                    <a:pt x="1290" y="1105"/>
                  </a:lnTo>
                  <a:lnTo>
                    <a:pt x="1290" y="1105"/>
                  </a:lnTo>
                  <a:lnTo>
                    <a:pt x="1291" y="1105"/>
                  </a:lnTo>
                  <a:lnTo>
                    <a:pt x="1291" y="1105"/>
                  </a:lnTo>
                  <a:lnTo>
                    <a:pt x="1293" y="1105"/>
                  </a:lnTo>
                  <a:lnTo>
                    <a:pt x="1293" y="1105"/>
                  </a:lnTo>
                  <a:lnTo>
                    <a:pt x="1293" y="1105"/>
                  </a:lnTo>
                  <a:lnTo>
                    <a:pt x="1294" y="1105"/>
                  </a:lnTo>
                  <a:lnTo>
                    <a:pt x="1294" y="1105"/>
                  </a:lnTo>
                  <a:lnTo>
                    <a:pt x="1295" y="1105"/>
                  </a:lnTo>
                  <a:lnTo>
                    <a:pt x="1295" y="1105"/>
                  </a:lnTo>
                  <a:lnTo>
                    <a:pt x="1296" y="1105"/>
                  </a:lnTo>
                  <a:lnTo>
                    <a:pt x="1296" y="1105"/>
                  </a:lnTo>
                  <a:lnTo>
                    <a:pt x="1297" y="1105"/>
                  </a:lnTo>
                  <a:lnTo>
                    <a:pt x="1297" y="1105"/>
                  </a:lnTo>
                  <a:lnTo>
                    <a:pt x="1298" y="1105"/>
                  </a:lnTo>
                  <a:lnTo>
                    <a:pt x="1298" y="1105"/>
                  </a:lnTo>
                  <a:lnTo>
                    <a:pt x="1300" y="1105"/>
                  </a:lnTo>
                  <a:lnTo>
                    <a:pt x="1300" y="1105"/>
                  </a:lnTo>
                  <a:lnTo>
                    <a:pt x="1300" y="1105"/>
                  </a:lnTo>
                  <a:lnTo>
                    <a:pt x="1301" y="1105"/>
                  </a:lnTo>
                  <a:lnTo>
                    <a:pt x="1301" y="1105"/>
                  </a:lnTo>
                  <a:lnTo>
                    <a:pt x="1302" y="1105"/>
                  </a:lnTo>
                  <a:lnTo>
                    <a:pt x="1302" y="1105"/>
                  </a:lnTo>
                  <a:lnTo>
                    <a:pt x="1303" y="1105"/>
                  </a:lnTo>
                  <a:lnTo>
                    <a:pt x="1303" y="1105"/>
                  </a:lnTo>
                  <a:lnTo>
                    <a:pt x="1304" y="1105"/>
                  </a:lnTo>
                  <a:lnTo>
                    <a:pt x="1304" y="1105"/>
                  </a:lnTo>
                  <a:lnTo>
                    <a:pt x="1305" y="1105"/>
                  </a:lnTo>
                  <a:lnTo>
                    <a:pt x="1305" y="1105"/>
                  </a:lnTo>
                  <a:lnTo>
                    <a:pt x="1306" y="1105"/>
                  </a:lnTo>
                  <a:lnTo>
                    <a:pt x="1306" y="1105"/>
                  </a:lnTo>
                  <a:lnTo>
                    <a:pt x="1307" y="1076"/>
                  </a:lnTo>
                  <a:lnTo>
                    <a:pt x="1307" y="1105"/>
                  </a:lnTo>
                  <a:lnTo>
                    <a:pt x="1308" y="1105"/>
                  </a:lnTo>
                  <a:lnTo>
                    <a:pt x="1308" y="1105"/>
                  </a:lnTo>
                  <a:lnTo>
                    <a:pt x="1310" y="1105"/>
                  </a:lnTo>
                  <a:lnTo>
                    <a:pt x="1310" y="1105"/>
                  </a:lnTo>
                  <a:lnTo>
                    <a:pt x="1310" y="1105"/>
                  </a:lnTo>
                  <a:lnTo>
                    <a:pt x="1314" y="1105"/>
                  </a:lnTo>
                  <a:lnTo>
                    <a:pt x="1314" y="1105"/>
                  </a:lnTo>
                  <a:lnTo>
                    <a:pt x="1314" y="1105"/>
                  </a:lnTo>
                  <a:lnTo>
                    <a:pt x="1319" y="1105"/>
                  </a:lnTo>
                  <a:lnTo>
                    <a:pt x="1319" y="1105"/>
                  </a:lnTo>
                  <a:lnTo>
                    <a:pt x="1319" y="1105"/>
                  </a:lnTo>
                  <a:lnTo>
                    <a:pt x="1320" y="1105"/>
                  </a:lnTo>
                  <a:lnTo>
                    <a:pt x="1320" y="1105"/>
                  </a:lnTo>
                  <a:lnTo>
                    <a:pt x="1321" y="1105"/>
                  </a:lnTo>
                  <a:lnTo>
                    <a:pt x="1321" y="1105"/>
                  </a:lnTo>
                  <a:lnTo>
                    <a:pt x="1323" y="1105"/>
                  </a:lnTo>
                  <a:lnTo>
                    <a:pt x="1323" y="1105"/>
                  </a:lnTo>
                  <a:lnTo>
                    <a:pt x="1323" y="1105"/>
                  </a:lnTo>
                  <a:lnTo>
                    <a:pt x="1326" y="1105"/>
                  </a:lnTo>
                  <a:lnTo>
                    <a:pt x="1326" y="1105"/>
                  </a:lnTo>
                  <a:lnTo>
                    <a:pt x="1326" y="1105"/>
                  </a:lnTo>
                  <a:lnTo>
                    <a:pt x="1327" y="1105"/>
                  </a:lnTo>
                  <a:lnTo>
                    <a:pt x="1327" y="1105"/>
                  </a:lnTo>
                  <a:lnTo>
                    <a:pt x="1330" y="1105"/>
                  </a:lnTo>
                  <a:lnTo>
                    <a:pt x="1330" y="1105"/>
                  </a:lnTo>
                  <a:lnTo>
                    <a:pt x="1330" y="1105"/>
                  </a:lnTo>
                  <a:lnTo>
                    <a:pt x="1332" y="1105"/>
                  </a:lnTo>
                  <a:lnTo>
                    <a:pt x="1332" y="1105"/>
                  </a:lnTo>
                  <a:lnTo>
                    <a:pt x="1332" y="1105"/>
                  </a:lnTo>
                  <a:lnTo>
                    <a:pt x="1333" y="1105"/>
                  </a:lnTo>
                  <a:lnTo>
                    <a:pt x="1333" y="1105"/>
                  </a:lnTo>
                  <a:lnTo>
                    <a:pt x="1335" y="1105"/>
                  </a:lnTo>
                  <a:lnTo>
                    <a:pt x="1335" y="1105"/>
                  </a:lnTo>
                  <a:lnTo>
                    <a:pt x="1335" y="1105"/>
                  </a:lnTo>
                  <a:lnTo>
                    <a:pt x="1336" y="1105"/>
                  </a:lnTo>
                  <a:lnTo>
                    <a:pt x="1336" y="1105"/>
                  </a:lnTo>
                  <a:lnTo>
                    <a:pt x="1337" y="1105"/>
                  </a:lnTo>
                  <a:lnTo>
                    <a:pt x="1337" y="1105"/>
                  </a:lnTo>
                  <a:lnTo>
                    <a:pt x="1338" y="1105"/>
                  </a:lnTo>
                  <a:lnTo>
                    <a:pt x="1338" y="1105"/>
                  </a:lnTo>
                  <a:lnTo>
                    <a:pt x="1340" y="1105"/>
                  </a:lnTo>
                  <a:lnTo>
                    <a:pt x="1340" y="1105"/>
                  </a:lnTo>
                  <a:lnTo>
                    <a:pt x="1340" y="1105"/>
                  </a:lnTo>
                  <a:lnTo>
                    <a:pt x="1341" y="1105"/>
                  </a:lnTo>
                  <a:lnTo>
                    <a:pt x="1341" y="1105"/>
                  </a:lnTo>
                  <a:lnTo>
                    <a:pt x="1343" y="1105"/>
                  </a:lnTo>
                  <a:lnTo>
                    <a:pt x="1343" y="1105"/>
                  </a:lnTo>
                  <a:lnTo>
                    <a:pt x="1343" y="1105"/>
                  </a:lnTo>
                  <a:lnTo>
                    <a:pt x="1344" y="1105"/>
                  </a:lnTo>
                  <a:lnTo>
                    <a:pt x="1344" y="1105"/>
                  </a:lnTo>
                  <a:lnTo>
                    <a:pt x="1345" y="1105"/>
                  </a:lnTo>
                  <a:lnTo>
                    <a:pt x="1345" y="1105"/>
                  </a:lnTo>
                  <a:lnTo>
                    <a:pt x="1346" y="1105"/>
                  </a:lnTo>
                  <a:lnTo>
                    <a:pt x="1346" y="1105"/>
                  </a:lnTo>
                  <a:lnTo>
                    <a:pt x="1347" y="1105"/>
                  </a:lnTo>
                  <a:lnTo>
                    <a:pt x="1347" y="1105"/>
                  </a:lnTo>
                  <a:lnTo>
                    <a:pt x="1348" y="1105"/>
                  </a:lnTo>
                  <a:lnTo>
                    <a:pt x="1348" y="1105"/>
                  </a:lnTo>
                  <a:lnTo>
                    <a:pt x="1349" y="1105"/>
                  </a:lnTo>
                  <a:lnTo>
                    <a:pt x="1349" y="1105"/>
                  </a:lnTo>
                  <a:lnTo>
                    <a:pt x="1350" y="1105"/>
                  </a:lnTo>
                  <a:lnTo>
                    <a:pt x="1350" y="1105"/>
                  </a:lnTo>
                  <a:lnTo>
                    <a:pt x="1351" y="1105"/>
                  </a:lnTo>
                  <a:lnTo>
                    <a:pt x="1353" y="1105"/>
                  </a:lnTo>
                  <a:lnTo>
                    <a:pt x="1353" y="1105"/>
                  </a:lnTo>
                  <a:lnTo>
                    <a:pt x="1353" y="1105"/>
                  </a:lnTo>
                  <a:lnTo>
                    <a:pt x="1354" y="1105"/>
                  </a:lnTo>
                  <a:lnTo>
                    <a:pt x="1354" y="1105"/>
                  </a:lnTo>
                  <a:lnTo>
                    <a:pt x="1357" y="1105"/>
                  </a:lnTo>
                  <a:lnTo>
                    <a:pt x="1357" y="1105"/>
                  </a:lnTo>
                  <a:lnTo>
                    <a:pt x="1357" y="1105"/>
                  </a:lnTo>
                  <a:lnTo>
                    <a:pt x="1358" y="1105"/>
                  </a:lnTo>
                  <a:lnTo>
                    <a:pt x="1358" y="1105"/>
                  </a:lnTo>
                  <a:lnTo>
                    <a:pt x="1359" y="1105"/>
                  </a:lnTo>
                  <a:lnTo>
                    <a:pt x="1359" y="1105"/>
                  </a:lnTo>
                  <a:lnTo>
                    <a:pt x="1360" y="1105"/>
                  </a:lnTo>
                  <a:lnTo>
                    <a:pt x="1360" y="1105"/>
                  </a:lnTo>
                  <a:lnTo>
                    <a:pt x="1362" y="1105"/>
                  </a:lnTo>
                  <a:lnTo>
                    <a:pt x="1362" y="1105"/>
                  </a:lnTo>
                  <a:lnTo>
                    <a:pt x="1362" y="1105"/>
                  </a:lnTo>
                  <a:lnTo>
                    <a:pt x="1363" y="1105"/>
                  </a:lnTo>
                  <a:lnTo>
                    <a:pt x="1363" y="1105"/>
                  </a:lnTo>
                  <a:lnTo>
                    <a:pt x="1366" y="1105"/>
                  </a:lnTo>
                  <a:lnTo>
                    <a:pt x="1366" y="1105"/>
                  </a:lnTo>
                  <a:lnTo>
                    <a:pt x="1366" y="1105"/>
                  </a:lnTo>
                  <a:lnTo>
                    <a:pt x="1367" y="1105"/>
                  </a:lnTo>
                  <a:lnTo>
                    <a:pt x="1367" y="1105"/>
                  </a:lnTo>
                  <a:lnTo>
                    <a:pt x="1370" y="1105"/>
                  </a:lnTo>
                  <a:lnTo>
                    <a:pt x="1370" y="1105"/>
                  </a:lnTo>
                  <a:lnTo>
                    <a:pt x="1370" y="1105"/>
                  </a:lnTo>
                  <a:lnTo>
                    <a:pt x="1372" y="1105"/>
                  </a:lnTo>
                  <a:lnTo>
                    <a:pt x="1372" y="1105"/>
                  </a:lnTo>
                  <a:lnTo>
                    <a:pt x="1372" y="1105"/>
                  </a:lnTo>
                  <a:lnTo>
                    <a:pt x="1375" y="1105"/>
                  </a:lnTo>
                  <a:lnTo>
                    <a:pt x="1375" y="1105"/>
                  </a:lnTo>
                  <a:lnTo>
                    <a:pt x="1375" y="1105"/>
                  </a:lnTo>
                  <a:lnTo>
                    <a:pt x="1376" y="1105"/>
                  </a:lnTo>
                  <a:lnTo>
                    <a:pt x="1376" y="1105"/>
                  </a:lnTo>
                  <a:lnTo>
                    <a:pt x="1377" y="1105"/>
                  </a:lnTo>
                  <a:lnTo>
                    <a:pt x="1377" y="1105"/>
                  </a:lnTo>
                  <a:lnTo>
                    <a:pt x="1378" y="1105"/>
                  </a:lnTo>
                  <a:lnTo>
                    <a:pt x="1378" y="1105"/>
                  </a:lnTo>
                  <a:lnTo>
                    <a:pt x="1379" y="1105"/>
                  </a:lnTo>
                  <a:lnTo>
                    <a:pt x="1379" y="1105"/>
                  </a:lnTo>
                  <a:lnTo>
                    <a:pt x="1380" y="1105"/>
                  </a:lnTo>
                  <a:lnTo>
                    <a:pt x="1380" y="1105"/>
                  </a:lnTo>
                  <a:lnTo>
                    <a:pt x="1381" y="1105"/>
                  </a:lnTo>
                  <a:lnTo>
                    <a:pt x="1381" y="1105"/>
                  </a:lnTo>
                  <a:lnTo>
                    <a:pt x="1382" y="1105"/>
                  </a:lnTo>
                  <a:lnTo>
                    <a:pt x="1382" y="1105"/>
                  </a:lnTo>
                  <a:lnTo>
                    <a:pt x="1383" y="1105"/>
                  </a:lnTo>
                  <a:lnTo>
                    <a:pt x="1383" y="1105"/>
                  </a:lnTo>
                  <a:lnTo>
                    <a:pt x="1386" y="1105"/>
                  </a:lnTo>
                  <a:lnTo>
                    <a:pt x="1386" y="1105"/>
                  </a:lnTo>
                  <a:lnTo>
                    <a:pt x="1386" y="1105"/>
                  </a:lnTo>
                  <a:lnTo>
                    <a:pt x="1387" y="1105"/>
                  </a:lnTo>
                  <a:lnTo>
                    <a:pt x="1387" y="1105"/>
                  </a:lnTo>
                  <a:lnTo>
                    <a:pt x="1388" y="1105"/>
                  </a:lnTo>
                  <a:lnTo>
                    <a:pt x="1388" y="1105"/>
                  </a:lnTo>
                  <a:lnTo>
                    <a:pt x="1389" y="1105"/>
                  </a:lnTo>
                  <a:lnTo>
                    <a:pt x="1389" y="1105"/>
                  </a:lnTo>
                  <a:lnTo>
                    <a:pt x="1392" y="1105"/>
                  </a:lnTo>
                  <a:lnTo>
                    <a:pt x="1392" y="1105"/>
                  </a:lnTo>
                  <a:lnTo>
                    <a:pt x="1392" y="1105"/>
                  </a:lnTo>
                  <a:lnTo>
                    <a:pt x="1394" y="1105"/>
                  </a:lnTo>
                  <a:lnTo>
                    <a:pt x="1394" y="1105"/>
                  </a:lnTo>
                  <a:lnTo>
                    <a:pt x="1394" y="1105"/>
                  </a:lnTo>
                  <a:lnTo>
                    <a:pt x="1395" y="1105"/>
                  </a:lnTo>
                  <a:lnTo>
                    <a:pt x="1395" y="1105"/>
                  </a:lnTo>
                  <a:lnTo>
                    <a:pt x="1396" y="1105"/>
                  </a:lnTo>
                  <a:lnTo>
                    <a:pt x="1396" y="1105"/>
                  </a:lnTo>
                  <a:lnTo>
                    <a:pt x="1397" y="1105"/>
                  </a:lnTo>
                  <a:lnTo>
                    <a:pt x="1397" y="1105"/>
                  </a:lnTo>
                  <a:lnTo>
                    <a:pt x="1398" y="1105"/>
                  </a:lnTo>
                  <a:lnTo>
                    <a:pt x="1398" y="1105"/>
                  </a:lnTo>
                  <a:lnTo>
                    <a:pt x="1399" y="1105"/>
                  </a:lnTo>
                  <a:lnTo>
                    <a:pt x="1399" y="1105"/>
                  </a:lnTo>
                  <a:lnTo>
                    <a:pt x="1400" y="1105"/>
                  </a:lnTo>
                  <a:lnTo>
                    <a:pt x="1400" y="1105"/>
                  </a:lnTo>
                  <a:lnTo>
                    <a:pt x="1401" y="1105"/>
                  </a:lnTo>
                  <a:lnTo>
                    <a:pt x="1401" y="1105"/>
                  </a:lnTo>
                  <a:lnTo>
                    <a:pt x="1402" y="1105"/>
                  </a:lnTo>
                  <a:lnTo>
                    <a:pt x="1402" y="1105"/>
                  </a:lnTo>
                  <a:lnTo>
                    <a:pt x="1403" y="1105"/>
                  </a:lnTo>
                  <a:lnTo>
                    <a:pt x="1403" y="1105"/>
                  </a:lnTo>
                  <a:lnTo>
                    <a:pt x="1404" y="1105"/>
                  </a:lnTo>
                  <a:lnTo>
                    <a:pt x="1404" y="1105"/>
                  </a:lnTo>
                  <a:lnTo>
                    <a:pt x="1405" y="1105"/>
                  </a:lnTo>
                  <a:lnTo>
                    <a:pt x="1405" y="1105"/>
                  </a:lnTo>
                  <a:lnTo>
                    <a:pt x="1406" y="1105"/>
                  </a:lnTo>
                  <a:lnTo>
                    <a:pt x="1406" y="1105"/>
                  </a:lnTo>
                  <a:lnTo>
                    <a:pt x="1408" y="1105"/>
                  </a:lnTo>
                  <a:lnTo>
                    <a:pt x="1408" y="1105"/>
                  </a:lnTo>
                  <a:lnTo>
                    <a:pt x="1408" y="1105"/>
                  </a:lnTo>
                  <a:lnTo>
                    <a:pt x="1409" y="1105"/>
                  </a:lnTo>
                  <a:lnTo>
                    <a:pt x="1409" y="1105"/>
                  </a:lnTo>
                  <a:lnTo>
                    <a:pt x="1410" y="1105"/>
                  </a:lnTo>
                  <a:lnTo>
                    <a:pt x="1410" y="1105"/>
                  </a:lnTo>
                  <a:lnTo>
                    <a:pt x="1413" y="1105"/>
                  </a:lnTo>
                  <a:lnTo>
                    <a:pt x="1413" y="1105"/>
                  </a:lnTo>
                  <a:lnTo>
                    <a:pt x="1413" y="1105"/>
                  </a:lnTo>
                  <a:lnTo>
                    <a:pt x="1414" y="1105"/>
                  </a:lnTo>
                  <a:lnTo>
                    <a:pt x="1414" y="1105"/>
                  </a:lnTo>
                  <a:lnTo>
                    <a:pt x="1415" y="1105"/>
                  </a:lnTo>
                  <a:lnTo>
                    <a:pt x="1415" y="1105"/>
                  </a:lnTo>
                  <a:lnTo>
                    <a:pt x="1416" y="1105"/>
                  </a:lnTo>
                  <a:lnTo>
                    <a:pt x="1416" y="1105"/>
                  </a:lnTo>
                  <a:lnTo>
                    <a:pt x="1417" y="1105"/>
                  </a:lnTo>
                  <a:lnTo>
                    <a:pt x="1417" y="1105"/>
                  </a:lnTo>
                  <a:lnTo>
                    <a:pt x="1423" y="1105"/>
                  </a:lnTo>
                  <a:lnTo>
                    <a:pt x="1423" y="1105"/>
                  </a:lnTo>
                  <a:lnTo>
                    <a:pt x="1423" y="1105"/>
                  </a:lnTo>
                  <a:lnTo>
                    <a:pt x="1424" y="1105"/>
                  </a:lnTo>
                  <a:lnTo>
                    <a:pt x="1424" y="1105"/>
                  </a:lnTo>
                  <a:lnTo>
                    <a:pt x="1425" y="1105"/>
                  </a:lnTo>
                  <a:lnTo>
                    <a:pt x="1425" y="1105"/>
                  </a:lnTo>
                  <a:lnTo>
                    <a:pt x="1428" y="1105"/>
                  </a:lnTo>
                  <a:lnTo>
                    <a:pt x="1428" y="1105"/>
                  </a:lnTo>
                  <a:lnTo>
                    <a:pt x="1428" y="1105"/>
                  </a:lnTo>
                  <a:lnTo>
                    <a:pt x="1429" y="1105"/>
                  </a:lnTo>
                  <a:lnTo>
                    <a:pt x="1429" y="1105"/>
                  </a:lnTo>
                  <a:lnTo>
                    <a:pt x="1430" y="1105"/>
                  </a:lnTo>
                  <a:lnTo>
                    <a:pt x="1430" y="1105"/>
                  </a:lnTo>
                  <a:lnTo>
                    <a:pt x="1431" y="1105"/>
                  </a:lnTo>
                  <a:lnTo>
                    <a:pt x="1431" y="1105"/>
                  </a:lnTo>
                  <a:lnTo>
                    <a:pt x="1432" y="1105"/>
                  </a:lnTo>
                  <a:lnTo>
                    <a:pt x="1432" y="1105"/>
                  </a:lnTo>
                  <a:lnTo>
                    <a:pt x="1433" y="1105"/>
                  </a:lnTo>
                  <a:lnTo>
                    <a:pt x="1433" y="1105"/>
                  </a:lnTo>
                  <a:lnTo>
                    <a:pt x="1434" y="1105"/>
                  </a:lnTo>
                  <a:lnTo>
                    <a:pt x="1434" y="1105"/>
                  </a:lnTo>
                  <a:lnTo>
                    <a:pt x="1436" y="1105"/>
                  </a:lnTo>
                  <a:lnTo>
                    <a:pt x="1436" y="1105"/>
                  </a:lnTo>
                  <a:lnTo>
                    <a:pt x="1436" y="1105"/>
                  </a:lnTo>
                  <a:lnTo>
                    <a:pt x="1438" y="1105"/>
                  </a:lnTo>
                  <a:lnTo>
                    <a:pt x="1438" y="1105"/>
                  </a:lnTo>
                  <a:lnTo>
                    <a:pt x="1438" y="1105"/>
                  </a:lnTo>
                  <a:lnTo>
                    <a:pt x="1439" y="1105"/>
                  </a:lnTo>
                  <a:lnTo>
                    <a:pt x="1439" y="1105"/>
                  </a:lnTo>
                  <a:lnTo>
                    <a:pt x="1440" y="1105"/>
                  </a:lnTo>
                  <a:lnTo>
                    <a:pt x="1440" y="1105"/>
                  </a:lnTo>
                  <a:lnTo>
                    <a:pt x="1441" y="1105"/>
                  </a:lnTo>
                  <a:lnTo>
                    <a:pt x="1441" y="1105"/>
                  </a:lnTo>
                  <a:lnTo>
                    <a:pt x="1442" y="1105"/>
                  </a:lnTo>
                  <a:lnTo>
                    <a:pt x="1442" y="1105"/>
                  </a:lnTo>
                  <a:lnTo>
                    <a:pt x="1443" y="1105"/>
                  </a:lnTo>
                  <a:lnTo>
                    <a:pt x="1443" y="1105"/>
                  </a:lnTo>
                  <a:lnTo>
                    <a:pt x="1444" y="1105"/>
                  </a:lnTo>
                  <a:lnTo>
                    <a:pt x="1444" y="1105"/>
                  </a:lnTo>
                  <a:lnTo>
                    <a:pt x="1445" y="1105"/>
                  </a:lnTo>
                  <a:lnTo>
                    <a:pt x="1445" y="1105"/>
                  </a:lnTo>
                  <a:lnTo>
                    <a:pt x="1448" y="1105"/>
                  </a:lnTo>
                  <a:lnTo>
                    <a:pt x="1448" y="1105"/>
                  </a:lnTo>
                  <a:lnTo>
                    <a:pt x="1448" y="1105"/>
                  </a:lnTo>
                  <a:lnTo>
                    <a:pt x="1450" y="1105"/>
                  </a:lnTo>
                  <a:lnTo>
                    <a:pt x="1450" y="1105"/>
                  </a:lnTo>
                  <a:lnTo>
                    <a:pt x="1450" y="1105"/>
                  </a:lnTo>
                  <a:lnTo>
                    <a:pt x="1452" y="1105"/>
                  </a:lnTo>
                  <a:lnTo>
                    <a:pt x="1452" y="1105"/>
                  </a:lnTo>
                  <a:lnTo>
                    <a:pt x="1452" y="1105"/>
                  </a:lnTo>
                  <a:lnTo>
                    <a:pt x="1453" y="1105"/>
                  </a:lnTo>
                  <a:lnTo>
                    <a:pt x="1453" y="1105"/>
                  </a:lnTo>
                  <a:lnTo>
                    <a:pt x="1454" y="1105"/>
                  </a:lnTo>
                  <a:lnTo>
                    <a:pt x="1454" y="1105"/>
                  </a:lnTo>
                  <a:lnTo>
                    <a:pt x="1455" y="1105"/>
                  </a:lnTo>
                  <a:lnTo>
                    <a:pt x="1455" y="1105"/>
                  </a:lnTo>
                  <a:lnTo>
                    <a:pt x="1456" y="1105"/>
                  </a:lnTo>
                  <a:lnTo>
                    <a:pt x="1456" y="1105"/>
                  </a:lnTo>
                  <a:lnTo>
                    <a:pt x="1457" y="1105"/>
                  </a:lnTo>
                  <a:lnTo>
                    <a:pt x="1457" y="1105"/>
                  </a:lnTo>
                  <a:lnTo>
                    <a:pt x="1458" y="1105"/>
                  </a:lnTo>
                  <a:lnTo>
                    <a:pt x="1458" y="1105"/>
                  </a:lnTo>
                  <a:lnTo>
                    <a:pt x="1459" y="1105"/>
                  </a:lnTo>
                  <a:lnTo>
                    <a:pt x="1459" y="1105"/>
                  </a:lnTo>
                  <a:lnTo>
                    <a:pt x="1460" y="1105"/>
                  </a:lnTo>
                  <a:lnTo>
                    <a:pt x="1460" y="1105"/>
                  </a:lnTo>
                  <a:lnTo>
                    <a:pt x="1461" y="1105"/>
                  </a:lnTo>
                  <a:lnTo>
                    <a:pt x="1461" y="1105"/>
                  </a:lnTo>
                  <a:lnTo>
                    <a:pt x="1463" y="1105"/>
                  </a:lnTo>
                  <a:lnTo>
                    <a:pt x="1463" y="1105"/>
                  </a:lnTo>
                  <a:lnTo>
                    <a:pt x="1463" y="1105"/>
                  </a:lnTo>
                  <a:lnTo>
                    <a:pt x="1465" y="1105"/>
                  </a:lnTo>
                  <a:lnTo>
                    <a:pt x="1465" y="1105"/>
                  </a:lnTo>
                  <a:lnTo>
                    <a:pt x="1465" y="1105"/>
                  </a:lnTo>
                  <a:lnTo>
                    <a:pt x="1466" y="1105"/>
                  </a:lnTo>
                  <a:lnTo>
                    <a:pt x="1466" y="1105"/>
                  </a:lnTo>
                  <a:lnTo>
                    <a:pt x="1468" y="1105"/>
                  </a:lnTo>
                  <a:lnTo>
                    <a:pt x="1468" y="1105"/>
                  </a:lnTo>
                  <a:lnTo>
                    <a:pt x="1468" y="1105"/>
                  </a:lnTo>
                  <a:lnTo>
                    <a:pt x="1469" y="1105"/>
                  </a:lnTo>
                  <a:lnTo>
                    <a:pt x="1469" y="1105"/>
                  </a:lnTo>
                  <a:lnTo>
                    <a:pt x="1470" y="1105"/>
                  </a:lnTo>
                  <a:lnTo>
                    <a:pt x="1470" y="1105"/>
                  </a:lnTo>
                  <a:lnTo>
                    <a:pt x="1472" y="1105"/>
                  </a:lnTo>
                  <a:lnTo>
                    <a:pt x="1472" y="1105"/>
                  </a:lnTo>
                  <a:lnTo>
                    <a:pt x="1472" y="1105"/>
                  </a:lnTo>
                  <a:lnTo>
                    <a:pt x="1474" y="1105"/>
                  </a:lnTo>
                  <a:lnTo>
                    <a:pt x="1474" y="1105"/>
                  </a:lnTo>
                  <a:lnTo>
                    <a:pt x="1474" y="1105"/>
                  </a:lnTo>
                  <a:lnTo>
                    <a:pt x="1476" y="1105"/>
                  </a:lnTo>
                  <a:lnTo>
                    <a:pt x="1476" y="1105"/>
                  </a:lnTo>
                  <a:lnTo>
                    <a:pt x="1476" y="1105"/>
                  </a:lnTo>
                  <a:lnTo>
                    <a:pt x="1480" y="1105"/>
                  </a:lnTo>
                  <a:lnTo>
                    <a:pt x="1480" y="1105"/>
                  </a:lnTo>
                  <a:lnTo>
                    <a:pt x="1480" y="1105"/>
                  </a:lnTo>
                  <a:lnTo>
                    <a:pt x="1481" y="1105"/>
                  </a:lnTo>
                  <a:lnTo>
                    <a:pt x="1483" y="1105"/>
                  </a:lnTo>
                  <a:lnTo>
                    <a:pt x="1483" y="1105"/>
                  </a:lnTo>
                  <a:lnTo>
                    <a:pt x="1483" y="1105"/>
                  </a:lnTo>
                  <a:lnTo>
                    <a:pt x="1485" y="1105"/>
                  </a:lnTo>
                  <a:lnTo>
                    <a:pt x="1485" y="1105"/>
                  </a:lnTo>
                  <a:lnTo>
                    <a:pt x="1485" y="1105"/>
                  </a:lnTo>
                  <a:lnTo>
                    <a:pt x="1486" y="1105"/>
                  </a:lnTo>
                  <a:lnTo>
                    <a:pt x="1486" y="1105"/>
                  </a:lnTo>
                  <a:lnTo>
                    <a:pt x="1487" y="1105"/>
                  </a:lnTo>
                  <a:lnTo>
                    <a:pt x="1487" y="1105"/>
                  </a:lnTo>
                  <a:lnTo>
                    <a:pt x="1488" y="1105"/>
                  </a:lnTo>
                  <a:lnTo>
                    <a:pt x="1488" y="1105"/>
                  </a:lnTo>
                  <a:lnTo>
                    <a:pt x="1489" y="1105"/>
                  </a:lnTo>
                  <a:lnTo>
                    <a:pt x="1489" y="1105"/>
                  </a:lnTo>
                  <a:lnTo>
                    <a:pt x="1491" y="1105"/>
                  </a:lnTo>
                  <a:lnTo>
                    <a:pt x="1491" y="1105"/>
                  </a:lnTo>
                  <a:lnTo>
                    <a:pt x="1491" y="1105"/>
                  </a:lnTo>
                  <a:lnTo>
                    <a:pt x="1493" y="1105"/>
                  </a:lnTo>
                  <a:lnTo>
                    <a:pt x="1493" y="1105"/>
                  </a:lnTo>
                  <a:lnTo>
                    <a:pt x="1493" y="1105"/>
                  </a:lnTo>
                  <a:lnTo>
                    <a:pt x="1495" y="1105"/>
                  </a:lnTo>
                  <a:lnTo>
                    <a:pt x="1495" y="1105"/>
                  </a:lnTo>
                  <a:lnTo>
                    <a:pt x="1495" y="1105"/>
                  </a:lnTo>
                  <a:lnTo>
                    <a:pt x="1496" y="1105"/>
                  </a:lnTo>
                  <a:lnTo>
                    <a:pt x="1496" y="1105"/>
                  </a:lnTo>
                  <a:lnTo>
                    <a:pt x="1497" y="1105"/>
                  </a:lnTo>
                  <a:lnTo>
                    <a:pt x="1497" y="1105"/>
                  </a:lnTo>
                  <a:lnTo>
                    <a:pt x="1498" y="1105"/>
                  </a:lnTo>
                  <a:lnTo>
                    <a:pt x="1498" y="1105"/>
                  </a:lnTo>
                  <a:lnTo>
                    <a:pt x="1499" y="1105"/>
                  </a:lnTo>
                  <a:lnTo>
                    <a:pt x="1500" y="1105"/>
                  </a:lnTo>
                  <a:lnTo>
                    <a:pt x="1500" y="1105"/>
                  </a:lnTo>
                  <a:lnTo>
                    <a:pt x="1502" y="1105"/>
                  </a:lnTo>
                  <a:lnTo>
                    <a:pt x="1502" y="1105"/>
                  </a:lnTo>
                  <a:lnTo>
                    <a:pt x="1502" y="1105"/>
                  </a:lnTo>
                  <a:lnTo>
                    <a:pt x="1503" y="1105"/>
                  </a:lnTo>
                  <a:lnTo>
                    <a:pt x="1503" y="1105"/>
                  </a:lnTo>
                  <a:lnTo>
                    <a:pt x="1504" y="1105"/>
                  </a:lnTo>
                  <a:lnTo>
                    <a:pt x="1504" y="1105"/>
                  </a:lnTo>
                  <a:lnTo>
                    <a:pt x="1505" y="1105"/>
                  </a:lnTo>
                  <a:lnTo>
                    <a:pt x="1505" y="1105"/>
                  </a:lnTo>
                  <a:lnTo>
                    <a:pt x="1506" y="1105"/>
                  </a:lnTo>
                  <a:lnTo>
                    <a:pt x="1506" y="1105"/>
                  </a:lnTo>
                  <a:lnTo>
                    <a:pt x="1507" y="1105"/>
                  </a:lnTo>
                  <a:lnTo>
                    <a:pt x="1507" y="1105"/>
                  </a:lnTo>
                  <a:lnTo>
                    <a:pt x="1508" y="1105"/>
                  </a:lnTo>
                  <a:lnTo>
                    <a:pt x="1508" y="1105"/>
                  </a:lnTo>
                  <a:lnTo>
                    <a:pt x="1510" y="1105"/>
                  </a:lnTo>
                  <a:lnTo>
                    <a:pt x="1510" y="1105"/>
                  </a:lnTo>
                  <a:lnTo>
                    <a:pt x="1510" y="1105"/>
                  </a:lnTo>
                  <a:lnTo>
                    <a:pt x="1513" y="1105"/>
                  </a:lnTo>
                  <a:lnTo>
                    <a:pt x="1513" y="1105"/>
                  </a:lnTo>
                  <a:lnTo>
                    <a:pt x="1513" y="1105"/>
                  </a:lnTo>
                  <a:lnTo>
                    <a:pt x="1514" y="1105"/>
                  </a:lnTo>
                  <a:lnTo>
                    <a:pt x="1514" y="1105"/>
                  </a:lnTo>
                  <a:lnTo>
                    <a:pt x="1515" y="1105"/>
                  </a:lnTo>
                  <a:lnTo>
                    <a:pt x="1515" y="1105"/>
                  </a:lnTo>
                  <a:lnTo>
                    <a:pt x="1517" y="1105"/>
                  </a:lnTo>
                  <a:lnTo>
                    <a:pt x="1517" y="1105"/>
                  </a:lnTo>
                  <a:lnTo>
                    <a:pt x="1517" y="1105"/>
                  </a:lnTo>
                  <a:lnTo>
                    <a:pt x="1518" y="1105"/>
                  </a:lnTo>
                  <a:lnTo>
                    <a:pt x="1518" y="1105"/>
                  </a:lnTo>
                  <a:lnTo>
                    <a:pt x="1519" y="1105"/>
                  </a:lnTo>
                  <a:lnTo>
                    <a:pt x="1519" y="1105"/>
                  </a:lnTo>
                  <a:lnTo>
                    <a:pt x="1520" y="1105"/>
                  </a:lnTo>
                  <a:lnTo>
                    <a:pt x="1520" y="1105"/>
                  </a:lnTo>
                  <a:lnTo>
                    <a:pt x="1521" y="1105"/>
                  </a:lnTo>
                  <a:lnTo>
                    <a:pt x="1521" y="1105"/>
                  </a:lnTo>
                  <a:lnTo>
                    <a:pt x="1522" y="1105"/>
                  </a:lnTo>
                  <a:lnTo>
                    <a:pt x="1522" y="1105"/>
                  </a:lnTo>
                  <a:lnTo>
                    <a:pt x="1523" y="1105"/>
                  </a:lnTo>
                  <a:lnTo>
                    <a:pt x="1523" y="1105"/>
                  </a:lnTo>
                  <a:lnTo>
                    <a:pt x="1525" y="1105"/>
                  </a:lnTo>
                  <a:lnTo>
                    <a:pt x="1525" y="1105"/>
                  </a:lnTo>
                  <a:lnTo>
                    <a:pt x="1525" y="1105"/>
                  </a:lnTo>
                  <a:lnTo>
                    <a:pt x="1526" y="1105"/>
                  </a:lnTo>
                  <a:lnTo>
                    <a:pt x="1526" y="1105"/>
                  </a:lnTo>
                  <a:lnTo>
                    <a:pt x="1527" y="1105"/>
                  </a:lnTo>
                  <a:lnTo>
                    <a:pt x="1527" y="1105"/>
                  </a:lnTo>
                  <a:lnTo>
                    <a:pt x="1528" y="1105"/>
                  </a:lnTo>
                  <a:lnTo>
                    <a:pt x="1528" y="1105"/>
                  </a:lnTo>
                  <a:lnTo>
                    <a:pt x="1529" y="1105"/>
                  </a:lnTo>
                  <a:lnTo>
                    <a:pt x="1529" y="1105"/>
                  </a:lnTo>
                  <a:lnTo>
                    <a:pt x="1530" y="1105"/>
                  </a:lnTo>
                  <a:lnTo>
                    <a:pt x="1530" y="1105"/>
                  </a:lnTo>
                  <a:lnTo>
                    <a:pt x="1531" y="1105"/>
                  </a:lnTo>
                  <a:lnTo>
                    <a:pt x="1531" y="1105"/>
                  </a:lnTo>
                  <a:lnTo>
                    <a:pt x="1532" y="1105"/>
                  </a:lnTo>
                  <a:lnTo>
                    <a:pt x="1532" y="1105"/>
                  </a:lnTo>
                  <a:lnTo>
                    <a:pt x="1533" y="1105"/>
                  </a:lnTo>
                  <a:lnTo>
                    <a:pt x="1533" y="1105"/>
                  </a:lnTo>
                  <a:lnTo>
                    <a:pt x="1534" y="1105"/>
                  </a:lnTo>
                  <a:lnTo>
                    <a:pt x="1534" y="1105"/>
                  </a:lnTo>
                  <a:lnTo>
                    <a:pt x="1535" y="1105"/>
                  </a:lnTo>
                  <a:lnTo>
                    <a:pt x="1535" y="1105"/>
                  </a:lnTo>
                  <a:lnTo>
                    <a:pt x="1537" y="1105"/>
                  </a:lnTo>
                  <a:lnTo>
                    <a:pt x="1537" y="1105"/>
                  </a:lnTo>
                  <a:lnTo>
                    <a:pt x="1537" y="1105"/>
                  </a:lnTo>
                  <a:lnTo>
                    <a:pt x="1538" y="1105"/>
                  </a:lnTo>
                  <a:lnTo>
                    <a:pt x="1538" y="1105"/>
                  </a:lnTo>
                  <a:lnTo>
                    <a:pt x="1539" y="1105"/>
                  </a:lnTo>
                  <a:lnTo>
                    <a:pt x="1539" y="1105"/>
                  </a:lnTo>
                  <a:lnTo>
                    <a:pt x="1540" y="1105"/>
                  </a:lnTo>
                  <a:lnTo>
                    <a:pt x="1540" y="1105"/>
                  </a:lnTo>
                  <a:lnTo>
                    <a:pt x="1541" y="1105"/>
                  </a:lnTo>
                  <a:lnTo>
                    <a:pt x="1542" y="1105"/>
                  </a:lnTo>
                  <a:lnTo>
                    <a:pt x="1542" y="1105"/>
                  </a:lnTo>
                  <a:lnTo>
                    <a:pt x="1543" y="1105"/>
                  </a:lnTo>
                  <a:lnTo>
                    <a:pt x="1543" y="1105"/>
                  </a:lnTo>
                  <a:lnTo>
                    <a:pt x="1544" y="1105"/>
                  </a:lnTo>
                  <a:lnTo>
                    <a:pt x="1544" y="1105"/>
                  </a:lnTo>
                  <a:lnTo>
                    <a:pt x="1548" y="1105"/>
                  </a:lnTo>
                  <a:lnTo>
                    <a:pt x="1548" y="1105"/>
                  </a:lnTo>
                  <a:lnTo>
                    <a:pt x="1548" y="1105"/>
                  </a:lnTo>
                  <a:lnTo>
                    <a:pt x="1550" y="1105"/>
                  </a:lnTo>
                  <a:lnTo>
                    <a:pt x="1550" y="1105"/>
                  </a:lnTo>
                  <a:lnTo>
                    <a:pt x="1550" y="1105"/>
                  </a:lnTo>
                  <a:lnTo>
                    <a:pt x="1551" y="1100"/>
                  </a:lnTo>
                  <a:lnTo>
                    <a:pt x="1551" y="1105"/>
                  </a:lnTo>
                  <a:lnTo>
                    <a:pt x="1552" y="1105"/>
                  </a:lnTo>
                  <a:lnTo>
                    <a:pt x="1552" y="1105"/>
                  </a:lnTo>
                  <a:lnTo>
                    <a:pt x="1555" y="1105"/>
                  </a:lnTo>
                  <a:lnTo>
                    <a:pt x="1555" y="1105"/>
                  </a:lnTo>
                  <a:lnTo>
                    <a:pt x="1555" y="1105"/>
                  </a:lnTo>
                  <a:lnTo>
                    <a:pt x="1556" y="1105"/>
                  </a:lnTo>
                  <a:lnTo>
                    <a:pt x="1556" y="1105"/>
                  </a:lnTo>
                  <a:lnTo>
                    <a:pt x="1557" y="1105"/>
                  </a:lnTo>
                  <a:lnTo>
                    <a:pt x="1557" y="1105"/>
                  </a:lnTo>
                  <a:lnTo>
                    <a:pt x="1558" y="1105"/>
                  </a:lnTo>
                  <a:lnTo>
                    <a:pt x="1558" y="1105"/>
                  </a:lnTo>
                  <a:lnTo>
                    <a:pt x="1559" y="1105"/>
                  </a:lnTo>
                  <a:lnTo>
                    <a:pt x="1559" y="1105"/>
                  </a:lnTo>
                  <a:lnTo>
                    <a:pt x="1560" y="1105"/>
                  </a:lnTo>
                  <a:lnTo>
                    <a:pt x="1560" y="1105"/>
                  </a:lnTo>
                  <a:lnTo>
                    <a:pt x="1563" y="1105"/>
                  </a:lnTo>
                  <a:lnTo>
                    <a:pt x="1563" y="1105"/>
                  </a:lnTo>
                  <a:lnTo>
                    <a:pt x="1563" y="1105"/>
                  </a:lnTo>
                  <a:lnTo>
                    <a:pt x="1564" y="1105"/>
                  </a:lnTo>
                  <a:lnTo>
                    <a:pt x="1564" y="1105"/>
                  </a:lnTo>
                  <a:lnTo>
                    <a:pt x="1565" y="1105"/>
                  </a:lnTo>
                  <a:lnTo>
                    <a:pt x="1565" y="1105"/>
                  </a:lnTo>
                  <a:lnTo>
                    <a:pt x="1566" y="1105"/>
                  </a:lnTo>
                  <a:lnTo>
                    <a:pt x="1566" y="1105"/>
                  </a:lnTo>
                  <a:lnTo>
                    <a:pt x="1567" y="1105"/>
                  </a:lnTo>
                  <a:lnTo>
                    <a:pt x="1567" y="1105"/>
                  </a:lnTo>
                  <a:lnTo>
                    <a:pt x="1568" y="1105"/>
                  </a:lnTo>
                  <a:lnTo>
                    <a:pt x="1568" y="1105"/>
                  </a:lnTo>
                  <a:lnTo>
                    <a:pt x="1569" y="1105"/>
                  </a:lnTo>
                  <a:lnTo>
                    <a:pt x="1569" y="1105"/>
                  </a:lnTo>
                  <a:lnTo>
                    <a:pt x="1570" y="1105"/>
                  </a:lnTo>
                  <a:lnTo>
                    <a:pt x="1570" y="1105"/>
                  </a:lnTo>
                  <a:lnTo>
                    <a:pt x="1573" y="1105"/>
                  </a:lnTo>
                  <a:lnTo>
                    <a:pt x="1573" y="1105"/>
                  </a:lnTo>
                  <a:lnTo>
                    <a:pt x="1573" y="1105"/>
                  </a:lnTo>
                  <a:lnTo>
                    <a:pt x="1574" y="1105"/>
                  </a:lnTo>
                  <a:lnTo>
                    <a:pt x="1574" y="1105"/>
                  </a:lnTo>
                  <a:lnTo>
                    <a:pt x="1575" y="1098"/>
                  </a:lnTo>
                  <a:lnTo>
                    <a:pt x="1575" y="1105"/>
                  </a:lnTo>
                  <a:lnTo>
                    <a:pt x="1578" y="1105"/>
                  </a:lnTo>
                  <a:lnTo>
                    <a:pt x="1578" y="1105"/>
                  </a:lnTo>
                  <a:lnTo>
                    <a:pt x="1578" y="1105"/>
                  </a:lnTo>
                  <a:lnTo>
                    <a:pt x="1579" y="1105"/>
                  </a:lnTo>
                  <a:lnTo>
                    <a:pt x="1579" y="1105"/>
                  </a:lnTo>
                  <a:lnTo>
                    <a:pt x="1580" y="1105"/>
                  </a:lnTo>
                  <a:lnTo>
                    <a:pt x="1580" y="1105"/>
                  </a:lnTo>
                  <a:lnTo>
                    <a:pt x="1581" y="1104"/>
                  </a:lnTo>
                  <a:lnTo>
                    <a:pt x="1581" y="1105"/>
                  </a:lnTo>
                  <a:lnTo>
                    <a:pt x="1582" y="1105"/>
                  </a:lnTo>
                  <a:lnTo>
                    <a:pt x="1582" y="1105"/>
                  </a:lnTo>
                  <a:lnTo>
                    <a:pt x="1583" y="1105"/>
                  </a:lnTo>
                  <a:lnTo>
                    <a:pt x="1583" y="1105"/>
                  </a:lnTo>
                  <a:lnTo>
                    <a:pt x="1584" y="1105"/>
                  </a:lnTo>
                  <a:lnTo>
                    <a:pt x="1584" y="1105"/>
                  </a:lnTo>
                  <a:lnTo>
                    <a:pt x="1585" y="1105"/>
                  </a:lnTo>
                  <a:lnTo>
                    <a:pt x="1585" y="1105"/>
                  </a:lnTo>
                  <a:lnTo>
                    <a:pt x="1587" y="1105"/>
                  </a:lnTo>
                  <a:lnTo>
                    <a:pt x="1587" y="1105"/>
                  </a:lnTo>
                  <a:lnTo>
                    <a:pt x="1587" y="1080"/>
                  </a:lnTo>
                  <a:lnTo>
                    <a:pt x="1588" y="1105"/>
                  </a:lnTo>
                  <a:lnTo>
                    <a:pt x="1588" y="1105"/>
                  </a:lnTo>
                  <a:lnTo>
                    <a:pt x="1589" y="1105"/>
                  </a:lnTo>
                  <a:lnTo>
                    <a:pt x="1589" y="1105"/>
                  </a:lnTo>
                  <a:lnTo>
                    <a:pt x="1590" y="1105"/>
                  </a:lnTo>
                  <a:lnTo>
                    <a:pt x="1590" y="1105"/>
                  </a:lnTo>
                  <a:lnTo>
                    <a:pt x="1591" y="1105"/>
                  </a:lnTo>
                  <a:lnTo>
                    <a:pt x="1591" y="1105"/>
                  </a:lnTo>
                  <a:lnTo>
                    <a:pt x="1592" y="1105"/>
                  </a:lnTo>
                  <a:lnTo>
                    <a:pt x="1592" y="1105"/>
                  </a:lnTo>
                  <a:lnTo>
                    <a:pt x="1593" y="1093"/>
                  </a:lnTo>
                  <a:lnTo>
                    <a:pt x="1593" y="1105"/>
                  </a:lnTo>
                  <a:lnTo>
                    <a:pt x="1594" y="1105"/>
                  </a:lnTo>
                  <a:lnTo>
                    <a:pt x="1594" y="1105"/>
                  </a:lnTo>
                  <a:lnTo>
                    <a:pt x="1597" y="1105"/>
                  </a:lnTo>
                  <a:lnTo>
                    <a:pt x="1597" y="1105"/>
                  </a:lnTo>
                  <a:lnTo>
                    <a:pt x="1597" y="1105"/>
                  </a:lnTo>
                  <a:lnTo>
                    <a:pt x="1598" y="1105"/>
                  </a:lnTo>
                  <a:lnTo>
                    <a:pt x="1598" y="1105"/>
                  </a:lnTo>
                  <a:lnTo>
                    <a:pt x="1599" y="978"/>
                  </a:lnTo>
                  <a:lnTo>
                    <a:pt x="1599" y="1105"/>
                  </a:lnTo>
                  <a:lnTo>
                    <a:pt x="1600" y="1105"/>
                  </a:lnTo>
                  <a:lnTo>
                    <a:pt x="1601" y="1105"/>
                  </a:lnTo>
                  <a:lnTo>
                    <a:pt x="1601" y="1105"/>
                  </a:lnTo>
                  <a:lnTo>
                    <a:pt x="1602" y="1105"/>
                  </a:lnTo>
                  <a:lnTo>
                    <a:pt x="1602" y="1105"/>
                  </a:lnTo>
                  <a:lnTo>
                    <a:pt x="1603" y="1105"/>
                  </a:lnTo>
                  <a:lnTo>
                    <a:pt x="1603" y="1105"/>
                  </a:lnTo>
                  <a:lnTo>
                    <a:pt x="1604" y="1105"/>
                  </a:lnTo>
                  <a:lnTo>
                    <a:pt x="1604" y="1105"/>
                  </a:lnTo>
                  <a:lnTo>
                    <a:pt x="1606" y="1105"/>
                  </a:lnTo>
                  <a:lnTo>
                    <a:pt x="1606" y="1105"/>
                  </a:lnTo>
                  <a:lnTo>
                    <a:pt x="1606" y="1105"/>
                  </a:lnTo>
                  <a:lnTo>
                    <a:pt x="1607" y="1105"/>
                  </a:lnTo>
                  <a:lnTo>
                    <a:pt x="1607" y="1105"/>
                  </a:lnTo>
                  <a:lnTo>
                    <a:pt x="1608" y="1105"/>
                  </a:lnTo>
                  <a:lnTo>
                    <a:pt x="1608" y="1105"/>
                  </a:lnTo>
                  <a:lnTo>
                    <a:pt x="1609" y="1105"/>
                  </a:lnTo>
                  <a:lnTo>
                    <a:pt x="1609" y="1105"/>
                  </a:lnTo>
                  <a:lnTo>
                    <a:pt x="1611" y="1105"/>
                  </a:lnTo>
                  <a:lnTo>
                    <a:pt x="1611" y="1105"/>
                  </a:lnTo>
                  <a:lnTo>
                    <a:pt x="1611" y="1105"/>
                  </a:lnTo>
                  <a:lnTo>
                    <a:pt x="1612" y="1105"/>
                  </a:lnTo>
                  <a:lnTo>
                    <a:pt x="1612" y="1105"/>
                  </a:lnTo>
                  <a:lnTo>
                    <a:pt x="1613" y="1105"/>
                  </a:lnTo>
                  <a:lnTo>
                    <a:pt x="1613" y="1105"/>
                  </a:lnTo>
                  <a:lnTo>
                    <a:pt x="1614" y="1105"/>
                  </a:lnTo>
                  <a:lnTo>
                    <a:pt x="1614" y="1105"/>
                  </a:lnTo>
                  <a:lnTo>
                    <a:pt x="1615" y="1105"/>
                  </a:lnTo>
                  <a:lnTo>
                    <a:pt x="1615" y="1105"/>
                  </a:lnTo>
                  <a:lnTo>
                    <a:pt x="1620" y="1105"/>
                  </a:lnTo>
                  <a:lnTo>
                    <a:pt x="1620" y="1105"/>
                  </a:lnTo>
                  <a:lnTo>
                    <a:pt x="1620" y="1105"/>
                  </a:lnTo>
                  <a:lnTo>
                    <a:pt x="1621" y="1105"/>
                  </a:lnTo>
                  <a:lnTo>
                    <a:pt x="1621" y="1105"/>
                  </a:lnTo>
                  <a:lnTo>
                    <a:pt x="1622" y="1105"/>
                  </a:lnTo>
                  <a:lnTo>
                    <a:pt x="1625" y="1105"/>
                  </a:lnTo>
                  <a:lnTo>
                    <a:pt x="1625" y="1105"/>
                  </a:lnTo>
                  <a:lnTo>
                    <a:pt x="1625" y="1105"/>
                  </a:lnTo>
                  <a:lnTo>
                    <a:pt x="1627" y="1105"/>
                  </a:lnTo>
                  <a:lnTo>
                    <a:pt x="1627" y="1105"/>
                  </a:lnTo>
                  <a:lnTo>
                    <a:pt x="1627" y="1105"/>
                  </a:lnTo>
                  <a:lnTo>
                    <a:pt x="1628" y="1105"/>
                  </a:lnTo>
                  <a:lnTo>
                    <a:pt x="1628" y="1105"/>
                  </a:lnTo>
                  <a:lnTo>
                    <a:pt x="1630" y="1105"/>
                  </a:lnTo>
                  <a:lnTo>
                    <a:pt x="1630" y="1105"/>
                  </a:lnTo>
                  <a:lnTo>
                    <a:pt x="1630" y="1105"/>
                  </a:lnTo>
                  <a:lnTo>
                    <a:pt x="1634" y="1105"/>
                  </a:lnTo>
                  <a:lnTo>
                    <a:pt x="1634" y="1105"/>
                  </a:lnTo>
                  <a:lnTo>
                    <a:pt x="1634" y="1105"/>
                  </a:lnTo>
                  <a:lnTo>
                    <a:pt x="1635" y="1105"/>
                  </a:lnTo>
                  <a:lnTo>
                    <a:pt x="1635" y="1105"/>
                  </a:lnTo>
                  <a:lnTo>
                    <a:pt x="1636" y="1105"/>
                  </a:lnTo>
                  <a:lnTo>
                    <a:pt x="1636" y="1105"/>
                  </a:lnTo>
                  <a:lnTo>
                    <a:pt x="1638" y="1105"/>
                  </a:lnTo>
                  <a:lnTo>
                    <a:pt x="1638" y="1105"/>
                  </a:lnTo>
                  <a:lnTo>
                    <a:pt x="1638" y="1105"/>
                  </a:lnTo>
                  <a:lnTo>
                    <a:pt x="1641" y="1105"/>
                  </a:lnTo>
                  <a:lnTo>
                    <a:pt x="1641" y="1105"/>
                  </a:lnTo>
                  <a:lnTo>
                    <a:pt x="1641" y="1105"/>
                  </a:lnTo>
                  <a:lnTo>
                    <a:pt x="1643" y="1105"/>
                  </a:lnTo>
                  <a:lnTo>
                    <a:pt x="1643" y="1105"/>
                  </a:lnTo>
                  <a:lnTo>
                    <a:pt x="1643" y="1105"/>
                  </a:lnTo>
                  <a:lnTo>
                    <a:pt x="1644" y="1105"/>
                  </a:lnTo>
                  <a:lnTo>
                    <a:pt x="1644" y="1105"/>
                  </a:lnTo>
                  <a:lnTo>
                    <a:pt x="1646" y="1105"/>
                  </a:lnTo>
                  <a:lnTo>
                    <a:pt x="1646" y="1105"/>
                  </a:lnTo>
                  <a:lnTo>
                    <a:pt x="1646" y="1105"/>
                  </a:lnTo>
                  <a:lnTo>
                    <a:pt x="1649" y="1105"/>
                  </a:lnTo>
                  <a:lnTo>
                    <a:pt x="1649" y="1105"/>
                  </a:lnTo>
                  <a:lnTo>
                    <a:pt x="1649" y="1105"/>
                  </a:lnTo>
                  <a:lnTo>
                    <a:pt x="1650" y="1105"/>
                  </a:lnTo>
                  <a:lnTo>
                    <a:pt x="1650" y="1105"/>
                  </a:lnTo>
                  <a:lnTo>
                    <a:pt x="1653" y="1105"/>
                  </a:lnTo>
                  <a:lnTo>
                    <a:pt x="1653" y="1105"/>
                  </a:lnTo>
                  <a:lnTo>
                    <a:pt x="1653" y="1105"/>
                  </a:lnTo>
                  <a:lnTo>
                    <a:pt x="1658" y="1105"/>
                  </a:lnTo>
                  <a:lnTo>
                    <a:pt x="1658" y="1105"/>
                  </a:lnTo>
                  <a:lnTo>
                    <a:pt x="1658" y="1105"/>
                  </a:lnTo>
                  <a:lnTo>
                    <a:pt x="1660" y="1105"/>
                  </a:lnTo>
                  <a:lnTo>
                    <a:pt x="1660" y="1102"/>
                  </a:lnTo>
                  <a:lnTo>
                    <a:pt x="1660" y="1105"/>
                  </a:lnTo>
                  <a:lnTo>
                    <a:pt x="1663" y="1105"/>
                  </a:lnTo>
                  <a:lnTo>
                    <a:pt x="1664" y="1105"/>
                  </a:lnTo>
                  <a:lnTo>
                    <a:pt x="1664" y="1105"/>
                  </a:lnTo>
                  <a:lnTo>
                    <a:pt x="1666" y="1105"/>
                  </a:lnTo>
                  <a:lnTo>
                    <a:pt x="1666" y="973"/>
                  </a:lnTo>
                  <a:lnTo>
                    <a:pt x="1666" y="1105"/>
                  </a:lnTo>
                  <a:lnTo>
                    <a:pt x="1667" y="1105"/>
                  </a:lnTo>
                  <a:lnTo>
                    <a:pt x="1667" y="1105"/>
                  </a:lnTo>
                  <a:lnTo>
                    <a:pt x="1668" y="1105"/>
                  </a:lnTo>
                  <a:lnTo>
                    <a:pt x="1668" y="1105"/>
                  </a:lnTo>
                  <a:lnTo>
                    <a:pt x="1669" y="1105"/>
                  </a:lnTo>
                  <a:lnTo>
                    <a:pt x="1669" y="1105"/>
                  </a:lnTo>
                  <a:lnTo>
                    <a:pt x="1670" y="1105"/>
                  </a:lnTo>
                  <a:lnTo>
                    <a:pt x="1670" y="1105"/>
                  </a:lnTo>
                  <a:lnTo>
                    <a:pt x="1671" y="1105"/>
                  </a:lnTo>
                  <a:lnTo>
                    <a:pt x="1672" y="1105"/>
                  </a:lnTo>
                  <a:lnTo>
                    <a:pt x="1672" y="0"/>
                  </a:lnTo>
                  <a:lnTo>
                    <a:pt x="1673" y="1105"/>
                  </a:lnTo>
                  <a:lnTo>
                    <a:pt x="1673" y="1105"/>
                  </a:lnTo>
                  <a:lnTo>
                    <a:pt x="1675" y="1105"/>
                  </a:lnTo>
                  <a:lnTo>
                    <a:pt x="1675" y="1105"/>
                  </a:lnTo>
                  <a:lnTo>
                    <a:pt x="1675" y="1105"/>
                  </a:lnTo>
                  <a:lnTo>
                    <a:pt x="1676" y="1105"/>
                  </a:lnTo>
                  <a:lnTo>
                    <a:pt x="1676" y="1105"/>
                  </a:lnTo>
                  <a:lnTo>
                    <a:pt x="1677" y="1105"/>
                  </a:lnTo>
                  <a:lnTo>
                    <a:pt x="1677" y="1105"/>
                  </a:lnTo>
                  <a:lnTo>
                    <a:pt x="1678" y="1105"/>
                  </a:lnTo>
                  <a:lnTo>
                    <a:pt x="1678" y="1105"/>
                  </a:lnTo>
                  <a:lnTo>
                    <a:pt x="1679" y="1105"/>
                  </a:lnTo>
                  <a:lnTo>
                    <a:pt x="1679" y="1105"/>
                  </a:lnTo>
                  <a:lnTo>
                    <a:pt x="1680" y="1105"/>
                  </a:lnTo>
                  <a:lnTo>
                    <a:pt x="1680" y="1105"/>
                  </a:lnTo>
                  <a:lnTo>
                    <a:pt x="1681" y="1105"/>
                  </a:lnTo>
                  <a:lnTo>
                    <a:pt x="1681" y="1105"/>
                  </a:lnTo>
                  <a:lnTo>
                    <a:pt x="1682" y="1105"/>
                  </a:lnTo>
                  <a:lnTo>
                    <a:pt x="1682" y="1105"/>
                  </a:lnTo>
                  <a:lnTo>
                    <a:pt x="1684" y="1105"/>
                  </a:lnTo>
                  <a:lnTo>
                    <a:pt x="1684" y="1091"/>
                  </a:lnTo>
                  <a:lnTo>
                    <a:pt x="1684" y="1105"/>
                  </a:lnTo>
                  <a:lnTo>
                    <a:pt x="1685" y="1105"/>
                  </a:lnTo>
                  <a:lnTo>
                    <a:pt x="1685" y="1105"/>
                  </a:lnTo>
                  <a:lnTo>
                    <a:pt x="1688" y="1105"/>
                  </a:lnTo>
                  <a:lnTo>
                    <a:pt x="1688" y="1105"/>
                  </a:lnTo>
                  <a:lnTo>
                    <a:pt x="1688" y="1105"/>
                  </a:lnTo>
                  <a:lnTo>
                    <a:pt x="1690" y="1105"/>
                  </a:lnTo>
                  <a:lnTo>
                    <a:pt x="1691" y="1105"/>
                  </a:lnTo>
                  <a:lnTo>
                    <a:pt x="1691" y="1105"/>
                  </a:lnTo>
                  <a:lnTo>
                    <a:pt x="1693" y="1105"/>
                  </a:lnTo>
                  <a:lnTo>
                    <a:pt x="1693" y="1105"/>
                  </a:lnTo>
                  <a:lnTo>
                    <a:pt x="1693" y="1105"/>
                  </a:lnTo>
                  <a:lnTo>
                    <a:pt x="1696" y="1105"/>
                  </a:lnTo>
                  <a:lnTo>
                    <a:pt x="1696" y="1105"/>
                  </a:lnTo>
                  <a:lnTo>
                    <a:pt x="1696" y="1105"/>
                  </a:lnTo>
                  <a:lnTo>
                    <a:pt x="1697" y="1105"/>
                  </a:lnTo>
                  <a:lnTo>
                    <a:pt x="1697" y="1105"/>
                  </a:lnTo>
                  <a:lnTo>
                    <a:pt x="1699" y="1105"/>
                  </a:lnTo>
                  <a:lnTo>
                    <a:pt x="1699" y="1105"/>
                  </a:lnTo>
                  <a:lnTo>
                    <a:pt x="1699" y="1105"/>
                  </a:lnTo>
                  <a:lnTo>
                    <a:pt x="1700" y="1105"/>
                  </a:lnTo>
                  <a:lnTo>
                    <a:pt x="1700" y="1105"/>
                  </a:lnTo>
                  <a:lnTo>
                    <a:pt x="1701" y="1105"/>
                  </a:lnTo>
                  <a:lnTo>
                    <a:pt x="1701" y="1105"/>
                  </a:lnTo>
                  <a:lnTo>
                    <a:pt x="1702" y="1105"/>
                  </a:lnTo>
                  <a:lnTo>
                    <a:pt x="1702" y="1105"/>
                  </a:lnTo>
                  <a:lnTo>
                    <a:pt x="1704" y="1105"/>
                  </a:lnTo>
                  <a:lnTo>
                    <a:pt x="1704" y="1105"/>
                  </a:lnTo>
                  <a:lnTo>
                    <a:pt x="1704" y="1105"/>
                  </a:lnTo>
                  <a:lnTo>
                    <a:pt x="1705" y="1105"/>
                  </a:lnTo>
                  <a:lnTo>
                    <a:pt x="1705" y="1105"/>
                  </a:lnTo>
                  <a:lnTo>
                    <a:pt x="1709" y="1105"/>
                  </a:lnTo>
                  <a:lnTo>
                    <a:pt x="1709" y="1104"/>
                  </a:lnTo>
                  <a:lnTo>
                    <a:pt x="1709" y="1105"/>
                  </a:lnTo>
                  <a:lnTo>
                    <a:pt x="1710" y="1105"/>
                  </a:lnTo>
                  <a:lnTo>
                    <a:pt x="1710" y="1105"/>
                  </a:lnTo>
                  <a:lnTo>
                    <a:pt x="1711" y="1105"/>
                  </a:lnTo>
                  <a:lnTo>
                    <a:pt x="1711" y="1105"/>
                  </a:lnTo>
                  <a:lnTo>
                    <a:pt x="1712" y="1105"/>
                  </a:lnTo>
                  <a:lnTo>
                    <a:pt x="1712" y="1105"/>
                  </a:lnTo>
                  <a:lnTo>
                    <a:pt x="1713" y="1105"/>
                  </a:lnTo>
                  <a:lnTo>
                    <a:pt x="1713" y="1105"/>
                  </a:lnTo>
                  <a:lnTo>
                    <a:pt x="1714" y="1105"/>
                  </a:lnTo>
                  <a:lnTo>
                    <a:pt x="1714" y="1105"/>
                  </a:lnTo>
                  <a:lnTo>
                    <a:pt x="1717" y="1105"/>
                  </a:lnTo>
                  <a:lnTo>
                    <a:pt x="1717" y="1105"/>
                  </a:lnTo>
                  <a:lnTo>
                    <a:pt x="1717" y="1105"/>
                  </a:lnTo>
                  <a:lnTo>
                    <a:pt x="1718" y="1105"/>
                  </a:lnTo>
                  <a:lnTo>
                    <a:pt x="1718" y="1105"/>
                  </a:lnTo>
                  <a:lnTo>
                    <a:pt x="1720" y="1105"/>
                  </a:lnTo>
                  <a:lnTo>
                    <a:pt x="1720" y="1105"/>
                  </a:lnTo>
                  <a:lnTo>
                    <a:pt x="1720" y="1105"/>
                  </a:lnTo>
                  <a:lnTo>
                    <a:pt x="1721" y="1105"/>
                  </a:lnTo>
                  <a:lnTo>
                    <a:pt x="1721" y="1105"/>
                  </a:lnTo>
                  <a:lnTo>
                    <a:pt x="1722" y="1105"/>
                  </a:lnTo>
                  <a:lnTo>
                    <a:pt x="1722" y="1105"/>
                  </a:lnTo>
                  <a:lnTo>
                    <a:pt x="1724" y="1105"/>
                  </a:lnTo>
                  <a:lnTo>
                    <a:pt x="1724" y="1105"/>
                  </a:lnTo>
                  <a:lnTo>
                    <a:pt x="1724" y="1105"/>
                  </a:lnTo>
                  <a:lnTo>
                    <a:pt x="1726" y="1105"/>
                  </a:lnTo>
                  <a:lnTo>
                    <a:pt x="1726" y="1105"/>
                  </a:lnTo>
                  <a:lnTo>
                    <a:pt x="1726" y="1105"/>
                  </a:lnTo>
                  <a:lnTo>
                    <a:pt x="1727" y="1105"/>
                  </a:lnTo>
                  <a:lnTo>
                    <a:pt x="1727" y="1105"/>
                  </a:lnTo>
                  <a:lnTo>
                    <a:pt x="1728" y="1105"/>
                  </a:lnTo>
                  <a:lnTo>
                    <a:pt x="1728" y="1105"/>
                  </a:lnTo>
                  <a:lnTo>
                    <a:pt x="1731" y="1105"/>
                  </a:lnTo>
                  <a:lnTo>
                    <a:pt x="1731" y="1105"/>
                  </a:lnTo>
                  <a:lnTo>
                    <a:pt x="1731" y="1105"/>
                  </a:lnTo>
                  <a:lnTo>
                    <a:pt x="1732" y="1105"/>
                  </a:lnTo>
                  <a:lnTo>
                    <a:pt x="1732" y="1105"/>
                  </a:lnTo>
                  <a:lnTo>
                    <a:pt x="1733" y="1105"/>
                  </a:lnTo>
                  <a:lnTo>
                    <a:pt x="1733" y="1105"/>
                  </a:lnTo>
                  <a:lnTo>
                    <a:pt x="1734" y="1105"/>
                  </a:lnTo>
                  <a:lnTo>
                    <a:pt x="1734" y="1105"/>
                  </a:lnTo>
                  <a:lnTo>
                    <a:pt x="1735" y="1105"/>
                  </a:lnTo>
                  <a:lnTo>
                    <a:pt x="1736" y="1105"/>
                  </a:lnTo>
                  <a:lnTo>
                    <a:pt x="1736" y="1105"/>
                  </a:lnTo>
                  <a:lnTo>
                    <a:pt x="1737" y="1105"/>
                  </a:lnTo>
                  <a:lnTo>
                    <a:pt x="1737" y="1105"/>
                  </a:lnTo>
                  <a:lnTo>
                    <a:pt x="1738" y="1105"/>
                  </a:lnTo>
                  <a:lnTo>
                    <a:pt x="1738" y="1105"/>
                  </a:lnTo>
                  <a:lnTo>
                    <a:pt x="1740" y="1105"/>
                  </a:lnTo>
                  <a:lnTo>
                    <a:pt x="1740" y="1105"/>
                  </a:lnTo>
                  <a:lnTo>
                    <a:pt x="1740" y="1105"/>
                  </a:lnTo>
                  <a:lnTo>
                    <a:pt x="1741" y="1105"/>
                  </a:lnTo>
                  <a:lnTo>
                    <a:pt x="1741" y="1105"/>
                  </a:lnTo>
                  <a:lnTo>
                    <a:pt x="1742" y="1105"/>
                  </a:lnTo>
                  <a:lnTo>
                    <a:pt x="1742" y="1105"/>
                  </a:lnTo>
                  <a:lnTo>
                    <a:pt x="1743" y="1105"/>
                  </a:lnTo>
                  <a:lnTo>
                    <a:pt x="1743" y="1105"/>
                  </a:lnTo>
                  <a:lnTo>
                    <a:pt x="1744" y="1105"/>
                  </a:lnTo>
                  <a:lnTo>
                    <a:pt x="1744" y="1105"/>
                  </a:lnTo>
                  <a:lnTo>
                    <a:pt x="1745" y="1105"/>
                  </a:lnTo>
                  <a:lnTo>
                    <a:pt x="1745" y="1105"/>
                  </a:lnTo>
                  <a:lnTo>
                    <a:pt x="1750" y="1105"/>
                  </a:lnTo>
                  <a:lnTo>
                    <a:pt x="1750" y="1105"/>
                  </a:lnTo>
                  <a:lnTo>
                    <a:pt x="1750" y="1105"/>
                  </a:lnTo>
                  <a:lnTo>
                    <a:pt x="1752" y="1105"/>
                  </a:lnTo>
                  <a:lnTo>
                    <a:pt x="1752" y="1105"/>
                  </a:lnTo>
                  <a:lnTo>
                    <a:pt x="1752" y="1105"/>
                  </a:lnTo>
                  <a:lnTo>
                    <a:pt x="1756" y="1105"/>
                  </a:lnTo>
                  <a:lnTo>
                    <a:pt x="1756" y="1105"/>
                  </a:lnTo>
                  <a:lnTo>
                    <a:pt x="1756" y="1105"/>
                  </a:lnTo>
                  <a:lnTo>
                    <a:pt x="1757" y="1105"/>
                  </a:lnTo>
                  <a:lnTo>
                    <a:pt x="1757" y="1105"/>
                  </a:lnTo>
                  <a:lnTo>
                    <a:pt x="1759" y="1105"/>
                  </a:lnTo>
                  <a:lnTo>
                    <a:pt x="1759" y="1105"/>
                  </a:lnTo>
                  <a:lnTo>
                    <a:pt x="1759" y="1105"/>
                  </a:lnTo>
                  <a:lnTo>
                    <a:pt x="1766" y="1105"/>
                  </a:lnTo>
                  <a:lnTo>
                    <a:pt x="1766" y="1105"/>
                  </a:lnTo>
                  <a:lnTo>
                    <a:pt x="1766" y="1105"/>
                  </a:lnTo>
                  <a:lnTo>
                    <a:pt x="1767" y="1105"/>
                  </a:lnTo>
                  <a:lnTo>
                    <a:pt x="1767" y="1105"/>
                  </a:lnTo>
                  <a:lnTo>
                    <a:pt x="1768" y="1105"/>
                  </a:lnTo>
                  <a:lnTo>
                    <a:pt x="1768" y="1105"/>
                  </a:lnTo>
                  <a:lnTo>
                    <a:pt x="1769" y="1105"/>
                  </a:lnTo>
                  <a:lnTo>
                    <a:pt x="1769" y="1105"/>
                  </a:lnTo>
                  <a:lnTo>
                    <a:pt x="1770" y="1105"/>
                  </a:lnTo>
                  <a:lnTo>
                    <a:pt x="1770" y="1105"/>
                  </a:lnTo>
                  <a:lnTo>
                    <a:pt x="1771" y="1105"/>
                  </a:lnTo>
                  <a:lnTo>
                    <a:pt x="1771" y="1105"/>
                  </a:lnTo>
                  <a:lnTo>
                    <a:pt x="1772" y="1105"/>
                  </a:lnTo>
                  <a:lnTo>
                    <a:pt x="1772" y="1105"/>
                  </a:lnTo>
                  <a:lnTo>
                    <a:pt x="1773" y="1105"/>
                  </a:lnTo>
                  <a:lnTo>
                    <a:pt x="1773" y="1105"/>
                  </a:lnTo>
                  <a:lnTo>
                    <a:pt x="1774" y="1105"/>
                  </a:lnTo>
                  <a:lnTo>
                    <a:pt x="1774" y="1105"/>
                  </a:lnTo>
                  <a:lnTo>
                    <a:pt x="1775" y="1105"/>
                  </a:lnTo>
                  <a:lnTo>
                    <a:pt x="1775" y="1076"/>
                  </a:lnTo>
                  <a:lnTo>
                    <a:pt x="1776" y="1033"/>
                  </a:lnTo>
                  <a:lnTo>
                    <a:pt x="1776" y="1105"/>
                  </a:lnTo>
                  <a:lnTo>
                    <a:pt x="1777" y="1105"/>
                  </a:lnTo>
                  <a:lnTo>
                    <a:pt x="1777" y="1105"/>
                  </a:lnTo>
                  <a:lnTo>
                    <a:pt x="1778" y="1105"/>
                  </a:lnTo>
                  <a:lnTo>
                    <a:pt x="1779" y="1105"/>
                  </a:lnTo>
                  <a:lnTo>
                    <a:pt x="1779" y="1105"/>
                  </a:lnTo>
                  <a:lnTo>
                    <a:pt x="1780" y="1105"/>
                  </a:lnTo>
                  <a:lnTo>
                    <a:pt x="1780" y="1105"/>
                  </a:lnTo>
                  <a:lnTo>
                    <a:pt x="1781" y="1105"/>
                  </a:lnTo>
                  <a:lnTo>
                    <a:pt x="1781" y="1069"/>
                  </a:lnTo>
                  <a:lnTo>
                    <a:pt x="1782" y="397"/>
                  </a:lnTo>
                  <a:lnTo>
                    <a:pt x="1782" y="1105"/>
                  </a:lnTo>
                  <a:lnTo>
                    <a:pt x="1783" y="1105"/>
                  </a:lnTo>
                  <a:lnTo>
                    <a:pt x="1783" y="1105"/>
                  </a:lnTo>
                  <a:lnTo>
                    <a:pt x="1784" y="1105"/>
                  </a:lnTo>
                  <a:lnTo>
                    <a:pt x="1784" y="1105"/>
                  </a:lnTo>
                  <a:lnTo>
                    <a:pt x="1785" y="1105"/>
                  </a:lnTo>
                  <a:lnTo>
                    <a:pt x="1785" y="1105"/>
                  </a:lnTo>
                  <a:lnTo>
                    <a:pt x="1786" y="1105"/>
                  </a:lnTo>
                  <a:lnTo>
                    <a:pt x="1786" y="1105"/>
                  </a:lnTo>
                  <a:lnTo>
                    <a:pt x="1788" y="1105"/>
                  </a:lnTo>
                  <a:lnTo>
                    <a:pt x="1788" y="1105"/>
                  </a:lnTo>
                  <a:lnTo>
                    <a:pt x="1788" y="1105"/>
                  </a:lnTo>
                  <a:lnTo>
                    <a:pt x="1790" y="1105"/>
                  </a:lnTo>
                  <a:lnTo>
                    <a:pt x="1790" y="1105"/>
                  </a:lnTo>
                  <a:lnTo>
                    <a:pt x="1790" y="1105"/>
                  </a:lnTo>
                  <a:lnTo>
                    <a:pt x="1791" y="1105"/>
                  </a:lnTo>
                  <a:lnTo>
                    <a:pt x="1791" y="1105"/>
                  </a:lnTo>
                  <a:lnTo>
                    <a:pt x="1792" y="1105"/>
                  </a:lnTo>
                  <a:lnTo>
                    <a:pt x="1792" y="1105"/>
                  </a:lnTo>
                  <a:lnTo>
                    <a:pt x="1794" y="1105"/>
                  </a:lnTo>
                  <a:lnTo>
                    <a:pt x="1794" y="1105"/>
                  </a:lnTo>
                  <a:lnTo>
                    <a:pt x="1794" y="1105"/>
                  </a:lnTo>
                  <a:lnTo>
                    <a:pt x="1795" y="1105"/>
                  </a:lnTo>
                  <a:lnTo>
                    <a:pt x="1796" y="1105"/>
                  </a:lnTo>
                  <a:lnTo>
                    <a:pt x="1796" y="1105"/>
                  </a:lnTo>
                  <a:lnTo>
                    <a:pt x="1797" y="1105"/>
                  </a:lnTo>
                  <a:lnTo>
                    <a:pt x="1797" y="1105"/>
                  </a:lnTo>
                  <a:lnTo>
                    <a:pt x="1798" y="1105"/>
                  </a:lnTo>
                  <a:lnTo>
                    <a:pt x="1798" y="1105"/>
                  </a:lnTo>
                  <a:lnTo>
                    <a:pt x="1799" y="1105"/>
                  </a:lnTo>
                  <a:lnTo>
                    <a:pt x="1799" y="1105"/>
                  </a:lnTo>
                  <a:lnTo>
                    <a:pt x="1807" y="1105"/>
                  </a:lnTo>
                  <a:lnTo>
                    <a:pt x="1807" y="1105"/>
                  </a:lnTo>
                  <a:lnTo>
                    <a:pt x="1807" y="1105"/>
                  </a:lnTo>
                  <a:lnTo>
                    <a:pt x="1809" y="1105"/>
                  </a:lnTo>
                  <a:lnTo>
                    <a:pt x="1810" y="1105"/>
                  </a:lnTo>
                  <a:lnTo>
                    <a:pt x="1810" y="1105"/>
                  </a:lnTo>
                  <a:lnTo>
                    <a:pt x="1812" y="1105"/>
                  </a:lnTo>
                  <a:lnTo>
                    <a:pt x="1812" y="1105"/>
                  </a:lnTo>
                  <a:lnTo>
                    <a:pt x="1812" y="1105"/>
                  </a:lnTo>
                  <a:lnTo>
                    <a:pt x="1813" y="1105"/>
                  </a:lnTo>
                  <a:lnTo>
                    <a:pt x="1813" y="1105"/>
                  </a:lnTo>
                  <a:lnTo>
                    <a:pt x="1815" y="1105"/>
                  </a:lnTo>
                  <a:lnTo>
                    <a:pt x="1815" y="1105"/>
                  </a:lnTo>
                  <a:lnTo>
                    <a:pt x="1815" y="1105"/>
                  </a:lnTo>
                  <a:lnTo>
                    <a:pt x="1816" y="1105"/>
                  </a:lnTo>
                  <a:lnTo>
                    <a:pt x="1816" y="1105"/>
                  </a:lnTo>
                  <a:lnTo>
                    <a:pt x="1819" y="1105"/>
                  </a:lnTo>
                  <a:lnTo>
                    <a:pt x="1819" y="1105"/>
                  </a:lnTo>
                  <a:lnTo>
                    <a:pt x="1819" y="1105"/>
                  </a:lnTo>
                  <a:lnTo>
                    <a:pt x="1821" y="1105"/>
                  </a:lnTo>
                  <a:lnTo>
                    <a:pt x="1821" y="1105"/>
                  </a:lnTo>
                  <a:lnTo>
                    <a:pt x="1821" y="1105"/>
                  </a:lnTo>
                  <a:lnTo>
                    <a:pt x="1822" y="1105"/>
                  </a:lnTo>
                  <a:lnTo>
                    <a:pt x="1822" y="1105"/>
                  </a:lnTo>
                  <a:lnTo>
                    <a:pt x="1825" y="1105"/>
                  </a:lnTo>
                  <a:lnTo>
                    <a:pt x="1825" y="1105"/>
                  </a:lnTo>
                  <a:lnTo>
                    <a:pt x="1825" y="1105"/>
                  </a:lnTo>
                  <a:lnTo>
                    <a:pt x="1826" y="1105"/>
                  </a:lnTo>
                  <a:lnTo>
                    <a:pt x="1826" y="1105"/>
                  </a:lnTo>
                  <a:lnTo>
                    <a:pt x="1827" y="1105"/>
                  </a:lnTo>
                  <a:lnTo>
                    <a:pt x="1827" y="1105"/>
                  </a:lnTo>
                  <a:lnTo>
                    <a:pt x="1829" y="1105"/>
                  </a:lnTo>
                  <a:lnTo>
                    <a:pt x="1829" y="1105"/>
                  </a:lnTo>
                  <a:lnTo>
                    <a:pt x="1829" y="1105"/>
                  </a:lnTo>
                  <a:lnTo>
                    <a:pt x="1830" y="1105"/>
                  </a:lnTo>
                  <a:lnTo>
                    <a:pt x="1830" y="1105"/>
                  </a:lnTo>
                  <a:lnTo>
                    <a:pt x="1831" y="1105"/>
                  </a:lnTo>
                  <a:lnTo>
                    <a:pt x="1831" y="1105"/>
                  </a:lnTo>
                  <a:lnTo>
                    <a:pt x="1834" y="1105"/>
                  </a:lnTo>
                  <a:lnTo>
                    <a:pt x="1834" y="1105"/>
                  </a:lnTo>
                  <a:lnTo>
                    <a:pt x="1834" y="1105"/>
                  </a:lnTo>
                  <a:lnTo>
                    <a:pt x="1836" y="1105"/>
                  </a:lnTo>
                  <a:lnTo>
                    <a:pt x="1836" y="1105"/>
                  </a:lnTo>
                  <a:lnTo>
                    <a:pt x="1836" y="1105"/>
                  </a:lnTo>
                  <a:lnTo>
                    <a:pt x="1838" y="1105"/>
                  </a:lnTo>
                  <a:lnTo>
                    <a:pt x="1838" y="1105"/>
                  </a:lnTo>
                  <a:lnTo>
                    <a:pt x="1838" y="1105"/>
                  </a:lnTo>
                  <a:lnTo>
                    <a:pt x="1839" y="1105"/>
                  </a:lnTo>
                  <a:lnTo>
                    <a:pt x="1839" y="1105"/>
                  </a:lnTo>
                  <a:lnTo>
                    <a:pt x="1841" y="1105"/>
                  </a:lnTo>
                  <a:lnTo>
                    <a:pt x="1841" y="1105"/>
                  </a:lnTo>
                  <a:lnTo>
                    <a:pt x="1841" y="1105"/>
                  </a:lnTo>
                  <a:lnTo>
                    <a:pt x="1842" y="1105"/>
                  </a:lnTo>
                  <a:lnTo>
                    <a:pt x="1842" y="1105"/>
                  </a:lnTo>
                  <a:lnTo>
                    <a:pt x="1843" y="1105"/>
                  </a:lnTo>
                  <a:lnTo>
                    <a:pt x="1843" y="1105"/>
                  </a:lnTo>
                  <a:lnTo>
                    <a:pt x="1848" y="1105"/>
                  </a:lnTo>
                  <a:lnTo>
                    <a:pt x="1848" y="1105"/>
                  </a:lnTo>
                  <a:lnTo>
                    <a:pt x="1848" y="1105"/>
                  </a:lnTo>
                  <a:lnTo>
                    <a:pt x="1852" y="1105"/>
                  </a:lnTo>
                  <a:lnTo>
                    <a:pt x="1852" y="1105"/>
                  </a:lnTo>
                  <a:lnTo>
                    <a:pt x="1852" y="1105"/>
                  </a:lnTo>
                  <a:lnTo>
                    <a:pt x="1855" y="1105"/>
                  </a:lnTo>
                  <a:lnTo>
                    <a:pt x="1855" y="1105"/>
                  </a:lnTo>
                  <a:lnTo>
                    <a:pt x="1855" y="1105"/>
                  </a:lnTo>
                  <a:lnTo>
                    <a:pt x="1856" y="1105"/>
                  </a:lnTo>
                  <a:lnTo>
                    <a:pt x="1856" y="1105"/>
                  </a:lnTo>
                  <a:lnTo>
                    <a:pt x="1857" y="1105"/>
                  </a:lnTo>
                  <a:lnTo>
                    <a:pt x="1857" y="1105"/>
                  </a:lnTo>
                  <a:lnTo>
                    <a:pt x="1859" y="1105"/>
                  </a:lnTo>
                  <a:lnTo>
                    <a:pt x="1859" y="1105"/>
                  </a:lnTo>
                  <a:lnTo>
                    <a:pt x="1859" y="1105"/>
                  </a:lnTo>
                  <a:lnTo>
                    <a:pt x="1861" y="1105"/>
                  </a:lnTo>
                  <a:lnTo>
                    <a:pt x="1861" y="1105"/>
                  </a:lnTo>
                  <a:lnTo>
                    <a:pt x="1861" y="1105"/>
                  </a:lnTo>
                  <a:lnTo>
                    <a:pt x="1862" y="1105"/>
                  </a:lnTo>
                  <a:lnTo>
                    <a:pt x="1862" y="1105"/>
                  </a:lnTo>
                  <a:lnTo>
                    <a:pt x="1863" y="1105"/>
                  </a:lnTo>
                  <a:lnTo>
                    <a:pt x="1863" y="1105"/>
                  </a:lnTo>
                  <a:lnTo>
                    <a:pt x="1864" y="1105"/>
                  </a:lnTo>
                  <a:lnTo>
                    <a:pt x="1864" y="1105"/>
                  </a:lnTo>
                  <a:lnTo>
                    <a:pt x="1866" y="1105"/>
                  </a:lnTo>
                  <a:lnTo>
                    <a:pt x="1866" y="1105"/>
                  </a:lnTo>
                  <a:lnTo>
                    <a:pt x="1866" y="1105"/>
                  </a:lnTo>
                  <a:lnTo>
                    <a:pt x="1867" y="1105"/>
                  </a:lnTo>
                  <a:lnTo>
                    <a:pt x="1869" y="1105"/>
                  </a:lnTo>
                  <a:lnTo>
                    <a:pt x="1869" y="1105"/>
                  </a:lnTo>
                  <a:lnTo>
                    <a:pt x="1869" y="1105"/>
                  </a:lnTo>
                  <a:lnTo>
                    <a:pt x="1870" y="1105"/>
                  </a:lnTo>
                  <a:lnTo>
                    <a:pt x="1870" y="1105"/>
                  </a:lnTo>
                  <a:lnTo>
                    <a:pt x="1875" y="1105"/>
                  </a:lnTo>
                  <a:lnTo>
                    <a:pt x="1875" y="1105"/>
                  </a:lnTo>
                  <a:lnTo>
                    <a:pt x="1875" y="1105"/>
                  </a:lnTo>
                  <a:lnTo>
                    <a:pt x="1876" y="1105"/>
                  </a:lnTo>
                  <a:lnTo>
                    <a:pt x="1876" y="1105"/>
                  </a:lnTo>
                  <a:lnTo>
                    <a:pt x="1878" y="1105"/>
                  </a:lnTo>
                  <a:lnTo>
                    <a:pt x="1878" y="1105"/>
                  </a:lnTo>
                  <a:lnTo>
                    <a:pt x="1878" y="1105"/>
                  </a:lnTo>
                  <a:lnTo>
                    <a:pt x="1884" y="1105"/>
                  </a:lnTo>
                  <a:lnTo>
                    <a:pt x="1884" y="1105"/>
                  </a:lnTo>
                  <a:lnTo>
                    <a:pt x="1884" y="1105"/>
                  </a:lnTo>
                  <a:lnTo>
                    <a:pt x="1886" y="1105"/>
                  </a:lnTo>
                  <a:lnTo>
                    <a:pt x="1886" y="1105"/>
                  </a:lnTo>
                  <a:lnTo>
                    <a:pt x="1886" y="1105"/>
                  </a:lnTo>
                  <a:lnTo>
                    <a:pt x="1887" y="1105"/>
                  </a:lnTo>
                  <a:lnTo>
                    <a:pt x="1887" y="1105"/>
                  </a:lnTo>
                  <a:lnTo>
                    <a:pt x="1888" y="1105"/>
                  </a:lnTo>
                  <a:lnTo>
                    <a:pt x="1888" y="1105"/>
                  </a:lnTo>
                  <a:lnTo>
                    <a:pt x="1890" y="1105"/>
                  </a:lnTo>
                  <a:lnTo>
                    <a:pt x="1890" y="1105"/>
                  </a:lnTo>
                  <a:lnTo>
                    <a:pt x="1890" y="1105"/>
                  </a:lnTo>
                  <a:lnTo>
                    <a:pt x="1892" y="1105"/>
                  </a:lnTo>
                  <a:lnTo>
                    <a:pt x="1892" y="1105"/>
                  </a:lnTo>
                  <a:lnTo>
                    <a:pt x="1892" y="1105"/>
                  </a:lnTo>
                  <a:lnTo>
                    <a:pt x="1893" y="1105"/>
                  </a:lnTo>
                  <a:lnTo>
                    <a:pt x="1893" y="1105"/>
                  </a:lnTo>
                  <a:lnTo>
                    <a:pt x="1894" y="1105"/>
                  </a:lnTo>
                  <a:lnTo>
                    <a:pt x="1894" y="1105"/>
                  </a:lnTo>
                  <a:lnTo>
                    <a:pt x="1899" y="1105"/>
                  </a:lnTo>
                  <a:lnTo>
                    <a:pt x="1899" y="1105"/>
                  </a:lnTo>
                  <a:lnTo>
                    <a:pt x="1899" y="1105"/>
                  </a:lnTo>
                  <a:lnTo>
                    <a:pt x="1900" y="1105"/>
                  </a:lnTo>
                  <a:lnTo>
                    <a:pt x="1900" y="1105"/>
                  </a:lnTo>
                  <a:lnTo>
                    <a:pt x="1904" y="1105"/>
                  </a:lnTo>
                  <a:lnTo>
                    <a:pt x="1904" y="1105"/>
                  </a:lnTo>
                  <a:lnTo>
                    <a:pt x="1904" y="1105"/>
                  </a:lnTo>
                  <a:lnTo>
                    <a:pt x="1905" y="1105"/>
                  </a:lnTo>
                  <a:lnTo>
                    <a:pt x="1905" y="1105"/>
                  </a:lnTo>
                  <a:lnTo>
                    <a:pt x="1906" y="1105"/>
                  </a:lnTo>
                  <a:lnTo>
                    <a:pt x="1906" y="1105"/>
                  </a:lnTo>
                  <a:lnTo>
                    <a:pt x="1907" y="1105"/>
                  </a:lnTo>
                  <a:lnTo>
                    <a:pt x="1907" y="1105"/>
                  </a:lnTo>
                  <a:lnTo>
                    <a:pt x="1909" y="1105"/>
                  </a:lnTo>
                  <a:lnTo>
                    <a:pt x="1909" y="1105"/>
                  </a:lnTo>
                  <a:lnTo>
                    <a:pt x="1909" y="1105"/>
                  </a:lnTo>
                  <a:lnTo>
                    <a:pt x="1914" y="1105"/>
                  </a:lnTo>
                  <a:lnTo>
                    <a:pt x="1914" y="1105"/>
                  </a:lnTo>
                  <a:lnTo>
                    <a:pt x="1914" y="1105"/>
                  </a:lnTo>
                  <a:lnTo>
                    <a:pt x="1915" y="1105"/>
                  </a:lnTo>
                  <a:lnTo>
                    <a:pt x="1915" y="1105"/>
                  </a:lnTo>
                  <a:lnTo>
                    <a:pt x="1916" y="1105"/>
                  </a:lnTo>
                  <a:lnTo>
                    <a:pt x="1916" y="1105"/>
                  </a:lnTo>
                  <a:lnTo>
                    <a:pt x="1917" y="1105"/>
                  </a:lnTo>
                  <a:lnTo>
                    <a:pt x="1917" y="1105"/>
                  </a:lnTo>
                  <a:lnTo>
                    <a:pt x="1919" y="1105"/>
                  </a:lnTo>
                  <a:lnTo>
                    <a:pt x="1919" y="1105"/>
                  </a:lnTo>
                  <a:lnTo>
                    <a:pt x="1919" y="1105"/>
                  </a:lnTo>
                  <a:lnTo>
                    <a:pt x="1920" y="1105"/>
                  </a:lnTo>
                  <a:lnTo>
                    <a:pt x="1920" y="1105"/>
                  </a:lnTo>
                  <a:lnTo>
                    <a:pt x="1923" y="1105"/>
                  </a:lnTo>
                  <a:lnTo>
                    <a:pt x="1923" y="1105"/>
                  </a:lnTo>
                  <a:lnTo>
                    <a:pt x="1923" y="1105"/>
                  </a:lnTo>
                  <a:lnTo>
                    <a:pt x="1924" y="1105"/>
                  </a:lnTo>
                  <a:lnTo>
                    <a:pt x="1924" y="1105"/>
                  </a:lnTo>
                  <a:lnTo>
                    <a:pt x="1925" y="1105"/>
                  </a:lnTo>
                  <a:lnTo>
                    <a:pt x="1925" y="1105"/>
                  </a:lnTo>
                  <a:lnTo>
                    <a:pt x="1927" y="1105"/>
                  </a:lnTo>
                  <a:lnTo>
                    <a:pt x="1927" y="1105"/>
                  </a:lnTo>
                  <a:lnTo>
                    <a:pt x="1927" y="1105"/>
                  </a:lnTo>
                  <a:lnTo>
                    <a:pt x="1928" y="1105"/>
                  </a:lnTo>
                  <a:lnTo>
                    <a:pt x="1928" y="1105"/>
                  </a:lnTo>
                  <a:lnTo>
                    <a:pt x="1929" y="1105"/>
                  </a:lnTo>
                  <a:lnTo>
                    <a:pt x="1929" y="1105"/>
                  </a:lnTo>
                  <a:lnTo>
                    <a:pt x="1930" y="1105"/>
                  </a:lnTo>
                  <a:lnTo>
                    <a:pt x="1930" y="1105"/>
                  </a:lnTo>
                  <a:lnTo>
                    <a:pt x="1931" y="1105"/>
                  </a:lnTo>
                  <a:lnTo>
                    <a:pt x="1931" y="1105"/>
                  </a:lnTo>
                  <a:lnTo>
                    <a:pt x="1933" y="1105"/>
                  </a:lnTo>
                  <a:lnTo>
                    <a:pt x="1933" y="1105"/>
                  </a:lnTo>
                  <a:lnTo>
                    <a:pt x="1933" y="1105"/>
                  </a:lnTo>
                  <a:lnTo>
                    <a:pt x="1935" y="1105"/>
                  </a:lnTo>
                  <a:lnTo>
                    <a:pt x="1935" y="1105"/>
                  </a:lnTo>
                  <a:lnTo>
                    <a:pt x="1935" y="1105"/>
                  </a:lnTo>
                  <a:lnTo>
                    <a:pt x="1937" y="1105"/>
                  </a:lnTo>
                  <a:lnTo>
                    <a:pt x="1937" y="1105"/>
                  </a:lnTo>
                  <a:lnTo>
                    <a:pt x="1937" y="1105"/>
                  </a:lnTo>
                  <a:lnTo>
                    <a:pt x="1938" y="1105"/>
                  </a:lnTo>
                  <a:lnTo>
                    <a:pt x="1938" y="1105"/>
                  </a:lnTo>
                  <a:lnTo>
                    <a:pt x="1939" y="1105"/>
                  </a:lnTo>
                  <a:lnTo>
                    <a:pt x="1939" y="1105"/>
                  </a:lnTo>
                  <a:lnTo>
                    <a:pt x="1940" y="1105"/>
                  </a:lnTo>
                  <a:lnTo>
                    <a:pt x="1940" y="1105"/>
                  </a:lnTo>
                  <a:lnTo>
                    <a:pt x="1941" y="1105"/>
                  </a:lnTo>
                  <a:lnTo>
                    <a:pt x="1941" y="1105"/>
                  </a:lnTo>
                  <a:lnTo>
                    <a:pt x="1942" y="1105"/>
                  </a:lnTo>
                  <a:lnTo>
                    <a:pt x="1942" y="1105"/>
                  </a:lnTo>
                  <a:lnTo>
                    <a:pt x="1944" y="1105"/>
                  </a:lnTo>
                  <a:lnTo>
                    <a:pt x="1944" y="1105"/>
                  </a:lnTo>
                  <a:lnTo>
                    <a:pt x="1944" y="1105"/>
                  </a:lnTo>
                  <a:lnTo>
                    <a:pt x="1948" y="1105"/>
                  </a:lnTo>
                  <a:lnTo>
                    <a:pt x="1948" y="1105"/>
                  </a:lnTo>
                  <a:lnTo>
                    <a:pt x="1948" y="1105"/>
                  </a:lnTo>
                  <a:lnTo>
                    <a:pt x="1950" y="1105"/>
                  </a:lnTo>
                  <a:lnTo>
                    <a:pt x="1950" y="1105"/>
                  </a:lnTo>
                  <a:lnTo>
                    <a:pt x="1950" y="1105"/>
                  </a:lnTo>
                  <a:lnTo>
                    <a:pt x="1951" y="1105"/>
                  </a:lnTo>
                  <a:lnTo>
                    <a:pt x="1951" y="1105"/>
                  </a:lnTo>
                  <a:lnTo>
                    <a:pt x="1955" y="1105"/>
                  </a:lnTo>
                  <a:lnTo>
                    <a:pt x="1955" y="1105"/>
                  </a:lnTo>
                  <a:lnTo>
                    <a:pt x="1955" y="1105"/>
                  </a:lnTo>
                  <a:lnTo>
                    <a:pt x="1956" y="1105"/>
                  </a:lnTo>
                  <a:lnTo>
                    <a:pt x="1956" y="1105"/>
                  </a:lnTo>
                  <a:lnTo>
                    <a:pt x="1958" y="1105"/>
                  </a:lnTo>
                  <a:lnTo>
                    <a:pt x="1958" y="1105"/>
                  </a:lnTo>
                  <a:lnTo>
                    <a:pt x="1958" y="1105"/>
                  </a:lnTo>
                  <a:lnTo>
                    <a:pt x="1961" y="1105"/>
                  </a:lnTo>
                  <a:lnTo>
                    <a:pt x="1961" y="1105"/>
                  </a:lnTo>
                  <a:lnTo>
                    <a:pt x="1961" y="1105"/>
                  </a:lnTo>
                  <a:lnTo>
                    <a:pt x="1962" y="1105"/>
                  </a:lnTo>
                  <a:lnTo>
                    <a:pt x="1962" y="1105"/>
                  </a:lnTo>
                  <a:lnTo>
                    <a:pt x="1964" y="1105"/>
                  </a:lnTo>
                  <a:lnTo>
                    <a:pt x="1964" y="1105"/>
                  </a:lnTo>
                  <a:lnTo>
                    <a:pt x="1964" y="1105"/>
                  </a:lnTo>
                  <a:lnTo>
                    <a:pt x="1965" y="1105"/>
                  </a:lnTo>
                  <a:lnTo>
                    <a:pt x="1965" y="1105"/>
                  </a:lnTo>
                  <a:lnTo>
                    <a:pt x="1967" y="1105"/>
                  </a:lnTo>
                  <a:lnTo>
                    <a:pt x="1967" y="1105"/>
                  </a:lnTo>
                  <a:lnTo>
                    <a:pt x="1967" y="1105"/>
                  </a:lnTo>
                  <a:lnTo>
                    <a:pt x="1969" y="1105"/>
                  </a:lnTo>
                  <a:lnTo>
                    <a:pt x="1969" y="1105"/>
                  </a:lnTo>
                  <a:lnTo>
                    <a:pt x="1969" y="1105"/>
                  </a:lnTo>
                  <a:lnTo>
                    <a:pt x="1970" y="1105"/>
                  </a:lnTo>
                  <a:lnTo>
                    <a:pt x="1970" y="1105"/>
                  </a:lnTo>
                  <a:lnTo>
                    <a:pt x="1971" y="1105"/>
                  </a:lnTo>
                  <a:lnTo>
                    <a:pt x="1971" y="1105"/>
                  </a:lnTo>
                  <a:lnTo>
                    <a:pt x="1972" y="1105"/>
                  </a:lnTo>
                  <a:lnTo>
                    <a:pt x="1972" y="1105"/>
                  </a:lnTo>
                  <a:lnTo>
                    <a:pt x="1973" y="1105"/>
                  </a:lnTo>
                  <a:lnTo>
                    <a:pt x="1973" y="1105"/>
                  </a:lnTo>
                  <a:lnTo>
                    <a:pt x="1974" y="1105"/>
                  </a:lnTo>
                  <a:lnTo>
                    <a:pt x="1974" y="1105"/>
                  </a:lnTo>
                  <a:lnTo>
                    <a:pt x="1975" y="1105"/>
                  </a:lnTo>
                  <a:lnTo>
                    <a:pt x="1975" y="1105"/>
                  </a:lnTo>
                  <a:lnTo>
                    <a:pt x="1976" y="1105"/>
                  </a:lnTo>
                  <a:lnTo>
                    <a:pt x="1976" y="1105"/>
                  </a:lnTo>
                  <a:lnTo>
                    <a:pt x="1977" y="1105"/>
                  </a:lnTo>
                  <a:lnTo>
                    <a:pt x="1977" y="1105"/>
                  </a:lnTo>
                  <a:lnTo>
                    <a:pt x="1979" y="1105"/>
                  </a:lnTo>
                  <a:lnTo>
                    <a:pt x="1979" y="1105"/>
                  </a:lnTo>
                  <a:lnTo>
                    <a:pt x="1979" y="1105"/>
                  </a:lnTo>
                  <a:lnTo>
                    <a:pt x="1983" y="1105"/>
                  </a:lnTo>
                  <a:lnTo>
                    <a:pt x="1983" y="1105"/>
                  </a:lnTo>
                  <a:lnTo>
                    <a:pt x="1983" y="1105"/>
                  </a:lnTo>
                  <a:lnTo>
                    <a:pt x="1988" y="1105"/>
                  </a:lnTo>
                  <a:lnTo>
                    <a:pt x="1988" y="1105"/>
                  </a:lnTo>
                  <a:lnTo>
                    <a:pt x="1988" y="1105"/>
                  </a:lnTo>
                  <a:lnTo>
                    <a:pt x="1990" y="1105"/>
                  </a:lnTo>
                  <a:lnTo>
                    <a:pt x="1990" y="1105"/>
                  </a:lnTo>
                  <a:lnTo>
                    <a:pt x="1990" y="1105"/>
                  </a:lnTo>
                  <a:lnTo>
                    <a:pt x="1991" y="1105"/>
                  </a:lnTo>
                  <a:lnTo>
                    <a:pt x="1991" y="1105"/>
                  </a:lnTo>
                  <a:lnTo>
                    <a:pt x="1995" y="1105"/>
                  </a:lnTo>
                  <a:lnTo>
                    <a:pt x="1995" y="1105"/>
                  </a:lnTo>
                  <a:lnTo>
                    <a:pt x="1995" y="1105"/>
                  </a:lnTo>
                  <a:lnTo>
                    <a:pt x="1996" y="1105"/>
                  </a:lnTo>
                  <a:lnTo>
                    <a:pt x="1996" y="1105"/>
                  </a:lnTo>
                  <a:lnTo>
                    <a:pt x="1997" y="1105"/>
                  </a:lnTo>
                  <a:lnTo>
                    <a:pt x="1997" y="1105"/>
                  </a:lnTo>
                  <a:lnTo>
                    <a:pt x="1998" y="1105"/>
                  </a:lnTo>
                  <a:lnTo>
                    <a:pt x="1998" y="1105"/>
                  </a:lnTo>
                  <a:lnTo>
                    <a:pt x="1999" y="1105"/>
                  </a:lnTo>
                  <a:lnTo>
                    <a:pt x="1999" y="1105"/>
                  </a:lnTo>
                  <a:lnTo>
                    <a:pt x="2002" y="1105"/>
                  </a:lnTo>
                  <a:lnTo>
                    <a:pt x="2002" y="1105"/>
                  </a:lnTo>
                  <a:lnTo>
                    <a:pt x="2002" y="1105"/>
                  </a:lnTo>
                  <a:lnTo>
                    <a:pt x="2003" y="1105"/>
                  </a:lnTo>
                  <a:lnTo>
                    <a:pt x="2003" y="1105"/>
                  </a:lnTo>
                  <a:lnTo>
                    <a:pt x="2008" y="1105"/>
                  </a:lnTo>
                  <a:lnTo>
                    <a:pt x="2008" y="1105"/>
                  </a:lnTo>
                  <a:lnTo>
                    <a:pt x="2008" y="1105"/>
                  </a:lnTo>
                  <a:lnTo>
                    <a:pt x="2009" y="1105"/>
                  </a:lnTo>
                  <a:lnTo>
                    <a:pt x="2009" y="1105"/>
                  </a:lnTo>
                  <a:lnTo>
                    <a:pt x="2012" y="1105"/>
                  </a:lnTo>
                  <a:lnTo>
                    <a:pt x="2012" y="1105"/>
                  </a:lnTo>
                  <a:lnTo>
                    <a:pt x="2012" y="1105"/>
                  </a:lnTo>
                  <a:lnTo>
                    <a:pt x="2013" y="1105"/>
                  </a:lnTo>
                  <a:lnTo>
                    <a:pt x="2013" y="1105"/>
                  </a:lnTo>
                  <a:lnTo>
                    <a:pt x="2014" y="1105"/>
                  </a:lnTo>
                  <a:lnTo>
                    <a:pt x="2014" y="1105"/>
                  </a:lnTo>
                  <a:lnTo>
                    <a:pt x="2015" y="1105"/>
                  </a:lnTo>
                  <a:lnTo>
                    <a:pt x="2015" y="1105"/>
                  </a:lnTo>
                  <a:lnTo>
                    <a:pt x="2017" y="1105"/>
                  </a:lnTo>
                  <a:lnTo>
                    <a:pt x="2017" y="1105"/>
                  </a:lnTo>
                  <a:lnTo>
                    <a:pt x="2017" y="1105"/>
                  </a:lnTo>
                  <a:lnTo>
                    <a:pt x="2018" y="1105"/>
                  </a:lnTo>
                  <a:lnTo>
                    <a:pt x="2018" y="1105"/>
                  </a:lnTo>
                  <a:lnTo>
                    <a:pt x="2019" y="1105"/>
                  </a:lnTo>
                  <a:lnTo>
                    <a:pt x="2019" y="1105"/>
                  </a:lnTo>
                  <a:lnTo>
                    <a:pt x="2020" y="1105"/>
                  </a:lnTo>
                  <a:lnTo>
                    <a:pt x="2020" y="1105"/>
                  </a:lnTo>
                  <a:lnTo>
                    <a:pt x="2021" y="1105"/>
                  </a:lnTo>
                  <a:lnTo>
                    <a:pt x="2021" y="1105"/>
                  </a:lnTo>
                  <a:lnTo>
                    <a:pt x="2023" y="1105"/>
                  </a:lnTo>
                  <a:lnTo>
                    <a:pt x="2023" y="1105"/>
                  </a:lnTo>
                  <a:lnTo>
                    <a:pt x="2023" y="1105"/>
                  </a:lnTo>
                  <a:lnTo>
                    <a:pt x="2024" y="1105"/>
                  </a:lnTo>
                  <a:lnTo>
                    <a:pt x="2024" y="1105"/>
                  </a:lnTo>
                  <a:lnTo>
                    <a:pt x="2026" y="1105"/>
                  </a:lnTo>
                  <a:lnTo>
                    <a:pt x="2026" y="1105"/>
                  </a:lnTo>
                  <a:lnTo>
                    <a:pt x="2026" y="1105"/>
                  </a:lnTo>
                  <a:lnTo>
                    <a:pt x="2029" y="1105"/>
                  </a:lnTo>
                  <a:lnTo>
                    <a:pt x="2029" y="1105"/>
                  </a:lnTo>
                  <a:lnTo>
                    <a:pt x="2029" y="1105"/>
                  </a:lnTo>
                  <a:lnTo>
                    <a:pt x="2033" y="1105"/>
                  </a:lnTo>
                  <a:lnTo>
                    <a:pt x="2033" y="1105"/>
                  </a:lnTo>
                  <a:lnTo>
                    <a:pt x="2033" y="1105"/>
                  </a:lnTo>
                  <a:lnTo>
                    <a:pt x="2034" y="1105"/>
                  </a:lnTo>
                  <a:lnTo>
                    <a:pt x="2034" y="1105"/>
                  </a:lnTo>
                  <a:lnTo>
                    <a:pt x="2035" y="1105"/>
                  </a:lnTo>
                  <a:lnTo>
                    <a:pt x="2035" y="1105"/>
                  </a:lnTo>
                  <a:lnTo>
                    <a:pt x="2036" y="1105"/>
                  </a:lnTo>
                  <a:lnTo>
                    <a:pt x="2036" y="1105"/>
                  </a:lnTo>
                  <a:lnTo>
                    <a:pt x="2037" y="1105"/>
                  </a:lnTo>
                  <a:lnTo>
                    <a:pt x="2037" y="1091"/>
                  </a:lnTo>
                  <a:lnTo>
                    <a:pt x="2038" y="1105"/>
                  </a:lnTo>
                  <a:lnTo>
                    <a:pt x="2038" y="1105"/>
                  </a:lnTo>
                  <a:lnTo>
                    <a:pt x="2042" y="1105"/>
                  </a:lnTo>
                  <a:lnTo>
                    <a:pt x="2042" y="1105"/>
                  </a:lnTo>
                  <a:lnTo>
                    <a:pt x="2042" y="1105"/>
                  </a:lnTo>
                  <a:lnTo>
                    <a:pt x="2043" y="1105"/>
                  </a:lnTo>
                  <a:lnTo>
                    <a:pt x="2043" y="1105"/>
                  </a:lnTo>
                  <a:lnTo>
                    <a:pt x="2045" y="1105"/>
                  </a:lnTo>
                  <a:lnTo>
                    <a:pt x="2045" y="1105"/>
                  </a:lnTo>
                  <a:lnTo>
                    <a:pt x="2045" y="1105"/>
                  </a:lnTo>
                  <a:lnTo>
                    <a:pt x="2047" y="1105"/>
                  </a:lnTo>
                  <a:lnTo>
                    <a:pt x="2047" y="1105"/>
                  </a:lnTo>
                  <a:lnTo>
                    <a:pt x="2047" y="1105"/>
                  </a:lnTo>
                  <a:lnTo>
                    <a:pt x="2048" y="1105"/>
                  </a:lnTo>
                  <a:lnTo>
                    <a:pt x="2048" y="1105"/>
                  </a:lnTo>
                  <a:lnTo>
                    <a:pt x="2049" y="1105"/>
                  </a:lnTo>
                  <a:lnTo>
                    <a:pt x="2049" y="931"/>
                  </a:lnTo>
                  <a:lnTo>
                    <a:pt x="2050" y="1105"/>
                  </a:lnTo>
                  <a:lnTo>
                    <a:pt x="2050" y="1105"/>
                  </a:lnTo>
                  <a:lnTo>
                    <a:pt x="2051" y="1105"/>
                  </a:lnTo>
                  <a:lnTo>
                    <a:pt x="2051" y="1105"/>
                  </a:lnTo>
                  <a:lnTo>
                    <a:pt x="2052" y="1105"/>
                  </a:lnTo>
                  <a:lnTo>
                    <a:pt x="2052" y="1105"/>
                  </a:lnTo>
                  <a:lnTo>
                    <a:pt x="2054" y="1105"/>
                  </a:lnTo>
                  <a:lnTo>
                    <a:pt x="2054" y="1105"/>
                  </a:lnTo>
                  <a:lnTo>
                    <a:pt x="2054" y="1105"/>
                  </a:lnTo>
                  <a:lnTo>
                    <a:pt x="2055" y="1105"/>
                  </a:lnTo>
                  <a:lnTo>
                    <a:pt x="2055" y="1105"/>
                  </a:lnTo>
                  <a:lnTo>
                    <a:pt x="2056" y="1105"/>
                  </a:lnTo>
                  <a:lnTo>
                    <a:pt x="2056" y="1105"/>
                  </a:lnTo>
                  <a:lnTo>
                    <a:pt x="2057" y="1105"/>
                  </a:lnTo>
                  <a:lnTo>
                    <a:pt x="2057" y="1105"/>
                  </a:lnTo>
                  <a:lnTo>
                    <a:pt x="2060" y="1105"/>
                  </a:lnTo>
                  <a:lnTo>
                    <a:pt x="2060" y="1105"/>
                  </a:lnTo>
                  <a:lnTo>
                    <a:pt x="2060" y="1105"/>
                  </a:lnTo>
                  <a:lnTo>
                    <a:pt x="2061" y="1105"/>
                  </a:lnTo>
                  <a:lnTo>
                    <a:pt x="2061" y="1105"/>
                  </a:lnTo>
                  <a:lnTo>
                    <a:pt x="2062" y="1105"/>
                  </a:lnTo>
                  <a:lnTo>
                    <a:pt x="2062" y="1105"/>
                  </a:lnTo>
                  <a:lnTo>
                    <a:pt x="2064" y="1105"/>
                  </a:lnTo>
                  <a:lnTo>
                    <a:pt x="2064" y="1105"/>
                  </a:lnTo>
                  <a:lnTo>
                    <a:pt x="2064" y="1105"/>
                  </a:lnTo>
                  <a:lnTo>
                    <a:pt x="2065" y="1105"/>
                  </a:lnTo>
                  <a:lnTo>
                    <a:pt x="2065" y="1105"/>
                  </a:lnTo>
                  <a:lnTo>
                    <a:pt x="2069" y="1105"/>
                  </a:lnTo>
                  <a:lnTo>
                    <a:pt x="2070" y="1105"/>
                  </a:lnTo>
                  <a:lnTo>
                    <a:pt x="2070" y="1105"/>
                  </a:lnTo>
                  <a:lnTo>
                    <a:pt x="2072" y="1105"/>
                  </a:lnTo>
                  <a:lnTo>
                    <a:pt x="2072" y="1105"/>
                  </a:lnTo>
                  <a:lnTo>
                    <a:pt x="2072" y="1105"/>
                  </a:lnTo>
                  <a:lnTo>
                    <a:pt x="2073" y="1105"/>
                  </a:lnTo>
                  <a:lnTo>
                    <a:pt x="2073" y="1105"/>
                  </a:lnTo>
                  <a:lnTo>
                    <a:pt x="2076" y="1105"/>
                  </a:lnTo>
                  <a:lnTo>
                    <a:pt x="2076" y="1105"/>
                  </a:lnTo>
                  <a:lnTo>
                    <a:pt x="2076" y="1105"/>
                  </a:lnTo>
                  <a:lnTo>
                    <a:pt x="2077" y="1105"/>
                  </a:lnTo>
                  <a:lnTo>
                    <a:pt x="2077" y="1105"/>
                  </a:lnTo>
                  <a:lnTo>
                    <a:pt x="2078" y="1105"/>
                  </a:lnTo>
                  <a:lnTo>
                    <a:pt x="2078" y="1105"/>
                  </a:lnTo>
                  <a:lnTo>
                    <a:pt x="2079" y="1105"/>
                  </a:lnTo>
                  <a:lnTo>
                    <a:pt x="2079" y="1105"/>
                  </a:lnTo>
                  <a:lnTo>
                    <a:pt x="2082" y="1105"/>
                  </a:lnTo>
                  <a:lnTo>
                    <a:pt x="2082" y="1105"/>
                  </a:lnTo>
                  <a:lnTo>
                    <a:pt x="2082" y="1105"/>
                  </a:lnTo>
                  <a:lnTo>
                    <a:pt x="2083" y="1105"/>
                  </a:lnTo>
                  <a:lnTo>
                    <a:pt x="2083" y="1105"/>
                  </a:lnTo>
                  <a:lnTo>
                    <a:pt x="2084" y="1105"/>
                  </a:lnTo>
                  <a:lnTo>
                    <a:pt x="2084" y="1105"/>
                  </a:lnTo>
                  <a:lnTo>
                    <a:pt x="2085" y="1105"/>
                  </a:lnTo>
                  <a:lnTo>
                    <a:pt x="2085" y="1105"/>
                  </a:lnTo>
                  <a:lnTo>
                    <a:pt x="2086" y="1105"/>
                  </a:lnTo>
                  <a:lnTo>
                    <a:pt x="2086" y="1105"/>
                  </a:lnTo>
                  <a:lnTo>
                    <a:pt x="2087" y="1105"/>
                  </a:lnTo>
                  <a:lnTo>
                    <a:pt x="2087" y="1105"/>
                  </a:lnTo>
                  <a:lnTo>
                    <a:pt x="2088" y="1105"/>
                  </a:lnTo>
                  <a:lnTo>
                    <a:pt x="2088" y="1105"/>
                  </a:lnTo>
                  <a:lnTo>
                    <a:pt x="2090" y="1105"/>
                  </a:lnTo>
                  <a:lnTo>
                    <a:pt x="2090" y="1105"/>
                  </a:lnTo>
                  <a:lnTo>
                    <a:pt x="2090" y="1105"/>
                  </a:lnTo>
                  <a:lnTo>
                    <a:pt x="2093" y="1105"/>
                  </a:lnTo>
                  <a:lnTo>
                    <a:pt x="2093" y="1105"/>
                  </a:lnTo>
                  <a:lnTo>
                    <a:pt x="2093" y="1105"/>
                  </a:lnTo>
                  <a:lnTo>
                    <a:pt x="2096" y="1105"/>
                  </a:lnTo>
                  <a:lnTo>
                    <a:pt x="2096" y="1105"/>
                  </a:lnTo>
                  <a:lnTo>
                    <a:pt x="2096" y="1105"/>
                  </a:lnTo>
                  <a:lnTo>
                    <a:pt x="2097" y="1105"/>
                  </a:lnTo>
                  <a:lnTo>
                    <a:pt x="2097" y="1105"/>
                  </a:lnTo>
                  <a:lnTo>
                    <a:pt x="2098" y="1105"/>
                  </a:lnTo>
                  <a:lnTo>
                    <a:pt x="2098" y="1105"/>
                  </a:lnTo>
                  <a:lnTo>
                    <a:pt x="2101" y="1105"/>
                  </a:lnTo>
                  <a:lnTo>
                    <a:pt x="2101" y="1105"/>
                  </a:lnTo>
                  <a:lnTo>
                    <a:pt x="2101" y="1105"/>
                  </a:lnTo>
                  <a:lnTo>
                    <a:pt x="2102" y="1105"/>
                  </a:lnTo>
                  <a:lnTo>
                    <a:pt x="2102" y="1105"/>
                  </a:lnTo>
                  <a:lnTo>
                    <a:pt x="2103" y="1105"/>
                  </a:lnTo>
                  <a:lnTo>
                    <a:pt x="2103" y="1105"/>
                  </a:lnTo>
                  <a:lnTo>
                    <a:pt x="2104" y="1105"/>
                  </a:lnTo>
                  <a:lnTo>
                    <a:pt x="2104" y="1105"/>
                  </a:lnTo>
                  <a:lnTo>
                    <a:pt x="2105" y="1105"/>
                  </a:lnTo>
                  <a:lnTo>
                    <a:pt x="2105" y="1105"/>
                  </a:lnTo>
                  <a:lnTo>
                    <a:pt x="2106" y="1105"/>
                  </a:lnTo>
                  <a:lnTo>
                    <a:pt x="2106" y="1105"/>
                  </a:lnTo>
                  <a:lnTo>
                    <a:pt x="2107" y="1105"/>
                  </a:lnTo>
                  <a:lnTo>
                    <a:pt x="2107" y="1105"/>
                  </a:lnTo>
                  <a:lnTo>
                    <a:pt x="2109" y="1105"/>
                  </a:lnTo>
                  <a:lnTo>
                    <a:pt x="2109" y="1105"/>
                  </a:lnTo>
                  <a:lnTo>
                    <a:pt x="2109" y="1105"/>
                  </a:lnTo>
                  <a:lnTo>
                    <a:pt x="2110" y="1105"/>
                  </a:lnTo>
                  <a:lnTo>
                    <a:pt x="2110" y="1105"/>
                  </a:lnTo>
                  <a:lnTo>
                    <a:pt x="2111" y="1105"/>
                  </a:lnTo>
                  <a:lnTo>
                    <a:pt x="2111" y="1105"/>
                  </a:lnTo>
                  <a:lnTo>
                    <a:pt x="2112" y="1105"/>
                  </a:lnTo>
                  <a:lnTo>
                    <a:pt x="2112" y="1105"/>
                  </a:lnTo>
                  <a:lnTo>
                    <a:pt x="2113" y="1105"/>
                  </a:lnTo>
                  <a:lnTo>
                    <a:pt x="2113" y="1105"/>
                  </a:lnTo>
                  <a:lnTo>
                    <a:pt x="2114" y="1105"/>
                  </a:lnTo>
                  <a:lnTo>
                    <a:pt x="2114" y="1105"/>
                  </a:lnTo>
                  <a:lnTo>
                    <a:pt x="2116" y="1105"/>
                  </a:lnTo>
                  <a:lnTo>
                    <a:pt x="2116" y="1105"/>
                  </a:lnTo>
                  <a:lnTo>
                    <a:pt x="2116" y="1105"/>
                  </a:lnTo>
                  <a:lnTo>
                    <a:pt x="2117" y="1105"/>
                  </a:lnTo>
                  <a:lnTo>
                    <a:pt x="2117" y="1105"/>
                  </a:lnTo>
                  <a:lnTo>
                    <a:pt x="2119" y="1105"/>
                  </a:lnTo>
                  <a:lnTo>
                    <a:pt x="2119" y="1105"/>
                  </a:lnTo>
                  <a:lnTo>
                    <a:pt x="2119" y="1105"/>
                  </a:lnTo>
                  <a:lnTo>
                    <a:pt x="2120" y="1105"/>
                  </a:lnTo>
                  <a:lnTo>
                    <a:pt x="2120" y="1105"/>
                  </a:lnTo>
                  <a:lnTo>
                    <a:pt x="2121" y="1105"/>
                  </a:lnTo>
                  <a:lnTo>
                    <a:pt x="2121" y="1105"/>
                  </a:lnTo>
                  <a:lnTo>
                    <a:pt x="2122" y="1105"/>
                  </a:lnTo>
                  <a:lnTo>
                    <a:pt x="2122" y="1105"/>
                  </a:lnTo>
                  <a:lnTo>
                    <a:pt x="2125" y="1105"/>
                  </a:lnTo>
                  <a:lnTo>
                    <a:pt x="2125" y="1105"/>
                  </a:lnTo>
                  <a:lnTo>
                    <a:pt x="2125" y="1105"/>
                  </a:lnTo>
                  <a:lnTo>
                    <a:pt x="2126" y="1105"/>
                  </a:lnTo>
                  <a:lnTo>
                    <a:pt x="2126" y="1105"/>
                  </a:lnTo>
                  <a:lnTo>
                    <a:pt x="2127" y="1105"/>
                  </a:lnTo>
                  <a:lnTo>
                    <a:pt x="2127" y="1105"/>
                  </a:lnTo>
                  <a:lnTo>
                    <a:pt x="2131" y="1105"/>
                  </a:lnTo>
                  <a:lnTo>
                    <a:pt x="2131" y="1105"/>
                  </a:lnTo>
                  <a:lnTo>
                    <a:pt x="2131" y="1105"/>
                  </a:lnTo>
                  <a:lnTo>
                    <a:pt x="2132" y="1105"/>
                  </a:lnTo>
                  <a:lnTo>
                    <a:pt x="2132" y="1105"/>
                  </a:lnTo>
                  <a:lnTo>
                    <a:pt x="2133" y="1105"/>
                  </a:lnTo>
                  <a:lnTo>
                    <a:pt x="2133" y="1105"/>
                  </a:lnTo>
                  <a:lnTo>
                    <a:pt x="2134" y="1105"/>
                  </a:lnTo>
                  <a:lnTo>
                    <a:pt x="2134" y="1105"/>
                  </a:lnTo>
                  <a:lnTo>
                    <a:pt x="2136" y="1105"/>
                  </a:lnTo>
                  <a:lnTo>
                    <a:pt x="2136" y="1105"/>
                  </a:lnTo>
                  <a:lnTo>
                    <a:pt x="2136" y="1105"/>
                  </a:lnTo>
                  <a:lnTo>
                    <a:pt x="2137" y="1105"/>
                  </a:lnTo>
                  <a:lnTo>
                    <a:pt x="2137" y="1105"/>
                  </a:lnTo>
                  <a:lnTo>
                    <a:pt x="2141" y="1105"/>
                  </a:lnTo>
                  <a:lnTo>
                    <a:pt x="2141" y="1105"/>
                  </a:lnTo>
                  <a:lnTo>
                    <a:pt x="2141" y="1105"/>
                  </a:lnTo>
                  <a:lnTo>
                    <a:pt x="2142" y="1105"/>
                  </a:lnTo>
                  <a:lnTo>
                    <a:pt x="2142" y="1105"/>
                  </a:lnTo>
                  <a:lnTo>
                    <a:pt x="2143" y="1105"/>
                  </a:lnTo>
                  <a:lnTo>
                    <a:pt x="2143" y="1105"/>
                  </a:lnTo>
                  <a:lnTo>
                    <a:pt x="2145" y="1105"/>
                  </a:lnTo>
                  <a:lnTo>
                    <a:pt x="2145" y="1105"/>
                  </a:lnTo>
                  <a:lnTo>
                    <a:pt x="2145" y="1105"/>
                  </a:lnTo>
                  <a:lnTo>
                    <a:pt x="2146" y="1105"/>
                  </a:lnTo>
                  <a:lnTo>
                    <a:pt x="2146" y="1105"/>
                  </a:lnTo>
                  <a:lnTo>
                    <a:pt x="2147" y="1105"/>
                  </a:lnTo>
                  <a:lnTo>
                    <a:pt x="2147" y="1105"/>
                  </a:lnTo>
                  <a:lnTo>
                    <a:pt x="2153" y="1105"/>
                  </a:lnTo>
                  <a:lnTo>
                    <a:pt x="2153" y="1105"/>
                  </a:lnTo>
                  <a:lnTo>
                    <a:pt x="2153" y="1105"/>
                  </a:lnTo>
                  <a:lnTo>
                    <a:pt x="2154" y="1105"/>
                  </a:lnTo>
                  <a:lnTo>
                    <a:pt x="2154" y="1105"/>
                  </a:lnTo>
                  <a:lnTo>
                    <a:pt x="2155" y="1105"/>
                  </a:lnTo>
                  <a:lnTo>
                    <a:pt x="2155" y="1105"/>
                  </a:lnTo>
                  <a:lnTo>
                    <a:pt x="2158" y="1105"/>
                  </a:lnTo>
                  <a:lnTo>
                    <a:pt x="2158" y="1105"/>
                  </a:lnTo>
                  <a:lnTo>
                    <a:pt x="2158" y="1105"/>
                  </a:lnTo>
                  <a:lnTo>
                    <a:pt x="2159" y="827"/>
                  </a:lnTo>
                  <a:lnTo>
                    <a:pt x="2159" y="1105"/>
                  </a:lnTo>
                  <a:lnTo>
                    <a:pt x="2160" y="1105"/>
                  </a:lnTo>
                  <a:lnTo>
                    <a:pt x="2160" y="1105"/>
                  </a:lnTo>
                  <a:lnTo>
                    <a:pt x="2161" y="1105"/>
                  </a:lnTo>
                  <a:lnTo>
                    <a:pt x="2161" y="1105"/>
                  </a:lnTo>
                  <a:lnTo>
                    <a:pt x="2163" y="1105"/>
                  </a:lnTo>
                  <a:lnTo>
                    <a:pt x="2163" y="1105"/>
                  </a:lnTo>
                  <a:lnTo>
                    <a:pt x="2163" y="1105"/>
                  </a:lnTo>
                  <a:lnTo>
                    <a:pt x="2164" y="1105"/>
                  </a:lnTo>
                  <a:lnTo>
                    <a:pt x="2164" y="1105"/>
                  </a:lnTo>
                  <a:lnTo>
                    <a:pt x="2167" y="1105"/>
                  </a:lnTo>
                  <a:lnTo>
                    <a:pt x="2167" y="1105"/>
                  </a:lnTo>
                  <a:lnTo>
                    <a:pt x="2167" y="1105"/>
                  </a:lnTo>
                  <a:lnTo>
                    <a:pt x="2168" y="1105"/>
                  </a:lnTo>
                  <a:lnTo>
                    <a:pt x="2168" y="1105"/>
                  </a:lnTo>
                  <a:lnTo>
                    <a:pt x="2169" y="1105"/>
                  </a:lnTo>
                  <a:lnTo>
                    <a:pt x="2169" y="1105"/>
                  </a:lnTo>
                  <a:lnTo>
                    <a:pt x="2170" y="1105"/>
                  </a:lnTo>
                  <a:lnTo>
                    <a:pt x="2170" y="1105"/>
                  </a:lnTo>
                  <a:lnTo>
                    <a:pt x="2171" y="1105"/>
                  </a:lnTo>
                  <a:lnTo>
                    <a:pt x="2171" y="1105"/>
                  </a:lnTo>
                  <a:lnTo>
                    <a:pt x="2172" y="1105"/>
                  </a:lnTo>
                  <a:lnTo>
                    <a:pt x="2172" y="1105"/>
                  </a:lnTo>
                  <a:lnTo>
                    <a:pt x="2174" y="1105"/>
                  </a:lnTo>
                  <a:lnTo>
                    <a:pt x="2174" y="1105"/>
                  </a:lnTo>
                  <a:lnTo>
                    <a:pt x="2174" y="1105"/>
                  </a:lnTo>
                  <a:lnTo>
                    <a:pt x="2175" y="1105"/>
                  </a:lnTo>
                  <a:lnTo>
                    <a:pt x="2175" y="1105"/>
                  </a:lnTo>
                  <a:lnTo>
                    <a:pt x="2176" y="1105"/>
                  </a:lnTo>
                  <a:lnTo>
                    <a:pt x="2176" y="1105"/>
                  </a:lnTo>
                  <a:lnTo>
                    <a:pt x="2177" y="1105"/>
                  </a:lnTo>
                  <a:lnTo>
                    <a:pt x="2177" y="1105"/>
                  </a:lnTo>
                  <a:lnTo>
                    <a:pt x="2179" y="1105"/>
                  </a:lnTo>
                  <a:lnTo>
                    <a:pt x="2179" y="1105"/>
                  </a:lnTo>
                  <a:lnTo>
                    <a:pt x="2179" y="1105"/>
                  </a:lnTo>
                  <a:lnTo>
                    <a:pt x="2181" y="1105"/>
                  </a:lnTo>
                  <a:lnTo>
                    <a:pt x="2181" y="1105"/>
                  </a:lnTo>
                  <a:lnTo>
                    <a:pt x="2181" y="1105"/>
                  </a:lnTo>
                  <a:lnTo>
                    <a:pt x="2182" y="1105"/>
                  </a:lnTo>
                  <a:lnTo>
                    <a:pt x="2182" y="1105"/>
                  </a:lnTo>
                  <a:lnTo>
                    <a:pt x="2185" y="1105"/>
                  </a:lnTo>
                  <a:lnTo>
                    <a:pt x="2185" y="1105"/>
                  </a:lnTo>
                  <a:lnTo>
                    <a:pt x="2185" y="1105"/>
                  </a:lnTo>
                  <a:lnTo>
                    <a:pt x="2186" y="1105"/>
                  </a:lnTo>
                  <a:lnTo>
                    <a:pt x="2186" y="1105"/>
                  </a:lnTo>
                  <a:lnTo>
                    <a:pt x="2187" y="1105"/>
                  </a:lnTo>
                  <a:lnTo>
                    <a:pt x="2187" y="1105"/>
                  </a:lnTo>
                  <a:lnTo>
                    <a:pt x="2188" y="1105"/>
                  </a:lnTo>
                  <a:lnTo>
                    <a:pt x="2188" y="1105"/>
                  </a:lnTo>
                  <a:lnTo>
                    <a:pt x="2189" y="1105"/>
                  </a:lnTo>
                  <a:lnTo>
                    <a:pt x="2189" y="1105"/>
                  </a:lnTo>
                  <a:lnTo>
                    <a:pt x="2190" y="1105"/>
                  </a:lnTo>
                  <a:lnTo>
                    <a:pt x="2190" y="1105"/>
                  </a:lnTo>
                  <a:lnTo>
                    <a:pt x="2191" y="1105"/>
                  </a:lnTo>
                  <a:lnTo>
                    <a:pt x="2191" y="1105"/>
                  </a:lnTo>
                  <a:lnTo>
                    <a:pt x="2194" y="1105"/>
                  </a:lnTo>
                  <a:lnTo>
                    <a:pt x="2194" y="1105"/>
                  </a:lnTo>
                  <a:lnTo>
                    <a:pt x="2194" y="1105"/>
                  </a:lnTo>
                  <a:lnTo>
                    <a:pt x="2195" y="1105"/>
                  </a:lnTo>
                  <a:lnTo>
                    <a:pt x="2195" y="1105"/>
                  </a:lnTo>
                  <a:lnTo>
                    <a:pt x="2196" y="1105"/>
                  </a:lnTo>
                  <a:lnTo>
                    <a:pt x="2196" y="1105"/>
                  </a:lnTo>
                  <a:lnTo>
                    <a:pt x="2198" y="1105"/>
                  </a:lnTo>
                  <a:lnTo>
                    <a:pt x="2198" y="1105"/>
                  </a:lnTo>
                  <a:lnTo>
                    <a:pt x="2198" y="1105"/>
                  </a:lnTo>
                  <a:lnTo>
                    <a:pt x="2199" y="1105"/>
                  </a:lnTo>
                  <a:lnTo>
                    <a:pt x="2199" y="1105"/>
                  </a:lnTo>
                  <a:lnTo>
                    <a:pt x="2200" y="1105"/>
                  </a:lnTo>
                  <a:lnTo>
                    <a:pt x="2200" y="1105"/>
                  </a:lnTo>
                  <a:lnTo>
                    <a:pt x="2201" y="1105"/>
                  </a:lnTo>
                  <a:lnTo>
                    <a:pt x="2201" y="1105"/>
                  </a:lnTo>
                  <a:lnTo>
                    <a:pt x="2202" y="1105"/>
                  </a:lnTo>
                  <a:lnTo>
                    <a:pt x="2202" y="1105"/>
                  </a:lnTo>
                  <a:lnTo>
                    <a:pt x="2204" y="1105"/>
                  </a:lnTo>
                  <a:lnTo>
                    <a:pt x="2204" y="1105"/>
                  </a:lnTo>
                  <a:lnTo>
                    <a:pt x="2204" y="1105"/>
                  </a:lnTo>
                  <a:lnTo>
                    <a:pt x="2205" y="1105"/>
                  </a:lnTo>
                  <a:lnTo>
                    <a:pt x="2205" y="1105"/>
                  </a:lnTo>
                  <a:lnTo>
                    <a:pt x="2206" y="1105"/>
                  </a:lnTo>
                  <a:lnTo>
                    <a:pt x="2206" y="1105"/>
                  </a:lnTo>
                  <a:lnTo>
                    <a:pt x="2207" y="1105"/>
                  </a:lnTo>
                  <a:lnTo>
                    <a:pt x="2207" y="1105"/>
                  </a:lnTo>
                  <a:lnTo>
                    <a:pt x="2208" y="1105"/>
                  </a:lnTo>
                  <a:lnTo>
                    <a:pt x="2208" y="1105"/>
                  </a:lnTo>
                  <a:lnTo>
                    <a:pt x="2209" y="1105"/>
                  </a:lnTo>
                  <a:lnTo>
                    <a:pt x="2209" y="1105"/>
                  </a:lnTo>
                  <a:lnTo>
                    <a:pt x="2210" y="1105"/>
                  </a:lnTo>
                  <a:lnTo>
                    <a:pt x="2210" y="1105"/>
                  </a:lnTo>
                  <a:lnTo>
                    <a:pt x="2211" y="1105"/>
                  </a:lnTo>
                  <a:lnTo>
                    <a:pt x="2211" y="1105"/>
                  </a:lnTo>
                  <a:lnTo>
                    <a:pt x="2213" y="1105"/>
                  </a:lnTo>
                  <a:lnTo>
                    <a:pt x="2213" y="1105"/>
                  </a:lnTo>
                  <a:lnTo>
                    <a:pt x="2213" y="1105"/>
                  </a:lnTo>
                  <a:lnTo>
                    <a:pt x="2214" y="1105"/>
                  </a:lnTo>
                  <a:lnTo>
                    <a:pt x="2214" y="1105"/>
                  </a:lnTo>
                  <a:lnTo>
                    <a:pt x="2216" y="1105"/>
                  </a:lnTo>
                  <a:lnTo>
                    <a:pt x="2216" y="1105"/>
                  </a:lnTo>
                  <a:lnTo>
                    <a:pt x="2216" y="1105"/>
                  </a:lnTo>
                  <a:lnTo>
                    <a:pt x="2220" y="1105"/>
                  </a:lnTo>
                  <a:lnTo>
                    <a:pt x="2220" y="1105"/>
                  </a:lnTo>
                  <a:lnTo>
                    <a:pt x="2220" y="1105"/>
                  </a:lnTo>
                  <a:lnTo>
                    <a:pt x="2221" y="1105"/>
                  </a:lnTo>
                  <a:lnTo>
                    <a:pt x="2221" y="1105"/>
                  </a:lnTo>
                  <a:lnTo>
                    <a:pt x="2222" y="1105"/>
                  </a:lnTo>
                  <a:lnTo>
                    <a:pt x="2222" y="1105"/>
                  </a:lnTo>
                  <a:lnTo>
                    <a:pt x="2223" y="1105"/>
                  </a:lnTo>
                  <a:lnTo>
                    <a:pt x="2223" y="1105"/>
                  </a:lnTo>
                  <a:lnTo>
                    <a:pt x="2225" y="1105"/>
                  </a:lnTo>
                  <a:lnTo>
                    <a:pt x="2225" y="1105"/>
                  </a:lnTo>
                  <a:lnTo>
                    <a:pt x="2225" y="1105"/>
                  </a:lnTo>
                  <a:lnTo>
                    <a:pt x="2226" y="1105"/>
                  </a:lnTo>
                  <a:lnTo>
                    <a:pt x="2226" y="1105"/>
                  </a:lnTo>
                  <a:lnTo>
                    <a:pt x="2227" y="1105"/>
                  </a:lnTo>
                  <a:lnTo>
                    <a:pt x="2227" y="1105"/>
                  </a:lnTo>
                  <a:lnTo>
                    <a:pt x="2228" y="1105"/>
                  </a:lnTo>
                  <a:lnTo>
                    <a:pt x="2228" y="1105"/>
                  </a:lnTo>
                  <a:lnTo>
                    <a:pt x="2229" y="1105"/>
                  </a:lnTo>
                  <a:lnTo>
                    <a:pt x="2229" y="1105"/>
                  </a:lnTo>
                  <a:lnTo>
                    <a:pt x="2230" y="1105"/>
                  </a:lnTo>
                  <a:lnTo>
                    <a:pt x="2230" y="1105"/>
                  </a:lnTo>
                  <a:lnTo>
                    <a:pt x="2232" y="1105"/>
                  </a:lnTo>
                  <a:lnTo>
                    <a:pt x="2232" y="1105"/>
                  </a:lnTo>
                  <a:lnTo>
                    <a:pt x="2232" y="1105"/>
                  </a:lnTo>
                  <a:lnTo>
                    <a:pt x="2235" y="1105"/>
                  </a:lnTo>
                  <a:lnTo>
                    <a:pt x="2235" y="1105"/>
                  </a:lnTo>
                  <a:lnTo>
                    <a:pt x="2235" y="1105"/>
                  </a:lnTo>
                  <a:lnTo>
                    <a:pt x="2236" y="1105"/>
                  </a:lnTo>
                  <a:lnTo>
                    <a:pt x="2236" y="1105"/>
                  </a:lnTo>
                  <a:lnTo>
                    <a:pt x="2239" y="1105"/>
                  </a:lnTo>
                  <a:lnTo>
                    <a:pt x="2239" y="1105"/>
                  </a:lnTo>
                  <a:lnTo>
                    <a:pt x="2239" y="1105"/>
                  </a:lnTo>
                  <a:lnTo>
                    <a:pt x="2241" y="1105"/>
                  </a:lnTo>
                  <a:lnTo>
                    <a:pt x="2241" y="1105"/>
                  </a:lnTo>
                  <a:lnTo>
                    <a:pt x="2241" y="1105"/>
                  </a:lnTo>
                  <a:lnTo>
                    <a:pt x="2249" y="1105"/>
                  </a:lnTo>
                  <a:lnTo>
                    <a:pt x="2249" y="1105"/>
                  </a:lnTo>
                  <a:lnTo>
                    <a:pt x="2249" y="1105"/>
                  </a:lnTo>
                  <a:lnTo>
                    <a:pt x="2250" y="1105"/>
                  </a:lnTo>
                  <a:lnTo>
                    <a:pt x="2250" y="1105"/>
                  </a:lnTo>
                  <a:lnTo>
                    <a:pt x="2264" y="1105"/>
                  </a:lnTo>
                  <a:lnTo>
                    <a:pt x="2264" y="1105"/>
                  </a:lnTo>
                  <a:lnTo>
                    <a:pt x="2264" y="1105"/>
                  </a:lnTo>
                  <a:lnTo>
                    <a:pt x="2265" y="1105"/>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800"/>
            </a:p>
          </p:txBody>
        </p:sp>
        <p:sp>
          <p:nvSpPr>
            <p:cNvPr id="315" name="Rectangle 537">
              <a:extLst>
                <a:ext uri="{FF2B5EF4-FFF2-40B4-BE49-F238E27FC236}">
                  <a16:creationId xmlns:a16="http://schemas.microsoft.com/office/drawing/2014/main" id="{365D44E4-2206-028E-E3A7-435C857EC289}"/>
                </a:ext>
              </a:extLst>
            </p:cNvPr>
            <p:cNvSpPr>
              <a:spLocks noChangeArrowheads="1"/>
            </p:cNvSpPr>
            <p:nvPr/>
          </p:nvSpPr>
          <p:spPr bwMode="auto">
            <a:xfrm>
              <a:off x="3926" y="1947"/>
              <a:ext cx="2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chemeClr val="accent1"/>
                  </a:solidFill>
                  <a:effectLst/>
                  <a:latin typeface="Arial" panose="020B0604020202020204" pitchFamily="34" charset="0"/>
                </a:rPr>
                <a:t>404.99</a:t>
              </a:r>
            </a:p>
          </p:txBody>
        </p:sp>
        <p:sp>
          <p:nvSpPr>
            <p:cNvPr id="316" name="Rectangle 538">
              <a:extLst>
                <a:ext uri="{FF2B5EF4-FFF2-40B4-BE49-F238E27FC236}">
                  <a16:creationId xmlns:a16="http://schemas.microsoft.com/office/drawing/2014/main" id="{9E71BB38-00DE-4FAB-6469-B07040545352}"/>
                </a:ext>
              </a:extLst>
            </p:cNvPr>
            <p:cNvSpPr>
              <a:spLocks noChangeArrowheads="1"/>
            </p:cNvSpPr>
            <p:nvPr/>
          </p:nvSpPr>
          <p:spPr bwMode="auto">
            <a:xfrm>
              <a:off x="4353" y="2466"/>
              <a:ext cx="2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chemeClr val="accent1"/>
                  </a:solidFill>
                  <a:effectLst/>
                  <a:latin typeface="Arial" panose="020B0604020202020204" pitchFamily="34" charset="0"/>
                </a:rPr>
                <a:t>423.00</a:t>
              </a:r>
            </a:p>
          </p:txBody>
        </p:sp>
        <p:sp>
          <p:nvSpPr>
            <p:cNvPr id="317" name="Rectangle 539">
              <a:extLst>
                <a:ext uri="{FF2B5EF4-FFF2-40B4-BE49-F238E27FC236}">
                  <a16:creationId xmlns:a16="http://schemas.microsoft.com/office/drawing/2014/main" id="{7542DF8E-47F5-021C-5DFB-F9CBA39F2212}"/>
                </a:ext>
              </a:extLst>
            </p:cNvPr>
            <p:cNvSpPr>
              <a:spLocks noChangeArrowheads="1"/>
            </p:cNvSpPr>
            <p:nvPr/>
          </p:nvSpPr>
          <p:spPr bwMode="auto">
            <a:xfrm>
              <a:off x="4997" y="3091"/>
              <a:ext cx="149" cy="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600" b="0" i="0" u="none" strike="noStrike" cap="none" normalizeH="0" baseline="0" dirty="0">
                  <a:ln>
                    <a:noFill/>
                  </a:ln>
                  <a:solidFill>
                    <a:srgbClr val="000000"/>
                  </a:solidFill>
                  <a:effectLst/>
                  <a:latin typeface="Arial" panose="020B0604020202020204" pitchFamily="34" charset="0"/>
                </a:rPr>
                <a:t>485.02</a:t>
              </a:r>
              <a:endParaRPr kumimoji="0" lang="ja-JP" altLang="ja-JP" sz="600" b="0" i="0" u="none" strike="noStrike" cap="none" normalizeH="0" baseline="0" dirty="0">
                <a:ln>
                  <a:noFill/>
                </a:ln>
                <a:solidFill>
                  <a:schemeClr val="tx1"/>
                </a:solidFill>
                <a:effectLst/>
                <a:latin typeface="Arial" panose="020B0604020202020204" pitchFamily="34" charset="0"/>
              </a:endParaRPr>
            </a:p>
          </p:txBody>
        </p:sp>
        <p:sp>
          <p:nvSpPr>
            <p:cNvPr id="318" name="Rectangle 540">
              <a:extLst>
                <a:ext uri="{FF2B5EF4-FFF2-40B4-BE49-F238E27FC236}">
                  <a16:creationId xmlns:a16="http://schemas.microsoft.com/office/drawing/2014/main" id="{EF7D977F-51EB-CFC4-8175-021D440394DF}"/>
                </a:ext>
              </a:extLst>
            </p:cNvPr>
            <p:cNvSpPr>
              <a:spLocks noChangeArrowheads="1"/>
            </p:cNvSpPr>
            <p:nvPr/>
          </p:nvSpPr>
          <p:spPr bwMode="auto">
            <a:xfrm>
              <a:off x="4655" y="3361"/>
              <a:ext cx="2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chemeClr val="accent1"/>
                  </a:solidFill>
                  <a:effectLst/>
                  <a:latin typeface="Arial" panose="020B0604020202020204" pitchFamily="34" charset="0"/>
                </a:rPr>
                <a:t>4</a:t>
              </a:r>
              <a:r>
                <a:rPr kumimoji="0" lang="en-US" altLang="ja-JP" sz="1000" b="0" i="1" u="none" strike="noStrike" cap="none" normalizeH="0" baseline="0" dirty="0">
                  <a:ln>
                    <a:noFill/>
                  </a:ln>
                  <a:solidFill>
                    <a:schemeClr val="accent1"/>
                  </a:solidFill>
                  <a:effectLst/>
                  <a:latin typeface="Arial" panose="020B0604020202020204" pitchFamily="34" charset="0"/>
                </a:rPr>
                <a:t>66.99</a:t>
              </a:r>
              <a:endParaRPr kumimoji="0" lang="ja-JP" altLang="ja-JP" sz="1000" b="0" i="1" u="none" strike="noStrike" cap="none" normalizeH="0" baseline="0" dirty="0">
                <a:ln>
                  <a:noFill/>
                </a:ln>
                <a:solidFill>
                  <a:schemeClr val="accent1"/>
                </a:solidFill>
                <a:effectLst/>
                <a:latin typeface="Arial" panose="020B0604020202020204" pitchFamily="34" charset="0"/>
              </a:endParaRPr>
            </a:p>
          </p:txBody>
        </p:sp>
        <p:sp>
          <p:nvSpPr>
            <p:cNvPr id="319" name="Rectangle 541">
              <a:extLst>
                <a:ext uri="{FF2B5EF4-FFF2-40B4-BE49-F238E27FC236}">
                  <a16:creationId xmlns:a16="http://schemas.microsoft.com/office/drawing/2014/main" id="{7947E660-0A23-AC7F-D0EA-C5A56CDDA3C0}"/>
                </a:ext>
              </a:extLst>
            </p:cNvPr>
            <p:cNvSpPr>
              <a:spLocks noChangeArrowheads="1"/>
            </p:cNvSpPr>
            <p:nvPr/>
          </p:nvSpPr>
          <p:spPr bwMode="auto">
            <a:xfrm>
              <a:off x="3765" y="2287"/>
              <a:ext cx="2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chemeClr val="accent1"/>
                  </a:solidFill>
                  <a:effectLst/>
                  <a:latin typeface="Arial" panose="020B0604020202020204" pitchFamily="34" charset="0"/>
                </a:rPr>
                <a:t>404.00</a:t>
              </a:r>
            </a:p>
          </p:txBody>
        </p:sp>
        <p:sp>
          <p:nvSpPr>
            <p:cNvPr id="320" name="Line 542">
              <a:extLst>
                <a:ext uri="{FF2B5EF4-FFF2-40B4-BE49-F238E27FC236}">
                  <a16:creationId xmlns:a16="http://schemas.microsoft.com/office/drawing/2014/main" id="{33CECA0F-7D8C-62F5-0ABA-28EBA5A3E693}"/>
                </a:ext>
              </a:extLst>
            </p:cNvPr>
            <p:cNvSpPr>
              <a:spLocks noChangeShapeType="1"/>
            </p:cNvSpPr>
            <p:nvPr/>
          </p:nvSpPr>
          <p:spPr bwMode="auto">
            <a:xfrm flipH="1" flipV="1">
              <a:off x="3971" y="2402"/>
              <a:ext cx="57" cy="163"/>
            </a:xfrm>
            <a:prstGeom prst="line">
              <a:avLst/>
            </a:prstGeom>
            <a:ln w="3175">
              <a:prstDash val="dash"/>
              <a:headEnd/>
              <a:tailEnd/>
            </a:ln>
            <a:extLst>
              <a:ext uri="{909E8E84-426E-40DD-AFC4-6F175D3DCCD1}">
                <a14:hiddenFill xmlns:a14="http://schemas.microsoft.com/office/drawing/2010/main">
                  <a:noFill/>
                </a14:hiddenFill>
              </a:ext>
            </a:extLst>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prstTxWarp prst="textNoShape">
                <a:avLst/>
              </a:prstTxWarp>
            </a:bodyPr>
            <a:lstStyle/>
            <a:p>
              <a:endParaRPr lang="ja-JP" altLang="en-US" sz="800"/>
            </a:p>
          </p:txBody>
        </p:sp>
        <p:sp>
          <p:nvSpPr>
            <p:cNvPr id="321" name="Rectangle 543">
              <a:extLst>
                <a:ext uri="{FF2B5EF4-FFF2-40B4-BE49-F238E27FC236}">
                  <a16:creationId xmlns:a16="http://schemas.microsoft.com/office/drawing/2014/main" id="{0D2C7B11-5D80-1A9E-B942-B21074A7F6D2}"/>
                </a:ext>
              </a:extLst>
            </p:cNvPr>
            <p:cNvSpPr>
              <a:spLocks noChangeArrowheads="1"/>
            </p:cNvSpPr>
            <p:nvPr/>
          </p:nvSpPr>
          <p:spPr bwMode="auto">
            <a:xfrm>
              <a:off x="2986" y="3472"/>
              <a:ext cx="2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chemeClr val="accent1"/>
                  </a:solidFill>
                  <a:effectLst/>
                  <a:latin typeface="Arial" panose="020B0604020202020204" pitchFamily="34" charset="0"/>
                </a:rPr>
                <a:t>327.00</a:t>
              </a:r>
            </a:p>
          </p:txBody>
        </p:sp>
        <p:sp>
          <p:nvSpPr>
            <p:cNvPr id="322" name="Rectangle 544">
              <a:extLst>
                <a:ext uri="{FF2B5EF4-FFF2-40B4-BE49-F238E27FC236}">
                  <a16:creationId xmlns:a16="http://schemas.microsoft.com/office/drawing/2014/main" id="{AF30889B-4EA9-AEA2-04BE-0739C014873F}"/>
                </a:ext>
              </a:extLst>
            </p:cNvPr>
            <p:cNvSpPr>
              <a:spLocks noChangeArrowheads="1"/>
            </p:cNvSpPr>
            <p:nvPr/>
          </p:nvSpPr>
          <p:spPr bwMode="auto">
            <a:xfrm>
              <a:off x="4151" y="2248"/>
              <a:ext cx="2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chemeClr val="accent1"/>
                  </a:solidFill>
                  <a:effectLst/>
                  <a:latin typeface="Arial" panose="020B0604020202020204" pitchFamily="34" charset="0"/>
                </a:rPr>
                <a:t>422.01</a:t>
              </a:r>
            </a:p>
          </p:txBody>
        </p:sp>
        <p:sp>
          <p:nvSpPr>
            <p:cNvPr id="323" name="Line 545">
              <a:extLst>
                <a:ext uri="{FF2B5EF4-FFF2-40B4-BE49-F238E27FC236}">
                  <a16:creationId xmlns:a16="http://schemas.microsoft.com/office/drawing/2014/main" id="{4827F1EE-9425-F49E-9680-F72A8F8EA2B8}"/>
                </a:ext>
              </a:extLst>
            </p:cNvPr>
            <p:cNvSpPr>
              <a:spLocks noChangeShapeType="1"/>
            </p:cNvSpPr>
            <p:nvPr/>
          </p:nvSpPr>
          <p:spPr bwMode="auto">
            <a:xfrm flipV="1">
              <a:off x="4263" y="2572"/>
              <a:ext cx="97" cy="84"/>
            </a:xfrm>
            <a:prstGeom prst="line">
              <a:avLst/>
            </a:prstGeom>
            <a:ln w="3175">
              <a:prstDash val="dash"/>
              <a:headEnd/>
              <a:tailEnd/>
            </a:ln>
            <a:extLst>
              <a:ext uri="{909E8E84-426E-40DD-AFC4-6F175D3DCCD1}">
                <a14:hiddenFill xmlns:a14="http://schemas.microsoft.com/office/drawing/2010/main">
                  <a:noFill/>
                </a14:hiddenFill>
              </a:ext>
            </a:extLst>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prstTxWarp prst="textNoShape">
                <a:avLst/>
              </a:prstTxWarp>
            </a:bodyPr>
            <a:lstStyle/>
            <a:p>
              <a:endParaRPr lang="ja-JP" altLang="en-US" sz="800"/>
            </a:p>
          </p:txBody>
        </p:sp>
        <p:sp>
          <p:nvSpPr>
            <p:cNvPr id="324" name="Rectangle 546">
              <a:extLst>
                <a:ext uri="{FF2B5EF4-FFF2-40B4-BE49-F238E27FC236}">
                  <a16:creationId xmlns:a16="http://schemas.microsoft.com/office/drawing/2014/main" id="{177B4BBA-8D6E-8FBE-509B-E10E72B371F2}"/>
                </a:ext>
              </a:extLst>
            </p:cNvPr>
            <p:cNvSpPr>
              <a:spLocks noChangeArrowheads="1"/>
            </p:cNvSpPr>
            <p:nvPr/>
          </p:nvSpPr>
          <p:spPr bwMode="auto">
            <a:xfrm>
              <a:off x="3258" y="3580"/>
              <a:ext cx="2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chemeClr val="accent1"/>
                  </a:solidFill>
                  <a:effectLst/>
                  <a:latin typeface="Arial" panose="020B0604020202020204" pitchFamily="34" charset="0"/>
                </a:rPr>
                <a:t>344.96</a:t>
              </a:r>
            </a:p>
          </p:txBody>
        </p:sp>
        <p:sp>
          <p:nvSpPr>
            <p:cNvPr id="339" name="Rectangle 561">
              <a:extLst>
                <a:ext uri="{FF2B5EF4-FFF2-40B4-BE49-F238E27FC236}">
                  <a16:creationId xmlns:a16="http://schemas.microsoft.com/office/drawing/2014/main" id="{CF86EF27-94E8-3EF9-3605-3662533875B2}"/>
                </a:ext>
              </a:extLst>
            </p:cNvPr>
            <p:cNvSpPr>
              <a:spLocks noChangeArrowheads="1"/>
            </p:cNvSpPr>
            <p:nvPr/>
          </p:nvSpPr>
          <p:spPr bwMode="auto">
            <a:xfrm>
              <a:off x="4853" y="2194"/>
              <a:ext cx="2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chemeClr val="accent1"/>
                  </a:solidFill>
                  <a:effectLst/>
                  <a:latin typeface="Arial" panose="020B0604020202020204" pitchFamily="34" charset="0"/>
                </a:rPr>
                <a:t>483.04</a:t>
              </a:r>
            </a:p>
          </p:txBody>
        </p:sp>
      </p:grpSp>
      <p:sp>
        <p:nvSpPr>
          <p:cNvPr id="2" name="Rectangle 175">
            <a:extLst>
              <a:ext uri="{FF2B5EF4-FFF2-40B4-BE49-F238E27FC236}">
                <a16:creationId xmlns:a16="http://schemas.microsoft.com/office/drawing/2014/main" id="{9D8EDD6D-7021-123F-11DC-3EDD026293A3}"/>
              </a:ext>
            </a:extLst>
          </p:cNvPr>
          <p:cNvSpPr>
            <a:spLocks noChangeArrowheads="1"/>
          </p:cNvSpPr>
          <p:nvPr/>
        </p:nvSpPr>
        <p:spPr bwMode="auto">
          <a:xfrm rot="16200000">
            <a:off x="467662" y="4439724"/>
            <a:ext cx="758795" cy="15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effectLst/>
                <a:latin typeface="+mj-lt"/>
                <a:cs typeface="Arial" panose="020B0604020202020204" pitchFamily="34" charset="0"/>
              </a:rPr>
              <a:t>Relative </a:t>
            </a:r>
            <a:r>
              <a:rPr kumimoji="0" lang="en-US" altLang="ja-JP" sz="1000" b="0" i="0" u="none" strike="noStrike" cap="none" normalizeH="0" baseline="0" dirty="0">
                <a:ln>
                  <a:noFill/>
                </a:ln>
                <a:effectLst/>
                <a:latin typeface="+mj-lt"/>
                <a:cs typeface="Arial" panose="020B0604020202020204" pitchFamily="34" charset="0"/>
              </a:rPr>
              <a:t>Intensity (%)</a:t>
            </a:r>
            <a:endParaRPr kumimoji="0" lang="ja-JP" altLang="ja-JP" sz="1000" b="0" i="0" u="none" strike="noStrike" cap="none" normalizeH="0" baseline="0" dirty="0">
              <a:ln>
                <a:noFill/>
              </a:ln>
              <a:effectLst/>
              <a:latin typeface="+mj-lt"/>
              <a:cs typeface="Arial" panose="020B0604020202020204" pitchFamily="34" charset="0"/>
            </a:endParaRPr>
          </a:p>
        </p:txBody>
      </p:sp>
      <p:sp>
        <p:nvSpPr>
          <p:cNvPr id="570" name="Rectangle 74">
            <a:extLst>
              <a:ext uri="{FF2B5EF4-FFF2-40B4-BE49-F238E27FC236}">
                <a16:creationId xmlns:a16="http://schemas.microsoft.com/office/drawing/2014/main" id="{B1C91E7A-5F44-0B27-AE8A-EA5257A4FE72}"/>
              </a:ext>
            </a:extLst>
          </p:cNvPr>
          <p:cNvSpPr>
            <a:spLocks noChangeArrowheads="1"/>
          </p:cNvSpPr>
          <p:nvPr/>
        </p:nvSpPr>
        <p:spPr bwMode="auto">
          <a:xfrm>
            <a:off x="1340645" y="5611751"/>
            <a:ext cx="212055" cy="9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effectLst/>
                <a:latin typeface="+mj-lt"/>
                <a:cs typeface="Arial" panose="020B0604020202020204" pitchFamily="34" charset="0"/>
              </a:rPr>
              <a:t>140</a:t>
            </a:r>
          </a:p>
        </p:txBody>
      </p:sp>
      <p:sp>
        <p:nvSpPr>
          <p:cNvPr id="571" name="Rectangle 76">
            <a:extLst>
              <a:ext uri="{FF2B5EF4-FFF2-40B4-BE49-F238E27FC236}">
                <a16:creationId xmlns:a16="http://schemas.microsoft.com/office/drawing/2014/main" id="{64457952-B6B9-0E8E-AA5B-4C7DA473BD97}"/>
              </a:ext>
            </a:extLst>
          </p:cNvPr>
          <p:cNvSpPr>
            <a:spLocks noChangeArrowheads="1"/>
          </p:cNvSpPr>
          <p:nvPr/>
        </p:nvSpPr>
        <p:spPr bwMode="auto">
          <a:xfrm>
            <a:off x="1717632" y="5611751"/>
            <a:ext cx="212055" cy="9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effectLst/>
                <a:latin typeface="+mj-lt"/>
                <a:cs typeface="Arial" panose="020B0604020202020204" pitchFamily="34" charset="0"/>
              </a:rPr>
              <a:t>160</a:t>
            </a:r>
          </a:p>
        </p:txBody>
      </p:sp>
      <p:sp>
        <p:nvSpPr>
          <p:cNvPr id="782" name="Rectangle 78">
            <a:extLst>
              <a:ext uri="{FF2B5EF4-FFF2-40B4-BE49-F238E27FC236}">
                <a16:creationId xmlns:a16="http://schemas.microsoft.com/office/drawing/2014/main" id="{A5B2ABEB-9CA7-9D81-33A2-A9ED18B94AA3}"/>
              </a:ext>
            </a:extLst>
          </p:cNvPr>
          <p:cNvSpPr>
            <a:spLocks noChangeArrowheads="1"/>
          </p:cNvSpPr>
          <p:nvPr/>
        </p:nvSpPr>
        <p:spPr bwMode="auto">
          <a:xfrm>
            <a:off x="2095929" y="5611751"/>
            <a:ext cx="212055" cy="9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effectLst/>
                <a:latin typeface="+mj-lt"/>
                <a:cs typeface="Arial" panose="020B0604020202020204" pitchFamily="34" charset="0"/>
              </a:rPr>
              <a:t>180</a:t>
            </a:r>
          </a:p>
        </p:txBody>
      </p:sp>
      <p:sp>
        <p:nvSpPr>
          <p:cNvPr id="783" name="Rectangle 80">
            <a:extLst>
              <a:ext uri="{FF2B5EF4-FFF2-40B4-BE49-F238E27FC236}">
                <a16:creationId xmlns:a16="http://schemas.microsoft.com/office/drawing/2014/main" id="{A6B4FDFD-7615-7DFF-5FEE-F6E945C71B90}"/>
              </a:ext>
            </a:extLst>
          </p:cNvPr>
          <p:cNvSpPr>
            <a:spLocks noChangeArrowheads="1"/>
          </p:cNvSpPr>
          <p:nvPr/>
        </p:nvSpPr>
        <p:spPr bwMode="auto">
          <a:xfrm>
            <a:off x="2468990" y="5611751"/>
            <a:ext cx="212055" cy="9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effectLst/>
                <a:latin typeface="+mj-lt"/>
                <a:cs typeface="Arial" panose="020B0604020202020204" pitchFamily="34" charset="0"/>
              </a:rPr>
              <a:t>200</a:t>
            </a:r>
          </a:p>
        </p:txBody>
      </p:sp>
      <p:sp>
        <p:nvSpPr>
          <p:cNvPr id="784" name="Rectangle 82">
            <a:extLst>
              <a:ext uri="{FF2B5EF4-FFF2-40B4-BE49-F238E27FC236}">
                <a16:creationId xmlns:a16="http://schemas.microsoft.com/office/drawing/2014/main" id="{29FC3EF2-1E73-B7D6-9E6F-F1CE57BA00E6}"/>
              </a:ext>
            </a:extLst>
          </p:cNvPr>
          <p:cNvSpPr>
            <a:spLocks noChangeArrowheads="1"/>
          </p:cNvSpPr>
          <p:nvPr/>
        </p:nvSpPr>
        <p:spPr bwMode="auto">
          <a:xfrm>
            <a:off x="2845977" y="5611751"/>
            <a:ext cx="212055" cy="9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effectLst/>
                <a:latin typeface="+mj-lt"/>
                <a:cs typeface="Arial" panose="020B0604020202020204" pitchFamily="34" charset="0"/>
              </a:rPr>
              <a:t>220</a:t>
            </a:r>
          </a:p>
        </p:txBody>
      </p:sp>
      <p:sp>
        <p:nvSpPr>
          <p:cNvPr id="793" name="Rectangle 84">
            <a:extLst>
              <a:ext uri="{FF2B5EF4-FFF2-40B4-BE49-F238E27FC236}">
                <a16:creationId xmlns:a16="http://schemas.microsoft.com/office/drawing/2014/main" id="{217193CA-3087-9912-C229-9D5206894BC8}"/>
              </a:ext>
            </a:extLst>
          </p:cNvPr>
          <p:cNvSpPr>
            <a:spLocks noChangeArrowheads="1"/>
          </p:cNvSpPr>
          <p:nvPr/>
        </p:nvSpPr>
        <p:spPr bwMode="auto">
          <a:xfrm>
            <a:off x="3222965" y="5611751"/>
            <a:ext cx="212055" cy="9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effectLst/>
                <a:latin typeface="+mj-lt"/>
                <a:cs typeface="Arial" panose="020B0604020202020204" pitchFamily="34" charset="0"/>
              </a:rPr>
              <a:t>240</a:t>
            </a:r>
          </a:p>
        </p:txBody>
      </p:sp>
      <p:sp>
        <p:nvSpPr>
          <p:cNvPr id="794" name="Rectangle 86">
            <a:extLst>
              <a:ext uri="{FF2B5EF4-FFF2-40B4-BE49-F238E27FC236}">
                <a16:creationId xmlns:a16="http://schemas.microsoft.com/office/drawing/2014/main" id="{EDD64E28-217F-352D-3075-D0F97A802F13}"/>
              </a:ext>
            </a:extLst>
          </p:cNvPr>
          <p:cNvSpPr>
            <a:spLocks noChangeArrowheads="1"/>
          </p:cNvSpPr>
          <p:nvPr/>
        </p:nvSpPr>
        <p:spPr bwMode="auto">
          <a:xfrm>
            <a:off x="3601261" y="5611751"/>
            <a:ext cx="212055" cy="9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effectLst/>
                <a:latin typeface="+mj-lt"/>
                <a:cs typeface="Arial" panose="020B0604020202020204" pitchFamily="34" charset="0"/>
              </a:rPr>
              <a:t>260</a:t>
            </a:r>
          </a:p>
        </p:txBody>
      </p:sp>
      <p:sp>
        <p:nvSpPr>
          <p:cNvPr id="795" name="Rectangle 88">
            <a:extLst>
              <a:ext uri="{FF2B5EF4-FFF2-40B4-BE49-F238E27FC236}">
                <a16:creationId xmlns:a16="http://schemas.microsoft.com/office/drawing/2014/main" id="{ACEFDEE9-CBDB-7F9B-EA59-84649C796327}"/>
              </a:ext>
            </a:extLst>
          </p:cNvPr>
          <p:cNvSpPr>
            <a:spLocks noChangeArrowheads="1"/>
          </p:cNvSpPr>
          <p:nvPr/>
        </p:nvSpPr>
        <p:spPr bwMode="auto">
          <a:xfrm>
            <a:off x="3978249" y="5611751"/>
            <a:ext cx="212055" cy="9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effectLst/>
                <a:latin typeface="+mj-lt"/>
                <a:cs typeface="Arial" panose="020B0604020202020204" pitchFamily="34" charset="0"/>
              </a:rPr>
              <a:t>280</a:t>
            </a:r>
          </a:p>
        </p:txBody>
      </p:sp>
      <p:sp>
        <p:nvSpPr>
          <p:cNvPr id="796" name="Rectangle 90">
            <a:extLst>
              <a:ext uri="{FF2B5EF4-FFF2-40B4-BE49-F238E27FC236}">
                <a16:creationId xmlns:a16="http://schemas.microsoft.com/office/drawing/2014/main" id="{8B9C58BA-2BD8-2C29-A07A-B1C62A79A283}"/>
              </a:ext>
            </a:extLst>
          </p:cNvPr>
          <p:cNvSpPr>
            <a:spLocks noChangeArrowheads="1"/>
          </p:cNvSpPr>
          <p:nvPr/>
        </p:nvSpPr>
        <p:spPr bwMode="auto">
          <a:xfrm>
            <a:off x="4355236" y="5611751"/>
            <a:ext cx="212055" cy="9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effectLst/>
                <a:latin typeface="+mj-lt"/>
                <a:cs typeface="Arial" panose="020B0604020202020204" pitchFamily="34" charset="0"/>
              </a:rPr>
              <a:t>300</a:t>
            </a:r>
          </a:p>
        </p:txBody>
      </p:sp>
      <p:sp>
        <p:nvSpPr>
          <p:cNvPr id="797" name="Rectangle 92">
            <a:extLst>
              <a:ext uri="{FF2B5EF4-FFF2-40B4-BE49-F238E27FC236}">
                <a16:creationId xmlns:a16="http://schemas.microsoft.com/office/drawing/2014/main" id="{6FD70D34-33A7-9D4D-F145-02A0852C1DC6}"/>
              </a:ext>
            </a:extLst>
          </p:cNvPr>
          <p:cNvSpPr>
            <a:spLocks noChangeArrowheads="1"/>
          </p:cNvSpPr>
          <p:nvPr/>
        </p:nvSpPr>
        <p:spPr bwMode="auto">
          <a:xfrm>
            <a:off x="4728297" y="5611751"/>
            <a:ext cx="212055" cy="9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effectLst/>
                <a:latin typeface="+mj-lt"/>
                <a:cs typeface="Arial" panose="020B0604020202020204" pitchFamily="34" charset="0"/>
              </a:rPr>
              <a:t>320</a:t>
            </a:r>
          </a:p>
        </p:txBody>
      </p:sp>
      <p:sp>
        <p:nvSpPr>
          <p:cNvPr id="798" name="Rectangle 94">
            <a:extLst>
              <a:ext uri="{FF2B5EF4-FFF2-40B4-BE49-F238E27FC236}">
                <a16:creationId xmlns:a16="http://schemas.microsoft.com/office/drawing/2014/main" id="{1C2A9DEE-2661-251A-CA5A-9376DFD7482C}"/>
              </a:ext>
            </a:extLst>
          </p:cNvPr>
          <p:cNvSpPr>
            <a:spLocks noChangeArrowheads="1"/>
          </p:cNvSpPr>
          <p:nvPr/>
        </p:nvSpPr>
        <p:spPr bwMode="auto">
          <a:xfrm>
            <a:off x="5106593" y="5611751"/>
            <a:ext cx="212055" cy="9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effectLst/>
                <a:latin typeface="+mj-lt"/>
                <a:cs typeface="Arial" panose="020B0604020202020204" pitchFamily="34" charset="0"/>
              </a:rPr>
              <a:t>340</a:t>
            </a:r>
          </a:p>
        </p:txBody>
      </p:sp>
      <p:sp>
        <p:nvSpPr>
          <p:cNvPr id="799" name="Rectangle 96">
            <a:extLst>
              <a:ext uri="{FF2B5EF4-FFF2-40B4-BE49-F238E27FC236}">
                <a16:creationId xmlns:a16="http://schemas.microsoft.com/office/drawing/2014/main" id="{5A7AA0F2-07F7-DA98-B328-8296D3AD2285}"/>
              </a:ext>
            </a:extLst>
          </p:cNvPr>
          <p:cNvSpPr>
            <a:spLocks noChangeArrowheads="1"/>
          </p:cNvSpPr>
          <p:nvPr/>
        </p:nvSpPr>
        <p:spPr bwMode="auto">
          <a:xfrm>
            <a:off x="5483581" y="5611751"/>
            <a:ext cx="212055" cy="9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effectLst/>
                <a:latin typeface="+mj-lt"/>
                <a:cs typeface="Arial" panose="020B0604020202020204" pitchFamily="34" charset="0"/>
              </a:rPr>
              <a:t>360</a:t>
            </a:r>
          </a:p>
        </p:txBody>
      </p:sp>
      <p:sp>
        <p:nvSpPr>
          <p:cNvPr id="800" name="Rectangle 98">
            <a:extLst>
              <a:ext uri="{FF2B5EF4-FFF2-40B4-BE49-F238E27FC236}">
                <a16:creationId xmlns:a16="http://schemas.microsoft.com/office/drawing/2014/main" id="{C2A0B5DD-1B0C-3BA3-BAB1-A8D9B81B863E}"/>
              </a:ext>
            </a:extLst>
          </p:cNvPr>
          <p:cNvSpPr>
            <a:spLocks noChangeArrowheads="1"/>
          </p:cNvSpPr>
          <p:nvPr/>
        </p:nvSpPr>
        <p:spPr bwMode="auto">
          <a:xfrm>
            <a:off x="5860568" y="5611751"/>
            <a:ext cx="212055" cy="9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effectLst/>
                <a:latin typeface="+mj-lt"/>
                <a:cs typeface="Arial" panose="020B0604020202020204" pitchFamily="34" charset="0"/>
              </a:rPr>
              <a:t>380</a:t>
            </a:r>
          </a:p>
        </p:txBody>
      </p:sp>
      <p:sp>
        <p:nvSpPr>
          <p:cNvPr id="801" name="Rectangle 100">
            <a:extLst>
              <a:ext uri="{FF2B5EF4-FFF2-40B4-BE49-F238E27FC236}">
                <a16:creationId xmlns:a16="http://schemas.microsoft.com/office/drawing/2014/main" id="{FD227BED-39FD-0F4F-7554-D8E6C2704A4A}"/>
              </a:ext>
            </a:extLst>
          </p:cNvPr>
          <p:cNvSpPr>
            <a:spLocks noChangeArrowheads="1"/>
          </p:cNvSpPr>
          <p:nvPr/>
        </p:nvSpPr>
        <p:spPr bwMode="auto">
          <a:xfrm>
            <a:off x="6238865" y="5611751"/>
            <a:ext cx="212055" cy="9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effectLst/>
                <a:latin typeface="+mj-lt"/>
                <a:cs typeface="Arial" panose="020B0604020202020204" pitchFamily="34" charset="0"/>
              </a:rPr>
              <a:t>400</a:t>
            </a:r>
          </a:p>
        </p:txBody>
      </p:sp>
      <p:sp>
        <p:nvSpPr>
          <p:cNvPr id="802" name="Rectangle 102">
            <a:extLst>
              <a:ext uri="{FF2B5EF4-FFF2-40B4-BE49-F238E27FC236}">
                <a16:creationId xmlns:a16="http://schemas.microsoft.com/office/drawing/2014/main" id="{6D3CD317-BC79-5681-E086-54503DCB1E51}"/>
              </a:ext>
            </a:extLst>
          </p:cNvPr>
          <p:cNvSpPr>
            <a:spLocks noChangeArrowheads="1"/>
          </p:cNvSpPr>
          <p:nvPr/>
        </p:nvSpPr>
        <p:spPr bwMode="auto">
          <a:xfrm>
            <a:off x="6615852" y="5611751"/>
            <a:ext cx="212055" cy="9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effectLst/>
                <a:latin typeface="+mj-lt"/>
                <a:cs typeface="Arial" panose="020B0604020202020204" pitchFamily="34" charset="0"/>
              </a:rPr>
              <a:t>420</a:t>
            </a:r>
          </a:p>
        </p:txBody>
      </p:sp>
      <p:sp>
        <p:nvSpPr>
          <p:cNvPr id="803" name="Rectangle 104">
            <a:extLst>
              <a:ext uri="{FF2B5EF4-FFF2-40B4-BE49-F238E27FC236}">
                <a16:creationId xmlns:a16="http://schemas.microsoft.com/office/drawing/2014/main" id="{3180B4C9-15A1-31D6-731A-124F5D9ED0ED}"/>
              </a:ext>
            </a:extLst>
          </p:cNvPr>
          <p:cNvSpPr>
            <a:spLocks noChangeArrowheads="1"/>
          </p:cNvSpPr>
          <p:nvPr/>
        </p:nvSpPr>
        <p:spPr bwMode="auto">
          <a:xfrm>
            <a:off x="6992840" y="5611751"/>
            <a:ext cx="212055" cy="9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effectLst/>
                <a:latin typeface="+mj-lt"/>
                <a:cs typeface="Arial" panose="020B0604020202020204" pitchFamily="34" charset="0"/>
              </a:rPr>
              <a:t>440</a:t>
            </a:r>
          </a:p>
        </p:txBody>
      </p:sp>
      <p:sp>
        <p:nvSpPr>
          <p:cNvPr id="804" name="Rectangle 106">
            <a:extLst>
              <a:ext uri="{FF2B5EF4-FFF2-40B4-BE49-F238E27FC236}">
                <a16:creationId xmlns:a16="http://schemas.microsoft.com/office/drawing/2014/main" id="{4800C0DF-84CB-5A12-98DF-3E8A081E2F83}"/>
              </a:ext>
            </a:extLst>
          </p:cNvPr>
          <p:cNvSpPr>
            <a:spLocks noChangeArrowheads="1"/>
          </p:cNvSpPr>
          <p:nvPr/>
        </p:nvSpPr>
        <p:spPr bwMode="auto">
          <a:xfrm>
            <a:off x="7365900" y="5611742"/>
            <a:ext cx="212055" cy="9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effectLst/>
                <a:latin typeface="+mj-lt"/>
                <a:cs typeface="Arial" panose="020B0604020202020204" pitchFamily="34" charset="0"/>
              </a:rPr>
              <a:t>460</a:t>
            </a:r>
          </a:p>
        </p:txBody>
      </p:sp>
      <p:sp>
        <p:nvSpPr>
          <p:cNvPr id="805" name="Rectangle 108">
            <a:extLst>
              <a:ext uri="{FF2B5EF4-FFF2-40B4-BE49-F238E27FC236}">
                <a16:creationId xmlns:a16="http://schemas.microsoft.com/office/drawing/2014/main" id="{F32D179D-FD45-A688-3416-3F76952F588C}"/>
              </a:ext>
            </a:extLst>
          </p:cNvPr>
          <p:cNvSpPr>
            <a:spLocks noChangeArrowheads="1"/>
          </p:cNvSpPr>
          <p:nvPr/>
        </p:nvSpPr>
        <p:spPr bwMode="auto">
          <a:xfrm>
            <a:off x="7742888" y="5611746"/>
            <a:ext cx="212055" cy="9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effectLst/>
                <a:latin typeface="+mj-lt"/>
                <a:cs typeface="Arial" panose="020B0604020202020204" pitchFamily="34" charset="0"/>
              </a:rPr>
              <a:t>480</a:t>
            </a:r>
          </a:p>
        </p:txBody>
      </p:sp>
      <p:sp>
        <p:nvSpPr>
          <p:cNvPr id="806" name="Rectangle 110">
            <a:extLst>
              <a:ext uri="{FF2B5EF4-FFF2-40B4-BE49-F238E27FC236}">
                <a16:creationId xmlns:a16="http://schemas.microsoft.com/office/drawing/2014/main" id="{59F3994D-33E3-F60F-F1D4-C459846EF34B}"/>
              </a:ext>
            </a:extLst>
          </p:cNvPr>
          <p:cNvSpPr>
            <a:spLocks noChangeArrowheads="1"/>
          </p:cNvSpPr>
          <p:nvPr/>
        </p:nvSpPr>
        <p:spPr bwMode="auto">
          <a:xfrm>
            <a:off x="8121184" y="5611755"/>
            <a:ext cx="212055" cy="9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effectLst/>
                <a:latin typeface="+mj-lt"/>
                <a:cs typeface="Arial" panose="020B0604020202020204" pitchFamily="34" charset="0"/>
              </a:rPr>
              <a:t>500</a:t>
            </a:r>
          </a:p>
        </p:txBody>
      </p:sp>
      <p:sp>
        <p:nvSpPr>
          <p:cNvPr id="807" name="Rectangle 111">
            <a:extLst>
              <a:ext uri="{FF2B5EF4-FFF2-40B4-BE49-F238E27FC236}">
                <a16:creationId xmlns:a16="http://schemas.microsoft.com/office/drawing/2014/main" id="{CFC170BD-BAB7-328C-2D10-F902931EAEA9}"/>
              </a:ext>
            </a:extLst>
          </p:cNvPr>
          <p:cNvSpPr>
            <a:spLocks noChangeArrowheads="1"/>
          </p:cNvSpPr>
          <p:nvPr/>
        </p:nvSpPr>
        <p:spPr bwMode="auto">
          <a:xfrm>
            <a:off x="4579311" y="5769458"/>
            <a:ext cx="206820" cy="9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effectLst/>
                <a:latin typeface="+mj-lt"/>
                <a:cs typeface="Arial" panose="020B0604020202020204" pitchFamily="34" charset="0"/>
              </a:rPr>
              <a:t>m/z</a:t>
            </a:r>
          </a:p>
        </p:txBody>
      </p:sp>
      <p:sp>
        <p:nvSpPr>
          <p:cNvPr id="67" name="スライド番号プレースホルダー 66">
            <a:extLst>
              <a:ext uri="{FF2B5EF4-FFF2-40B4-BE49-F238E27FC236}">
                <a16:creationId xmlns:a16="http://schemas.microsoft.com/office/drawing/2014/main" id="{72FCB6EB-B34E-9FFE-D8A5-830B2721F938}"/>
              </a:ext>
            </a:extLst>
          </p:cNvPr>
          <p:cNvSpPr>
            <a:spLocks noGrp="1"/>
          </p:cNvSpPr>
          <p:nvPr>
            <p:ph type="sldNum" sz="quarter" idx="12"/>
          </p:nvPr>
        </p:nvSpPr>
        <p:spPr>
          <a:xfrm>
            <a:off x="7080444" y="6497776"/>
            <a:ext cx="2057400" cy="365125"/>
          </a:xfrm>
        </p:spPr>
        <p:txBody>
          <a:bodyPr/>
          <a:lstStyle/>
          <a:p>
            <a:fld id="{E28FEB21-78F3-4220-B02C-CC5A2ADCA1DE}" type="slidenum">
              <a:rPr kumimoji="1" lang="ja-JP" altLang="en-US" smtClean="0"/>
              <a:t>7</a:t>
            </a:fld>
            <a:endParaRPr kumimoji="1" lang="ja-JP" altLang="en-US" dirty="0"/>
          </a:p>
        </p:txBody>
      </p:sp>
      <p:sp>
        <p:nvSpPr>
          <p:cNvPr id="69" name="テキスト ボックス 68">
            <a:extLst>
              <a:ext uri="{FF2B5EF4-FFF2-40B4-BE49-F238E27FC236}">
                <a16:creationId xmlns:a16="http://schemas.microsoft.com/office/drawing/2014/main" id="{85F432F6-F010-B1AA-5783-132EBD238476}"/>
              </a:ext>
            </a:extLst>
          </p:cNvPr>
          <p:cNvSpPr txBox="1"/>
          <p:nvPr/>
        </p:nvSpPr>
        <p:spPr>
          <a:xfrm>
            <a:off x="503705" y="2825616"/>
            <a:ext cx="4030153" cy="307777"/>
          </a:xfrm>
          <a:prstGeom prst="rect">
            <a:avLst/>
          </a:prstGeom>
          <a:noFill/>
        </p:spPr>
        <p:txBody>
          <a:bodyPr wrap="square">
            <a:spAutoFit/>
          </a:bodyPr>
          <a:lstStyle/>
          <a:p>
            <a:r>
              <a:rPr lang="en-US" altLang="ja-JP" sz="1400" dirty="0"/>
              <a:t>B</a:t>
            </a:r>
            <a:endParaRPr lang="ja-JP" altLang="en-US" sz="1400" dirty="0"/>
          </a:p>
        </p:txBody>
      </p:sp>
      <p:sp>
        <p:nvSpPr>
          <p:cNvPr id="71" name="テキスト ボックス 70">
            <a:extLst>
              <a:ext uri="{FF2B5EF4-FFF2-40B4-BE49-F238E27FC236}">
                <a16:creationId xmlns:a16="http://schemas.microsoft.com/office/drawing/2014/main" id="{1A63D71A-D527-D7F3-9D2B-E270DAE36FDA}"/>
              </a:ext>
            </a:extLst>
          </p:cNvPr>
          <p:cNvSpPr txBox="1"/>
          <p:nvPr/>
        </p:nvSpPr>
        <p:spPr>
          <a:xfrm>
            <a:off x="503705" y="22945"/>
            <a:ext cx="2865632" cy="307777"/>
          </a:xfrm>
          <a:prstGeom prst="rect">
            <a:avLst/>
          </a:prstGeom>
          <a:noFill/>
        </p:spPr>
        <p:txBody>
          <a:bodyPr wrap="square" rtlCol="0">
            <a:spAutoFit/>
          </a:bodyPr>
          <a:lstStyle/>
          <a:p>
            <a:r>
              <a:rPr kumimoji="1" lang="en-US" altLang="ja-JP" sz="1400" dirty="0"/>
              <a:t>A </a:t>
            </a:r>
            <a:endParaRPr kumimoji="1" lang="ja-JP" altLang="en-US" sz="1400" dirty="0"/>
          </a:p>
        </p:txBody>
      </p:sp>
      <p:cxnSp>
        <p:nvCxnSpPr>
          <p:cNvPr id="87" name="直線コネクタ 86">
            <a:extLst>
              <a:ext uri="{FF2B5EF4-FFF2-40B4-BE49-F238E27FC236}">
                <a16:creationId xmlns:a16="http://schemas.microsoft.com/office/drawing/2014/main" id="{F2722AD7-C3E1-7F77-E8B8-5922AF26622E}"/>
              </a:ext>
            </a:extLst>
          </p:cNvPr>
          <p:cNvCxnSpPr>
            <a:cxnSpLocks/>
          </p:cNvCxnSpPr>
          <p:nvPr/>
        </p:nvCxnSpPr>
        <p:spPr>
          <a:xfrm flipH="1">
            <a:off x="7878069" y="3650971"/>
            <a:ext cx="5884" cy="1902742"/>
          </a:xfrm>
          <a:prstGeom prst="line">
            <a:avLst/>
          </a:prstGeom>
          <a:ln w="3175">
            <a:prstDash val="dash"/>
          </a:ln>
        </p:spPr>
        <p:style>
          <a:lnRef idx="1">
            <a:schemeClr val="dk1"/>
          </a:lnRef>
          <a:fillRef idx="0">
            <a:schemeClr val="dk1"/>
          </a:fillRef>
          <a:effectRef idx="0">
            <a:schemeClr val="dk1"/>
          </a:effectRef>
          <a:fontRef idx="minor">
            <a:schemeClr val="tx1"/>
          </a:fontRef>
        </p:style>
      </p:cxnSp>
      <p:sp>
        <p:nvSpPr>
          <p:cNvPr id="95" name="Line 545">
            <a:extLst>
              <a:ext uri="{FF2B5EF4-FFF2-40B4-BE49-F238E27FC236}">
                <a16:creationId xmlns:a16="http://schemas.microsoft.com/office/drawing/2014/main" id="{9FAA5892-E79E-38B7-3514-FF361A5C4431}"/>
              </a:ext>
            </a:extLst>
          </p:cNvPr>
          <p:cNvSpPr>
            <a:spLocks noChangeShapeType="1"/>
          </p:cNvSpPr>
          <p:nvPr/>
        </p:nvSpPr>
        <p:spPr bwMode="auto">
          <a:xfrm flipV="1">
            <a:off x="7921996" y="4783063"/>
            <a:ext cx="96838" cy="185401"/>
          </a:xfrm>
          <a:prstGeom prst="line">
            <a:avLst/>
          </a:prstGeom>
          <a:ln w="3175">
            <a:prstDash val="dash"/>
            <a:headEnd/>
            <a:tailEnd/>
          </a:ln>
          <a:extLst>
            <a:ext uri="{909E8E84-426E-40DD-AFC4-6F175D3DCCD1}">
              <a14:hiddenFill xmlns:a14="http://schemas.microsoft.com/office/drawing/2010/main">
                <a:noFill/>
              </a14:hiddenFill>
            </a:ext>
          </a:extLst>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prstTxWarp prst="textNoShape">
              <a:avLst/>
            </a:prstTxWarp>
          </a:bodyPr>
          <a:lstStyle/>
          <a:p>
            <a:endParaRPr lang="ja-JP" altLang="en-US" sz="800"/>
          </a:p>
        </p:txBody>
      </p:sp>
      <p:cxnSp>
        <p:nvCxnSpPr>
          <p:cNvPr id="1040" name="直線矢印コネクタ 1039">
            <a:extLst>
              <a:ext uri="{FF2B5EF4-FFF2-40B4-BE49-F238E27FC236}">
                <a16:creationId xmlns:a16="http://schemas.microsoft.com/office/drawing/2014/main" id="{3C55B407-5B45-B544-986E-C595A1E822F3}"/>
              </a:ext>
            </a:extLst>
          </p:cNvPr>
          <p:cNvCxnSpPr>
            <a:cxnSpLocks/>
          </p:cNvCxnSpPr>
          <p:nvPr/>
        </p:nvCxnSpPr>
        <p:spPr>
          <a:xfrm flipH="1">
            <a:off x="6414796" y="1480838"/>
            <a:ext cx="1473305" cy="0"/>
          </a:xfrm>
          <a:prstGeom prst="straightConnector1">
            <a:avLst/>
          </a:prstGeom>
          <a:ln w="6350">
            <a:solidFill>
              <a:schemeClr val="accent1"/>
            </a:solidFill>
            <a:tailEnd type="triangle"/>
          </a:ln>
        </p:spPr>
        <p:style>
          <a:lnRef idx="1">
            <a:schemeClr val="dk1"/>
          </a:lnRef>
          <a:fillRef idx="0">
            <a:schemeClr val="dk1"/>
          </a:fillRef>
          <a:effectRef idx="0">
            <a:schemeClr val="dk1"/>
          </a:effectRef>
          <a:fontRef idx="minor">
            <a:schemeClr val="tx1"/>
          </a:fontRef>
        </p:style>
      </p:cxnSp>
      <p:sp>
        <p:nvSpPr>
          <p:cNvPr id="1043" name="テキスト ボックス 1042">
            <a:extLst>
              <a:ext uri="{FF2B5EF4-FFF2-40B4-BE49-F238E27FC236}">
                <a16:creationId xmlns:a16="http://schemas.microsoft.com/office/drawing/2014/main" id="{4E6AA742-5D9A-13A0-C8D0-83E9761C2E10}"/>
              </a:ext>
            </a:extLst>
          </p:cNvPr>
          <p:cNvSpPr txBox="1"/>
          <p:nvPr/>
        </p:nvSpPr>
        <p:spPr>
          <a:xfrm>
            <a:off x="6836883" y="1310354"/>
            <a:ext cx="1195816"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-60(C</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H</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4</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O</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)-18(H</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O)[3]</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cxnSp>
        <p:nvCxnSpPr>
          <p:cNvPr id="1046" name="直線コネクタ 1045">
            <a:extLst>
              <a:ext uri="{FF2B5EF4-FFF2-40B4-BE49-F238E27FC236}">
                <a16:creationId xmlns:a16="http://schemas.microsoft.com/office/drawing/2014/main" id="{1564B5F4-8398-E5D1-AEC8-2F15F3B64F68}"/>
              </a:ext>
            </a:extLst>
          </p:cNvPr>
          <p:cNvCxnSpPr>
            <a:cxnSpLocks/>
          </p:cNvCxnSpPr>
          <p:nvPr/>
        </p:nvCxnSpPr>
        <p:spPr>
          <a:xfrm>
            <a:off x="4946815" y="842590"/>
            <a:ext cx="0" cy="1708069"/>
          </a:xfrm>
          <a:prstGeom prst="line">
            <a:avLst/>
          </a:prstGeom>
          <a:ln w="3175">
            <a:prstDash val="dash"/>
          </a:ln>
        </p:spPr>
        <p:style>
          <a:lnRef idx="1">
            <a:schemeClr val="dk1"/>
          </a:lnRef>
          <a:fillRef idx="0">
            <a:schemeClr val="dk1"/>
          </a:fillRef>
          <a:effectRef idx="0">
            <a:schemeClr val="dk1"/>
          </a:effectRef>
          <a:fontRef idx="minor">
            <a:schemeClr val="tx1"/>
          </a:fontRef>
        </p:style>
      </p:cxnSp>
      <p:cxnSp>
        <p:nvCxnSpPr>
          <p:cNvPr id="1047" name="直線コネクタ 1046">
            <a:extLst>
              <a:ext uri="{FF2B5EF4-FFF2-40B4-BE49-F238E27FC236}">
                <a16:creationId xmlns:a16="http://schemas.microsoft.com/office/drawing/2014/main" id="{F97F6142-AF0B-3709-9BC6-2116AA643C0B}"/>
              </a:ext>
            </a:extLst>
          </p:cNvPr>
          <p:cNvCxnSpPr>
            <a:cxnSpLocks/>
          </p:cNvCxnSpPr>
          <p:nvPr/>
        </p:nvCxnSpPr>
        <p:spPr>
          <a:xfrm>
            <a:off x="5282706" y="997664"/>
            <a:ext cx="937" cy="1506638"/>
          </a:xfrm>
          <a:prstGeom prst="line">
            <a:avLst/>
          </a:prstGeom>
          <a:ln w="3175">
            <a:prstDash val="dash"/>
          </a:ln>
        </p:spPr>
        <p:style>
          <a:lnRef idx="1">
            <a:schemeClr val="dk1"/>
          </a:lnRef>
          <a:fillRef idx="0">
            <a:schemeClr val="dk1"/>
          </a:fillRef>
          <a:effectRef idx="0">
            <a:schemeClr val="dk1"/>
          </a:effectRef>
          <a:fontRef idx="minor">
            <a:schemeClr val="tx1"/>
          </a:fontRef>
        </p:style>
      </p:cxnSp>
      <p:cxnSp>
        <p:nvCxnSpPr>
          <p:cNvPr id="1049" name="直線コネクタ 1048">
            <a:extLst>
              <a:ext uri="{FF2B5EF4-FFF2-40B4-BE49-F238E27FC236}">
                <a16:creationId xmlns:a16="http://schemas.microsoft.com/office/drawing/2014/main" id="{1316EDE2-8FFF-0F6D-C4CE-9697AAF28528}"/>
              </a:ext>
            </a:extLst>
          </p:cNvPr>
          <p:cNvCxnSpPr>
            <a:cxnSpLocks/>
          </p:cNvCxnSpPr>
          <p:nvPr/>
        </p:nvCxnSpPr>
        <p:spPr>
          <a:xfrm>
            <a:off x="7890816" y="588930"/>
            <a:ext cx="0" cy="684000"/>
          </a:xfrm>
          <a:prstGeom prst="line">
            <a:avLst/>
          </a:prstGeom>
          <a:ln w="3175">
            <a:prstDash val="dash"/>
          </a:ln>
        </p:spPr>
        <p:style>
          <a:lnRef idx="1">
            <a:schemeClr val="dk1"/>
          </a:lnRef>
          <a:fillRef idx="0">
            <a:schemeClr val="dk1"/>
          </a:fillRef>
          <a:effectRef idx="0">
            <a:schemeClr val="dk1"/>
          </a:effectRef>
          <a:fontRef idx="minor">
            <a:schemeClr val="tx1"/>
          </a:fontRef>
        </p:style>
      </p:cxnSp>
      <p:cxnSp>
        <p:nvCxnSpPr>
          <p:cNvPr id="1052" name="直線矢印コネクタ 1051">
            <a:extLst>
              <a:ext uri="{FF2B5EF4-FFF2-40B4-BE49-F238E27FC236}">
                <a16:creationId xmlns:a16="http://schemas.microsoft.com/office/drawing/2014/main" id="{F2A290B6-1ECD-F965-B1B0-BB0170F13098}"/>
              </a:ext>
            </a:extLst>
          </p:cNvPr>
          <p:cNvCxnSpPr>
            <a:cxnSpLocks/>
          </p:cNvCxnSpPr>
          <p:nvPr/>
        </p:nvCxnSpPr>
        <p:spPr>
          <a:xfrm flipH="1">
            <a:off x="6185266" y="1161714"/>
            <a:ext cx="1702835" cy="0"/>
          </a:xfrm>
          <a:prstGeom prst="straightConnector1">
            <a:avLst/>
          </a:prstGeom>
          <a:ln w="6350">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1053" name="直線矢印コネクタ 1052">
            <a:extLst>
              <a:ext uri="{FF2B5EF4-FFF2-40B4-BE49-F238E27FC236}">
                <a16:creationId xmlns:a16="http://schemas.microsoft.com/office/drawing/2014/main" id="{2E30CAC1-56B8-BED4-D128-06F9969F24C4}"/>
              </a:ext>
            </a:extLst>
          </p:cNvPr>
          <p:cNvCxnSpPr>
            <a:cxnSpLocks/>
          </p:cNvCxnSpPr>
          <p:nvPr/>
        </p:nvCxnSpPr>
        <p:spPr>
          <a:xfrm flipH="1">
            <a:off x="5282706" y="1002152"/>
            <a:ext cx="2605395" cy="0"/>
          </a:xfrm>
          <a:prstGeom prst="straightConnector1">
            <a:avLst/>
          </a:prstGeom>
          <a:ln w="6350">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1057" name="直線矢印コネクタ 1056">
            <a:extLst>
              <a:ext uri="{FF2B5EF4-FFF2-40B4-BE49-F238E27FC236}">
                <a16:creationId xmlns:a16="http://schemas.microsoft.com/office/drawing/2014/main" id="{A72A79BC-639E-E9B1-E36A-830DA381A88B}"/>
              </a:ext>
            </a:extLst>
          </p:cNvPr>
          <p:cNvCxnSpPr>
            <a:cxnSpLocks/>
          </p:cNvCxnSpPr>
          <p:nvPr/>
        </p:nvCxnSpPr>
        <p:spPr>
          <a:xfrm flipH="1">
            <a:off x="4949447" y="842590"/>
            <a:ext cx="2938654" cy="0"/>
          </a:xfrm>
          <a:prstGeom prst="straightConnector1">
            <a:avLst/>
          </a:prstGeom>
          <a:ln w="6350">
            <a:solidFill>
              <a:schemeClr val="accent1"/>
            </a:solidFill>
            <a:tailEnd type="triangle"/>
          </a:ln>
        </p:spPr>
        <p:style>
          <a:lnRef idx="1">
            <a:schemeClr val="dk1"/>
          </a:lnRef>
          <a:fillRef idx="0">
            <a:schemeClr val="dk1"/>
          </a:fillRef>
          <a:effectRef idx="0">
            <a:schemeClr val="dk1"/>
          </a:effectRef>
          <a:fontRef idx="minor">
            <a:schemeClr val="tx1"/>
          </a:fontRef>
        </p:style>
      </p:cxnSp>
      <p:sp>
        <p:nvSpPr>
          <p:cNvPr id="1063" name="テキスト ボックス 1062">
            <a:extLst>
              <a:ext uri="{FF2B5EF4-FFF2-40B4-BE49-F238E27FC236}">
                <a16:creationId xmlns:a16="http://schemas.microsoft.com/office/drawing/2014/main" id="{C0AD9F04-F518-EE25-6F9F-4B6804FE5615}"/>
              </a:ext>
            </a:extLst>
          </p:cNvPr>
          <p:cNvSpPr txBox="1"/>
          <p:nvPr/>
        </p:nvSpPr>
        <p:spPr>
          <a:xfrm>
            <a:off x="6697881" y="993625"/>
            <a:ext cx="101182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a:t>
            </a:r>
            <a:r>
              <a:rPr lang="en-US" altLang="ja-JP" sz="700" dirty="0">
                <a:solidFill>
                  <a:schemeClr val="accent1"/>
                </a:solidFill>
                <a:latin typeface="+mj-lt"/>
                <a:ea typeface="游ゴシック" panose="020B0400000000000000" pitchFamily="50" charset="-128"/>
                <a:cs typeface="Arial" panose="020B0604020202020204" pitchFamily="34" charset="0"/>
              </a:rPr>
              <a:t>9</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0(C</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3</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H</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6</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O</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3</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)[1]</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sp>
        <p:nvSpPr>
          <p:cNvPr id="1064" name="テキスト ボックス 1063">
            <a:extLst>
              <a:ext uri="{FF2B5EF4-FFF2-40B4-BE49-F238E27FC236}">
                <a16:creationId xmlns:a16="http://schemas.microsoft.com/office/drawing/2014/main" id="{41BF04A2-0F16-8D02-36FE-4F6EE1A482EF}"/>
              </a:ext>
            </a:extLst>
          </p:cNvPr>
          <p:cNvSpPr txBox="1"/>
          <p:nvPr/>
        </p:nvSpPr>
        <p:spPr>
          <a:xfrm>
            <a:off x="6421512" y="836848"/>
            <a:ext cx="67700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sz="700" dirty="0">
                <a:solidFill>
                  <a:schemeClr val="accent1"/>
                </a:solidFill>
                <a:latin typeface="+mj-lt"/>
                <a:ea typeface="游ゴシック" panose="020B0400000000000000" pitchFamily="50" charset="-128"/>
                <a:cs typeface="Arial" panose="020B0604020202020204" pitchFamily="34" charset="0"/>
              </a:rPr>
              <a:t>-138</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sp>
        <p:nvSpPr>
          <p:cNvPr id="1065" name="テキスト ボックス 1064">
            <a:extLst>
              <a:ext uri="{FF2B5EF4-FFF2-40B4-BE49-F238E27FC236}">
                <a16:creationId xmlns:a16="http://schemas.microsoft.com/office/drawing/2014/main" id="{FF4BD17B-5D96-0B91-DE9B-3B84BD03A308}"/>
              </a:ext>
            </a:extLst>
          </p:cNvPr>
          <p:cNvSpPr txBox="1"/>
          <p:nvPr/>
        </p:nvSpPr>
        <p:spPr>
          <a:xfrm>
            <a:off x="6140775" y="676896"/>
            <a:ext cx="67700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a:t>
            </a:r>
            <a:r>
              <a:rPr lang="en-US" altLang="ja-JP" sz="700" dirty="0">
                <a:solidFill>
                  <a:schemeClr val="accent1"/>
                </a:solidFill>
                <a:latin typeface="+mj-lt"/>
                <a:ea typeface="游ゴシック" panose="020B0400000000000000" pitchFamily="50" charset="-128"/>
                <a:cs typeface="Arial" panose="020B0604020202020204" pitchFamily="34" charset="0"/>
              </a:rPr>
              <a:t>156</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sp>
        <p:nvSpPr>
          <p:cNvPr id="1074" name="Rectangle 544">
            <a:extLst>
              <a:ext uri="{FF2B5EF4-FFF2-40B4-BE49-F238E27FC236}">
                <a16:creationId xmlns:a16="http://schemas.microsoft.com/office/drawing/2014/main" id="{1F107B16-9E3A-3E22-4132-38CAD880DE15}"/>
              </a:ext>
            </a:extLst>
          </p:cNvPr>
          <p:cNvSpPr>
            <a:spLocks noChangeArrowheads="1"/>
          </p:cNvSpPr>
          <p:nvPr/>
        </p:nvSpPr>
        <p:spPr bwMode="auto">
          <a:xfrm>
            <a:off x="6480610" y="2121003"/>
            <a:ext cx="236660" cy="9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600" b="0" i="0" u="none" strike="noStrike" cap="none" normalizeH="0" baseline="0" dirty="0">
                <a:ln>
                  <a:noFill/>
                </a:ln>
                <a:solidFill>
                  <a:srgbClr val="000000"/>
                </a:solidFill>
                <a:effectLst/>
                <a:latin typeface="Arial" panose="020B0604020202020204" pitchFamily="34" charset="0"/>
              </a:rPr>
              <a:t>422.01</a:t>
            </a:r>
            <a:endParaRPr kumimoji="0" lang="ja-JP" altLang="ja-JP" sz="600" b="0" i="0" u="none" strike="noStrike" cap="none" normalizeH="0" baseline="0" dirty="0">
              <a:ln>
                <a:noFill/>
              </a:ln>
              <a:solidFill>
                <a:schemeClr val="tx1"/>
              </a:solidFill>
              <a:effectLst/>
              <a:latin typeface="Arial" panose="020B0604020202020204" pitchFamily="34" charset="0"/>
            </a:endParaRPr>
          </a:p>
        </p:txBody>
      </p:sp>
      <p:sp>
        <p:nvSpPr>
          <p:cNvPr id="1075" name="Line 545">
            <a:extLst>
              <a:ext uri="{FF2B5EF4-FFF2-40B4-BE49-F238E27FC236}">
                <a16:creationId xmlns:a16="http://schemas.microsoft.com/office/drawing/2014/main" id="{2BD113DD-A189-4FE3-7827-B5F20F4982D4}"/>
              </a:ext>
            </a:extLst>
          </p:cNvPr>
          <p:cNvSpPr>
            <a:spLocks noChangeShapeType="1"/>
          </p:cNvSpPr>
          <p:nvPr/>
        </p:nvSpPr>
        <p:spPr bwMode="auto">
          <a:xfrm flipH="1" flipV="1">
            <a:off x="6664470" y="2216400"/>
            <a:ext cx="69886" cy="217644"/>
          </a:xfrm>
          <a:prstGeom prst="line">
            <a:avLst/>
          </a:prstGeom>
          <a:ln w="3175">
            <a:prstDash val="dash"/>
            <a:headEnd/>
            <a:tailEnd/>
          </a:ln>
          <a:extLst>
            <a:ext uri="{909E8E84-426E-40DD-AFC4-6F175D3DCCD1}">
              <a14:hiddenFill xmlns:a14="http://schemas.microsoft.com/office/drawing/2010/main">
                <a:noFill/>
              </a14:hiddenFill>
            </a:ext>
          </a:extLst>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prstTxWarp prst="textNoShape">
              <a:avLst/>
            </a:prstTxWarp>
          </a:bodyPr>
          <a:lstStyle/>
          <a:p>
            <a:endParaRPr lang="ja-JP" altLang="en-US" sz="800"/>
          </a:p>
        </p:txBody>
      </p:sp>
      <p:sp>
        <p:nvSpPr>
          <p:cNvPr id="1076" name="Rectangle 541">
            <a:extLst>
              <a:ext uri="{FF2B5EF4-FFF2-40B4-BE49-F238E27FC236}">
                <a16:creationId xmlns:a16="http://schemas.microsoft.com/office/drawing/2014/main" id="{32DF19E7-56DA-2956-7C82-2545E7B739ED}"/>
              </a:ext>
            </a:extLst>
          </p:cNvPr>
          <p:cNvSpPr>
            <a:spLocks noChangeArrowheads="1"/>
          </p:cNvSpPr>
          <p:nvPr/>
        </p:nvSpPr>
        <p:spPr bwMode="auto">
          <a:xfrm>
            <a:off x="6189546" y="2276454"/>
            <a:ext cx="236660" cy="9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600" b="0" i="0" u="none" strike="noStrike" cap="none" normalizeH="0" baseline="0" dirty="0">
                <a:ln>
                  <a:noFill/>
                </a:ln>
                <a:solidFill>
                  <a:srgbClr val="000000"/>
                </a:solidFill>
                <a:effectLst/>
                <a:latin typeface="Arial" panose="020B0604020202020204" pitchFamily="34" charset="0"/>
              </a:rPr>
              <a:t>404.00</a:t>
            </a:r>
            <a:endParaRPr kumimoji="0" lang="ja-JP" altLang="ja-JP" sz="600" b="0" i="0" u="none" strike="noStrike" cap="none" normalizeH="0" baseline="0" dirty="0">
              <a:ln>
                <a:noFill/>
              </a:ln>
              <a:solidFill>
                <a:schemeClr val="tx1"/>
              </a:solidFill>
              <a:effectLst/>
              <a:latin typeface="Arial" panose="020B0604020202020204" pitchFamily="34" charset="0"/>
            </a:endParaRPr>
          </a:p>
        </p:txBody>
      </p:sp>
      <p:sp>
        <p:nvSpPr>
          <p:cNvPr id="1077" name="Line 542">
            <a:extLst>
              <a:ext uri="{FF2B5EF4-FFF2-40B4-BE49-F238E27FC236}">
                <a16:creationId xmlns:a16="http://schemas.microsoft.com/office/drawing/2014/main" id="{E8828B4D-B3CF-A338-13D9-8A0BBA7151D2}"/>
              </a:ext>
            </a:extLst>
          </p:cNvPr>
          <p:cNvSpPr>
            <a:spLocks noChangeShapeType="1"/>
          </p:cNvSpPr>
          <p:nvPr/>
        </p:nvSpPr>
        <p:spPr bwMode="auto">
          <a:xfrm flipH="1" flipV="1">
            <a:off x="6350557" y="2390214"/>
            <a:ext cx="43906" cy="194846"/>
          </a:xfrm>
          <a:prstGeom prst="line">
            <a:avLst/>
          </a:prstGeom>
          <a:ln w="3175">
            <a:prstDash val="dash"/>
            <a:headEnd/>
            <a:tailEnd/>
          </a:ln>
          <a:extLst>
            <a:ext uri="{909E8E84-426E-40DD-AFC4-6F175D3DCCD1}">
              <a14:hiddenFill xmlns:a14="http://schemas.microsoft.com/office/drawing/2010/main">
                <a:noFill/>
              </a14:hiddenFill>
            </a:ext>
          </a:extLst>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prstTxWarp prst="textNoShape">
              <a:avLst/>
            </a:prstTxWarp>
          </a:bodyPr>
          <a:lstStyle/>
          <a:p>
            <a:endParaRPr lang="ja-JP" altLang="en-US" sz="800"/>
          </a:p>
        </p:txBody>
      </p:sp>
      <p:sp>
        <p:nvSpPr>
          <p:cNvPr id="1078" name="Line 545">
            <a:extLst>
              <a:ext uri="{FF2B5EF4-FFF2-40B4-BE49-F238E27FC236}">
                <a16:creationId xmlns:a16="http://schemas.microsoft.com/office/drawing/2014/main" id="{DFEE87F2-9343-E2FA-C182-001C1212101A}"/>
              </a:ext>
            </a:extLst>
          </p:cNvPr>
          <p:cNvSpPr>
            <a:spLocks noChangeShapeType="1"/>
          </p:cNvSpPr>
          <p:nvPr/>
        </p:nvSpPr>
        <p:spPr bwMode="auto">
          <a:xfrm flipV="1">
            <a:off x="7929948" y="1732879"/>
            <a:ext cx="96838" cy="185401"/>
          </a:xfrm>
          <a:prstGeom prst="line">
            <a:avLst/>
          </a:prstGeom>
          <a:ln w="3175">
            <a:prstDash val="dash"/>
            <a:headEnd/>
            <a:tailEnd/>
          </a:ln>
          <a:extLst>
            <a:ext uri="{909E8E84-426E-40DD-AFC4-6F175D3DCCD1}">
              <a14:hiddenFill xmlns:a14="http://schemas.microsoft.com/office/drawing/2010/main">
                <a:noFill/>
              </a14:hiddenFill>
            </a:ext>
          </a:extLst>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prstTxWarp prst="textNoShape">
              <a:avLst/>
            </a:prstTxWarp>
          </a:bodyPr>
          <a:lstStyle/>
          <a:p>
            <a:endParaRPr lang="ja-JP" altLang="en-US" sz="800"/>
          </a:p>
        </p:txBody>
      </p:sp>
      <p:sp>
        <p:nvSpPr>
          <p:cNvPr id="1079" name="Rectangle 539">
            <a:extLst>
              <a:ext uri="{FF2B5EF4-FFF2-40B4-BE49-F238E27FC236}">
                <a16:creationId xmlns:a16="http://schemas.microsoft.com/office/drawing/2014/main" id="{FEFC115E-1439-CAAF-5EAD-218FCF794F45}"/>
              </a:ext>
            </a:extLst>
          </p:cNvPr>
          <p:cNvSpPr>
            <a:spLocks noChangeArrowheads="1"/>
          </p:cNvSpPr>
          <p:nvPr/>
        </p:nvSpPr>
        <p:spPr bwMode="auto">
          <a:xfrm>
            <a:off x="7921996" y="1640400"/>
            <a:ext cx="23724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600" b="0" i="0" u="none" strike="noStrike" cap="none" normalizeH="0" baseline="0" dirty="0">
                <a:ln>
                  <a:noFill/>
                </a:ln>
                <a:solidFill>
                  <a:srgbClr val="000000"/>
                </a:solidFill>
                <a:effectLst/>
                <a:latin typeface="Arial" panose="020B0604020202020204" pitchFamily="34" charset="0"/>
              </a:rPr>
              <a:t>485.02</a:t>
            </a:r>
            <a:endParaRPr kumimoji="0" lang="ja-JP" altLang="ja-JP" sz="600" b="0" i="0" u="none" strike="noStrike" cap="none" normalizeH="0" baseline="0" dirty="0">
              <a:ln>
                <a:noFill/>
              </a:ln>
              <a:solidFill>
                <a:schemeClr val="tx1"/>
              </a:solidFill>
              <a:effectLst/>
              <a:latin typeface="Arial" panose="020B0604020202020204" pitchFamily="34" charset="0"/>
            </a:endParaRPr>
          </a:p>
        </p:txBody>
      </p:sp>
      <p:sp>
        <p:nvSpPr>
          <p:cNvPr id="4" name="Rectangle 175">
            <a:extLst>
              <a:ext uri="{FF2B5EF4-FFF2-40B4-BE49-F238E27FC236}">
                <a16:creationId xmlns:a16="http://schemas.microsoft.com/office/drawing/2014/main" id="{E0771246-6061-386E-C84C-C2708225AFD8}"/>
              </a:ext>
            </a:extLst>
          </p:cNvPr>
          <p:cNvSpPr>
            <a:spLocks noChangeArrowheads="1"/>
          </p:cNvSpPr>
          <p:nvPr/>
        </p:nvSpPr>
        <p:spPr bwMode="auto">
          <a:xfrm rot="16200000">
            <a:off x="473252" y="1637128"/>
            <a:ext cx="758795" cy="15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effectLst/>
                <a:latin typeface="+mj-lt"/>
                <a:cs typeface="Arial" panose="020B0604020202020204" pitchFamily="34" charset="0"/>
              </a:rPr>
              <a:t>Relative </a:t>
            </a:r>
            <a:r>
              <a:rPr kumimoji="0" lang="en-US" altLang="ja-JP" sz="1000" b="0" i="0" u="none" strike="noStrike" cap="none" normalizeH="0" baseline="0" dirty="0">
                <a:ln>
                  <a:noFill/>
                </a:ln>
                <a:effectLst/>
                <a:latin typeface="+mj-lt"/>
                <a:cs typeface="Arial" panose="020B0604020202020204" pitchFamily="34" charset="0"/>
              </a:rPr>
              <a:t>Intensity (%)</a:t>
            </a:r>
            <a:endParaRPr kumimoji="0" lang="ja-JP" altLang="ja-JP" sz="1000" b="0" i="0" u="none" strike="noStrike" cap="none" normalizeH="0" baseline="0" dirty="0">
              <a:ln>
                <a:noFill/>
              </a:ln>
              <a:effectLst/>
              <a:latin typeface="+mj-lt"/>
              <a:cs typeface="Arial" panose="020B0604020202020204" pitchFamily="34" charset="0"/>
            </a:endParaRPr>
          </a:p>
        </p:txBody>
      </p:sp>
      <p:cxnSp>
        <p:nvCxnSpPr>
          <p:cNvPr id="6" name="直線コネクタ 5">
            <a:extLst>
              <a:ext uri="{FF2B5EF4-FFF2-40B4-BE49-F238E27FC236}">
                <a16:creationId xmlns:a16="http://schemas.microsoft.com/office/drawing/2014/main" id="{539C2DCC-B970-036D-6469-146ED630346F}"/>
              </a:ext>
            </a:extLst>
          </p:cNvPr>
          <p:cNvCxnSpPr>
            <a:cxnSpLocks/>
          </p:cNvCxnSpPr>
          <p:nvPr/>
        </p:nvCxnSpPr>
        <p:spPr>
          <a:xfrm>
            <a:off x="6730123" y="3721998"/>
            <a:ext cx="0" cy="1641600"/>
          </a:xfrm>
          <a:prstGeom prst="line">
            <a:avLst/>
          </a:prstGeom>
          <a:ln w="3175">
            <a:prstDash val="dash"/>
          </a:ln>
        </p:spPr>
        <p:style>
          <a:lnRef idx="1">
            <a:schemeClr val="dk1"/>
          </a:lnRef>
          <a:fillRef idx="0">
            <a:schemeClr val="dk1"/>
          </a:fillRef>
          <a:effectRef idx="0">
            <a:schemeClr val="dk1"/>
          </a:effectRef>
          <a:fontRef idx="minor">
            <a:schemeClr val="tx1"/>
          </a:fontRef>
        </p:style>
      </p:cxnSp>
      <p:cxnSp>
        <p:nvCxnSpPr>
          <p:cNvPr id="9" name="直線コネクタ 8">
            <a:extLst>
              <a:ext uri="{FF2B5EF4-FFF2-40B4-BE49-F238E27FC236}">
                <a16:creationId xmlns:a16="http://schemas.microsoft.com/office/drawing/2014/main" id="{B39C597E-A398-6279-AE27-CAEF93A426DA}"/>
              </a:ext>
            </a:extLst>
          </p:cNvPr>
          <p:cNvCxnSpPr>
            <a:cxnSpLocks/>
          </p:cNvCxnSpPr>
          <p:nvPr/>
        </p:nvCxnSpPr>
        <p:spPr>
          <a:xfrm>
            <a:off x="6388099" y="3969427"/>
            <a:ext cx="0" cy="1260000"/>
          </a:xfrm>
          <a:prstGeom prst="line">
            <a:avLst/>
          </a:prstGeom>
          <a:ln w="3175">
            <a:prstDash val="dash"/>
          </a:ln>
        </p:spPr>
        <p:style>
          <a:lnRef idx="1">
            <a:schemeClr val="dk1"/>
          </a:lnRef>
          <a:fillRef idx="0">
            <a:schemeClr val="dk1"/>
          </a:fillRef>
          <a:effectRef idx="0">
            <a:schemeClr val="dk1"/>
          </a:effectRef>
          <a:fontRef idx="minor">
            <a:schemeClr val="tx1"/>
          </a:fontRef>
        </p:style>
      </p:cxnSp>
      <p:grpSp>
        <p:nvGrpSpPr>
          <p:cNvPr id="27" name="グループ化 26">
            <a:extLst>
              <a:ext uri="{FF2B5EF4-FFF2-40B4-BE49-F238E27FC236}">
                <a16:creationId xmlns:a16="http://schemas.microsoft.com/office/drawing/2014/main" id="{D55F4E00-B8C7-AD6E-E1F9-B2B1F646C502}"/>
              </a:ext>
            </a:extLst>
          </p:cNvPr>
          <p:cNvGrpSpPr/>
          <p:nvPr/>
        </p:nvGrpSpPr>
        <p:grpSpPr>
          <a:xfrm>
            <a:off x="1846504" y="4414014"/>
            <a:ext cx="733399" cy="471270"/>
            <a:chOff x="1865116" y="4402702"/>
            <a:chExt cx="733399" cy="471270"/>
          </a:xfrm>
        </p:grpSpPr>
        <p:sp>
          <p:nvSpPr>
            <p:cNvPr id="28" name="テキスト ボックス 27">
              <a:extLst>
                <a:ext uri="{FF2B5EF4-FFF2-40B4-BE49-F238E27FC236}">
                  <a16:creationId xmlns:a16="http://schemas.microsoft.com/office/drawing/2014/main" id="{2EB19AAF-CE9C-FE4F-718A-72F314F58CF5}"/>
                </a:ext>
              </a:extLst>
            </p:cNvPr>
            <p:cNvSpPr txBox="1"/>
            <p:nvPr/>
          </p:nvSpPr>
          <p:spPr>
            <a:xfrm>
              <a:off x="2023428" y="4409146"/>
              <a:ext cx="358230" cy="215444"/>
            </a:xfrm>
            <a:prstGeom prst="rect">
              <a:avLst/>
            </a:prstGeom>
            <a:noFill/>
          </p:spPr>
          <p:txBody>
            <a:bodyPr wrap="square" rtlCol="0">
              <a:spAutoFit/>
            </a:bodyPr>
            <a:lstStyle/>
            <a:p>
              <a:r>
                <a:rPr kumimoji="1" lang="en-US" altLang="ja-JP" sz="800" dirty="0">
                  <a:solidFill>
                    <a:srgbClr val="FF0000"/>
                  </a:solidFill>
                </a:rPr>
                <a:t>or</a:t>
              </a:r>
              <a:endParaRPr kumimoji="1" lang="ja-JP" altLang="en-US" sz="800" dirty="0">
                <a:solidFill>
                  <a:srgbClr val="FF0000"/>
                </a:solidFill>
              </a:endParaRPr>
            </a:p>
          </p:txBody>
        </p:sp>
        <p:sp>
          <p:nvSpPr>
            <p:cNvPr id="29" name="フリーフォーム: 図形 28">
              <a:extLst>
                <a:ext uri="{FF2B5EF4-FFF2-40B4-BE49-F238E27FC236}">
                  <a16:creationId xmlns:a16="http://schemas.microsoft.com/office/drawing/2014/main" id="{5654098F-38AB-4884-C384-F2E0117944B2}"/>
                </a:ext>
              </a:extLst>
            </p:cNvPr>
            <p:cNvSpPr/>
            <p:nvPr/>
          </p:nvSpPr>
          <p:spPr>
            <a:xfrm rot="394386">
              <a:off x="1865116" y="4416260"/>
              <a:ext cx="733399" cy="298209"/>
            </a:xfrm>
            <a:custGeom>
              <a:avLst/>
              <a:gdLst>
                <a:gd name="connsiteX0" fmla="*/ 58879 w 554179"/>
                <a:gd name="connsiteY0" fmla="*/ 193971 h 193971"/>
                <a:gd name="connsiteX1" fmla="*/ 44592 w 554179"/>
                <a:gd name="connsiteY1" fmla="*/ 1090 h 193971"/>
                <a:gd name="connsiteX2" fmla="*/ 554179 w 554179"/>
                <a:gd name="connsiteY2" fmla="*/ 110628 h 193971"/>
                <a:gd name="connsiteX3" fmla="*/ 554179 w 554179"/>
                <a:gd name="connsiteY3" fmla="*/ 110628 h 193971"/>
              </a:gdLst>
              <a:ahLst/>
              <a:cxnLst>
                <a:cxn ang="0">
                  <a:pos x="connsiteX0" y="connsiteY0"/>
                </a:cxn>
                <a:cxn ang="0">
                  <a:pos x="connsiteX1" y="connsiteY1"/>
                </a:cxn>
                <a:cxn ang="0">
                  <a:pos x="connsiteX2" y="connsiteY2"/>
                </a:cxn>
                <a:cxn ang="0">
                  <a:pos x="connsiteX3" y="connsiteY3"/>
                </a:cxn>
              </a:cxnLst>
              <a:rect l="l" t="t" r="r" b="b"/>
              <a:pathLst>
                <a:path w="554179" h="193971">
                  <a:moveTo>
                    <a:pt x="58879" y="193971"/>
                  </a:moveTo>
                  <a:cubicBezTo>
                    <a:pt x="10460" y="104475"/>
                    <a:pt x="-37958" y="14980"/>
                    <a:pt x="44592" y="1090"/>
                  </a:cubicBezTo>
                  <a:cubicBezTo>
                    <a:pt x="127142" y="-12801"/>
                    <a:pt x="554179" y="110628"/>
                    <a:pt x="554179" y="110628"/>
                  </a:cubicBezTo>
                  <a:lnTo>
                    <a:pt x="554179" y="110628"/>
                  </a:lnTo>
                </a:path>
              </a:pathLst>
            </a:custGeom>
            <a:noFill/>
            <a:ln>
              <a:solidFill>
                <a:srgbClr val="FF0000"/>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cxnSp>
          <p:nvCxnSpPr>
            <p:cNvPr id="30" name="直線矢印コネクタ 29">
              <a:extLst>
                <a:ext uri="{FF2B5EF4-FFF2-40B4-BE49-F238E27FC236}">
                  <a16:creationId xmlns:a16="http://schemas.microsoft.com/office/drawing/2014/main" id="{0FB28550-468E-967F-BE23-C105D1391C54}"/>
                </a:ext>
              </a:extLst>
            </p:cNvPr>
            <p:cNvCxnSpPr>
              <a:cxnSpLocks/>
              <a:stCxn id="29" idx="1"/>
            </p:cNvCxnSpPr>
            <p:nvPr/>
          </p:nvCxnSpPr>
          <p:spPr>
            <a:xfrm rot="264424">
              <a:off x="1924163" y="4402702"/>
              <a:ext cx="513117" cy="47127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2" name="直線矢印コネクタ 11">
            <a:extLst>
              <a:ext uri="{FF2B5EF4-FFF2-40B4-BE49-F238E27FC236}">
                <a16:creationId xmlns:a16="http://schemas.microsoft.com/office/drawing/2014/main" id="{F1A06E85-7484-AAA9-796A-6FFC715CC644}"/>
              </a:ext>
            </a:extLst>
          </p:cNvPr>
          <p:cNvCxnSpPr>
            <a:cxnSpLocks/>
          </p:cNvCxnSpPr>
          <p:nvPr/>
        </p:nvCxnSpPr>
        <p:spPr>
          <a:xfrm flipH="1" flipV="1">
            <a:off x="6761358" y="1640400"/>
            <a:ext cx="1126743" cy="0"/>
          </a:xfrm>
          <a:prstGeom prst="straightConnector1">
            <a:avLst/>
          </a:prstGeom>
          <a:ln w="6350">
            <a:solidFill>
              <a:schemeClr val="accent1"/>
            </a:solidFill>
            <a:tailEnd type="triangle"/>
          </a:ln>
        </p:spPr>
        <p:style>
          <a:lnRef idx="1">
            <a:schemeClr val="dk1"/>
          </a:lnRef>
          <a:fillRef idx="0">
            <a:schemeClr val="dk1"/>
          </a:fillRef>
          <a:effectRef idx="0">
            <a:schemeClr val="dk1"/>
          </a:effectRef>
          <a:fontRef idx="minor">
            <a:schemeClr val="tx1"/>
          </a:fontRef>
        </p:style>
      </p:cxnSp>
      <p:sp>
        <p:nvSpPr>
          <p:cNvPr id="15" name="テキスト ボックス 14">
            <a:extLst>
              <a:ext uri="{FF2B5EF4-FFF2-40B4-BE49-F238E27FC236}">
                <a16:creationId xmlns:a16="http://schemas.microsoft.com/office/drawing/2014/main" id="{D72A3CF6-643A-4762-AB7B-1E4DECB370D9}"/>
              </a:ext>
            </a:extLst>
          </p:cNvPr>
          <p:cNvSpPr txBox="1"/>
          <p:nvPr/>
        </p:nvSpPr>
        <p:spPr>
          <a:xfrm>
            <a:off x="7191627" y="1470799"/>
            <a:ext cx="1042239" cy="200055"/>
          </a:xfrm>
          <a:prstGeom prst="rect">
            <a:avLst/>
          </a:prstGeom>
          <a:noFill/>
        </p:spPr>
        <p:txBody>
          <a:bodyPr wrap="square">
            <a:spAutoFit/>
          </a:bodyPr>
          <a:lstStyle/>
          <a:p>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-60(C</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H</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4</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O</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)[4]</a:t>
            </a:r>
            <a:endParaRPr lang="ja-JP" altLang="en-US" sz="700" dirty="0"/>
          </a:p>
        </p:txBody>
      </p:sp>
      <p:sp>
        <p:nvSpPr>
          <p:cNvPr id="5" name="テキスト ボックス 4">
            <a:extLst>
              <a:ext uri="{FF2B5EF4-FFF2-40B4-BE49-F238E27FC236}">
                <a16:creationId xmlns:a16="http://schemas.microsoft.com/office/drawing/2014/main" id="{5D7980BA-B826-1ED9-D942-BC51CCDE2E93}"/>
              </a:ext>
            </a:extLst>
          </p:cNvPr>
          <p:cNvSpPr txBox="1"/>
          <p:nvPr/>
        </p:nvSpPr>
        <p:spPr>
          <a:xfrm>
            <a:off x="7590065" y="5207762"/>
            <a:ext cx="314510" cy="20005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sz="700" dirty="0">
                <a:solidFill>
                  <a:schemeClr val="accent1"/>
                </a:solidFill>
                <a:latin typeface="+mj-lt"/>
                <a:ea typeface="游ゴシック" panose="020B0400000000000000" pitchFamily="50" charset="-128"/>
                <a:cs typeface="Arial" panose="020B0604020202020204" pitchFamily="34" charset="0"/>
              </a:rPr>
              <a:t>-16</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cxnSp>
        <p:nvCxnSpPr>
          <p:cNvPr id="7" name="直線矢印コネクタ 6">
            <a:extLst>
              <a:ext uri="{FF2B5EF4-FFF2-40B4-BE49-F238E27FC236}">
                <a16:creationId xmlns:a16="http://schemas.microsoft.com/office/drawing/2014/main" id="{44768285-6217-0040-FDBA-EB4E8E256524}"/>
              </a:ext>
            </a:extLst>
          </p:cNvPr>
          <p:cNvCxnSpPr>
            <a:cxnSpLocks/>
          </p:cNvCxnSpPr>
          <p:nvPr/>
        </p:nvCxnSpPr>
        <p:spPr>
          <a:xfrm flipH="1" flipV="1">
            <a:off x="7587093" y="5365836"/>
            <a:ext cx="293592" cy="1356"/>
          </a:xfrm>
          <a:prstGeom prst="straightConnector1">
            <a:avLst/>
          </a:prstGeom>
          <a:ln w="6350">
            <a:solidFill>
              <a:schemeClr val="accent1"/>
            </a:solidFill>
            <a:tailEnd type="triangle"/>
          </a:ln>
        </p:spPr>
        <p:style>
          <a:lnRef idx="1">
            <a:schemeClr val="dk1"/>
          </a:lnRef>
          <a:fillRef idx="0">
            <a:schemeClr val="dk1"/>
          </a:fillRef>
          <a:effectRef idx="0">
            <a:schemeClr val="dk1"/>
          </a:effectRef>
          <a:fontRef idx="minor">
            <a:schemeClr val="tx1"/>
          </a:fontRef>
        </p:style>
      </p:cxnSp>
      <p:sp>
        <p:nvSpPr>
          <p:cNvPr id="8" name="テキスト ボックス 7">
            <a:extLst>
              <a:ext uri="{FF2B5EF4-FFF2-40B4-BE49-F238E27FC236}">
                <a16:creationId xmlns:a16="http://schemas.microsoft.com/office/drawing/2014/main" id="{E0D919C7-9A52-9DB6-5CB8-2781532E1140}"/>
              </a:ext>
            </a:extLst>
          </p:cNvPr>
          <p:cNvSpPr txBox="1"/>
          <p:nvPr/>
        </p:nvSpPr>
        <p:spPr>
          <a:xfrm>
            <a:off x="6828143" y="4466692"/>
            <a:ext cx="121109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-78(C</a:t>
            </a:r>
            <a:r>
              <a:rPr kumimoji="0" lang="en-US" altLang="ja-JP" sz="700" i="0" u="none" strike="noStrike" kern="1200" cap="none" spc="0" normalizeH="0" baseline="-25000" noProof="0" dirty="0">
                <a:ln>
                  <a:noFill/>
                </a:ln>
                <a:solidFill>
                  <a:schemeClr val="accent1"/>
                </a:solidFill>
                <a:effectLst/>
                <a:uLnTx/>
                <a:uFillTx/>
                <a:latin typeface="+mj-lt"/>
                <a:cs typeface="Arial" panose="020B0604020202020204" pitchFamily="34" charset="0"/>
              </a:rPr>
              <a:t>2</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H</a:t>
            </a:r>
            <a:r>
              <a:rPr kumimoji="0" lang="en-US" altLang="ja-JP" sz="700" i="0" u="none" strike="noStrike" kern="1200" cap="none" spc="0" normalizeH="0" baseline="-25000" noProof="0" dirty="0">
                <a:ln>
                  <a:noFill/>
                </a:ln>
                <a:solidFill>
                  <a:schemeClr val="accent1"/>
                </a:solidFill>
                <a:effectLst/>
                <a:uLnTx/>
                <a:uFillTx/>
                <a:latin typeface="+mj-lt"/>
                <a:cs typeface="Arial" panose="020B0604020202020204" pitchFamily="34" charset="0"/>
              </a:rPr>
              <a:t>3</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ClO)[2]</a:t>
            </a:r>
            <a:endParaRPr kumimoji="0" lang="ja-JP" altLang="en-US" sz="700" i="0" u="none" strike="noStrike" kern="1200" cap="none" spc="0" normalizeH="0" baseline="0" noProof="0" dirty="0">
              <a:ln>
                <a:noFill/>
              </a:ln>
              <a:solidFill>
                <a:schemeClr val="accent1"/>
              </a:solidFill>
              <a:effectLst/>
              <a:uLnTx/>
              <a:uFillTx/>
              <a:latin typeface="+mj-lt"/>
              <a:cs typeface="Arial" panose="020B0604020202020204" pitchFamily="34" charset="0"/>
            </a:endParaRPr>
          </a:p>
        </p:txBody>
      </p:sp>
      <p:cxnSp>
        <p:nvCxnSpPr>
          <p:cNvPr id="10" name="直線矢印コネクタ 9">
            <a:extLst>
              <a:ext uri="{FF2B5EF4-FFF2-40B4-BE49-F238E27FC236}">
                <a16:creationId xmlns:a16="http://schemas.microsoft.com/office/drawing/2014/main" id="{4EBC000A-72D1-43E7-8FD7-803CB2BA4FB1}"/>
              </a:ext>
            </a:extLst>
          </p:cNvPr>
          <p:cNvCxnSpPr>
            <a:cxnSpLocks/>
          </p:cNvCxnSpPr>
          <p:nvPr/>
        </p:nvCxnSpPr>
        <p:spPr>
          <a:xfrm flipH="1">
            <a:off x="6413129" y="4637566"/>
            <a:ext cx="1466232" cy="0"/>
          </a:xfrm>
          <a:prstGeom prst="straightConnector1">
            <a:avLst/>
          </a:prstGeom>
          <a:ln w="6350">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11" name="直線矢印コネクタ 10">
            <a:extLst>
              <a:ext uri="{FF2B5EF4-FFF2-40B4-BE49-F238E27FC236}">
                <a16:creationId xmlns:a16="http://schemas.microsoft.com/office/drawing/2014/main" id="{DCF4D22D-2766-ED5C-240E-50D268BE64F7}"/>
              </a:ext>
            </a:extLst>
          </p:cNvPr>
          <p:cNvCxnSpPr>
            <a:cxnSpLocks/>
          </p:cNvCxnSpPr>
          <p:nvPr/>
        </p:nvCxnSpPr>
        <p:spPr>
          <a:xfrm flipH="1">
            <a:off x="6406056" y="4797128"/>
            <a:ext cx="1473305" cy="0"/>
          </a:xfrm>
          <a:prstGeom prst="straightConnector1">
            <a:avLst/>
          </a:prstGeom>
          <a:ln w="6350">
            <a:solidFill>
              <a:schemeClr val="accent1"/>
            </a:solidFill>
            <a:tailEnd type="triangle"/>
          </a:ln>
        </p:spPr>
        <p:style>
          <a:lnRef idx="1">
            <a:schemeClr val="dk1"/>
          </a:lnRef>
          <a:fillRef idx="0">
            <a:schemeClr val="dk1"/>
          </a:fillRef>
          <a:effectRef idx="0">
            <a:schemeClr val="dk1"/>
          </a:effectRef>
          <a:fontRef idx="minor">
            <a:schemeClr val="tx1"/>
          </a:fontRef>
        </p:style>
      </p:cxnSp>
      <p:sp>
        <p:nvSpPr>
          <p:cNvPr id="13" name="テキスト ボックス 12">
            <a:extLst>
              <a:ext uri="{FF2B5EF4-FFF2-40B4-BE49-F238E27FC236}">
                <a16:creationId xmlns:a16="http://schemas.microsoft.com/office/drawing/2014/main" id="{91BC19D4-170E-B801-81C4-69458F1C2748}"/>
              </a:ext>
            </a:extLst>
          </p:cNvPr>
          <p:cNvSpPr txBox="1"/>
          <p:nvPr/>
        </p:nvSpPr>
        <p:spPr>
          <a:xfrm>
            <a:off x="6828143" y="4626644"/>
            <a:ext cx="1195816"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-60(C</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H</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4</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O</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)-18(H</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O)[3]</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cxnSp>
        <p:nvCxnSpPr>
          <p:cNvPr id="14" name="直線矢印コネクタ 13">
            <a:extLst>
              <a:ext uri="{FF2B5EF4-FFF2-40B4-BE49-F238E27FC236}">
                <a16:creationId xmlns:a16="http://schemas.microsoft.com/office/drawing/2014/main" id="{59383E36-0064-D93D-23DD-BAF6F1E8E441}"/>
              </a:ext>
            </a:extLst>
          </p:cNvPr>
          <p:cNvCxnSpPr>
            <a:cxnSpLocks/>
          </p:cNvCxnSpPr>
          <p:nvPr/>
        </p:nvCxnSpPr>
        <p:spPr>
          <a:xfrm flipH="1">
            <a:off x="6176526" y="4478004"/>
            <a:ext cx="1702835" cy="0"/>
          </a:xfrm>
          <a:prstGeom prst="straightConnector1">
            <a:avLst/>
          </a:prstGeom>
          <a:ln w="6350">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16" name="直線矢印コネクタ 15">
            <a:extLst>
              <a:ext uri="{FF2B5EF4-FFF2-40B4-BE49-F238E27FC236}">
                <a16:creationId xmlns:a16="http://schemas.microsoft.com/office/drawing/2014/main" id="{1D0C01B9-9380-F2EE-1F94-8FB7BFFD22EC}"/>
              </a:ext>
            </a:extLst>
          </p:cNvPr>
          <p:cNvCxnSpPr>
            <a:cxnSpLocks/>
          </p:cNvCxnSpPr>
          <p:nvPr/>
        </p:nvCxnSpPr>
        <p:spPr>
          <a:xfrm flipH="1">
            <a:off x="5273966" y="4318442"/>
            <a:ext cx="2605395" cy="0"/>
          </a:xfrm>
          <a:prstGeom prst="straightConnector1">
            <a:avLst/>
          </a:prstGeom>
          <a:ln w="6350">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17" name="直線矢印コネクタ 16">
            <a:extLst>
              <a:ext uri="{FF2B5EF4-FFF2-40B4-BE49-F238E27FC236}">
                <a16:creationId xmlns:a16="http://schemas.microsoft.com/office/drawing/2014/main" id="{4C6FCB8F-B44D-B3B3-9185-2E2A4743B5D8}"/>
              </a:ext>
            </a:extLst>
          </p:cNvPr>
          <p:cNvCxnSpPr>
            <a:cxnSpLocks/>
          </p:cNvCxnSpPr>
          <p:nvPr/>
        </p:nvCxnSpPr>
        <p:spPr>
          <a:xfrm flipH="1">
            <a:off x="4940707" y="4158880"/>
            <a:ext cx="2938654" cy="0"/>
          </a:xfrm>
          <a:prstGeom prst="straightConnector1">
            <a:avLst/>
          </a:prstGeom>
          <a:ln w="6350">
            <a:solidFill>
              <a:schemeClr val="accent1"/>
            </a:solidFill>
            <a:tailEnd type="triangle"/>
          </a:ln>
        </p:spPr>
        <p:style>
          <a:lnRef idx="1">
            <a:schemeClr val="dk1"/>
          </a:lnRef>
          <a:fillRef idx="0">
            <a:schemeClr val="dk1"/>
          </a:fillRef>
          <a:effectRef idx="0">
            <a:schemeClr val="dk1"/>
          </a:effectRef>
          <a:fontRef idx="minor">
            <a:schemeClr val="tx1"/>
          </a:fontRef>
        </p:style>
      </p:cxnSp>
      <p:sp>
        <p:nvSpPr>
          <p:cNvPr id="18" name="テキスト ボックス 17">
            <a:extLst>
              <a:ext uri="{FF2B5EF4-FFF2-40B4-BE49-F238E27FC236}">
                <a16:creationId xmlns:a16="http://schemas.microsoft.com/office/drawing/2014/main" id="{5335D9C6-7778-4D1F-FC2F-5003FF9FE640}"/>
              </a:ext>
            </a:extLst>
          </p:cNvPr>
          <p:cNvSpPr txBox="1"/>
          <p:nvPr/>
        </p:nvSpPr>
        <p:spPr>
          <a:xfrm>
            <a:off x="6689141" y="4309915"/>
            <a:ext cx="101182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a:t>
            </a:r>
            <a:r>
              <a:rPr lang="en-US" altLang="ja-JP" sz="700" dirty="0">
                <a:solidFill>
                  <a:schemeClr val="accent1"/>
                </a:solidFill>
                <a:latin typeface="+mj-lt"/>
                <a:ea typeface="游ゴシック" panose="020B0400000000000000" pitchFamily="50" charset="-128"/>
                <a:cs typeface="Arial" panose="020B0604020202020204" pitchFamily="34" charset="0"/>
              </a:rPr>
              <a:t>9</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0(C</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3</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H</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6</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O</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3</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)[1]</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sp>
        <p:nvSpPr>
          <p:cNvPr id="19" name="テキスト ボックス 18">
            <a:extLst>
              <a:ext uri="{FF2B5EF4-FFF2-40B4-BE49-F238E27FC236}">
                <a16:creationId xmlns:a16="http://schemas.microsoft.com/office/drawing/2014/main" id="{FE14CDDA-8B24-4652-3297-2324D9D9D5FB}"/>
              </a:ext>
            </a:extLst>
          </p:cNvPr>
          <p:cNvSpPr txBox="1"/>
          <p:nvPr/>
        </p:nvSpPr>
        <p:spPr>
          <a:xfrm>
            <a:off x="6412772" y="4153138"/>
            <a:ext cx="67700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sz="700" dirty="0">
                <a:solidFill>
                  <a:schemeClr val="accent1"/>
                </a:solidFill>
                <a:latin typeface="+mj-lt"/>
                <a:ea typeface="游ゴシック" panose="020B0400000000000000" pitchFamily="50" charset="-128"/>
                <a:cs typeface="Arial" panose="020B0604020202020204" pitchFamily="34" charset="0"/>
              </a:rPr>
              <a:t>-138</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sp>
        <p:nvSpPr>
          <p:cNvPr id="20" name="テキスト ボックス 19">
            <a:extLst>
              <a:ext uri="{FF2B5EF4-FFF2-40B4-BE49-F238E27FC236}">
                <a16:creationId xmlns:a16="http://schemas.microsoft.com/office/drawing/2014/main" id="{B7F39A91-ACBD-D060-E48A-3D4DFBF537C7}"/>
              </a:ext>
            </a:extLst>
          </p:cNvPr>
          <p:cNvSpPr txBox="1"/>
          <p:nvPr/>
        </p:nvSpPr>
        <p:spPr>
          <a:xfrm>
            <a:off x="6062185" y="3993186"/>
            <a:ext cx="67700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a:t>
            </a:r>
            <a:r>
              <a:rPr lang="en-US" altLang="ja-JP" sz="700" dirty="0">
                <a:solidFill>
                  <a:schemeClr val="accent1"/>
                </a:solidFill>
                <a:latin typeface="+mj-lt"/>
                <a:ea typeface="游ゴシック" panose="020B0400000000000000" pitchFamily="50" charset="-128"/>
                <a:cs typeface="Arial" panose="020B0604020202020204" pitchFamily="34" charset="0"/>
              </a:rPr>
              <a:t>156</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cxnSp>
        <p:nvCxnSpPr>
          <p:cNvPr id="21" name="直線矢印コネクタ 20">
            <a:extLst>
              <a:ext uri="{FF2B5EF4-FFF2-40B4-BE49-F238E27FC236}">
                <a16:creationId xmlns:a16="http://schemas.microsoft.com/office/drawing/2014/main" id="{2CBB0D1F-340C-EB83-C6C7-E80A8AD573B7}"/>
              </a:ext>
            </a:extLst>
          </p:cNvPr>
          <p:cNvCxnSpPr>
            <a:cxnSpLocks/>
          </p:cNvCxnSpPr>
          <p:nvPr/>
        </p:nvCxnSpPr>
        <p:spPr>
          <a:xfrm flipH="1" flipV="1">
            <a:off x="6752618" y="4956690"/>
            <a:ext cx="1126743" cy="0"/>
          </a:xfrm>
          <a:prstGeom prst="straightConnector1">
            <a:avLst/>
          </a:prstGeom>
          <a:ln w="6350">
            <a:solidFill>
              <a:schemeClr val="accent1"/>
            </a:solidFill>
            <a:tailEnd type="triangle"/>
          </a:ln>
        </p:spPr>
        <p:style>
          <a:lnRef idx="1">
            <a:schemeClr val="dk1"/>
          </a:lnRef>
          <a:fillRef idx="0">
            <a:schemeClr val="dk1"/>
          </a:fillRef>
          <a:effectRef idx="0">
            <a:schemeClr val="dk1"/>
          </a:effectRef>
          <a:fontRef idx="minor">
            <a:schemeClr val="tx1"/>
          </a:fontRef>
        </p:style>
      </p:cxnSp>
      <p:sp>
        <p:nvSpPr>
          <p:cNvPr id="22" name="テキスト ボックス 21">
            <a:extLst>
              <a:ext uri="{FF2B5EF4-FFF2-40B4-BE49-F238E27FC236}">
                <a16:creationId xmlns:a16="http://schemas.microsoft.com/office/drawing/2014/main" id="{2DF631E3-6783-039B-D67E-9CD70764FDC0}"/>
              </a:ext>
            </a:extLst>
          </p:cNvPr>
          <p:cNvSpPr txBox="1"/>
          <p:nvPr/>
        </p:nvSpPr>
        <p:spPr>
          <a:xfrm>
            <a:off x="7182887" y="4787089"/>
            <a:ext cx="1042239" cy="200055"/>
          </a:xfrm>
          <a:prstGeom prst="rect">
            <a:avLst/>
          </a:prstGeom>
          <a:noFill/>
        </p:spPr>
        <p:txBody>
          <a:bodyPr wrap="square">
            <a:spAutoFit/>
          </a:bodyPr>
          <a:lstStyle/>
          <a:p>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-60(C</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H</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4</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O</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)[4]</a:t>
            </a:r>
            <a:endParaRPr lang="ja-JP" altLang="en-US" sz="700" dirty="0"/>
          </a:p>
        </p:txBody>
      </p:sp>
      <p:cxnSp>
        <p:nvCxnSpPr>
          <p:cNvPr id="23" name="直線コネクタ 22">
            <a:extLst>
              <a:ext uri="{FF2B5EF4-FFF2-40B4-BE49-F238E27FC236}">
                <a16:creationId xmlns:a16="http://schemas.microsoft.com/office/drawing/2014/main" id="{9A8374C9-6594-4AB2-EE2A-E9307477C33C}"/>
              </a:ext>
            </a:extLst>
          </p:cNvPr>
          <p:cNvCxnSpPr>
            <a:cxnSpLocks/>
          </p:cNvCxnSpPr>
          <p:nvPr/>
        </p:nvCxnSpPr>
        <p:spPr>
          <a:xfrm>
            <a:off x="6182091" y="4478004"/>
            <a:ext cx="0" cy="660715"/>
          </a:xfrm>
          <a:prstGeom prst="line">
            <a:avLst/>
          </a:prstGeom>
          <a:ln w="3175">
            <a:prstDash val="dash"/>
          </a:ln>
        </p:spPr>
        <p:style>
          <a:lnRef idx="1">
            <a:schemeClr val="dk1"/>
          </a:lnRef>
          <a:fillRef idx="0">
            <a:schemeClr val="dk1"/>
          </a:fillRef>
          <a:effectRef idx="0">
            <a:schemeClr val="dk1"/>
          </a:effectRef>
          <a:fontRef idx="minor">
            <a:schemeClr val="tx1"/>
          </a:fontRef>
        </p:style>
      </p:cxnSp>
      <p:cxnSp>
        <p:nvCxnSpPr>
          <p:cNvPr id="24" name="直線コネクタ 23">
            <a:extLst>
              <a:ext uri="{FF2B5EF4-FFF2-40B4-BE49-F238E27FC236}">
                <a16:creationId xmlns:a16="http://schemas.microsoft.com/office/drawing/2014/main" id="{43FF3338-2B6D-0F14-7E15-848A78156503}"/>
              </a:ext>
            </a:extLst>
          </p:cNvPr>
          <p:cNvCxnSpPr>
            <a:cxnSpLocks/>
          </p:cNvCxnSpPr>
          <p:nvPr/>
        </p:nvCxnSpPr>
        <p:spPr>
          <a:xfrm>
            <a:off x="4943640" y="4171937"/>
            <a:ext cx="0" cy="998451"/>
          </a:xfrm>
          <a:prstGeom prst="line">
            <a:avLst/>
          </a:prstGeom>
          <a:ln w="3175">
            <a:prstDash val="dash"/>
          </a:ln>
        </p:spPr>
        <p:style>
          <a:lnRef idx="1">
            <a:schemeClr val="dk1"/>
          </a:lnRef>
          <a:fillRef idx="0">
            <a:schemeClr val="dk1"/>
          </a:fillRef>
          <a:effectRef idx="0">
            <a:schemeClr val="dk1"/>
          </a:effectRef>
          <a:fontRef idx="minor">
            <a:schemeClr val="tx1"/>
          </a:fontRef>
        </p:style>
      </p:cxnSp>
      <p:cxnSp>
        <p:nvCxnSpPr>
          <p:cNvPr id="25" name="直線コネクタ 24">
            <a:extLst>
              <a:ext uri="{FF2B5EF4-FFF2-40B4-BE49-F238E27FC236}">
                <a16:creationId xmlns:a16="http://schemas.microsoft.com/office/drawing/2014/main" id="{748C004E-A413-208E-4D15-31F69BD64055}"/>
              </a:ext>
            </a:extLst>
          </p:cNvPr>
          <p:cNvCxnSpPr>
            <a:cxnSpLocks/>
          </p:cNvCxnSpPr>
          <p:nvPr/>
        </p:nvCxnSpPr>
        <p:spPr>
          <a:xfrm flipH="1">
            <a:off x="5278702" y="4316353"/>
            <a:ext cx="0" cy="1011948"/>
          </a:xfrm>
          <a:prstGeom prst="line">
            <a:avLst/>
          </a:prstGeom>
          <a:ln w="3175">
            <a:prstDash val="dash"/>
          </a:ln>
        </p:spPr>
        <p:style>
          <a:lnRef idx="1">
            <a:schemeClr val="dk1"/>
          </a:lnRef>
          <a:fillRef idx="0">
            <a:schemeClr val="dk1"/>
          </a:fillRef>
          <a:effectRef idx="0">
            <a:schemeClr val="dk1"/>
          </a:effectRef>
          <a:fontRef idx="minor">
            <a:schemeClr val="tx1"/>
          </a:fontRef>
        </p:style>
      </p:cxnSp>
      <p:sp>
        <p:nvSpPr>
          <p:cNvPr id="34" name="テキスト ボックス 33">
            <a:extLst>
              <a:ext uri="{FF2B5EF4-FFF2-40B4-BE49-F238E27FC236}">
                <a16:creationId xmlns:a16="http://schemas.microsoft.com/office/drawing/2014/main" id="{1E14FE9D-AC56-0EB7-CA08-31DF1552B9D7}"/>
              </a:ext>
            </a:extLst>
          </p:cNvPr>
          <p:cNvSpPr txBox="1"/>
          <p:nvPr/>
        </p:nvSpPr>
        <p:spPr>
          <a:xfrm>
            <a:off x="420193" y="5962291"/>
            <a:ext cx="8472431" cy="86177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Figure S3.4. (A) PicoPPESI-MS/MS negative ion mode spectrum of a putative Astragalin-related peak ([M+Cl]</a:t>
            </a:r>
            <a:r>
              <a:rPr kumimoji="0" lang="en-US" altLang="ja-JP" sz="1000" b="0" i="0" u="none" strike="noStrike" kern="1200" cap="none" spc="0" normalizeH="0" baseline="3000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a:t>
            </a:r>
            <a:r>
              <a:rPr kumimoji="0" lang="en-US" altLang="ja-JP" sz="1000" b="0" i="0" u="none" strike="noStrike" kern="1200" cap="none" spc="0" normalizeH="0" baseline="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 </a:t>
            </a:r>
            <a:r>
              <a:rPr kumimoji="0" lang="en-US" altLang="ja-JP" sz="1000" b="0" i="1" u="none" strike="noStrike" kern="1200" cap="none" spc="0" normalizeH="0" baseline="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m/z</a:t>
            </a:r>
            <a:r>
              <a:rPr kumimoji="0" lang="en-US" altLang="ja-JP" sz="1000" b="0" i="0" u="none" strike="noStrike" kern="1200" cap="none" spc="0" normalizeH="0" baseline="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 483.04) obtained from the rice stigma tissue extracts (see Materials and Methods). Fragmentation was induced with a 28 % normalized collision energy. (B) PicoPPESI-MS/MS negative ion mode spectrum of a putative Astragalin-related peak ([M+Cl]</a:t>
            </a:r>
            <a:r>
              <a:rPr kumimoji="0" lang="en-US" altLang="ja-JP" sz="1000" b="0" i="0" u="none" strike="noStrike" kern="1200" cap="none" spc="0" normalizeH="0" baseline="3000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a:t>
            </a:r>
            <a:r>
              <a:rPr kumimoji="0" lang="en-US" altLang="ja-JP" sz="1000" b="0" i="0" u="none" strike="noStrike" kern="1200" cap="none" spc="0" normalizeH="0" baseline="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 </a:t>
            </a:r>
            <a:r>
              <a:rPr kumimoji="0" lang="en-US" altLang="ja-JP" sz="1000" b="0" i="1" u="none" strike="noStrike" kern="1200" cap="none" spc="0" normalizeH="0" baseline="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m/z</a:t>
            </a:r>
            <a:r>
              <a:rPr kumimoji="0" lang="en-US" altLang="ja-JP" sz="1000" b="0" i="0" u="none" strike="noStrike" kern="1200" cap="none" spc="0" normalizeH="0" baseline="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 483.04) </a:t>
            </a:r>
            <a:r>
              <a:rPr lang="en-US" altLang="ja-JP" sz="1000" dirty="0">
                <a:solidFill>
                  <a:sysClr val="windowText" lastClr="000000"/>
                </a:solidFill>
                <a:latin typeface="+mj-lt"/>
                <a:ea typeface="游ゴシック" panose="020B0400000000000000" pitchFamily="50" charset="-128"/>
                <a:cs typeface="Arial" panose="020B0604020202020204" pitchFamily="34" charset="0"/>
              </a:rPr>
              <a:t>obtained from 0.5mM Astragalin (Kaempferol 3-β-D-glucopyranosi</a:t>
            </a:r>
            <a:r>
              <a:rPr lang="en-US" altLang="ja-JP" sz="1000" dirty="0">
                <a:latin typeface="+mj-lt"/>
                <a:ea typeface="游ゴシック" panose="020B0400000000000000" pitchFamily="50" charset="-128"/>
                <a:cs typeface="Arial" panose="020B0604020202020204" pitchFamily="34" charset="0"/>
              </a:rPr>
              <a:t>de) solution with 100 mM NaCl. </a:t>
            </a:r>
            <a:r>
              <a:rPr kumimoji="0" lang="en-US" altLang="ja-JP" sz="1000" b="0" i="0" u="none" strike="noStrike" kern="1200" cap="none" spc="0" normalizeH="0" baseline="0" noProof="0" dirty="0">
                <a:ln>
                  <a:noFill/>
                </a:ln>
                <a:effectLst/>
                <a:uLnTx/>
                <a:uFillTx/>
                <a:latin typeface="+mj-lt"/>
                <a:ea typeface="游ゴシック" panose="020B0400000000000000" pitchFamily="50" charset="-128"/>
                <a:cs typeface="Arial" panose="020B0604020202020204" pitchFamily="34" charset="0"/>
              </a:rPr>
              <a:t>Fragmentation was induced with a 35 % normalized collision energy. According to the MS/MS</a:t>
            </a:r>
            <a:r>
              <a:rPr kumimoji="0" lang="en-US" altLang="ja-JP" sz="1000" b="0" i="0" u="none" strike="noStrike" kern="1200" cap="none" spc="0" normalizeH="0" baseline="30000" noProof="0" dirty="0">
                <a:ln>
                  <a:noFill/>
                </a:ln>
                <a:effectLst/>
                <a:uLnTx/>
                <a:uFillTx/>
                <a:latin typeface="+mj-lt"/>
                <a:ea typeface="游ゴシック" panose="020B0400000000000000" pitchFamily="50" charset="-128"/>
                <a:cs typeface="Arial" panose="020B0604020202020204" pitchFamily="34" charset="0"/>
              </a:rPr>
              <a:t> </a:t>
            </a:r>
            <a:r>
              <a:rPr kumimoji="0" lang="en-US" altLang="ja-JP" sz="1000" b="0" i="0" u="none" strike="noStrike" kern="1200" cap="none" spc="0" normalizeH="0" baseline="0" noProof="0" dirty="0">
                <a:ln>
                  <a:noFill/>
                </a:ln>
                <a:effectLst/>
                <a:uLnTx/>
                <a:uFillTx/>
                <a:latin typeface="+mj-lt"/>
                <a:ea typeface="游ゴシック" panose="020B0400000000000000" pitchFamily="50" charset="-128"/>
                <a:cs typeface="Arial" panose="020B0604020202020204" pitchFamily="34" charset="0"/>
              </a:rPr>
              <a:t>spectra, the precursor ion at </a:t>
            </a:r>
            <a:r>
              <a:rPr kumimoji="0" lang="en-US" altLang="ja-JP" sz="1000" b="0" i="1" u="none" strike="noStrike" kern="1200" cap="none" spc="0" normalizeH="0" baseline="0" noProof="0" dirty="0">
                <a:ln>
                  <a:noFill/>
                </a:ln>
                <a:effectLst/>
                <a:uLnTx/>
                <a:uFillTx/>
                <a:latin typeface="+mj-lt"/>
                <a:ea typeface="游ゴシック" panose="020B0400000000000000" pitchFamily="50" charset="-128"/>
                <a:cs typeface="Arial" panose="020B0604020202020204" pitchFamily="34" charset="0"/>
              </a:rPr>
              <a:t>m/z</a:t>
            </a:r>
            <a:r>
              <a:rPr kumimoji="0" lang="en-US" altLang="ja-JP" sz="1000" b="0" i="0" u="none" strike="noStrike" kern="1200" cap="none" spc="0" normalizeH="0" baseline="0" noProof="0" dirty="0">
                <a:ln>
                  <a:noFill/>
                </a:ln>
                <a:effectLst/>
                <a:uLnTx/>
                <a:uFillTx/>
                <a:latin typeface="+mj-lt"/>
                <a:ea typeface="游ゴシック" panose="020B0400000000000000" pitchFamily="50" charset="-128"/>
                <a:cs typeface="Arial" panose="020B0604020202020204" pitchFamily="34" charset="0"/>
              </a:rPr>
              <a:t> 615.03 was identified as [</a:t>
            </a:r>
            <a:r>
              <a:rPr kumimoji="0" lang="en-US" altLang="ja-JP" sz="1000" b="0" u="none" strike="noStrike" kern="1200" cap="none" spc="0" normalizeH="0" baseline="0" noProof="0" dirty="0">
                <a:ln>
                  <a:noFill/>
                </a:ln>
                <a:effectLst/>
                <a:uLnTx/>
                <a:uFillTx/>
                <a:latin typeface="+mj-lt"/>
                <a:ea typeface="游ゴシック" panose="020B0400000000000000" pitchFamily="50" charset="-128"/>
                <a:cs typeface="Arial" panose="020B0604020202020204" pitchFamily="34" charset="0"/>
              </a:rPr>
              <a:t>Astragalin+Cl]</a:t>
            </a:r>
            <a:r>
              <a:rPr kumimoji="0" lang="en-US" altLang="ja-JP" sz="1000" b="0" u="none" strike="noStrike" kern="1200" cap="none" spc="0" normalizeH="0" baseline="30000" noProof="0" dirty="0">
                <a:ln>
                  <a:noFill/>
                </a:ln>
                <a:effectLst/>
                <a:uLnTx/>
                <a:uFillTx/>
                <a:latin typeface="+mj-lt"/>
                <a:ea typeface="游ゴシック" panose="020B0400000000000000" pitchFamily="50" charset="-128"/>
                <a:cs typeface="Arial" panose="020B0604020202020204" pitchFamily="34" charset="0"/>
              </a:rPr>
              <a:t>-</a:t>
            </a:r>
            <a:r>
              <a:rPr kumimoji="0" lang="en-US" altLang="ja-JP" sz="1000" b="0" i="0" u="none" strike="noStrike" kern="1200" cap="none" spc="0" normalizeH="0" baseline="0" noProof="0" dirty="0">
                <a:ln>
                  <a:noFill/>
                </a:ln>
                <a:effectLst/>
                <a:uLnTx/>
                <a:uFillTx/>
                <a:latin typeface="+mj-lt"/>
                <a:ea typeface="游ゴシック" panose="020B0400000000000000" pitchFamily="50" charset="-128"/>
                <a:cs typeface="Arial" panose="020B0604020202020204" pitchFamily="34" charset="0"/>
              </a:rPr>
              <a:t>. Rearrangement possibilities of H from –HO group is indicated in red.</a:t>
            </a:r>
          </a:p>
        </p:txBody>
      </p:sp>
      <p:sp>
        <p:nvSpPr>
          <p:cNvPr id="31" name="TextBox 30">
            <a:extLst>
              <a:ext uri="{FF2B5EF4-FFF2-40B4-BE49-F238E27FC236}">
                <a16:creationId xmlns:a16="http://schemas.microsoft.com/office/drawing/2014/main" id="{359E2CD7-ACAA-C4A6-8413-8861AB330A59}"/>
              </a:ext>
            </a:extLst>
          </p:cNvPr>
          <p:cNvSpPr txBox="1"/>
          <p:nvPr/>
        </p:nvSpPr>
        <p:spPr>
          <a:xfrm>
            <a:off x="1347615" y="489613"/>
            <a:ext cx="936965" cy="246221"/>
          </a:xfrm>
          <a:prstGeom prst="rect">
            <a:avLst/>
          </a:prstGeom>
          <a:noFill/>
        </p:spPr>
        <p:txBody>
          <a:bodyPr wrap="square">
            <a:spAutoFit/>
          </a:bodyPr>
          <a:lstStyle/>
          <a:p>
            <a:pPr marL="0" marR="0" lvl="0" indent="0" algn="l" defTabSz="685783" rtl="0" eaLnBrk="0" fontAlgn="base" latinLnBrk="0" hangingPunct="0">
              <a:lnSpc>
                <a:spcPct val="100000"/>
              </a:lnSpc>
              <a:spcBef>
                <a:spcPct val="0"/>
              </a:spcBef>
              <a:spcAft>
                <a:spcPct val="0"/>
              </a:spcAft>
              <a:buClrTx/>
              <a:buSzTx/>
              <a:buFontTx/>
              <a:buNone/>
              <a:tabLst/>
              <a:defRPr/>
            </a:pPr>
            <a:r>
              <a:rPr kumimoji="0" lang="en-US" altLang="ja-JP" sz="1000" b="0" i="0" u="sng"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MS/MS</a:t>
            </a:r>
            <a:endParaRPr kumimoji="0" lang="ja-JP" altLang="ja-JP" sz="1000" b="0" i="0" u="sng" strike="noStrike" kern="1200" cap="none" spc="0" normalizeH="0" baseline="3000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33" name="TextBox 32">
            <a:extLst>
              <a:ext uri="{FF2B5EF4-FFF2-40B4-BE49-F238E27FC236}">
                <a16:creationId xmlns:a16="http://schemas.microsoft.com/office/drawing/2014/main" id="{04C5D43C-DAC2-4594-55DD-0984845CF84B}"/>
              </a:ext>
            </a:extLst>
          </p:cNvPr>
          <p:cNvSpPr txBox="1"/>
          <p:nvPr/>
        </p:nvSpPr>
        <p:spPr>
          <a:xfrm>
            <a:off x="1417200" y="3177759"/>
            <a:ext cx="1472542" cy="246221"/>
          </a:xfrm>
          <a:prstGeom prst="rect">
            <a:avLst/>
          </a:prstGeom>
          <a:noFill/>
        </p:spPr>
        <p:txBody>
          <a:bodyPr wrap="square">
            <a:spAutoFit/>
          </a:bodyPr>
          <a:lstStyle/>
          <a:p>
            <a:pPr marL="0" marR="0" lvl="0" indent="0" algn="l" defTabSz="685783" rtl="0" eaLnBrk="0" fontAlgn="base" latinLnBrk="0" hangingPunct="0">
              <a:lnSpc>
                <a:spcPct val="100000"/>
              </a:lnSpc>
              <a:spcBef>
                <a:spcPct val="0"/>
              </a:spcBef>
              <a:spcAft>
                <a:spcPct val="0"/>
              </a:spcAft>
              <a:buClrTx/>
              <a:buSzTx/>
              <a:buFontTx/>
              <a:buNone/>
              <a:tabLst/>
              <a:defRPr/>
            </a:pPr>
            <a:r>
              <a:rPr kumimoji="0" lang="en-US" altLang="ja-JP" sz="1000" b="0" i="0" u="sng" strike="noStrike" kern="1200" cap="none" spc="0" normalizeH="0" baseline="0" noProof="0" dirty="0">
                <a:ln>
                  <a:noFill/>
                </a:ln>
                <a:solidFill>
                  <a:sysClr val="windowText" lastClr="000000"/>
                </a:solidFill>
                <a:effectLst/>
                <a:uLnTx/>
                <a:uFillTx/>
                <a:latin typeface="Arial" panose="020B0604020202020204" pitchFamily="34" charset="0"/>
                <a:ea typeface="游ゴシック" panose="020B0400000000000000" pitchFamily="50" charset="-128"/>
                <a:cs typeface="Arial" panose="020B0604020202020204" pitchFamily="34" charset="0"/>
              </a:rPr>
              <a:t>MS/MS</a:t>
            </a:r>
            <a:endParaRPr kumimoji="0" lang="ja-JP" altLang="ja-JP" sz="1000" b="0" i="0" u="sng" strike="noStrike" kern="1200" cap="none" spc="0" normalizeH="0" baseline="30000" noProof="0" dirty="0">
              <a:ln>
                <a:noFill/>
              </a:ln>
              <a:solidFill>
                <a:sysClr val="windowText" lastClr="000000"/>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spTree>
    <p:extLst>
      <p:ext uri="{BB962C8B-B14F-4D97-AF65-F5344CB8AC3E}">
        <p14:creationId xmlns:p14="http://schemas.microsoft.com/office/powerpoint/2010/main" val="1490517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グループ化 10">
            <a:extLst>
              <a:ext uri="{FF2B5EF4-FFF2-40B4-BE49-F238E27FC236}">
                <a16:creationId xmlns:a16="http://schemas.microsoft.com/office/drawing/2014/main" id="{33A1738A-EE2E-A1F0-3124-C2776A870FB6}"/>
              </a:ext>
            </a:extLst>
          </p:cNvPr>
          <p:cNvGrpSpPr>
            <a:grpSpLocks noChangeAspect="1"/>
          </p:cNvGrpSpPr>
          <p:nvPr/>
        </p:nvGrpSpPr>
        <p:grpSpPr>
          <a:xfrm>
            <a:off x="935001" y="3303035"/>
            <a:ext cx="2231129" cy="2196000"/>
            <a:chOff x="955484" y="3142539"/>
            <a:chExt cx="2530837" cy="2490987"/>
          </a:xfrm>
        </p:grpSpPr>
        <p:grpSp>
          <p:nvGrpSpPr>
            <p:cNvPr id="16" name="グループ化 15">
              <a:extLst>
                <a:ext uri="{FF2B5EF4-FFF2-40B4-BE49-F238E27FC236}">
                  <a16:creationId xmlns:a16="http://schemas.microsoft.com/office/drawing/2014/main" id="{62E23E8E-4669-C3D4-E8C5-4C84650B5144}"/>
                </a:ext>
              </a:extLst>
            </p:cNvPr>
            <p:cNvGrpSpPr>
              <a:grpSpLocks noChangeAspect="1"/>
            </p:cNvGrpSpPr>
            <p:nvPr/>
          </p:nvGrpSpPr>
          <p:grpSpPr>
            <a:xfrm>
              <a:off x="955484" y="3142539"/>
              <a:ext cx="2530837" cy="2490987"/>
              <a:chOff x="778678" y="283929"/>
              <a:chExt cx="2853563" cy="2808630"/>
            </a:xfrm>
          </p:grpSpPr>
          <p:pic>
            <p:nvPicPr>
              <p:cNvPr id="3" name="図 2" descr="ダイアグラム&#10;&#10;自動的に生成された説明">
                <a:extLst>
                  <a:ext uri="{FF2B5EF4-FFF2-40B4-BE49-F238E27FC236}">
                    <a16:creationId xmlns:a16="http://schemas.microsoft.com/office/drawing/2014/main" id="{F748CC42-6B49-8768-EB9A-CC71E796D30F}"/>
                  </a:ext>
                </a:extLst>
              </p:cNvPr>
              <p:cNvPicPr>
                <a:picLocks noChangeAspect="1"/>
              </p:cNvPicPr>
              <p:nvPr/>
            </p:nvPicPr>
            <p:blipFill rotWithShape="1">
              <a:blip r:embed="rId2">
                <a:extLst>
                  <a:ext uri="{28A0092B-C50C-407E-A947-70E740481C1C}">
                    <a14:useLocalDpi xmlns:a14="http://schemas.microsoft.com/office/drawing/2010/main" val="0"/>
                  </a:ext>
                </a:extLst>
              </a:blip>
              <a:srcRect b="8877"/>
              <a:stretch/>
            </p:blipFill>
            <p:spPr>
              <a:xfrm>
                <a:off x="1430363" y="283929"/>
                <a:ext cx="2201878" cy="2808630"/>
              </a:xfrm>
              <a:prstGeom prst="rect">
                <a:avLst/>
              </a:prstGeom>
            </p:spPr>
          </p:pic>
          <p:cxnSp>
            <p:nvCxnSpPr>
              <p:cNvPr id="6" name="直線コネクタ 5">
                <a:extLst>
                  <a:ext uri="{FF2B5EF4-FFF2-40B4-BE49-F238E27FC236}">
                    <a16:creationId xmlns:a16="http://schemas.microsoft.com/office/drawing/2014/main" id="{760C9549-81B4-E79A-D7FD-0AECAB5646AE}"/>
                  </a:ext>
                </a:extLst>
              </p:cNvPr>
              <p:cNvCxnSpPr>
                <a:cxnSpLocks/>
              </p:cNvCxnSpPr>
              <p:nvPr/>
            </p:nvCxnSpPr>
            <p:spPr>
              <a:xfrm flipV="1">
                <a:off x="1889559" y="1495945"/>
                <a:ext cx="209184" cy="42051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cxnSp>
            <p:nvCxnSpPr>
              <p:cNvPr id="7" name="直線コネクタ 6">
                <a:extLst>
                  <a:ext uri="{FF2B5EF4-FFF2-40B4-BE49-F238E27FC236}">
                    <a16:creationId xmlns:a16="http://schemas.microsoft.com/office/drawing/2014/main" id="{F4A6DCDE-C618-621F-F18E-9149125812D6}"/>
                  </a:ext>
                </a:extLst>
              </p:cNvPr>
              <p:cNvCxnSpPr>
                <a:cxnSpLocks/>
              </p:cNvCxnSpPr>
              <p:nvPr/>
            </p:nvCxnSpPr>
            <p:spPr>
              <a:xfrm flipH="1">
                <a:off x="1398259" y="1921747"/>
                <a:ext cx="491300" cy="93434"/>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8" name="テキスト ボックス 7">
                <a:extLst>
                  <a:ext uri="{FF2B5EF4-FFF2-40B4-BE49-F238E27FC236}">
                    <a16:creationId xmlns:a16="http://schemas.microsoft.com/office/drawing/2014/main" id="{6240592A-A6F6-F3DD-42D7-87B04AF4B0AF}"/>
                  </a:ext>
                </a:extLst>
              </p:cNvPr>
              <p:cNvSpPr txBox="1"/>
              <p:nvPr/>
            </p:nvSpPr>
            <p:spPr>
              <a:xfrm>
                <a:off x="778678" y="1986431"/>
                <a:ext cx="1625503" cy="53923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1"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536.98</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mj-lt"/>
                    <a:ea typeface="游ゴシック" panose="020B0400000000000000" pitchFamily="50" charset="-128"/>
                    <a:cs typeface="Arial" panose="020B0604020202020204" pitchFamily="34" charset="0"/>
                  </a:rPr>
                  <a:t>  </a:t>
                </a:r>
                <a:r>
                  <a:rPr kumimoji="1" lang="en-US" altLang="ja-JP" sz="1000" b="1" i="0" u="none" strike="noStrike" kern="1200" cap="none" spc="0" normalizeH="0" baseline="0" noProof="0" dirty="0">
                    <a:ln>
                      <a:noFill/>
                    </a:ln>
                    <a:effectLst/>
                    <a:uLnTx/>
                    <a:uFillTx/>
                    <a:latin typeface="+mj-lt"/>
                    <a:ea typeface="游ゴシック" panose="020B0400000000000000" pitchFamily="50" charset="-128"/>
                    <a:cs typeface="Arial" panose="020B0604020202020204" pitchFamily="34" charset="0"/>
                  </a:rPr>
                  <a:t>-78(C</a:t>
                </a:r>
                <a:r>
                  <a:rPr kumimoji="1" lang="en-US" altLang="ja-JP" sz="1000" b="1" i="0" u="none" strike="noStrike" kern="1200" cap="none" spc="0" normalizeH="0" baseline="-25000" noProof="0" dirty="0">
                    <a:ln>
                      <a:noFill/>
                    </a:ln>
                    <a:effectLst/>
                    <a:uLnTx/>
                    <a:uFillTx/>
                    <a:latin typeface="+mj-lt"/>
                    <a:ea typeface="游ゴシック" panose="020B0400000000000000" pitchFamily="50" charset="-128"/>
                    <a:cs typeface="Arial" panose="020B0604020202020204" pitchFamily="34" charset="0"/>
                  </a:rPr>
                  <a:t>2</a:t>
                </a:r>
                <a:r>
                  <a:rPr kumimoji="1" lang="en-US" altLang="ja-JP" sz="1000" b="1" i="0" u="none" strike="noStrike" kern="1200" cap="none" spc="0" normalizeH="0" baseline="0" noProof="0" dirty="0">
                    <a:ln>
                      <a:noFill/>
                    </a:ln>
                    <a:effectLst/>
                    <a:uLnTx/>
                    <a:uFillTx/>
                    <a:latin typeface="+mj-lt"/>
                    <a:ea typeface="游ゴシック" panose="020B0400000000000000" pitchFamily="50" charset="-128"/>
                    <a:cs typeface="Arial" panose="020B0604020202020204" pitchFamily="34" charset="0"/>
                  </a:rPr>
                  <a:t>H</a:t>
                </a:r>
                <a:r>
                  <a:rPr kumimoji="1" lang="en-US" altLang="ja-JP" sz="1000" b="1" i="0" u="none" strike="noStrike" kern="1200" cap="none" spc="0" normalizeH="0" baseline="-25000" noProof="0" dirty="0">
                    <a:ln>
                      <a:noFill/>
                    </a:ln>
                    <a:effectLst/>
                    <a:uLnTx/>
                    <a:uFillTx/>
                    <a:latin typeface="+mj-lt"/>
                    <a:ea typeface="游ゴシック" panose="020B0400000000000000" pitchFamily="50" charset="-128"/>
                    <a:cs typeface="Arial" panose="020B0604020202020204" pitchFamily="34" charset="0"/>
                  </a:rPr>
                  <a:t>3</a:t>
                </a:r>
                <a:r>
                  <a:rPr kumimoji="1" lang="en-US" altLang="ja-JP" sz="1000" b="1" i="0" u="none" strike="noStrike" kern="1200" cap="none" spc="0" normalizeH="0" baseline="0" noProof="0" dirty="0">
                    <a:ln>
                      <a:noFill/>
                    </a:ln>
                    <a:effectLst/>
                    <a:uLnTx/>
                    <a:uFillTx/>
                    <a:latin typeface="+mj-lt"/>
                    <a:ea typeface="游ゴシック" panose="020B0400000000000000" pitchFamily="50" charset="-128"/>
                    <a:cs typeface="Arial" panose="020B0604020202020204" pitchFamily="34" charset="0"/>
                  </a:rPr>
                  <a:t>ClO)</a:t>
                </a:r>
                <a:endParaRPr kumimoji="1" lang="ja-JP" altLang="en-US" sz="1000" b="1" i="0" u="none" strike="noStrike" kern="1200" cap="none" spc="0" normalizeH="0" baseline="0" noProof="0" dirty="0">
                  <a:ln>
                    <a:noFill/>
                  </a:ln>
                  <a:effectLst/>
                  <a:uLnTx/>
                  <a:uFillTx/>
                  <a:latin typeface="+mj-lt"/>
                  <a:ea typeface="游ゴシック" panose="020B0400000000000000" pitchFamily="50" charset="-128"/>
                  <a:cs typeface="Arial" panose="020B0604020202020204" pitchFamily="34" charset="0"/>
                </a:endParaRPr>
              </a:p>
            </p:txBody>
          </p:sp>
          <p:cxnSp>
            <p:nvCxnSpPr>
              <p:cNvPr id="9" name="Straight Connector 534">
                <a:extLst>
                  <a:ext uri="{FF2B5EF4-FFF2-40B4-BE49-F238E27FC236}">
                    <a16:creationId xmlns:a16="http://schemas.microsoft.com/office/drawing/2014/main" id="{66AC3FF7-A776-F15F-27F1-FC0F25A96409}"/>
                  </a:ext>
                </a:extLst>
              </p:cNvPr>
              <p:cNvCxnSpPr>
                <a:cxnSpLocks/>
              </p:cNvCxnSpPr>
              <p:nvPr/>
            </p:nvCxnSpPr>
            <p:spPr>
              <a:xfrm flipH="1">
                <a:off x="1496744" y="1568474"/>
                <a:ext cx="7192" cy="338587"/>
              </a:xfrm>
              <a:prstGeom prst="line">
                <a:avLst/>
              </a:prstGeom>
              <a:ln w="19050">
                <a:solidFill>
                  <a:srgbClr val="FF0000"/>
                </a:solidFill>
                <a:prstDash val="sysDot"/>
              </a:ln>
            </p:spPr>
            <p:style>
              <a:lnRef idx="1">
                <a:schemeClr val="accent1"/>
              </a:lnRef>
              <a:fillRef idx="0">
                <a:schemeClr val="accent1"/>
              </a:fillRef>
              <a:effectRef idx="0">
                <a:schemeClr val="accent1"/>
              </a:effectRef>
              <a:fontRef idx="minor">
                <a:schemeClr val="tx1"/>
              </a:fontRef>
            </p:style>
          </p:cxnSp>
        </p:grpSp>
        <p:grpSp>
          <p:nvGrpSpPr>
            <p:cNvPr id="40" name="グループ化 39">
              <a:extLst>
                <a:ext uri="{FF2B5EF4-FFF2-40B4-BE49-F238E27FC236}">
                  <a16:creationId xmlns:a16="http://schemas.microsoft.com/office/drawing/2014/main" id="{2052E0B6-FEF1-B074-4732-0D53E18692ED}"/>
                </a:ext>
              </a:extLst>
            </p:cNvPr>
            <p:cNvGrpSpPr/>
            <p:nvPr/>
          </p:nvGrpSpPr>
          <p:grpSpPr>
            <a:xfrm>
              <a:off x="1468032" y="4139126"/>
              <a:ext cx="617686" cy="396987"/>
              <a:chOff x="1865116" y="4392213"/>
              <a:chExt cx="733399" cy="481759"/>
            </a:xfrm>
          </p:grpSpPr>
          <p:sp>
            <p:nvSpPr>
              <p:cNvPr id="41" name="テキスト ボックス 40">
                <a:extLst>
                  <a:ext uri="{FF2B5EF4-FFF2-40B4-BE49-F238E27FC236}">
                    <a16:creationId xmlns:a16="http://schemas.microsoft.com/office/drawing/2014/main" id="{EC26062E-1E0A-5FA4-049C-E562680BD0DC}"/>
                  </a:ext>
                </a:extLst>
              </p:cNvPr>
              <p:cNvSpPr txBox="1"/>
              <p:nvPr/>
            </p:nvSpPr>
            <p:spPr>
              <a:xfrm>
                <a:off x="2026201" y="4392213"/>
                <a:ext cx="498667" cy="296568"/>
              </a:xfrm>
              <a:prstGeom prst="rect">
                <a:avLst/>
              </a:prstGeom>
              <a:noFill/>
            </p:spPr>
            <p:txBody>
              <a:bodyPr wrap="square" rtlCol="0">
                <a:spAutoFit/>
              </a:bodyPr>
              <a:lstStyle/>
              <a:p>
                <a:r>
                  <a:rPr kumimoji="1" lang="en-US" altLang="ja-JP" sz="800" dirty="0">
                    <a:solidFill>
                      <a:srgbClr val="FF0000"/>
                    </a:solidFill>
                  </a:rPr>
                  <a:t>or</a:t>
                </a:r>
                <a:endParaRPr kumimoji="1" lang="ja-JP" altLang="en-US" sz="800" dirty="0">
                  <a:solidFill>
                    <a:srgbClr val="FF0000"/>
                  </a:solidFill>
                </a:endParaRPr>
              </a:p>
            </p:txBody>
          </p:sp>
          <p:sp>
            <p:nvSpPr>
              <p:cNvPr id="42" name="フリーフォーム: 図形 41">
                <a:extLst>
                  <a:ext uri="{FF2B5EF4-FFF2-40B4-BE49-F238E27FC236}">
                    <a16:creationId xmlns:a16="http://schemas.microsoft.com/office/drawing/2014/main" id="{13834EE5-982B-94E8-E9E1-EAF3158558C4}"/>
                  </a:ext>
                </a:extLst>
              </p:cNvPr>
              <p:cNvSpPr/>
              <p:nvPr/>
            </p:nvSpPr>
            <p:spPr>
              <a:xfrm rot="394386">
                <a:off x="1865116" y="4416260"/>
                <a:ext cx="733399" cy="298209"/>
              </a:xfrm>
              <a:custGeom>
                <a:avLst/>
                <a:gdLst>
                  <a:gd name="connsiteX0" fmla="*/ 58879 w 554179"/>
                  <a:gd name="connsiteY0" fmla="*/ 193971 h 193971"/>
                  <a:gd name="connsiteX1" fmla="*/ 44592 w 554179"/>
                  <a:gd name="connsiteY1" fmla="*/ 1090 h 193971"/>
                  <a:gd name="connsiteX2" fmla="*/ 554179 w 554179"/>
                  <a:gd name="connsiteY2" fmla="*/ 110628 h 193971"/>
                  <a:gd name="connsiteX3" fmla="*/ 554179 w 554179"/>
                  <a:gd name="connsiteY3" fmla="*/ 110628 h 193971"/>
                </a:gdLst>
                <a:ahLst/>
                <a:cxnLst>
                  <a:cxn ang="0">
                    <a:pos x="connsiteX0" y="connsiteY0"/>
                  </a:cxn>
                  <a:cxn ang="0">
                    <a:pos x="connsiteX1" y="connsiteY1"/>
                  </a:cxn>
                  <a:cxn ang="0">
                    <a:pos x="connsiteX2" y="connsiteY2"/>
                  </a:cxn>
                  <a:cxn ang="0">
                    <a:pos x="connsiteX3" y="connsiteY3"/>
                  </a:cxn>
                </a:cxnLst>
                <a:rect l="l" t="t" r="r" b="b"/>
                <a:pathLst>
                  <a:path w="554179" h="193971">
                    <a:moveTo>
                      <a:pt x="58879" y="193971"/>
                    </a:moveTo>
                    <a:cubicBezTo>
                      <a:pt x="10460" y="104475"/>
                      <a:pt x="-37958" y="14980"/>
                      <a:pt x="44592" y="1090"/>
                    </a:cubicBezTo>
                    <a:cubicBezTo>
                      <a:pt x="127142" y="-12801"/>
                      <a:pt x="554179" y="110628"/>
                      <a:pt x="554179" y="110628"/>
                    </a:cubicBezTo>
                    <a:lnTo>
                      <a:pt x="554179" y="110628"/>
                    </a:lnTo>
                  </a:path>
                </a:pathLst>
              </a:custGeom>
              <a:noFill/>
              <a:ln>
                <a:solidFill>
                  <a:srgbClr val="FF0000"/>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3" name="直線矢印コネクタ 42">
                <a:extLst>
                  <a:ext uri="{FF2B5EF4-FFF2-40B4-BE49-F238E27FC236}">
                    <a16:creationId xmlns:a16="http://schemas.microsoft.com/office/drawing/2014/main" id="{118865CF-3D18-4921-8A41-178851E0E065}"/>
                  </a:ext>
                </a:extLst>
              </p:cNvPr>
              <p:cNvCxnSpPr>
                <a:cxnSpLocks/>
                <a:stCxn id="42" idx="1"/>
              </p:cNvCxnSpPr>
              <p:nvPr/>
            </p:nvCxnSpPr>
            <p:spPr>
              <a:xfrm rot="264424">
                <a:off x="1924163" y="4402702"/>
                <a:ext cx="513117" cy="47127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2" name="スライド番号プレースホルダー 1">
            <a:extLst>
              <a:ext uri="{FF2B5EF4-FFF2-40B4-BE49-F238E27FC236}">
                <a16:creationId xmlns:a16="http://schemas.microsoft.com/office/drawing/2014/main" id="{65857C5E-8FD2-DF13-C491-3C97CE84533D}"/>
              </a:ext>
            </a:extLst>
          </p:cNvPr>
          <p:cNvSpPr>
            <a:spLocks noGrp="1"/>
          </p:cNvSpPr>
          <p:nvPr>
            <p:ph type="sldNum" sz="quarter" idx="12"/>
          </p:nvPr>
        </p:nvSpPr>
        <p:spPr>
          <a:xfrm>
            <a:off x="7086600" y="6473998"/>
            <a:ext cx="2057400" cy="365125"/>
          </a:xfrm>
        </p:spPr>
        <p:txBody>
          <a:bodyPr/>
          <a:lstStyle/>
          <a:p>
            <a:fld id="{E28FEB21-78F3-4220-B02C-CC5A2ADCA1DE}" type="slidenum">
              <a:rPr kumimoji="1" lang="ja-JP" altLang="en-US" smtClean="0"/>
              <a:t>8</a:t>
            </a:fld>
            <a:endParaRPr kumimoji="1" lang="ja-JP" altLang="en-US" dirty="0"/>
          </a:p>
        </p:txBody>
      </p:sp>
      <p:sp>
        <p:nvSpPr>
          <p:cNvPr id="1212" name="AutoShape 3">
            <a:extLst>
              <a:ext uri="{FF2B5EF4-FFF2-40B4-BE49-F238E27FC236}">
                <a16:creationId xmlns:a16="http://schemas.microsoft.com/office/drawing/2014/main" id="{C025EA85-506A-36EA-11C2-113F7553146A}"/>
              </a:ext>
            </a:extLst>
          </p:cNvPr>
          <p:cNvSpPr>
            <a:spLocks noChangeAspect="1" noChangeArrowheads="1" noTextEdit="1"/>
          </p:cNvSpPr>
          <p:nvPr/>
        </p:nvSpPr>
        <p:spPr bwMode="auto">
          <a:xfrm>
            <a:off x="510178" y="160765"/>
            <a:ext cx="8060168" cy="291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nvGrpSpPr>
          <p:cNvPr id="1213" name="Group 205">
            <a:extLst>
              <a:ext uri="{FF2B5EF4-FFF2-40B4-BE49-F238E27FC236}">
                <a16:creationId xmlns:a16="http://schemas.microsoft.com/office/drawing/2014/main" id="{1BBC8B32-5953-0894-BB79-D7A5434DD1D1}"/>
              </a:ext>
            </a:extLst>
          </p:cNvPr>
          <p:cNvGrpSpPr>
            <a:grpSpLocks/>
          </p:cNvGrpSpPr>
          <p:nvPr/>
        </p:nvGrpSpPr>
        <p:grpSpPr bwMode="auto">
          <a:xfrm>
            <a:off x="451407" y="168727"/>
            <a:ext cx="7946821" cy="2653620"/>
            <a:chOff x="-42" y="885"/>
            <a:chExt cx="5679" cy="2333"/>
          </a:xfrm>
        </p:grpSpPr>
        <p:sp>
          <p:nvSpPr>
            <p:cNvPr id="1401" name="Rectangle 6">
              <a:extLst>
                <a:ext uri="{FF2B5EF4-FFF2-40B4-BE49-F238E27FC236}">
                  <a16:creationId xmlns:a16="http://schemas.microsoft.com/office/drawing/2014/main" id="{A83BE256-C4EF-CBDA-4970-AA99758850E7}"/>
                </a:ext>
              </a:extLst>
            </p:cNvPr>
            <p:cNvSpPr>
              <a:spLocks noChangeArrowheads="1"/>
            </p:cNvSpPr>
            <p:nvPr/>
          </p:nvSpPr>
          <p:spPr bwMode="auto">
            <a:xfrm>
              <a:off x="1353" y="885"/>
              <a:ext cx="22"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mj-lt"/>
                  <a:cs typeface="Arial" panose="020B0604020202020204" pitchFamily="34" charset="0"/>
                </a:rPr>
                <a:t> </a:t>
              </a:r>
              <a:endParaRPr kumimoji="0" lang="ja-JP" altLang="ja-JP" sz="1800" b="0" i="0" u="none" strike="noStrike" cap="none" normalizeH="0" baseline="0">
                <a:ln>
                  <a:noFill/>
                </a:ln>
                <a:solidFill>
                  <a:schemeClr val="tx1"/>
                </a:solidFill>
                <a:effectLst/>
                <a:latin typeface="+mj-lt"/>
                <a:cs typeface="Arial" panose="020B0604020202020204" pitchFamily="34" charset="0"/>
              </a:endParaRPr>
            </a:p>
          </p:txBody>
        </p:sp>
        <p:sp>
          <p:nvSpPr>
            <p:cNvPr id="1402" name="Rectangle 14">
              <a:extLst>
                <a:ext uri="{FF2B5EF4-FFF2-40B4-BE49-F238E27FC236}">
                  <a16:creationId xmlns:a16="http://schemas.microsoft.com/office/drawing/2014/main" id="{BED1A4AD-A8ED-13AD-2FA9-0A5D694E62D1}"/>
                </a:ext>
              </a:extLst>
            </p:cNvPr>
            <p:cNvSpPr>
              <a:spLocks noChangeArrowheads="1"/>
            </p:cNvSpPr>
            <p:nvPr/>
          </p:nvSpPr>
          <p:spPr bwMode="auto">
            <a:xfrm>
              <a:off x="-42" y="964"/>
              <a:ext cx="394"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000" b="0" i="0" u="none" strike="noStrike" cap="none" normalizeH="0" baseline="0" dirty="0">
                  <a:ln>
                    <a:noFill/>
                  </a:ln>
                  <a:effectLst/>
                  <a:latin typeface="+mj-lt"/>
                  <a:cs typeface="Arial" panose="020B0604020202020204" pitchFamily="34" charset="0"/>
                </a:rPr>
                <a:t>(</a:t>
              </a:r>
              <a:r>
                <a:rPr kumimoji="0" lang="ja-JP" altLang="ja-JP" sz="1000" b="0" i="0" u="none" strike="noStrike" cap="none" normalizeH="0" baseline="0" dirty="0">
                  <a:ln>
                    <a:noFill/>
                  </a:ln>
                  <a:effectLst/>
                  <a:latin typeface="+mj-lt"/>
                  <a:cs typeface="Arial" panose="020B0604020202020204" pitchFamily="34" charset="0"/>
                </a:rPr>
                <a:t>4.01E</a:t>
              </a:r>
              <a:r>
                <a:rPr kumimoji="0" lang="en-US" altLang="ja-JP" sz="1000" b="0" i="0" u="none" strike="noStrike" cap="none" normalizeH="0" baseline="0" dirty="0">
                  <a:ln>
                    <a:noFill/>
                  </a:ln>
                  <a:effectLst/>
                  <a:latin typeface="+mj-lt"/>
                  <a:cs typeface="Arial" panose="020B0604020202020204" pitchFamily="34" charset="0"/>
                </a:rPr>
                <a:t>+</a:t>
              </a:r>
              <a:r>
                <a:rPr kumimoji="0" lang="ja-JP" altLang="ja-JP" sz="1000" b="0" i="0" u="none" strike="noStrike" cap="none" normalizeH="0" baseline="0" dirty="0">
                  <a:ln>
                    <a:noFill/>
                  </a:ln>
                  <a:effectLst/>
                  <a:latin typeface="+mj-lt"/>
                  <a:cs typeface="Arial" panose="020B0604020202020204" pitchFamily="34" charset="0"/>
                </a:rPr>
                <a:t>2</a:t>
              </a:r>
              <a:r>
                <a:rPr kumimoji="0" lang="en-US" altLang="ja-JP" sz="1000" b="0" i="0" u="none" strike="noStrike" cap="none" normalizeH="0" baseline="0" dirty="0">
                  <a:ln>
                    <a:noFill/>
                  </a:ln>
                  <a:effectLst/>
                  <a:latin typeface="+mj-lt"/>
                  <a:cs typeface="Arial" panose="020B0604020202020204" pitchFamily="34" charset="0"/>
                </a:rPr>
                <a:t>)</a:t>
              </a:r>
              <a:endParaRPr kumimoji="0" lang="ja-JP" altLang="ja-JP" sz="2000" b="0" i="0" u="none" strike="noStrike" cap="none" normalizeH="0" baseline="0" dirty="0">
                <a:ln>
                  <a:noFill/>
                </a:ln>
                <a:effectLst/>
                <a:latin typeface="+mj-lt"/>
                <a:cs typeface="Arial" panose="020B0604020202020204" pitchFamily="34" charset="0"/>
              </a:endParaRPr>
            </a:p>
          </p:txBody>
        </p:sp>
        <p:sp>
          <p:nvSpPr>
            <p:cNvPr id="1403" name="Line 17">
              <a:extLst>
                <a:ext uri="{FF2B5EF4-FFF2-40B4-BE49-F238E27FC236}">
                  <a16:creationId xmlns:a16="http://schemas.microsoft.com/office/drawing/2014/main" id="{84A3B845-84E8-B558-5495-F869EE59FD90}"/>
                </a:ext>
              </a:extLst>
            </p:cNvPr>
            <p:cNvSpPr>
              <a:spLocks noChangeShapeType="1"/>
            </p:cNvSpPr>
            <p:nvPr/>
          </p:nvSpPr>
          <p:spPr bwMode="auto">
            <a:xfrm>
              <a:off x="300" y="3186"/>
              <a:ext cx="5337"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04" name="Line 18">
              <a:extLst>
                <a:ext uri="{FF2B5EF4-FFF2-40B4-BE49-F238E27FC236}">
                  <a16:creationId xmlns:a16="http://schemas.microsoft.com/office/drawing/2014/main" id="{F798366B-2D99-3A34-710B-32B7D4EEEE0A}"/>
                </a:ext>
              </a:extLst>
            </p:cNvPr>
            <p:cNvSpPr>
              <a:spLocks noChangeShapeType="1"/>
            </p:cNvSpPr>
            <p:nvPr/>
          </p:nvSpPr>
          <p:spPr bwMode="auto">
            <a:xfrm>
              <a:off x="347"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05" name="Line 19">
              <a:extLst>
                <a:ext uri="{FF2B5EF4-FFF2-40B4-BE49-F238E27FC236}">
                  <a16:creationId xmlns:a16="http://schemas.microsoft.com/office/drawing/2014/main" id="{466F73BC-9953-C5C2-9602-D91027224547}"/>
                </a:ext>
              </a:extLst>
            </p:cNvPr>
            <p:cNvSpPr>
              <a:spLocks noChangeShapeType="1"/>
            </p:cNvSpPr>
            <p:nvPr/>
          </p:nvSpPr>
          <p:spPr bwMode="auto">
            <a:xfrm>
              <a:off x="448"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06" name="Line 20">
              <a:extLst>
                <a:ext uri="{FF2B5EF4-FFF2-40B4-BE49-F238E27FC236}">
                  <a16:creationId xmlns:a16="http://schemas.microsoft.com/office/drawing/2014/main" id="{3A1EBBF2-B3AD-9A8F-851C-102B6C955BF3}"/>
                </a:ext>
              </a:extLst>
            </p:cNvPr>
            <p:cNvSpPr>
              <a:spLocks noChangeShapeType="1"/>
            </p:cNvSpPr>
            <p:nvPr/>
          </p:nvSpPr>
          <p:spPr bwMode="auto">
            <a:xfrm>
              <a:off x="545"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07" name="Line 21">
              <a:extLst>
                <a:ext uri="{FF2B5EF4-FFF2-40B4-BE49-F238E27FC236}">
                  <a16:creationId xmlns:a16="http://schemas.microsoft.com/office/drawing/2014/main" id="{C13DB0A4-5218-B5D0-EAC5-3D1EB31BA7D9}"/>
                </a:ext>
              </a:extLst>
            </p:cNvPr>
            <p:cNvSpPr>
              <a:spLocks noChangeShapeType="1"/>
            </p:cNvSpPr>
            <p:nvPr/>
          </p:nvSpPr>
          <p:spPr bwMode="auto">
            <a:xfrm>
              <a:off x="744"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08" name="Line 22">
              <a:extLst>
                <a:ext uri="{FF2B5EF4-FFF2-40B4-BE49-F238E27FC236}">
                  <a16:creationId xmlns:a16="http://schemas.microsoft.com/office/drawing/2014/main" id="{1316D6D1-417C-8B92-100F-A92B4137E582}"/>
                </a:ext>
              </a:extLst>
            </p:cNvPr>
            <p:cNvSpPr>
              <a:spLocks noChangeShapeType="1"/>
            </p:cNvSpPr>
            <p:nvPr/>
          </p:nvSpPr>
          <p:spPr bwMode="auto">
            <a:xfrm>
              <a:off x="841"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09" name="Line 23">
              <a:extLst>
                <a:ext uri="{FF2B5EF4-FFF2-40B4-BE49-F238E27FC236}">
                  <a16:creationId xmlns:a16="http://schemas.microsoft.com/office/drawing/2014/main" id="{A8A5B5BC-4816-251B-E9E8-38CCA1935C2B}"/>
                </a:ext>
              </a:extLst>
            </p:cNvPr>
            <p:cNvSpPr>
              <a:spLocks noChangeShapeType="1"/>
            </p:cNvSpPr>
            <p:nvPr/>
          </p:nvSpPr>
          <p:spPr bwMode="auto">
            <a:xfrm>
              <a:off x="942"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10" name="Line 24">
              <a:extLst>
                <a:ext uri="{FF2B5EF4-FFF2-40B4-BE49-F238E27FC236}">
                  <a16:creationId xmlns:a16="http://schemas.microsoft.com/office/drawing/2014/main" id="{5520A976-46D1-D963-13A2-0EA663F6DF94}"/>
                </a:ext>
              </a:extLst>
            </p:cNvPr>
            <p:cNvSpPr>
              <a:spLocks noChangeShapeType="1"/>
            </p:cNvSpPr>
            <p:nvPr/>
          </p:nvSpPr>
          <p:spPr bwMode="auto">
            <a:xfrm>
              <a:off x="1039"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11" name="Line 25">
              <a:extLst>
                <a:ext uri="{FF2B5EF4-FFF2-40B4-BE49-F238E27FC236}">
                  <a16:creationId xmlns:a16="http://schemas.microsoft.com/office/drawing/2014/main" id="{076C9766-20ED-30A2-CCAC-EDCE6BA54FA8}"/>
                </a:ext>
              </a:extLst>
            </p:cNvPr>
            <p:cNvSpPr>
              <a:spLocks noChangeShapeType="1"/>
            </p:cNvSpPr>
            <p:nvPr/>
          </p:nvSpPr>
          <p:spPr bwMode="auto">
            <a:xfrm>
              <a:off x="1238"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12" name="Line 26">
              <a:extLst>
                <a:ext uri="{FF2B5EF4-FFF2-40B4-BE49-F238E27FC236}">
                  <a16:creationId xmlns:a16="http://schemas.microsoft.com/office/drawing/2014/main" id="{82CAA9E2-642D-4E69-2EB1-994B909B22AF}"/>
                </a:ext>
              </a:extLst>
            </p:cNvPr>
            <p:cNvSpPr>
              <a:spLocks noChangeShapeType="1"/>
            </p:cNvSpPr>
            <p:nvPr/>
          </p:nvSpPr>
          <p:spPr bwMode="auto">
            <a:xfrm>
              <a:off x="1339"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13" name="Line 27">
              <a:extLst>
                <a:ext uri="{FF2B5EF4-FFF2-40B4-BE49-F238E27FC236}">
                  <a16:creationId xmlns:a16="http://schemas.microsoft.com/office/drawing/2014/main" id="{AE174C9F-4160-74C3-E402-5A7680188B9E}"/>
                </a:ext>
              </a:extLst>
            </p:cNvPr>
            <p:cNvSpPr>
              <a:spLocks noChangeShapeType="1"/>
            </p:cNvSpPr>
            <p:nvPr/>
          </p:nvSpPr>
          <p:spPr bwMode="auto">
            <a:xfrm>
              <a:off x="1436"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14" name="Line 28">
              <a:extLst>
                <a:ext uri="{FF2B5EF4-FFF2-40B4-BE49-F238E27FC236}">
                  <a16:creationId xmlns:a16="http://schemas.microsoft.com/office/drawing/2014/main" id="{A1DB5969-0A86-5847-C4C8-C05EA4C94CC2}"/>
                </a:ext>
              </a:extLst>
            </p:cNvPr>
            <p:cNvSpPr>
              <a:spLocks noChangeShapeType="1"/>
            </p:cNvSpPr>
            <p:nvPr/>
          </p:nvSpPr>
          <p:spPr bwMode="auto">
            <a:xfrm>
              <a:off x="1538"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15" name="Line 29">
              <a:extLst>
                <a:ext uri="{FF2B5EF4-FFF2-40B4-BE49-F238E27FC236}">
                  <a16:creationId xmlns:a16="http://schemas.microsoft.com/office/drawing/2014/main" id="{5EE6556D-3DCD-893C-BD84-742410432E96}"/>
                </a:ext>
              </a:extLst>
            </p:cNvPr>
            <p:cNvSpPr>
              <a:spLocks noChangeShapeType="1"/>
            </p:cNvSpPr>
            <p:nvPr/>
          </p:nvSpPr>
          <p:spPr bwMode="auto">
            <a:xfrm>
              <a:off x="1732"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16" name="Line 30">
              <a:extLst>
                <a:ext uri="{FF2B5EF4-FFF2-40B4-BE49-F238E27FC236}">
                  <a16:creationId xmlns:a16="http://schemas.microsoft.com/office/drawing/2014/main" id="{27060A47-A69B-AF09-DEC3-9124489B5FA9}"/>
                </a:ext>
              </a:extLst>
            </p:cNvPr>
            <p:cNvSpPr>
              <a:spLocks noChangeShapeType="1"/>
            </p:cNvSpPr>
            <p:nvPr/>
          </p:nvSpPr>
          <p:spPr bwMode="auto">
            <a:xfrm>
              <a:off x="1833"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17" name="Line 31">
              <a:extLst>
                <a:ext uri="{FF2B5EF4-FFF2-40B4-BE49-F238E27FC236}">
                  <a16:creationId xmlns:a16="http://schemas.microsoft.com/office/drawing/2014/main" id="{42A1C0D5-A081-4FA3-F8C2-C35D06E4FF29}"/>
                </a:ext>
              </a:extLst>
            </p:cNvPr>
            <p:cNvSpPr>
              <a:spLocks noChangeShapeType="1"/>
            </p:cNvSpPr>
            <p:nvPr/>
          </p:nvSpPr>
          <p:spPr bwMode="auto">
            <a:xfrm>
              <a:off x="1931"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18" name="Line 32">
              <a:extLst>
                <a:ext uri="{FF2B5EF4-FFF2-40B4-BE49-F238E27FC236}">
                  <a16:creationId xmlns:a16="http://schemas.microsoft.com/office/drawing/2014/main" id="{E9BB254B-0C82-A807-FB6A-852852F432D0}"/>
                </a:ext>
              </a:extLst>
            </p:cNvPr>
            <p:cNvSpPr>
              <a:spLocks noChangeShapeType="1"/>
            </p:cNvSpPr>
            <p:nvPr/>
          </p:nvSpPr>
          <p:spPr bwMode="auto">
            <a:xfrm>
              <a:off x="2032"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19" name="Line 33">
              <a:extLst>
                <a:ext uri="{FF2B5EF4-FFF2-40B4-BE49-F238E27FC236}">
                  <a16:creationId xmlns:a16="http://schemas.microsoft.com/office/drawing/2014/main" id="{F3B60AB1-C1BB-FF18-29C9-7FF940882AB2}"/>
                </a:ext>
              </a:extLst>
            </p:cNvPr>
            <p:cNvSpPr>
              <a:spLocks noChangeShapeType="1"/>
            </p:cNvSpPr>
            <p:nvPr/>
          </p:nvSpPr>
          <p:spPr bwMode="auto">
            <a:xfrm>
              <a:off x="2230"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20" name="Line 34">
              <a:extLst>
                <a:ext uri="{FF2B5EF4-FFF2-40B4-BE49-F238E27FC236}">
                  <a16:creationId xmlns:a16="http://schemas.microsoft.com/office/drawing/2014/main" id="{B04F31EC-4134-5B97-DE60-CADDDA975558}"/>
                </a:ext>
              </a:extLst>
            </p:cNvPr>
            <p:cNvSpPr>
              <a:spLocks noChangeShapeType="1"/>
            </p:cNvSpPr>
            <p:nvPr/>
          </p:nvSpPr>
          <p:spPr bwMode="auto">
            <a:xfrm>
              <a:off x="2328"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21" name="Line 35">
              <a:extLst>
                <a:ext uri="{FF2B5EF4-FFF2-40B4-BE49-F238E27FC236}">
                  <a16:creationId xmlns:a16="http://schemas.microsoft.com/office/drawing/2014/main" id="{856DBDCB-6B14-32D1-6197-81028677076E}"/>
                </a:ext>
              </a:extLst>
            </p:cNvPr>
            <p:cNvSpPr>
              <a:spLocks noChangeShapeType="1"/>
            </p:cNvSpPr>
            <p:nvPr/>
          </p:nvSpPr>
          <p:spPr bwMode="auto">
            <a:xfrm>
              <a:off x="2425"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22" name="Line 36">
              <a:extLst>
                <a:ext uri="{FF2B5EF4-FFF2-40B4-BE49-F238E27FC236}">
                  <a16:creationId xmlns:a16="http://schemas.microsoft.com/office/drawing/2014/main" id="{52CD7F8B-8858-9DB9-6779-07FB505373A5}"/>
                </a:ext>
              </a:extLst>
            </p:cNvPr>
            <p:cNvSpPr>
              <a:spLocks noChangeShapeType="1"/>
            </p:cNvSpPr>
            <p:nvPr/>
          </p:nvSpPr>
          <p:spPr bwMode="auto">
            <a:xfrm>
              <a:off x="2526"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23" name="Line 37">
              <a:extLst>
                <a:ext uri="{FF2B5EF4-FFF2-40B4-BE49-F238E27FC236}">
                  <a16:creationId xmlns:a16="http://schemas.microsoft.com/office/drawing/2014/main" id="{7F5FA47F-8A37-95BF-CB6C-D8800C615925}"/>
                </a:ext>
              </a:extLst>
            </p:cNvPr>
            <p:cNvSpPr>
              <a:spLocks noChangeShapeType="1"/>
            </p:cNvSpPr>
            <p:nvPr/>
          </p:nvSpPr>
          <p:spPr bwMode="auto">
            <a:xfrm>
              <a:off x="2725"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24" name="Line 38">
              <a:extLst>
                <a:ext uri="{FF2B5EF4-FFF2-40B4-BE49-F238E27FC236}">
                  <a16:creationId xmlns:a16="http://schemas.microsoft.com/office/drawing/2014/main" id="{1D3F41B0-C35D-12A1-BA78-D735C0B5BE2A}"/>
                </a:ext>
              </a:extLst>
            </p:cNvPr>
            <p:cNvSpPr>
              <a:spLocks noChangeShapeType="1"/>
            </p:cNvSpPr>
            <p:nvPr/>
          </p:nvSpPr>
          <p:spPr bwMode="auto">
            <a:xfrm>
              <a:off x="2822"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25" name="Line 39">
              <a:extLst>
                <a:ext uri="{FF2B5EF4-FFF2-40B4-BE49-F238E27FC236}">
                  <a16:creationId xmlns:a16="http://schemas.microsoft.com/office/drawing/2014/main" id="{42CFA997-7AE4-F6E2-386D-F70D7E5C165D}"/>
                </a:ext>
              </a:extLst>
            </p:cNvPr>
            <p:cNvSpPr>
              <a:spLocks noChangeShapeType="1"/>
            </p:cNvSpPr>
            <p:nvPr/>
          </p:nvSpPr>
          <p:spPr bwMode="auto">
            <a:xfrm>
              <a:off x="2923"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26" name="Line 40">
              <a:extLst>
                <a:ext uri="{FF2B5EF4-FFF2-40B4-BE49-F238E27FC236}">
                  <a16:creationId xmlns:a16="http://schemas.microsoft.com/office/drawing/2014/main" id="{A915B43A-E629-B2D6-920C-1C39C0FB2970}"/>
                </a:ext>
              </a:extLst>
            </p:cNvPr>
            <p:cNvSpPr>
              <a:spLocks noChangeShapeType="1"/>
            </p:cNvSpPr>
            <p:nvPr/>
          </p:nvSpPr>
          <p:spPr bwMode="auto">
            <a:xfrm>
              <a:off x="3021"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27" name="Line 41">
              <a:extLst>
                <a:ext uri="{FF2B5EF4-FFF2-40B4-BE49-F238E27FC236}">
                  <a16:creationId xmlns:a16="http://schemas.microsoft.com/office/drawing/2014/main" id="{B684CDAB-596B-2725-D023-FB6BD3E87800}"/>
                </a:ext>
              </a:extLst>
            </p:cNvPr>
            <p:cNvSpPr>
              <a:spLocks noChangeShapeType="1"/>
            </p:cNvSpPr>
            <p:nvPr/>
          </p:nvSpPr>
          <p:spPr bwMode="auto">
            <a:xfrm>
              <a:off x="3219"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28" name="Line 42">
              <a:extLst>
                <a:ext uri="{FF2B5EF4-FFF2-40B4-BE49-F238E27FC236}">
                  <a16:creationId xmlns:a16="http://schemas.microsoft.com/office/drawing/2014/main" id="{FF03F59B-1420-C935-20E9-B88B0297D320}"/>
                </a:ext>
              </a:extLst>
            </p:cNvPr>
            <p:cNvSpPr>
              <a:spLocks noChangeShapeType="1"/>
            </p:cNvSpPr>
            <p:nvPr/>
          </p:nvSpPr>
          <p:spPr bwMode="auto">
            <a:xfrm>
              <a:off x="3317"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29" name="Line 43">
              <a:extLst>
                <a:ext uri="{FF2B5EF4-FFF2-40B4-BE49-F238E27FC236}">
                  <a16:creationId xmlns:a16="http://schemas.microsoft.com/office/drawing/2014/main" id="{25A35119-EF8C-B062-FE95-136897EDC65D}"/>
                </a:ext>
              </a:extLst>
            </p:cNvPr>
            <p:cNvSpPr>
              <a:spLocks noChangeShapeType="1"/>
            </p:cNvSpPr>
            <p:nvPr/>
          </p:nvSpPr>
          <p:spPr bwMode="auto">
            <a:xfrm>
              <a:off x="3418"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30" name="Line 44">
              <a:extLst>
                <a:ext uri="{FF2B5EF4-FFF2-40B4-BE49-F238E27FC236}">
                  <a16:creationId xmlns:a16="http://schemas.microsoft.com/office/drawing/2014/main" id="{79C7897A-62E4-5833-774B-0695BBE33FEE}"/>
                </a:ext>
              </a:extLst>
            </p:cNvPr>
            <p:cNvSpPr>
              <a:spLocks noChangeShapeType="1"/>
            </p:cNvSpPr>
            <p:nvPr/>
          </p:nvSpPr>
          <p:spPr bwMode="auto">
            <a:xfrm>
              <a:off x="3515"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31" name="Line 45">
              <a:extLst>
                <a:ext uri="{FF2B5EF4-FFF2-40B4-BE49-F238E27FC236}">
                  <a16:creationId xmlns:a16="http://schemas.microsoft.com/office/drawing/2014/main" id="{15A92B1D-2826-0E1C-08ED-0EFF07CCECEB}"/>
                </a:ext>
              </a:extLst>
            </p:cNvPr>
            <p:cNvSpPr>
              <a:spLocks noChangeShapeType="1"/>
            </p:cNvSpPr>
            <p:nvPr/>
          </p:nvSpPr>
          <p:spPr bwMode="auto">
            <a:xfrm>
              <a:off x="3714"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32" name="Line 46">
              <a:extLst>
                <a:ext uri="{FF2B5EF4-FFF2-40B4-BE49-F238E27FC236}">
                  <a16:creationId xmlns:a16="http://schemas.microsoft.com/office/drawing/2014/main" id="{8EC15CCA-B279-8D8F-CDA4-277FCD8262ED}"/>
                </a:ext>
              </a:extLst>
            </p:cNvPr>
            <p:cNvSpPr>
              <a:spLocks noChangeShapeType="1"/>
            </p:cNvSpPr>
            <p:nvPr/>
          </p:nvSpPr>
          <p:spPr bwMode="auto">
            <a:xfrm>
              <a:off x="3815"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33" name="Line 47">
              <a:extLst>
                <a:ext uri="{FF2B5EF4-FFF2-40B4-BE49-F238E27FC236}">
                  <a16:creationId xmlns:a16="http://schemas.microsoft.com/office/drawing/2014/main" id="{583CF955-8D09-5A46-D94B-CE3012CA047D}"/>
                </a:ext>
              </a:extLst>
            </p:cNvPr>
            <p:cNvSpPr>
              <a:spLocks noChangeShapeType="1"/>
            </p:cNvSpPr>
            <p:nvPr/>
          </p:nvSpPr>
          <p:spPr bwMode="auto">
            <a:xfrm>
              <a:off x="3912"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34" name="Line 48">
              <a:extLst>
                <a:ext uri="{FF2B5EF4-FFF2-40B4-BE49-F238E27FC236}">
                  <a16:creationId xmlns:a16="http://schemas.microsoft.com/office/drawing/2014/main" id="{59806969-3746-125A-BDC0-0AD6E9547899}"/>
                </a:ext>
              </a:extLst>
            </p:cNvPr>
            <p:cNvSpPr>
              <a:spLocks noChangeShapeType="1"/>
            </p:cNvSpPr>
            <p:nvPr/>
          </p:nvSpPr>
          <p:spPr bwMode="auto">
            <a:xfrm>
              <a:off x="4013"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35" name="Line 49">
              <a:extLst>
                <a:ext uri="{FF2B5EF4-FFF2-40B4-BE49-F238E27FC236}">
                  <a16:creationId xmlns:a16="http://schemas.microsoft.com/office/drawing/2014/main" id="{C5F4F71E-2759-F394-EDBC-5003274CCCF0}"/>
                </a:ext>
              </a:extLst>
            </p:cNvPr>
            <p:cNvSpPr>
              <a:spLocks noChangeShapeType="1"/>
            </p:cNvSpPr>
            <p:nvPr/>
          </p:nvSpPr>
          <p:spPr bwMode="auto">
            <a:xfrm>
              <a:off x="4208"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36" name="Line 50">
              <a:extLst>
                <a:ext uri="{FF2B5EF4-FFF2-40B4-BE49-F238E27FC236}">
                  <a16:creationId xmlns:a16="http://schemas.microsoft.com/office/drawing/2014/main" id="{EB431F59-9FBD-7709-6822-BDA44DD8EC2D}"/>
                </a:ext>
              </a:extLst>
            </p:cNvPr>
            <p:cNvSpPr>
              <a:spLocks noChangeShapeType="1"/>
            </p:cNvSpPr>
            <p:nvPr/>
          </p:nvSpPr>
          <p:spPr bwMode="auto">
            <a:xfrm>
              <a:off x="4309"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37" name="Line 51">
              <a:extLst>
                <a:ext uri="{FF2B5EF4-FFF2-40B4-BE49-F238E27FC236}">
                  <a16:creationId xmlns:a16="http://schemas.microsoft.com/office/drawing/2014/main" id="{508DEACF-A5C1-A776-3D83-CE1177BEAF5C}"/>
                </a:ext>
              </a:extLst>
            </p:cNvPr>
            <p:cNvSpPr>
              <a:spLocks noChangeShapeType="1"/>
            </p:cNvSpPr>
            <p:nvPr/>
          </p:nvSpPr>
          <p:spPr bwMode="auto">
            <a:xfrm>
              <a:off x="4407"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38" name="Line 52">
              <a:extLst>
                <a:ext uri="{FF2B5EF4-FFF2-40B4-BE49-F238E27FC236}">
                  <a16:creationId xmlns:a16="http://schemas.microsoft.com/office/drawing/2014/main" id="{B4FB3CB7-8E1B-603E-FF73-046512BD0478}"/>
                </a:ext>
              </a:extLst>
            </p:cNvPr>
            <p:cNvSpPr>
              <a:spLocks noChangeShapeType="1"/>
            </p:cNvSpPr>
            <p:nvPr/>
          </p:nvSpPr>
          <p:spPr bwMode="auto">
            <a:xfrm>
              <a:off x="4508"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39" name="Line 53">
              <a:extLst>
                <a:ext uri="{FF2B5EF4-FFF2-40B4-BE49-F238E27FC236}">
                  <a16:creationId xmlns:a16="http://schemas.microsoft.com/office/drawing/2014/main" id="{917EE103-2853-D568-7256-4FD0E3D1DAAB}"/>
                </a:ext>
              </a:extLst>
            </p:cNvPr>
            <p:cNvSpPr>
              <a:spLocks noChangeShapeType="1"/>
            </p:cNvSpPr>
            <p:nvPr/>
          </p:nvSpPr>
          <p:spPr bwMode="auto">
            <a:xfrm>
              <a:off x="4706"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40" name="Line 54">
              <a:extLst>
                <a:ext uri="{FF2B5EF4-FFF2-40B4-BE49-F238E27FC236}">
                  <a16:creationId xmlns:a16="http://schemas.microsoft.com/office/drawing/2014/main" id="{23953F3B-1C3B-D78B-EE42-4705FC13D9AF}"/>
                </a:ext>
              </a:extLst>
            </p:cNvPr>
            <p:cNvSpPr>
              <a:spLocks noChangeShapeType="1"/>
            </p:cNvSpPr>
            <p:nvPr/>
          </p:nvSpPr>
          <p:spPr bwMode="auto">
            <a:xfrm>
              <a:off x="4804"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41" name="Line 55">
              <a:extLst>
                <a:ext uri="{FF2B5EF4-FFF2-40B4-BE49-F238E27FC236}">
                  <a16:creationId xmlns:a16="http://schemas.microsoft.com/office/drawing/2014/main" id="{D8BFAB28-D9A0-80D9-468B-89BCCC0224BA}"/>
                </a:ext>
              </a:extLst>
            </p:cNvPr>
            <p:cNvSpPr>
              <a:spLocks noChangeShapeType="1"/>
            </p:cNvSpPr>
            <p:nvPr/>
          </p:nvSpPr>
          <p:spPr bwMode="auto">
            <a:xfrm>
              <a:off x="4905"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42" name="Line 56">
              <a:extLst>
                <a:ext uri="{FF2B5EF4-FFF2-40B4-BE49-F238E27FC236}">
                  <a16:creationId xmlns:a16="http://schemas.microsoft.com/office/drawing/2014/main" id="{58F7E8E0-3D96-EE41-9B15-E06A2133558D}"/>
                </a:ext>
              </a:extLst>
            </p:cNvPr>
            <p:cNvSpPr>
              <a:spLocks noChangeShapeType="1"/>
            </p:cNvSpPr>
            <p:nvPr/>
          </p:nvSpPr>
          <p:spPr bwMode="auto">
            <a:xfrm>
              <a:off x="5002"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43" name="Line 57">
              <a:extLst>
                <a:ext uri="{FF2B5EF4-FFF2-40B4-BE49-F238E27FC236}">
                  <a16:creationId xmlns:a16="http://schemas.microsoft.com/office/drawing/2014/main" id="{00EB2279-686B-1D9A-8BD1-BAA6B2B1EA60}"/>
                </a:ext>
              </a:extLst>
            </p:cNvPr>
            <p:cNvSpPr>
              <a:spLocks noChangeShapeType="1"/>
            </p:cNvSpPr>
            <p:nvPr/>
          </p:nvSpPr>
          <p:spPr bwMode="auto">
            <a:xfrm>
              <a:off x="5201"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44" name="Line 58">
              <a:extLst>
                <a:ext uri="{FF2B5EF4-FFF2-40B4-BE49-F238E27FC236}">
                  <a16:creationId xmlns:a16="http://schemas.microsoft.com/office/drawing/2014/main" id="{DC60BCF3-B993-32F0-AD27-2FA8DD198802}"/>
                </a:ext>
              </a:extLst>
            </p:cNvPr>
            <p:cNvSpPr>
              <a:spLocks noChangeShapeType="1"/>
            </p:cNvSpPr>
            <p:nvPr/>
          </p:nvSpPr>
          <p:spPr bwMode="auto">
            <a:xfrm>
              <a:off x="5298"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45" name="Line 59">
              <a:extLst>
                <a:ext uri="{FF2B5EF4-FFF2-40B4-BE49-F238E27FC236}">
                  <a16:creationId xmlns:a16="http://schemas.microsoft.com/office/drawing/2014/main" id="{393860C3-C1C5-D9E3-6D68-FDF4A2F4CF02}"/>
                </a:ext>
              </a:extLst>
            </p:cNvPr>
            <p:cNvSpPr>
              <a:spLocks noChangeShapeType="1"/>
            </p:cNvSpPr>
            <p:nvPr/>
          </p:nvSpPr>
          <p:spPr bwMode="auto">
            <a:xfrm>
              <a:off x="5399"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46" name="Line 60">
              <a:extLst>
                <a:ext uri="{FF2B5EF4-FFF2-40B4-BE49-F238E27FC236}">
                  <a16:creationId xmlns:a16="http://schemas.microsoft.com/office/drawing/2014/main" id="{CDA3A670-6CE9-6053-A666-0624141DD3FC}"/>
                </a:ext>
              </a:extLst>
            </p:cNvPr>
            <p:cNvSpPr>
              <a:spLocks noChangeShapeType="1"/>
            </p:cNvSpPr>
            <p:nvPr/>
          </p:nvSpPr>
          <p:spPr bwMode="auto">
            <a:xfrm>
              <a:off x="5497" y="3186"/>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47" name="Line 61">
              <a:extLst>
                <a:ext uri="{FF2B5EF4-FFF2-40B4-BE49-F238E27FC236}">
                  <a16:creationId xmlns:a16="http://schemas.microsoft.com/office/drawing/2014/main" id="{3AC4F610-E538-52BF-388C-5FAF1F399425}"/>
                </a:ext>
              </a:extLst>
            </p:cNvPr>
            <p:cNvSpPr>
              <a:spLocks noChangeShapeType="1"/>
            </p:cNvSpPr>
            <p:nvPr/>
          </p:nvSpPr>
          <p:spPr bwMode="auto">
            <a:xfrm>
              <a:off x="307"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48" name="Line 62">
              <a:extLst>
                <a:ext uri="{FF2B5EF4-FFF2-40B4-BE49-F238E27FC236}">
                  <a16:creationId xmlns:a16="http://schemas.microsoft.com/office/drawing/2014/main" id="{A7BBAA53-E536-B852-4D08-4F9D61AE1185}"/>
                </a:ext>
              </a:extLst>
            </p:cNvPr>
            <p:cNvSpPr>
              <a:spLocks noChangeShapeType="1"/>
            </p:cNvSpPr>
            <p:nvPr/>
          </p:nvSpPr>
          <p:spPr bwMode="auto">
            <a:xfrm>
              <a:off x="328"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49" name="Line 63">
              <a:extLst>
                <a:ext uri="{FF2B5EF4-FFF2-40B4-BE49-F238E27FC236}">
                  <a16:creationId xmlns:a16="http://schemas.microsoft.com/office/drawing/2014/main" id="{55BD391A-9438-C530-2660-8BE4441C1023}"/>
                </a:ext>
              </a:extLst>
            </p:cNvPr>
            <p:cNvSpPr>
              <a:spLocks noChangeShapeType="1"/>
            </p:cNvSpPr>
            <p:nvPr/>
          </p:nvSpPr>
          <p:spPr bwMode="auto">
            <a:xfrm>
              <a:off x="368"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50" name="Line 64">
              <a:extLst>
                <a:ext uri="{FF2B5EF4-FFF2-40B4-BE49-F238E27FC236}">
                  <a16:creationId xmlns:a16="http://schemas.microsoft.com/office/drawing/2014/main" id="{FA6E6181-D76F-A44D-9DCD-8631FD16E399}"/>
                </a:ext>
              </a:extLst>
            </p:cNvPr>
            <p:cNvSpPr>
              <a:spLocks noChangeShapeType="1"/>
            </p:cNvSpPr>
            <p:nvPr/>
          </p:nvSpPr>
          <p:spPr bwMode="auto">
            <a:xfrm>
              <a:off x="386"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51" name="Line 65">
              <a:extLst>
                <a:ext uri="{FF2B5EF4-FFF2-40B4-BE49-F238E27FC236}">
                  <a16:creationId xmlns:a16="http://schemas.microsoft.com/office/drawing/2014/main" id="{90BFD858-3546-A6FC-D380-4DB25A9FEB00}"/>
                </a:ext>
              </a:extLst>
            </p:cNvPr>
            <p:cNvSpPr>
              <a:spLocks noChangeShapeType="1"/>
            </p:cNvSpPr>
            <p:nvPr/>
          </p:nvSpPr>
          <p:spPr bwMode="auto">
            <a:xfrm>
              <a:off x="408"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52" name="Line 66">
              <a:extLst>
                <a:ext uri="{FF2B5EF4-FFF2-40B4-BE49-F238E27FC236}">
                  <a16:creationId xmlns:a16="http://schemas.microsoft.com/office/drawing/2014/main" id="{D1DE9704-8C66-8B57-61BB-20D272EED872}"/>
                </a:ext>
              </a:extLst>
            </p:cNvPr>
            <p:cNvSpPr>
              <a:spLocks noChangeShapeType="1"/>
            </p:cNvSpPr>
            <p:nvPr/>
          </p:nvSpPr>
          <p:spPr bwMode="auto">
            <a:xfrm>
              <a:off x="426"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53" name="Line 67">
              <a:extLst>
                <a:ext uri="{FF2B5EF4-FFF2-40B4-BE49-F238E27FC236}">
                  <a16:creationId xmlns:a16="http://schemas.microsoft.com/office/drawing/2014/main" id="{F3E85741-75D0-EDA6-EF5E-0F1DFBBB660A}"/>
                </a:ext>
              </a:extLst>
            </p:cNvPr>
            <p:cNvSpPr>
              <a:spLocks noChangeShapeType="1"/>
            </p:cNvSpPr>
            <p:nvPr/>
          </p:nvSpPr>
          <p:spPr bwMode="auto">
            <a:xfrm>
              <a:off x="466"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54" name="Line 68">
              <a:extLst>
                <a:ext uri="{FF2B5EF4-FFF2-40B4-BE49-F238E27FC236}">
                  <a16:creationId xmlns:a16="http://schemas.microsoft.com/office/drawing/2014/main" id="{1B17AC21-1F69-21B3-44EF-65782DBEDBCD}"/>
                </a:ext>
              </a:extLst>
            </p:cNvPr>
            <p:cNvSpPr>
              <a:spLocks noChangeShapeType="1"/>
            </p:cNvSpPr>
            <p:nvPr/>
          </p:nvSpPr>
          <p:spPr bwMode="auto">
            <a:xfrm>
              <a:off x="487"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55" name="Line 69">
              <a:extLst>
                <a:ext uri="{FF2B5EF4-FFF2-40B4-BE49-F238E27FC236}">
                  <a16:creationId xmlns:a16="http://schemas.microsoft.com/office/drawing/2014/main" id="{95683241-4251-1E00-1146-1A0FFA9570B7}"/>
                </a:ext>
              </a:extLst>
            </p:cNvPr>
            <p:cNvSpPr>
              <a:spLocks noChangeShapeType="1"/>
            </p:cNvSpPr>
            <p:nvPr/>
          </p:nvSpPr>
          <p:spPr bwMode="auto">
            <a:xfrm>
              <a:off x="505"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56" name="Line 70">
              <a:extLst>
                <a:ext uri="{FF2B5EF4-FFF2-40B4-BE49-F238E27FC236}">
                  <a16:creationId xmlns:a16="http://schemas.microsoft.com/office/drawing/2014/main" id="{506E3985-D4BE-3DCA-A508-8DFB53AEFD1A}"/>
                </a:ext>
              </a:extLst>
            </p:cNvPr>
            <p:cNvSpPr>
              <a:spLocks noChangeShapeType="1"/>
            </p:cNvSpPr>
            <p:nvPr/>
          </p:nvSpPr>
          <p:spPr bwMode="auto">
            <a:xfrm>
              <a:off x="527"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57" name="Line 71">
              <a:extLst>
                <a:ext uri="{FF2B5EF4-FFF2-40B4-BE49-F238E27FC236}">
                  <a16:creationId xmlns:a16="http://schemas.microsoft.com/office/drawing/2014/main" id="{F439E23D-C151-82D0-AAEF-C380D0208669}"/>
                </a:ext>
              </a:extLst>
            </p:cNvPr>
            <p:cNvSpPr>
              <a:spLocks noChangeShapeType="1"/>
            </p:cNvSpPr>
            <p:nvPr/>
          </p:nvSpPr>
          <p:spPr bwMode="auto">
            <a:xfrm>
              <a:off x="567"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58" name="Line 72">
              <a:extLst>
                <a:ext uri="{FF2B5EF4-FFF2-40B4-BE49-F238E27FC236}">
                  <a16:creationId xmlns:a16="http://schemas.microsoft.com/office/drawing/2014/main" id="{055CBB66-B0B8-B7D8-5D2A-B5FCDD7428FE}"/>
                </a:ext>
              </a:extLst>
            </p:cNvPr>
            <p:cNvSpPr>
              <a:spLocks noChangeShapeType="1"/>
            </p:cNvSpPr>
            <p:nvPr/>
          </p:nvSpPr>
          <p:spPr bwMode="auto">
            <a:xfrm>
              <a:off x="585"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59" name="Line 73">
              <a:extLst>
                <a:ext uri="{FF2B5EF4-FFF2-40B4-BE49-F238E27FC236}">
                  <a16:creationId xmlns:a16="http://schemas.microsoft.com/office/drawing/2014/main" id="{43B31618-9E3D-1DD5-826D-CCB5129C8098}"/>
                </a:ext>
              </a:extLst>
            </p:cNvPr>
            <p:cNvSpPr>
              <a:spLocks noChangeShapeType="1"/>
            </p:cNvSpPr>
            <p:nvPr/>
          </p:nvSpPr>
          <p:spPr bwMode="auto">
            <a:xfrm>
              <a:off x="606"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60" name="Line 74">
              <a:extLst>
                <a:ext uri="{FF2B5EF4-FFF2-40B4-BE49-F238E27FC236}">
                  <a16:creationId xmlns:a16="http://schemas.microsoft.com/office/drawing/2014/main" id="{A721B0CA-46D5-2678-30E8-AB47000AF97B}"/>
                </a:ext>
              </a:extLst>
            </p:cNvPr>
            <p:cNvSpPr>
              <a:spLocks noChangeShapeType="1"/>
            </p:cNvSpPr>
            <p:nvPr/>
          </p:nvSpPr>
          <p:spPr bwMode="auto">
            <a:xfrm>
              <a:off x="624"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61" name="Line 75">
              <a:extLst>
                <a:ext uri="{FF2B5EF4-FFF2-40B4-BE49-F238E27FC236}">
                  <a16:creationId xmlns:a16="http://schemas.microsoft.com/office/drawing/2014/main" id="{0A447212-47BD-86CE-7898-B0A475F42267}"/>
                </a:ext>
              </a:extLst>
            </p:cNvPr>
            <p:cNvSpPr>
              <a:spLocks noChangeShapeType="1"/>
            </p:cNvSpPr>
            <p:nvPr/>
          </p:nvSpPr>
          <p:spPr bwMode="auto">
            <a:xfrm>
              <a:off x="664"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62" name="Line 76">
              <a:extLst>
                <a:ext uri="{FF2B5EF4-FFF2-40B4-BE49-F238E27FC236}">
                  <a16:creationId xmlns:a16="http://schemas.microsoft.com/office/drawing/2014/main" id="{7D956372-7E63-4400-92F0-F303F444F146}"/>
                </a:ext>
              </a:extLst>
            </p:cNvPr>
            <p:cNvSpPr>
              <a:spLocks noChangeShapeType="1"/>
            </p:cNvSpPr>
            <p:nvPr/>
          </p:nvSpPr>
          <p:spPr bwMode="auto">
            <a:xfrm>
              <a:off x="686"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63" name="Line 77">
              <a:extLst>
                <a:ext uri="{FF2B5EF4-FFF2-40B4-BE49-F238E27FC236}">
                  <a16:creationId xmlns:a16="http://schemas.microsoft.com/office/drawing/2014/main" id="{EE54F48F-BBD0-8F5E-0975-91DF0156D0E8}"/>
                </a:ext>
              </a:extLst>
            </p:cNvPr>
            <p:cNvSpPr>
              <a:spLocks noChangeShapeType="1"/>
            </p:cNvSpPr>
            <p:nvPr/>
          </p:nvSpPr>
          <p:spPr bwMode="auto">
            <a:xfrm>
              <a:off x="704"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64" name="Line 78">
              <a:extLst>
                <a:ext uri="{FF2B5EF4-FFF2-40B4-BE49-F238E27FC236}">
                  <a16:creationId xmlns:a16="http://schemas.microsoft.com/office/drawing/2014/main" id="{917FC213-D3F8-7872-639B-1003B7B6E90D}"/>
                </a:ext>
              </a:extLst>
            </p:cNvPr>
            <p:cNvSpPr>
              <a:spLocks noChangeShapeType="1"/>
            </p:cNvSpPr>
            <p:nvPr/>
          </p:nvSpPr>
          <p:spPr bwMode="auto">
            <a:xfrm>
              <a:off x="722"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65" name="Line 79">
              <a:extLst>
                <a:ext uri="{FF2B5EF4-FFF2-40B4-BE49-F238E27FC236}">
                  <a16:creationId xmlns:a16="http://schemas.microsoft.com/office/drawing/2014/main" id="{283B08B6-6250-DCE6-65E0-80492E4818A5}"/>
                </a:ext>
              </a:extLst>
            </p:cNvPr>
            <p:cNvSpPr>
              <a:spLocks noChangeShapeType="1"/>
            </p:cNvSpPr>
            <p:nvPr/>
          </p:nvSpPr>
          <p:spPr bwMode="auto">
            <a:xfrm>
              <a:off x="762"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66" name="Line 80">
              <a:extLst>
                <a:ext uri="{FF2B5EF4-FFF2-40B4-BE49-F238E27FC236}">
                  <a16:creationId xmlns:a16="http://schemas.microsoft.com/office/drawing/2014/main" id="{B29713C2-8682-E082-0529-B87B3317998C}"/>
                </a:ext>
              </a:extLst>
            </p:cNvPr>
            <p:cNvSpPr>
              <a:spLocks noChangeShapeType="1"/>
            </p:cNvSpPr>
            <p:nvPr/>
          </p:nvSpPr>
          <p:spPr bwMode="auto">
            <a:xfrm>
              <a:off x="783"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67" name="Line 81">
              <a:extLst>
                <a:ext uri="{FF2B5EF4-FFF2-40B4-BE49-F238E27FC236}">
                  <a16:creationId xmlns:a16="http://schemas.microsoft.com/office/drawing/2014/main" id="{B48521B7-67DB-59FC-52CE-B7A3B8F5D87A}"/>
                </a:ext>
              </a:extLst>
            </p:cNvPr>
            <p:cNvSpPr>
              <a:spLocks noChangeShapeType="1"/>
            </p:cNvSpPr>
            <p:nvPr/>
          </p:nvSpPr>
          <p:spPr bwMode="auto">
            <a:xfrm>
              <a:off x="801"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68" name="Line 82">
              <a:extLst>
                <a:ext uri="{FF2B5EF4-FFF2-40B4-BE49-F238E27FC236}">
                  <a16:creationId xmlns:a16="http://schemas.microsoft.com/office/drawing/2014/main" id="{777912B9-B772-CE21-A381-C06DD881B321}"/>
                </a:ext>
              </a:extLst>
            </p:cNvPr>
            <p:cNvSpPr>
              <a:spLocks noChangeShapeType="1"/>
            </p:cNvSpPr>
            <p:nvPr/>
          </p:nvSpPr>
          <p:spPr bwMode="auto">
            <a:xfrm>
              <a:off x="823"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69" name="Line 83">
              <a:extLst>
                <a:ext uri="{FF2B5EF4-FFF2-40B4-BE49-F238E27FC236}">
                  <a16:creationId xmlns:a16="http://schemas.microsoft.com/office/drawing/2014/main" id="{C56C5350-65FD-E992-6976-B00AAB4C9C9F}"/>
                </a:ext>
              </a:extLst>
            </p:cNvPr>
            <p:cNvSpPr>
              <a:spLocks noChangeShapeType="1"/>
            </p:cNvSpPr>
            <p:nvPr/>
          </p:nvSpPr>
          <p:spPr bwMode="auto">
            <a:xfrm>
              <a:off x="863"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70" name="Line 84">
              <a:extLst>
                <a:ext uri="{FF2B5EF4-FFF2-40B4-BE49-F238E27FC236}">
                  <a16:creationId xmlns:a16="http://schemas.microsoft.com/office/drawing/2014/main" id="{DA588CBB-C413-8C28-1B8D-6850423C9C39}"/>
                </a:ext>
              </a:extLst>
            </p:cNvPr>
            <p:cNvSpPr>
              <a:spLocks noChangeShapeType="1"/>
            </p:cNvSpPr>
            <p:nvPr/>
          </p:nvSpPr>
          <p:spPr bwMode="auto">
            <a:xfrm>
              <a:off x="881"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71" name="Line 85">
              <a:extLst>
                <a:ext uri="{FF2B5EF4-FFF2-40B4-BE49-F238E27FC236}">
                  <a16:creationId xmlns:a16="http://schemas.microsoft.com/office/drawing/2014/main" id="{2347DEBE-A3D1-1A52-E02A-EE8C924E24AB}"/>
                </a:ext>
              </a:extLst>
            </p:cNvPr>
            <p:cNvSpPr>
              <a:spLocks noChangeShapeType="1"/>
            </p:cNvSpPr>
            <p:nvPr/>
          </p:nvSpPr>
          <p:spPr bwMode="auto">
            <a:xfrm>
              <a:off x="902"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72" name="Line 86">
              <a:extLst>
                <a:ext uri="{FF2B5EF4-FFF2-40B4-BE49-F238E27FC236}">
                  <a16:creationId xmlns:a16="http://schemas.microsoft.com/office/drawing/2014/main" id="{6AC447C7-059D-0A2E-50A5-7B38B8432D95}"/>
                </a:ext>
              </a:extLst>
            </p:cNvPr>
            <p:cNvSpPr>
              <a:spLocks noChangeShapeType="1"/>
            </p:cNvSpPr>
            <p:nvPr/>
          </p:nvSpPr>
          <p:spPr bwMode="auto">
            <a:xfrm>
              <a:off x="920"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73" name="Line 87">
              <a:extLst>
                <a:ext uri="{FF2B5EF4-FFF2-40B4-BE49-F238E27FC236}">
                  <a16:creationId xmlns:a16="http://schemas.microsoft.com/office/drawing/2014/main" id="{16AC3787-5605-4453-1E2A-F5FB50697484}"/>
                </a:ext>
              </a:extLst>
            </p:cNvPr>
            <p:cNvSpPr>
              <a:spLocks noChangeShapeType="1"/>
            </p:cNvSpPr>
            <p:nvPr/>
          </p:nvSpPr>
          <p:spPr bwMode="auto">
            <a:xfrm>
              <a:off x="960"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74" name="Line 88">
              <a:extLst>
                <a:ext uri="{FF2B5EF4-FFF2-40B4-BE49-F238E27FC236}">
                  <a16:creationId xmlns:a16="http://schemas.microsoft.com/office/drawing/2014/main" id="{4804CC3D-2448-82FD-7AF7-2E246BDD2503}"/>
                </a:ext>
              </a:extLst>
            </p:cNvPr>
            <p:cNvSpPr>
              <a:spLocks noChangeShapeType="1"/>
            </p:cNvSpPr>
            <p:nvPr/>
          </p:nvSpPr>
          <p:spPr bwMode="auto">
            <a:xfrm>
              <a:off x="982"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75" name="Line 89">
              <a:extLst>
                <a:ext uri="{FF2B5EF4-FFF2-40B4-BE49-F238E27FC236}">
                  <a16:creationId xmlns:a16="http://schemas.microsoft.com/office/drawing/2014/main" id="{CE4ABBAB-E896-6852-9A51-93DB0B3F0A15}"/>
                </a:ext>
              </a:extLst>
            </p:cNvPr>
            <p:cNvSpPr>
              <a:spLocks noChangeShapeType="1"/>
            </p:cNvSpPr>
            <p:nvPr/>
          </p:nvSpPr>
          <p:spPr bwMode="auto">
            <a:xfrm>
              <a:off x="1000"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76" name="Line 90">
              <a:extLst>
                <a:ext uri="{FF2B5EF4-FFF2-40B4-BE49-F238E27FC236}">
                  <a16:creationId xmlns:a16="http://schemas.microsoft.com/office/drawing/2014/main" id="{DBD8AA11-1379-F199-59D4-B294BE2E12D1}"/>
                </a:ext>
              </a:extLst>
            </p:cNvPr>
            <p:cNvSpPr>
              <a:spLocks noChangeShapeType="1"/>
            </p:cNvSpPr>
            <p:nvPr/>
          </p:nvSpPr>
          <p:spPr bwMode="auto">
            <a:xfrm>
              <a:off x="1021"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77" name="Line 91">
              <a:extLst>
                <a:ext uri="{FF2B5EF4-FFF2-40B4-BE49-F238E27FC236}">
                  <a16:creationId xmlns:a16="http://schemas.microsoft.com/office/drawing/2014/main" id="{49A924CC-52FA-DA5B-933F-5C56CA2051CF}"/>
                </a:ext>
              </a:extLst>
            </p:cNvPr>
            <p:cNvSpPr>
              <a:spLocks noChangeShapeType="1"/>
            </p:cNvSpPr>
            <p:nvPr/>
          </p:nvSpPr>
          <p:spPr bwMode="auto">
            <a:xfrm>
              <a:off x="1061"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78" name="Line 92">
              <a:extLst>
                <a:ext uri="{FF2B5EF4-FFF2-40B4-BE49-F238E27FC236}">
                  <a16:creationId xmlns:a16="http://schemas.microsoft.com/office/drawing/2014/main" id="{FA00A862-20E8-5674-3C87-64D2F2758FA0}"/>
                </a:ext>
              </a:extLst>
            </p:cNvPr>
            <p:cNvSpPr>
              <a:spLocks noChangeShapeType="1"/>
            </p:cNvSpPr>
            <p:nvPr/>
          </p:nvSpPr>
          <p:spPr bwMode="auto">
            <a:xfrm>
              <a:off x="1079"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79" name="Line 93">
              <a:extLst>
                <a:ext uri="{FF2B5EF4-FFF2-40B4-BE49-F238E27FC236}">
                  <a16:creationId xmlns:a16="http://schemas.microsoft.com/office/drawing/2014/main" id="{A29E96DF-1EE2-7CFA-53CE-811FF4956AA7}"/>
                </a:ext>
              </a:extLst>
            </p:cNvPr>
            <p:cNvSpPr>
              <a:spLocks noChangeShapeType="1"/>
            </p:cNvSpPr>
            <p:nvPr/>
          </p:nvSpPr>
          <p:spPr bwMode="auto">
            <a:xfrm>
              <a:off x="1101"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80" name="Line 94">
              <a:extLst>
                <a:ext uri="{FF2B5EF4-FFF2-40B4-BE49-F238E27FC236}">
                  <a16:creationId xmlns:a16="http://schemas.microsoft.com/office/drawing/2014/main" id="{0E796F94-FC00-A1C1-5902-0986161F022B}"/>
                </a:ext>
              </a:extLst>
            </p:cNvPr>
            <p:cNvSpPr>
              <a:spLocks noChangeShapeType="1"/>
            </p:cNvSpPr>
            <p:nvPr/>
          </p:nvSpPr>
          <p:spPr bwMode="auto">
            <a:xfrm>
              <a:off x="1119"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81" name="Line 95">
              <a:extLst>
                <a:ext uri="{FF2B5EF4-FFF2-40B4-BE49-F238E27FC236}">
                  <a16:creationId xmlns:a16="http://schemas.microsoft.com/office/drawing/2014/main" id="{1D781B78-44DD-631F-CAD2-7718227D268D}"/>
                </a:ext>
              </a:extLst>
            </p:cNvPr>
            <p:cNvSpPr>
              <a:spLocks noChangeShapeType="1"/>
            </p:cNvSpPr>
            <p:nvPr/>
          </p:nvSpPr>
          <p:spPr bwMode="auto">
            <a:xfrm>
              <a:off x="1159"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82" name="Line 96">
              <a:extLst>
                <a:ext uri="{FF2B5EF4-FFF2-40B4-BE49-F238E27FC236}">
                  <a16:creationId xmlns:a16="http://schemas.microsoft.com/office/drawing/2014/main" id="{4A419108-5816-9CDD-9F21-169C0B54A454}"/>
                </a:ext>
              </a:extLst>
            </p:cNvPr>
            <p:cNvSpPr>
              <a:spLocks noChangeShapeType="1"/>
            </p:cNvSpPr>
            <p:nvPr/>
          </p:nvSpPr>
          <p:spPr bwMode="auto">
            <a:xfrm>
              <a:off x="1180"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83" name="Line 97">
              <a:extLst>
                <a:ext uri="{FF2B5EF4-FFF2-40B4-BE49-F238E27FC236}">
                  <a16:creationId xmlns:a16="http://schemas.microsoft.com/office/drawing/2014/main" id="{70B0212A-7A64-9AE6-464B-9035AB399117}"/>
                </a:ext>
              </a:extLst>
            </p:cNvPr>
            <p:cNvSpPr>
              <a:spLocks noChangeShapeType="1"/>
            </p:cNvSpPr>
            <p:nvPr/>
          </p:nvSpPr>
          <p:spPr bwMode="auto">
            <a:xfrm>
              <a:off x="1198"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84" name="Line 98">
              <a:extLst>
                <a:ext uri="{FF2B5EF4-FFF2-40B4-BE49-F238E27FC236}">
                  <a16:creationId xmlns:a16="http://schemas.microsoft.com/office/drawing/2014/main" id="{A8993259-7902-8AF2-0E27-790D25F8D63D}"/>
                </a:ext>
              </a:extLst>
            </p:cNvPr>
            <p:cNvSpPr>
              <a:spLocks noChangeShapeType="1"/>
            </p:cNvSpPr>
            <p:nvPr/>
          </p:nvSpPr>
          <p:spPr bwMode="auto">
            <a:xfrm>
              <a:off x="1220"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85" name="Line 99">
              <a:extLst>
                <a:ext uri="{FF2B5EF4-FFF2-40B4-BE49-F238E27FC236}">
                  <a16:creationId xmlns:a16="http://schemas.microsoft.com/office/drawing/2014/main" id="{52E2E2F1-0C5E-E393-1AE4-4459E05F14E5}"/>
                </a:ext>
              </a:extLst>
            </p:cNvPr>
            <p:cNvSpPr>
              <a:spLocks noChangeShapeType="1"/>
            </p:cNvSpPr>
            <p:nvPr/>
          </p:nvSpPr>
          <p:spPr bwMode="auto">
            <a:xfrm>
              <a:off x="1260"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86" name="Line 100">
              <a:extLst>
                <a:ext uri="{FF2B5EF4-FFF2-40B4-BE49-F238E27FC236}">
                  <a16:creationId xmlns:a16="http://schemas.microsoft.com/office/drawing/2014/main" id="{EC57789D-1FF8-D588-6D10-BDCD3D8D633D}"/>
                </a:ext>
              </a:extLst>
            </p:cNvPr>
            <p:cNvSpPr>
              <a:spLocks noChangeShapeType="1"/>
            </p:cNvSpPr>
            <p:nvPr/>
          </p:nvSpPr>
          <p:spPr bwMode="auto">
            <a:xfrm>
              <a:off x="1278"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87" name="Line 101">
              <a:extLst>
                <a:ext uri="{FF2B5EF4-FFF2-40B4-BE49-F238E27FC236}">
                  <a16:creationId xmlns:a16="http://schemas.microsoft.com/office/drawing/2014/main" id="{D2292E6B-C22B-F0B5-5A92-75635274CF2E}"/>
                </a:ext>
              </a:extLst>
            </p:cNvPr>
            <p:cNvSpPr>
              <a:spLocks noChangeShapeType="1"/>
            </p:cNvSpPr>
            <p:nvPr/>
          </p:nvSpPr>
          <p:spPr bwMode="auto">
            <a:xfrm>
              <a:off x="1299"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88" name="Line 102">
              <a:extLst>
                <a:ext uri="{FF2B5EF4-FFF2-40B4-BE49-F238E27FC236}">
                  <a16:creationId xmlns:a16="http://schemas.microsoft.com/office/drawing/2014/main" id="{FCA68CA0-1A6D-92B3-4E4E-935E26010C32}"/>
                </a:ext>
              </a:extLst>
            </p:cNvPr>
            <p:cNvSpPr>
              <a:spLocks noChangeShapeType="1"/>
            </p:cNvSpPr>
            <p:nvPr/>
          </p:nvSpPr>
          <p:spPr bwMode="auto">
            <a:xfrm>
              <a:off x="1317"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89" name="Line 103">
              <a:extLst>
                <a:ext uri="{FF2B5EF4-FFF2-40B4-BE49-F238E27FC236}">
                  <a16:creationId xmlns:a16="http://schemas.microsoft.com/office/drawing/2014/main" id="{D8B23713-8D4C-8924-C05A-16894D2B1779}"/>
                </a:ext>
              </a:extLst>
            </p:cNvPr>
            <p:cNvSpPr>
              <a:spLocks noChangeShapeType="1"/>
            </p:cNvSpPr>
            <p:nvPr/>
          </p:nvSpPr>
          <p:spPr bwMode="auto">
            <a:xfrm>
              <a:off x="1357"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90" name="Line 104">
              <a:extLst>
                <a:ext uri="{FF2B5EF4-FFF2-40B4-BE49-F238E27FC236}">
                  <a16:creationId xmlns:a16="http://schemas.microsoft.com/office/drawing/2014/main" id="{DDF3D1A2-5820-93FF-52E4-927D0AEC4195}"/>
                </a:ext>
              </a:extLst>
            </p:cNvPr>
            <p:cNvSpPr>
              <a:spLocks noChangeShapeType="1"/>
            </p:cNvSpPr>
            <p:nvPr/>
          </p:nvSpPr>
          <p:spPr bwMode="auto">
            <a:xfrm>
              <a:off x="1379"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91" name="Line 105">
              <a:extLst>
                <a:ext uri="{FF2B5EF4-FFF2-40B4-BE49-F238E27FC236}">
                  <a16:creationId xmlns:a16="http://schemas.microsoft.com/office/drawing/2014/main" id="{FF27D484-827E-FE0B-9BA0-00845CB595A3}"/>
                </a:ext>
              </a:extLst>
            </p:cNvPr>
            <p:cNvSpPr>
              <a:spLocks noChangeShapeType="1"/>
            </p:cNvSpPr>
            <p:nvPr/>
          </p:nvSpPr>
          <p:spPr bwMode="auto">
            <a:xfrm>
              <a:off x="1397"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92" name="Line 106">
              <a:extLst>
                <a:ext uri="{FF2B5EF4-FFF2-40B4-BE49-F238E27FC236}">
                  <a16:creationId xmlns:a16="http://schemas.microsoft.com/office/drawing/2014/main" id="{2E03823F-B76A-CC3F-8C59-A9F6781B0102}"/>
                </a:ext>
              </a:extLst>
            </p:cNvPr>
            <p:cNvSpPr>
              <a:spLocks noChangeShapeType="1"/>
            </p:cNvSpPr>
            <p:nvPr/>
          </p:nvSpPr>
          <p:spPr bwMode="auto">
            <a:xfrm>
              <a:off x="1418"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93" name="Line 107">
              <a:extLst>
                <a:ext uri="{FF2B5EF4-FFF2-40B4-BE49-F238E27FC236}">
                  <a16:creationId xmlns:a16="http://schemas.microsoft.com/office/drawing/2014/main" id="{42981D6F-B14D-0720-8084-D031F2A13D1C}"/>
                </a:ext>
              </a:extLst>
            </p:cNvPr>
            <p:cNvSpPr>
              <a:spLocks noChangeShapeType="1"/>
            </p:cNvSpPr>
            <p:nvPr/>
          </p:nvSpPr>
          <p:spPr bwMode="auto">
            <a:xfrm>
              <a:off x="1458"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94" name="Line 108">
              <a:extLst>
                <a:ext uri="{FF2B5EF4-FFF2-40B4-BE49-F238E27FC236}">
                  <a16:creationId xmlns:a16="http://schemas.microsoft.com/office/drawing/2014/main" id="{B94E8385-D91E-6A7E-66EC-F535DEF64F97}"/>
                </a:ext>
              </a:extLst>
            </p:cNvPr>
            <p:cNvSpPr>
              <a:spLocks noChangeShapeType="1"/>
            </p:cNvSpPr>
            <p:nvPr/>
          </p:nvSpPr>
          <p:spPr bwMode="auto">
            <a:xfrm>
              <a:off x="1476"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95" name="Line 109">
              <a:extLst>
                <a:ext uri="{FF2B5EF4-FFF2-40B4-BE49-F238E27FC236}">
                  <a16:creationId xmlns:a16="http://schemas.microsoft.com/office/drawing/2014/main" id="{62B71E69-221E-D932-86E3-B80C3768AC40}"/>
                </a:ext>
              </a:extLst>
            </p:cNvPr>
            <p:cNvSpPr>
              <a:spLocks noChangeShapeType="1"/>
            </p:cNvSpPr>
            <p:nvPr/>
          </p:nvSpPr>
          <p:spPr bwMode="auto">
            <a:xfrm>
              <a:off x="1498"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96" name="Line 110">
              <a:extLst>
                <a:ext uri="{FF2B5EF4-FFF2-40B4-BE49-F238E27FC236}">
                  <a16:creationId xmlns:a16="http://schemas.microsoft.com/office/drawing/2014/main" id="{20E69E0E-E8B2-0BED-9C15-8B2C246AA231}"/>
                </a:ext>
              </a:extLst>
            </p:cNvPr>
            <p:cNvSpPr>
              <a:spLocks noChangeShapeType="1"/>
            </p:cNvSpPr>
            <p:nvPr/>
          </p:nvSpPr>
          <p:spPr bwMode="auto">
            <a:xfrm>
              <a:off x="1516"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97" name="Line 111">
              <a:extLst>
                <a:ext uri="{FF2B5EF4-FFF2-40B4-BE49-F238E27FC236}">
                  <a16:creationId xmlns:a16="http://schemas.microsoft.com/office/drawing/2014/main" id="{EC27F8E3-D38C-222D-2E9A-BCC6634C9253}"/>
                </a:ext>
              </a:extLst>
            </p:cNvPr>
            <p:cNvSpPr>
              <a:spLocks noChangeShapeType="1"/>
            </p:cNvSpPr>
            <p:nvPr/>
          </p:nvSpPr>
          <p:spPr bwMode="auto">
            <a:xfrm>
              <a:off x="1556"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98" name="Line 112">
              <a:extLst>
                <a:ext uri="{FF2B5EF4-FFF2-40B4-BE49-F238E27FC236}">
                  <a16:creationId xmlns:a16="http://schemas.microsoft.com/office/drawing/2014/main" id="{BB976076-3B47-1FDE-469C-C39D0880ACEB}"/>
                </a:ext>
              </a:extLst>
            </p:cNvPr>
            <p:cNvSpPr>
              <a:spLocks noChangeShapeType="1"/>
            </p:cNvSpPr>
            <p:nvPr/>
          </p:nvSpPr>
          <p:spPr bwMode="auto">
            <a:xfrm>
              <a:off x="1574"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499" name="Line 113">
              <a:extLst>
                <a:ext uri="{FF2B5EF4-FFF2-40B4-BE49-F238E27FC236}">
                  <a16:creationId xmlns:a16="http://schemas.microsoft.com/office/drawing/2014/main" id="{3FE64928-3E84-4AAD-2416-EE33B4CC61F9}"/>
                </a:ext>
              </a:extLst>
            </p:cNvPr>
            <p:cNvSpPr>
              <a:spLocks noChangeShapeType="1"/>
            </p:cNvSpPr>
            <p:nvPr/>
          </p:nvSpPr>
          <p:spPr bwMode="auto">
            <a:xfrm>
              <a:off x="1595"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00" name="Line 114">
              <a:extLst>
                <a:ext uri="{FF2B5EF4-FFF2-40B4-BE49-F238E27FC236}">
                  <a16:creationId xmlns:a16="http://schemas.microsoft.com/office/drawing/2014/main" id="{675FD472-D3E5-67E0-749F-DE70BA263110}"/>
                </a:ext>
              </a:extLst>
            </p:cNvPr>
            <p:cNvSpPr>
              <a:spLocks noChangeShapeType="1"/>
            </p:cNvSpPr>
            <p:nvPr/>
          </p:nvSpPr>
          <p:spPr bwMode="auto">
            <a:xfrm>
              <a:off x="1613"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01" name="Line 115">
              <a:extLst>
                <a:ext uri="{FF2B5EF4-FFF2-40B4-BE49-F238E27FC236}">
                  <a16:creationId xmlns:a16="http://schemas.microsoft.com/office/drawing/2014/main" id="{C926D6A9-4426-6278-77B7-F8967E73995E}"/>
                </a:ext>
              </a:extLst>
            </p:cNvPr>
            <p:cNvSpPr>
              <a:spLocks noChangeShapeType="1"/>
            </p:cNvSpPr>
            <p:nvPr/>
          </p:nvSpPr>
          <p:spPr bwMode="auto">
            <a:xfrm>
              <a:off x="1653"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02" name="Line 116">
              <a:extLst>
                <a:ext uri="{FF2B5EF4-FFF2-40B4-BE49-F238E27FC236}">
                  <a16:creationId xmlns:a16="http://schemas.microsoft.com/office/drawing/2014/main" id="{D7E6EB36-65D8-B84B-163C-367AF9BAFC87}"/>
                </a:ext>
              </a:extLst>
            </p:cNvPr>
            <p:cNvSpPr>
              <a:spLocks noChangeShapeType="1"/>
            </p:cNvSpPr>
            <p:nvPr/>
          </p:nvSpPr>
          <p:spPr bwMode="auto">
            <a:xfrm>
              <a:off x="1675"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03" name="Line 117">
              <a:extLst>
                <a:ext uri="{FF2B5EF4-FFF2-40B4-BE49-F238E27FC236}">
                  <a16:creationId xmlns:a16="http://schemas.microsoft.com/office/drawing/2014/main" id="{8584CA7C-BF17-9767-E430-09417D7777C2}"/>
                </a:ext>
              </a:extLst>
            </p:cNvPr>
            <p:cNvSpPr>
              <a:spLocks noChangeShapeType="1"/>
            </p:cNvSpPr>
            <p:nvPr/>
          </p:nvSpPr>
          <p:spPr bwMode="auto">
            <a:xfrm>
              <a:off x="1693"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04" name="Line 118">
              <a:extLst>
                <a:ext uri="{FF2B5EF4-FFF2-40B4-BE49-F238E27FC236}">
                  <a16:creationId xmlns:a16="http://schemas.microsoft.com/office/drawing/2014/main" id="{D88A823D-6AFE-854B-996D-7C594A0803F7}"/>
                </a:ext>
              </a:extLst>
            </p:cNvPr>
            <p:cNvSpPr>
              <a:spLocks noChangeShapeType="1"/>
            </p:cNvSpPr>
            <p:nvPr/>
          </p:nvSpPr>
          <p:spPr bwMode="auto">
            <a:xfrm>
              <a:off x="1714"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05" name="Line 119">
              <a:extLst>
                <a:ext uri="{FF2B5EF4-FFF2-40B4-BE49-F238E27FC236}">
                  <a16:creationId xmlns:a16="http://schemas.microsoft.com/office/drawing/2014/main" id="{40DF9883-7B53-2A69-EB68-51412173504E}"/>
                </a:ext>
              </a:extLst>
            </p:cNvPr>
            <p:cNvSpPr>
              <a:spLocks noChangeShapeType="1"/>
            </p:cNvSpPr>
            <p:nvPr/>
          </p:nvSpPr>
          <p:spPr bwMode="auto">
            <a:xfrm>
              <a:off x="1754"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06" name="Line 120">
              <a:extLst>
                <a:ext uri="{FF2B5EF4-FFF2-40B4-BE49-F238E27FC236}">
                  <a16:creationId xmlns:a16="http://schemas.microsoft.com/office/drawing/2014/main" id="{FBE61571-374B-5330-C247-C401A4FF5123}"/>
                </a:ext>
              </a:extLst>
            </p:cNvPr>
            <p:cNvSpPr>
              <a:spLocks noChangeShapeType="1"/>
            </p:cNvSpPr>
            <p:nvPr/>
          </p:nvSpPr>
          <p:spPr bwMode="auto">
            <a:xfrm>
              <a:off x="1772"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07" name="Line 121">
              <a:extLst>
                <a:ext uri="{FF2B5EF4-FFF2-40B4-BE49-F238E27FC236}">
                  <a16:creationId xmlns:a16="http://schemas.microsoft.com/office/drawing/2014/main" id="{D3B4DE95-2411-1A95-81C1-7C6B546E5B30}"/>
                </a:ext>
              </a:extLst>
            </p:cNvPr>
            <p:cNvSpPr>
              <a:spLocks noChangeShapeType="1"/>
            </p:cNvSpPr>
            <p:nvPr/>
          </p:nvSpPr>
          <p:spPr bwMode="auto">
            <a:xfrm>
              <a:off x="1794"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08" name="Line 122">
              <a:extLst>
                <a:ext uri="{FF2B5EF4-FFF2-40B4-BE49-F238E27FC236}">
                  <a16:creationId xmlns:a16="http://schemas.microsoft.com/office/drawing/2014/main" id="{7432FB3F-7D4A-F748-C160-9C6771D5BF95}"/>
                </a:ext>
              </a:extLst>
            </p:cNvPr>
            <p:cNvSpPr>
              <a:spLocks noChangeShapeType="1"/>
            </p:cNvSpPr>
            <p:nvPr/>
          </p:nvSpPr>
          <p:spPr bwMode="auto">
            <a:xfrm>
              <a:off x="1812"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09" name="Line 123">
              <a:extLst>
                <a:ext uri="{FF2B5EF4-FFF2-40B4-BE49-F238E27FC236}">
                  <a16:creationId xmlns:a16="http://schemas.microsoft.com/office/drawing/2014/main" id="{934B2B4E-3A2F-33D3-EB08-972EBCA22B4B}"/>
                </a:ext>
              </a:extLst>
            </p:cNvPr>
            <p:cNvSpPr>
              <a:spLocks noChangeShapeType="1"/>
            </p:cNvSpPr>
            <p:nvPr/>
          </p:nvSpPr>
          <p:spPr bwMode="auto">
            <a:xfrm>
              <a:off x="1851"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10" name="Line 124">
              <a:extLst>
                <a:ext uri="{FF2B5EF4-FFF2-40B4-BE49-F238E27FC236}">
                  <a16:creationId xmlns:a16="http://schemas.microsoft.com/office/drawing/2014/main" id="{AF3EAB41-C643-ACB4-5226-B4903059CE3E}"/>
                </a:ext>
              </a:extLst>
            </p:cNvPr>
            <p:cNvSpPr>
              <a:spLocks noChangeShapeType="1"/>
            </p:cNvSpPr>
            <p:nvPr/>
          </p:nvSpPr>
          <p:spPr bwMode="auto">
            <a:xfrm>
              <a:off x="1873"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11" name="Line 125">
              <a:extLst>
                <a:ext uri="{FF2B5EF4-FFF2-40B4-BE49-F238E27FC236}">
                  <a16:creationId xmlns:a16="http://schemas.microsoft.com/office/drawing/2014/main" id="{6F6757E8-80A4-2900-B7DF-962F16957007}"/>
                </a:ext>
              </a:extLst>
            </p:cNvPr>
            <p:cNvSpPr>
              <a:spLocks noChangeShapeType="1"/>
            </p:cNvSpPr>
            <p:nvPr/>
          </p:nvSpPr>
          <p:spPr bwMode="auto">
            <a:xfrm>
              <a:off x="1891"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12" name="Line 126">
              <a:extLst>
                <a:ext uri="{FF2B5EF4-FFF2-40B4-BE49-F238E27FC236}">
                  <a16:creationId xmlns:a16="http://schemas.microsoft.com/office/drawing/2014/main" id="{EA38B8E0-8472-8149-B07F-02B4C6423AFD}"/>
                </a:ext>
              </a:extLst>
            </p:cNvPr>
            <p:cNvSpPr>
              <a:spLocks noChangeShapeType="1"/>
            </p:cNvSpPr>
            <p:nvPr/>
          </p:nvSpPr>
          <p:spPr bwMode="auto">
            <a:xfrm>
              <a:off x="1913"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13" name="Line 127">
              <a:extLst>
                <a:ext uri="{FF2B5EF4-FFF2-40B4-BE49-F238E27FC236}">
                  <a16:creationId xmlns:a16="http://schemas.microsoft.com/office/drawing/2014/main" id="{67CE7A1C-4D30-373F-0686-EDB203BEB0A3}"/>
                </a:ext>
              </a:extLst>
            </p:cNvPr>
            <p:cNvSpPr>
              <a:spLocks noChangeShapeType="1"/>
            </p:cNvSpPr>
            <p:nvPr/>
          </p:nvSpPr>
          <p:spPr bwMode="auto">
            <a:xfrm>
              <a:off x="1953"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14" name="Line 128">
              <a:extLst>
                <a:ext uri="{FF2B5EF4-FFF2-40B4-BE49-F238E27FC236}">
                  <a16:creationId xmlns:a16="http://schemas.microsoft.com/office/drawing/2014/main" id="{778C8C6D-DFEB-4187-71B7-D1209EA05C46}"/>
                </a:ext>
              </a:extLst>
            </p:cNvPr>
            <p:cNvSpPr>
              <a:spLocks noChangeShapeType="1"/>
            </p:cNvSpPr>
            <p:nvPr/>
          </p:nvSpPr>
          <p:spPr bwMode="auto">
            <a:xfrm>
              <a:off x="1971"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15" name="Line 129">
              <a:extLst>
                <a:ext uri="{FF2B5EF4-FFF2-40B4-BE49-F238E27FC236}">
                  <a16:creationId xmlns:a16="http://schemas.microsoft.com/office/drawing/2014/main" id="{2AA5D497-D21B-18A8-A4A6-D028444A1A6C}"/>
                </a:ext>
              </a:extLst>
            </p:cNvPr>
            <p:cNvSpPr>
              <a:spLocks noChangeShapeType="1"/>
            </p:cNvSpPr>
            <p:nvPr/>
          </p:nvSpPr>
          <p:spPr bwMode="auto">
            <a:xfrm>
              <a:off x="1992"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16" name="Line 130">
              <a:extLst>
                <a:ext uri="{FF2B5EF4-FFF2-40B4-BE49-F238E27FC236}">
                  <a16:creationId xmlns:a16="http://schemas.microsoft.com/office/drawing/2014/main" id="{3EF94B6F-8B8B-5E54-AE2E-0192363FCDD7}"/>
                </a:ext>
              </a:extLst>
            </p:cNvPr>
            <p:cNvSpPr>
              <a:spLocks noChangeShapeType="1"/>
            </p:cNvSpPr>
            <p:nvPr/>
          </p:nvSpPr>
          <p:spPr bwMode="auto">
            <a:xfrm>
              <a:off x="2010"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17" name="Line 131">
              <a:extLst>
                <a:ext uri="{FF2B5EF4-FFF2-40B4-BE49-F238E27FC236}">
                  <a16:creationId xmlns:a16="http://schemas.microsoft.com/office/drawing/2014/main" id="{AE0DC84E-5851-C756-5F09-D5D733696891}"/>
                </a:ext>
              </a:extLst>
            </p:cNvPr>
            <p:cNvSpPr>
              <a:spLocks noChangeShapeType="1"/>
            </p:cNvSpPr>
            <p:nvPr/>
          </p:nvSpPr>
          <p:spPr bwMode="auto">
            <a:xfrm>
              <a:off x="2050"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18" name="Line 132">
              <a:extLst>
                <a:ext uri="{FF2B5EF4-FFF2-40B4-BE49-F238E27FC236}">
                  <a16:creationId xmlns:a16="http://schemas.microsoft.com/office/drawing/2014/main" id="{5F367A74-E388-0C99-0F6E-4CA98BF3853F}"/>
                </a:ext>
              </a:extLst>
            </p:cNvPr>
            <p:cNvSpPr>
              <a:spLocks noChangeShapeType="1"/>
            </p:cNvSpPr>
            <p:nvPr/>
          </p:nvSpPr>
          <p:spPr bwMode="auto">
            <a:xfrm>
              <a:off x="2072"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19" name="Line 133">
              <a:extLst>
                <a:ext uri="{FF2B5EF4-FFF2-40B4-BE49-F238E27FC236}">
                  <a16:creationId xmlns:a16="http://schemas.microsoft.com/office/drawing/2014/main" id="{30AC76B5-2601-3F96-AB63-3069AC542A7C}"/>
                </a:ext>
              </a:extLst>
            </p:cNvPr>
            <p:cNvSpPr>
              <a:spLocks noChangeShapeType="1"/>
            </p:cNvSpPr>
            <p:nvPr/>
          </p:nvSpPr>
          <p:spPr bwMode="auto">
            <a:xfrm>
              <a:off x="2090"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20" name="Line 134">
              <a:extLst>
                <a:ext uri="{FF2B5EF4-FFF2-40B4-BE49-F238E27FC236}">
                  <a16:creationId xmlns:a16="http://schemas.microsoft.com/office/drawing/2014/main" id="{1A4A5C97-8A65-E003-D666-5011048643DF}"/>
                </a:ext>
              </a:extLst>
            </p:cNvPr>
            <p:cNvSpPr>
              <a:spLocks noChangeShapeType="1"/>
            </p:cNvSpPr>
            <p:nvPr/>
          </p:nvSpPr>
          <p:spPr bwMode="auto">
            <a:xfrm>
              <a:off x="2111"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21" name="Line 135">
              <a:extLst>
                <a:ext uri="{FF2B5EF4-FFF2-40B4-BE49-F238E27FC236}">
                  <a16:creationId xmlns:a16="http://schemas.microsoft.com/office/drawing/2014/main" id="{6F746A78-2E55-D45A-1357-A08DBFC0EB46}"/>
                </a:ext>
              </a:extLst>
            </p:cNvPr>
            <p:cNvSpPr>
              <a:spLocks noChangeShapeType="1"/>
            </p:cNvSpPr>
            <p:nvPr/>
          </p:nvSpPr>
          <p:spPr bwMode="auto">
            <a:xfrm>
              <a:off x="2151"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22" name="Line 136">
              <a:extLst>
                <a:ext uri="{FF2B5EF4-FFF2-40B4-BE49-F238E27FC236}">
                  <a16:creationId xmlns:a16="http://schemas.microsoft.com/office/drawing/2014/main" id="{04710A36-D6EE-C5A9-ACE5-54473B197FCD}"/>
                </a:ext>
              </a:extLst>
            </p:cNvPr>
            <p:cNvSpPr>
              <a:spLocks noChangeShapeType="1"/>
            </p:cNvSpPr>
            <p:nvPr/>
          </p:nvSpPr>
          <p:spPr bwMode="auto">
            <a:xfrm>
              <a:off x="2169"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23" name="Line 137">
              <a:extLst>
                <a:ext uri="{FF2B5EF4-FFF2-40B4-BE49-F238E27FC236}">
                  <a16:creationId xmlns:a16="http://schemas.microsoft.com/office/drawing/2014/main" id="{F4E42154-0B5E-585F-637D-A3C1D0475A9C}"/>
                </a:ext>
              </a:extLst>
            </p:cNvPr>
            <p:cNvSpPr>
              <a:spLocks noChangeShapeType="1"/>
            </p:cNvSpPr>
            <p:nvPr/>
          </p:nvSpPr>
          <p:spPr bwMode="auto">
            <a:xfrm>
              <a:off x="2191"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24" name="Line 138">
              <a:extLst>
                <a:ext uri="{FF2B5EF4-FFF2-40B4-BE49-F238E27FC236}">
                  <a16:creationId xmlns:a16="http://schemas.microsoft.com/office/drawing/2014/main" id="{0798735D-F982-BB30-1054-D410E597C639}"/>
                </a:ext>
              </a:extLst>
            </p:cNvPr>
            <p:cNvSpPr>
              <a:spLocks noChangeShapeType="1"/>
            </p:cNvSpPr>
            <p:nvPr/>
          </p:nvSpPr>
          <p:spPr bwMode="auto">
            <a:xfrm>
              <a:off x="2209"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25" name="Line 139">
              <a:extLst>
                <a:ext uri="{FF2B5EF4-FFF2-40B4-BE49-F238E27FC236}">
                  <a16:creationId xmlns:a16="http://schemas.microsoft.com/office/drawing/2014/main" id="{E46FF23E-FF57-DEE5-5BCC-BA0193FB99EE}"/>
                </a:ext>
              </a:extLst>
            </p:cNvPr>
            <p:cNvSpPr>
              <a:spLocks noChangeShapeType="1"/>
            </p:cNvSpPr>
            <p:nvPr/>
          </p:nvSpPr>
          <p:spPr bwMode="auto">
            <a:xfrm>
              <a:off x="2248"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26" name="Line 140">
              <a:extLst>
                <a:ext uri="{FF2B5EF4-FFF2-40B4-BE49-F238E27FC236}">
                  <a16:creationId xmlns:a16="http://schemas.microsoft.com/office/drawing/2014/main" id="{3605DC63-F32A-7F0B-FEBB-A2A2D920EDFF}"/>
                </a:ext>
              </a:extLst>
            </p:cNvPr>
            <p:cNvSpPr>
              <a:spLocks noChangeShapeType="1"/>
            </p:cNvSpPr>
            <p:nvPr/>
          </p:nvSpPr>
          <p:spPr bwMode="auto">
            <a:xfrm>
              <a:off x="2270"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27" name="Line 141">
              <a:extLst>
                <a:ext uri="{FF2B5EF4-FFF2-40B4-BE49-F238E27FC236}">
                  <a16:creationId xmlns:a16="http://schemas.microsoft.com/office/drawing/2014/main" id="{F5BB6EDF-D34F-22DC-C96B-C77476F693EF}"/>
                </a:ext>
              </a:extLst>
            </p:cNvPr>
            <p:cNvSpPr>
              <a:spLocks noChangeShapeType="1"/>
            </p:cNvSpPr>
            <p:nvPr/>
          </p:nvSpPr>
          <p:spPr bwMode="auto">
            <a:xfrm>
              <a:off x="2288"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28" name="Line 142">
              <a:extLst>
                <a:ext uri="{FF2B5EF4-FFF2-40B4-BE49-F238E27FC236}">
                  <a16:creationId xmlns:a16="http://schemas.microsoft.com/office/drawing/2014/main" id="{1481FBD9-651C-A655-3ADC-BE5C8850CFA1}"/>
                </a:ext>
              </a:extLst>
            </p:cNvPr>
            <p:cNvSpPr>
              <a:spLocks noChangeShapeType="1"/>
            </p:cNvSpPr>
            <p:nvPr/>
          </p:nvSpPr>
          <p:spPr bwMode="auto">
            <a:xfrm>
              <a:off x="2310"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29" name="Line 143">
              <a:extLst>
                <a:ext uri="{FF2B5EF4-FFF2-40B4-BE49-F238E27FC236}">
                  <a16:creationId xmlns:a16="http://schemas.microsoft.com/office/drawing/2014/main" id="{19026ECB-71C9-E8F4-C1C7-7A2508A26D7A}"/>
                </a:ext>
              </a:extLst>
            </p:cNvPr>
            <p:cNvSpPr>
              <a:spLocks noChangeShapeType="1"/>
            </p:cNvSpPr>
            <p:nvPr/>
          </p:nvSpPr>
          <p:spPr bwMode="auto">
            <a:xfrm>
              <a:off x="2350"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30" name="Line 144">
              <a:extLst>
                <a:ext uri="{FF2B5EF4-FFF2-40B4-BE49-F238E27FC236}">
                  <a16:creationId xmlns:a16="http://schemas.microsoft.com/office/drawing/2014/main" id="{6535BBA9-CFC5-4EE5-9756-CF3A2DEB14D6}"/>
                </a:ext>
              </a:extLst>
            </p:cNvPr>
            <p:cNvSpPr>
              <a:spLocks noChangeShapeType="1"/>
            </p:cNvSpPr>
            <p:nvPr/>
          </p:nvSpPr>
          <p:spPr bwMode="auto">
            <a:xfrm>
              <a:off x="2368"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31" name="Line 145">
              <a:extLst>
                <a:ext uri="{FF2B5EF4-FFF2-40B4-BE49-F238E27FC236}">
                  <a16:creationId xmlns:a16="http://schemas.microsoft.com/office/drawing/2014/main" id="{59E57F2B-F0F3-A253-ED89-CE2F74E32A18}"/>
                </a:ext>
              </a:extLst>
            </p:cNvPr>
            <p:cNvSpPr>
              <a:spLocks noChangeShapeType="1"/>
            </p:cNvSpPr>
            <p:nvPr/>
          </p:nvSpPr>
          <p:spPr bwMode="auto">
            <a:xfrm>
              <a:off x="2389"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32" name="Line 146">
              <a:extLst>
                <a:ext uri="{FF2B5EF4-FFF2-40B4-BE49-F238E27FC236}">
                  <a16:creationId xmlns:a16="http://schemas.microsoft.com/office/drawing/2014/main" id="{0D13958D-3D6F-FA48-46C7-088208C8865D}"/>
                </a:ext>
              </a:extLst>
            </p:cNvPr>
            <p:cNvSpPr>
              <a:spLocks noChangeShapeType="1"/>
            </p:cNvSpPr>
            <p:nvPr/>
          </p:nvSpPr>
          <p:spPr bwMode="auto">
            <a:xfrm>
              <a:off x="2407"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33" name="Line 147">
              <a:extLst>
                <a:ext uri="{FF2B5EF4-FFF2-40B4-BE49-F238E27FC236}">
                  <a16:creationId xmlns:a16="http://schemas.microsoft.com/office/drawing/2014/main" id="{E56A5073-E91F-F9B9-791F-8D70F8D8B3DB}"/>
                </a:ext>
              </a:extLst>
            </p:cNvPr>
            <p:cNvSpPr>
              <a:spLocks noChangeShapeType="1"/>
            </p:cNvSpPr>
            <p:nvPr/>
          </p:nvSpPr>
          <p:spPr bwMode="auto">
            <a:xfrm>
              <a:off x="2447"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34" name="Line 148">
              <a:extLst>
                <a:ext uri="{FF2B5EF4-FFF2-40B4-BE49-F238E27FC236}">
                  <a16:creationId xmlns:a16="http://schemas.microsoft.com/office/drawing/2014/main" id="{5D882618-BFB8-C40D-C5D0-DEE4270F0363}"/>
                </a:ext>
              </a:extLst>
            </p:cNvPr>
            <p:cNvSpPr>
              <a:spLocks noChangeShapeType="1"/>
            </p:cNvSpPr>
            <p:nvPr/>
          </p:nvSpPr>
          <p:spPr bwMode="auto">
            <a:xfrm>
              <a:off x="2465"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35" name="Line 149">
              <a:extLst>
                <a:ext uri="{FF2B5EF4-FFF2-40B4-BE49-F238E27FC236}">
                  <a16:creationId xmlns:a16="http://schemas.microsoft.com/office/drawing/2014/main" id="{0F274235-1BF8-52CF-57DC-A81A73197EC6}"/>
                </a:ext>
              </a:extLst>
            </p:cNvPr>
            <p:cNvSpPr>
              <a:spLocks noChangeShapeType="1"/>
            </p:cNvSpPr>
            <p:nvPr/>
          </p:nvSpPr>
          <p:spPr bwMode="auto">
            <a:xfrm>
              <a:off x="2487"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36" name="Line 150">
              <a:extLst>
                <a:ext uri="{FF2B5EF4-FFF2-40B4-BE49-F238E27FC236}">
                  <a16:creationId xmlns:a16="http://schemas.microsoft.com/office/drawing/2014/main" id="{4ECD98A4-4A1E-8A8E-7E82-7D3B5B50F6A0}"/>
                </a:ext>
              </a:extLst>
            </p:cNvPr>
            <p:cNvSpPr>
              <a:spLocks noChangeShapeType="1"/>
            </p:cNvSpPr>
            <p:nvPr/>
          </p:nvSpPr>
          <p:spPr bwMode="auto">
            <a:xfrm>
              <a:off x="2505"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37" name="Line 151">
              <a:extLst>
                <a:ext uri="{FF2B5EF4-FFF2-40B4-BE49-F238E27FC236}">
                  <a16:creationId xmlns:a16="http://schemas.microsoft.com/office/drawing/2014/main" id="{CE5D1642-F8A9-3A32-C1EA-A6EB6A75A7AB}"/>
                </a:ext>
              </a:extLst>
            </p:cNvPr>
            <p:cNvSpPr>
              <a:spLocks noChangeShapeType="1"/>
            </p:cNvSpPr>
            <p:nvPr/>
          </p:nvSpPr>
          <p:spPr bwMode="auto">
            <a:xfrm>
              <a:off x="2544"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38" name="Line 152">
              <a:extLst>
                <a:ext uri="{FF2B5EF4-FFF2-40B4-BE49-F238E27FC236}">
                  <a16:creationId xmlns:a16="http://schemas.microsoft.com/office/drawing/2014/main" id="{2EF3E7F0-8717-4830-E5F7-BF01B305B1EF}"/>
                </a:ext>
              </a:extLst>
            </p:cNvPr>
            <p:cNvSpPr>
              <a:spLocks noChangeShapeType="1"/>
            </p:cNvSpPr>
            <p:nvPr/>
          </p:nvSpPr>
          <p:spPr bwMode="auto">
            <a:xfrm>
              <a:off x="2566"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39" name="Line 153">
              <a:extLst>
                <a:ext uri="{FF2B5EF4-FFF2-40B4-BE49-F238E27FC236}">
                  <a16:creationId xmlns:a16="http://schemas.microsoft.com/office/drawing/2014/main" id="{0AA16B4D-203A-E727-616C-935DF5E311BC}"/>
                </a:ext>
              </a:extLst>
            </p:cNvPr>
            <p:cNvSpPr>
              <a:spLocks noChangeShapeType="1"/>
            </p:cNvSpPr>
            <p:nvPr/>
          </p:nvSpPr>
          <p:spPr bwMode="auto">
            <a:xfrm>
              <a:off x="2584"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40" name="Line 154">
              <a:extLst>
                <a:ext uri="{FF2B5EF4-FFF2-40B4-BE49-F238E27FC236}">
                  <a16:creationId xmlns:a16="http://schemas.microsoft.com/office/drawing/2014/main" id="{CE8B9C74-78FF-4360-00B7-6480BD5C0221}"/>
                </a:ext>
              </a:extLst>
            </p:cNvPr>
            <p:cNvSpPr>
              <a:spLocks noChangeShapeType="1"/>
            </p:cNvSpPr>
            <p:nvPr/>
          </p:nvSpPr>
          <p:spPr bwMode="auto">
            <a:xfrm>
              <a:off x="2606"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41" name="Line 155">
              <a:extLst>
                <a:ext uri="{FF2B5EF4-FFF2-40B4-BE49-F238E27FC236}">
                  <a16:creationId xmlns:a16="http://schemas.microsoft.com/office/drawing/2014/main" id="{FE6D6575-0E26-312C-B8BF-38AB7A55E484}"/>
                </a:ext>
              </a:extLst>
            </p:cNvPr>
            <p:cNvSpPr>
              <a:spLocks noChangeShapeType="1"/>
            </p:cNvSpPr>
            <p:nvPr/>
          </p:nvSpPr>
          <p:spPr bwMode="auto">
            <a:xfrm>
              <a:off x="2645"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42" name="Line 156">
              <a:extLst>
                <a:ext uri="{FF2B5EF4-FFF2-40B4-BE49-F238E27FC236}">
                  <a16:creationId xmlns:a16="http://schemas.microsoft.com/office/drawing/2014/main" id="{7DDAF244-9946-FE00-4EC1-D1824F90FCC9}"/>
                </a:ext>
              </a:extLst>
            </p:cNvPr>
            <p:cNvSpPr>
              <a:spLocks noChangeShapeType="1"/>
            </p:cNvSpPr>
            <p:nvPr/>
          </p:nvSpPr>
          <p:spPr bwMode="auto">
            <a:xfrm>
              <a:off x="2664"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43" name="Line 157">
              <a:extLst>
                <a:ext uri="{FF2B5EF4-FFF2-40B4-BE49-F238E27FC236}">
                  <a16:creationId xmlns:a16="http://schemas.microsoft.com/office/drawing/2014/main" id="{95D7BDF2-5DDD-CB65-555F-3485623A4651}"/>
                </a:ext>
              </a:extLst>
            </p:cNvPr>
            <p:cNvSpPr>
              <a:spLocks noChangeShapeType="1"/>
            </p:cNvSpPr>
            <p:nvPr/>
          </p:nvSpPr>
          <p:spPr bwMode="auto">
            <a:xfrm>
              <a:off x="2685"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44" name="Line 158">
              <a:extLst>
                <a:ext uri="{FF2B5EF4-FFF2-40B4-BE49-F238E27FC236}">
                  <a16:creationId xmlns:a16="http://schemas.microsoft.com/office/drawing/2014/main" id="{57538244-EB94-157A-BCC9-2978E8A7A1AD}"/>
                </a:ext>
              </a:extLst>
            </p:cNvPr>
            <p:cNvSpPr>
              <a:spLocks noChangeShapeType="1"/>
            </p:cNvSpPr>
            <p:nvPr/>
          </p:nvSpPr>
          <p:spPr bwMode="auto">
            <a:xfrm>
              <a:off x="2703"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45" name="Line 159">
              <a:extLst>
                <a:ext uri="{FF2B5EF4-FFF2-40B4-BE49-F238E27FC236}">
                  <a16:creationId xmlns:a16="http://schemas.microsoft.com/office/drawing/2014/main" id="{F12600E7-E02B-F841-3146-E00C80BEFAA5}"/>
                </a:ext>
              </a:extLst>
            </p:cNvPr>
            <p:cNvSpPr>
              <a:spLocks noChangeShapeType="1"/>
            </p:cNvSpPr>
            <p:nvPr/>
          </p:nvSpPr>
          <p:spPr bwMode="auto">
            <a:xfrm>
              <a:off x="2743"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46" name="Line 160">
              <a:extLst>
                <a:ext uri="{FF2B5EF4-FFF2-40B4-BE49-F238E27FC236}">
                  <a16:creationId xmlns:a16="http://schemas.microsoft.com/office/drawing/2014/main" id="{A53B0D26-294E-C885-9AEF-506336A9E482}"/>
                </a:ext>
              </a:extLst>
            </p:cNvPr>
            <p:cNvSpPr>
              <a:spLocks noChangeShapeType="1"/>
            </p:cNvSpPr>
            <p:nvPr/>
          </p:nvSpPr>
          <p:spPr bwMode="auto">
            <a:xfrm>
              <a:off x="2765"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47" name="Line 161">
              <a:extLst>
                <a:ext uri="{FF2B5EF4-FFF2-40B4-BE49-F238E27FC236}">
                  <a16:creationId xmlns:a16="http://schemas.microsoft.com/office/drawing/2014/main" id="{96B52E0F-861D-5913-B0D7-6B0EC8BD708E}"/>
                </a:ext>
              </a:extLst>
            </p:cNvPr>
            <p:cNvSpPr>
              <a:spLocks noChangeShapeType="1"/>
            </p:cNvSpPr>
            <p:nvPr/>
          </p:nvSpPr>
          <p:spPr bwMode="auto">
            <a:xfrm>
              <a:off x="2783"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48" name="Line 162">
              <a:extLst>
                <a:ext uri="{FF2B5EF4-FFF2-40B4-BE49-F238E27FC236}">
                  <a16:creationId xmlns:a16="http://schemas.microsoft.com/office/drawing/2014/main" id="{FE66243F-883C-6E6E-4DDC-F65C88264BDA}"/>
                </a:ext>
              </a:extLst>
            </p:cNvPr>
            <p:cNvSpPr>
              <a:spLocks noChangeShapeType="1"/>
            </p:cNvSpPr>
            <p:nvPr/>
          </p:nvSpPr>
          <p:spPr bwMode="auto">
            <a:xfrm>
              <a:off x="2804"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49" name="Line 163">
              <a:extLst>
                <a:ext uri="{FF2B5EF4-FFF2-40B4-BE49-F238E27FC236}">
                  <a16:creationId xmlns:a16="http://schemas.microsoft.com/office/drawing/2014/main" id="{CE997F8A-31D9-13DB-C53A-F93E9D4676BD}"/>
                </a:ext>
              </a:extLst>
            </p:cNvPr>
            <p:cNvSpPr>
              <a:spLocks noChangeShapeType="1"/>
            </p:cNvSpPr>
            <p:nvPr/>
          </p:nvSpPr>
          <p:spPr bwMode="auto">
            <a:xfrm>
              <a:off x="2844"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50" name="Line 164">
              <a:extLst>
                <a:ext uri="{FF2B5EF4-FFF2-40B4-BE49-F238E27FC236}">
                  <a16:creationId xmlns:a16="http://schemas.microsoft.com/office/drawing/2014/main" id="{20259076-5683-83E1-6CBA-CED365978ED2}"/>
                </a:ext>
              </a:extLst>
            </p:cNvPr>
            <p:cNvSpPr>
              <a:spLocks noChangeShapeType="1"/>
            </p:cNvSpPr>
            <p:nvPr/>
          </p:nvSpPr>
          <p:spPr bwMode="auto">
            <a:xfrm>
              <a:off x="2862"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51" name="Line 165">
              <a:extLst>
                <a:ext uri="{FF2B5EF4-FFF2-40B4-BE49-F238E27FC236}">
                  <a16:creationId xmlns:a16="http://schemas.microsoft.com/office/drawing/2014/main" id="{DC2857D6-D571-ED05-9E3D-22EDCC073AF1}"/>
                </a:ext>
              </a:extLst>
            </p:cNvPr>
            <p:cNvSpPr>
              <a:spLocks noChangeShapeType="1"/>
            </p:cNvSpPr>
            <p:nvPr/>
          </p:nvSpPr>
          <p:spPr bwMode="auto">
            <a:xfrm>
              <a:off x="2884"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52" name="Line 166">
              <a:extLst>
                <a:ext uri="{FF2B5EF4-FFF2-40B4-BE49-F238E27FC236}">
                  <a16:creationId xmlns:a16="http://schemas.microsoft.com/office/drawing/2014/main" id="{68E7D1AD-488E-1F08-0EF3-531BF00B7A6C}"/>
                </a:ext>
              </a:extLst>
            </p:cNvPr>
            <p:cNvSpPr>
              <a:spLocks noChangeShapeType="1"/>
            </p:cNvSpPr>
            <p:nvPr/>
          </p:nvSpPr>
          <p:spPr bwMode="auto">
            <a:xfrm>
              <a:off x="2902"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53" name="Line 167">
              <a:extLst>
                <a:ext uri="{FF2B5EF4-FFF2-40B4-BE49-F238E27FC236}">
                  <a16:creationId xmlns:a16="http://schemas.microsoft.com/office/drawing/2014/main" id="{11B31BC8-E450-0E6C-E2DE-1A65EB93266D}"/>
                </a:ext>
              </a:extLst>
            </p:cNvPr>
            <p:cNvSpPr>
              <a:spLocks noChangeShapeType="1"/>
            </p:cNvSpPr>
            <p:nvPr/>
          </p:nvSpPr>
          <p:spPr bwMode="auto">
            <a:xfrm>
              <a:off x="2941"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54" name="Line 168">
              <a:extLst>
                <a:ext uri="{FF2B5EF4-FFF2-40B4-BE49-F238E27FC236}">
                  <a16:creationId xmlns:a16="http://schemas.microsoft.com/office/drawing/2014/main" id="{249FC412-D73E-9B99-29F4-E3CF13AF020D}"/>
                </a:ext>
              </a:extLst>
            </p:cNvPr>
            <p:cNvSpPr>
              <a:spLocks noChangeShapeType="1"/>
            </p:cNvSpPr>
            <p:nvPr/>
          </p:nvSpPr>
          <p:spPr bwMode="auto">
            <a:xfrm>
              <a:off x="2963"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55" name="Line 169">
              <a:extLst>
                <a:ext uri="{FF2B5EF4-FFF2-40B4-BE49-F238E27FC236}">
                  <a16:creationId xmlns:a16="http://schemas.microsoft.com/office/drawing/2014/main" id="{2F06B229-647F-3FF0-E8AB-11F781F3BC34}"/>
                </a:ext>
              </a:extLst>
            </p:cNvPr>
            <p:cNvSpPr>
              <a:spLocks noChangeShapeType="1"/>
            </p:cNvSpPr>
            <p:nvPr/>
          </p:nvSpPr>
          <p:spPr bwMode="auto">
            <a:xfrm>
              <a:off x="2981"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56" name="Line 170">
              <a:extLst>
                <a:ext uri="{FF2B5EF4-FFF2-40B4-BE49-F238E27FC236}">
                  <a16:creationId xmlns:a16="http://schemas.microsoft.com/office/drawing/2014/main" id="{B8FAAC94-AFD6-AE68-993A-37CC963E1E16}"/>
                </a:ext>
              </a:extLst>
            </p:cNvPr>
            <p:cNvSpPr>
              <a:spLocks noChangeShapeType="1"/>
            </p:cNvSpPr>
            <p:nvPr/>
          </p:nvSpPr>
          <p:spPr bwMode="auto">
            <a:xfrm>
              <a:off x="3003"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57" name="Line 171">
              <a:extLst>
                <a:ext uri="{FF2B5EF4-FFF2-40B4-BE49-F238E27FC236}">
                  <a16:creationId xmlns:a16="http://schemas.microsoft.com/office/drawing/2014/main" id="{D74283CA-60E5-353F-C12E-3C3356046FB6}"/>
                </a:ext>
              </a:extLst>
            </p:cNvPr>
            <p:cNvSpPr>
              <a:spLocks noChangeShapeType="1"/>
            </p:cNvSpPr>
            <p:nvPr/>
          </p:nvSpPr>
          <p:spPr bwMode="auto">
            <a:xfrm>
              <a:off x="3042"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58" name="Line 172">
              <a:extLst>
                <a:ext uri="{FF2B5EF4-FFF2-40B4-BE49-F238E27FC236}">
                  <a16:creationId xmlns:a16="http://schemas.microsoft.com/office/drawing/2014/main" id="{C022F70B-5AE6-9EA5-5A8D-FCAF3FDBD32C}"/>
                </a:ext>
              </a:extLst>
            </p:cNvPr>
            <p:cNvSpPr>
              <a:spLocks noChangeShapeType="1"/>
            </p:cNvSpPr>
            <p:nvPr/>
          </p:nvSpPr>
          <p:spPr bwMode="auto">
            <a:xfrm>
              <a:off x="3061"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59" name="Line 173">
              <a:extLst>
                <a:ext uri="{FF2B5EF4-FFF2-40B4-BE49-F238E27FC236}">
                  <a16:creationId xmlns:a16="http://schemas.microsoft.com/office/drawing/2014/main" id="{66CB12D1-0E2B-F416-0F5F-78457544E916}"/>
                </a:ext>
              </a:extLst>
            </p:cNvPr>
            <p:cNvSpPr>
              <a:spLocks noChangeShapeType="1"/>
            </p:cNvSpPr>
            <p:nvPr/>
          </p:nvSpPr>
          <p:spPr bwMode="auto">
            <a:xfrm>
              <a:off x="3082"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60" name="Line 174">
              <a:extLst>
                <a:ext uri="{FF2B5EF4-FFF2-40B4-BE49-F238E27FC236}">
                  <a16:creationId xmlns:a16="http://schemas.microsoft.com/office/drawing/2014/main" id="{73C098D0-29BF-3BD1-4BD4-9D1EF93213BD}"/>
                </a:ext>
              </a:extLst>
            </p:cNvPr>
            <p:cNvSpPr>
              <a:spLocks noChangeShapeType="1"/>
            </p:cNvSpPr>
            <p:nvPr/>
          </p:nvSpPr>
          <p:spPr bwMode="auto">
            <a:xfrm>
              <a:off x="3100"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61" name="Line 175">
              <a:extLst>
                <a:ext uri="{FF2B5EF4-FFF2-40B4-BE49-F238E27FC236}">
                  <a16:creationId xmlns:a16="http://schemas.microsoft.com/office/drawing/2014/main" id="{A79252B2-72A6-2132-227A-1B41226B7CA4}"/>
                </a:ext>
              </a:extLst>
            </p:cNvPr>
            <p:cNvSpPr>
              <a:spLocks noChangeShapeType="1"/>
            </p:cNvSpPr>
            <p:nvPr/>
          </p:nvSpPr>
          <p:spPr bwMode="auto">
            <a:xfrm>
              <a:off x="3140"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62" name="Line 176">
              <a:extLst>
                <a:ext uri="{FF2B5EF4-FFF2-40B4-BE49-F238E27FC236}">
                  <a16:creationId xmlns:a16="http://schemas.microsoft.com/office/drawing/2014/main" id="{C9D8C546-25F6-C22A-92E3-D5411A13C973}"/>
                </a:ext>
              </a:extLst>
            </p:cNvPr>
            <p:cNvSpPr>
              <a:spLocks noChangeShapeType="1"/>
            </p:cNvSpPr>
            <p:nvPr/>
          </p:nvSpPr>
          <p:spPr bwMode="auto">
            <a:xfrm>
              <a:off x="3162"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63" name="Line 177">
              <a:extLst>
                <a:ext uri="{FF2B5EF4-FFF2-40B4-BE49-F238E27FC236}">
                  <a16:creationId xmlns:a16="http://schemas.microsoft.com/office/drawing/2014/main" id="{3526055D-6403-C047-DD4D-3FD8A3986605}"/>
                </a:ext>
              </a:extLst>
            </p:cNvPr>
            <p:cNvSpPr>
              <a:spLocks noChangeShapeType="1"/>
            </p:cNvSpPr>
            <p:nvPr/>
          </p:nvSpPr>
          <p:spPr bwMode="auto">
            <a:xfrm>
              <a:off x="3180"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64" name="Line 178">
              <a:extLst>
                <a:ext uri="{FF2B5EF4-FFF2-40B4-BE49-F238E27FC236}">
                  <a16:creationId xmlns:a16="http://schemas.microsoft.com/office/drawing/2014/main" id="{951DD9B0-5C26-573C-1D9C-3AEFABA4895D}"/>
                </a:ext>
              </a:extLst>
            </p:cNvPr>
            <p:cNvSpPr>
              <a:spLocks noChangeShapeType="1"/>
            </p:cNvSpPr>
            <p:nvPr/>
          </p:nvSpPr>
          <p:spPr bwMode="auto">
            <a:xfrm>
              <a:off x="3201"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65" name="Line 179">
              <a:extLst>
                <a:ext uri="{FF2B5EF4-FFF2-40B4-BE49-F238E27FC236}">
                  <a16:creationId xmlns:a16="http://schemas.microsoft.com/office/drawing/2014/main" id="{A673CFA6-55BA-CE84-D018-A1EA307E8E0F}"/>
                </a:ext>
              </a:extLst>
            </p:cNvPr>
            <p:cNvSpPr>
              <a:spLocks noChangeShapeType="1"/>
            </p:cNvSpPr>
            <p:nvPr/>
          </p:nvSpPr>
          <p:spPr bwMode="auto">
            <a:xfrm>
              <a:off x="3241"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66" name="Line 180">
              <a:extLst>
                <a:ext uri="{FF2B5EF4-FFF2-40B4-BE49-F238E27FC236}">
                  <a16:creationId xmlns:a16="http://schemas.microsoft.com/office/drawing/2014/main" id="{B983FD10-23A6-A7F0-9072-0AED9BFB421A}"/>
                </a:ext>
              </a:extLst>
            </p:cNvPr>
            <p:cNvSpPr>
              <a:spLocks noChangeShapeType="1"/>
            </p:cNvSpPr>
            <p:nvPr/>
          </p:nvSpPr>
          <p:spPr bwMode="auto">
            <a:xfrm>
              <a:off x="3259"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67" name="Line 181">
              <a:extLst>
                <a:ext uri="{FF2B5EF4-FFF2-40B4-BE49-F238E27FC236}">
                  <a16:creationId xmlns:a16="http://schemas.microsoft.com/office/drawing/2014/main" id="{770B2F91-555B-B873-DCFC-492DE061B383}"/>
                </a:ext>
              </a:extLst>
            </p:cNvPr>
            <p:cNvSpPr>
              <a:spLocks noChangeShapeType="1"/>
            </p:cNvSpPr>
            <p:nvPr/>
          </p:nvSpPr>
          <p:spPr bwMode="auto">
            <a:xfrm>
              <a:off x="3277"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68" name="Line 182">
              <a:extLst>
                <a:ext uri="{FF2B5EF4-FFF2-40B4-BE49-F238E27FC236}">
                  <a16:creationId xmlns:a16="http://schemas.microsoft.com/office/drawing/2014/main" id="{3CF87201-EC15-9BED-F8EA-EED1A8FBB535}"/>
                </a:ext>
              </a:extLst>
            </p:cNvPr>
            <p:cNvSpPr>
              <a:spLocks noChangeShapeType="1"/>
            </p:cNvSpPr>
            <p:nvPr/>
          </p:nvSpPr>
          <p:spPr bwMode="auto">
            <a:xfrm>
              <a:off x="3299"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69" name="Line 183">
              <a:extLst>
                <a:ext uri="{FF2B5EF4-FFF2-40B4-BE49-F238E27FC236}">
                  <a16:creationId xmlns:a16="http://schemas.microsoft.com/office/drawing/2014/main" id="{CDB91568-E49F-45C1-51A5-863008D4CAA4}"/>
                </a:ext>
              </a:extLst>
            </p:cNvPr>
            <p:cNvSpPr>
              <a:spLocks noChangeShapeType="1"/>
            </p:cNvSpPr>
            <p:nvPr/>
          </p:nvSpPr>
          <p:spPr bwMode="auto">
            <a:xfrm>
              <a:off x="3338"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70" name="Line 184">
              <a:extLst>
                <a:ext uri="{FF2B5EF4-FFF2-40B4-BE49-F238E27FC236}">
                  <a16:creationId xmlns:a16="http://schemas.microsoft.com/office/drawing/2014/main" id="{249824D6-E7D9-2ADA-9306-BEF6BAB070D6}"/>
                </a:ext>
              </a:extLst>
            </p:cNvPr>
            <p:cNvSpPr>
              <a:spLocks noChangeShapeType="1"/>
            </p:cNvSpPr>
            <p:nvPr/>
          </p:nvSpPr>
          <p:spPr bwMode="auto">
            <a:xfrm>
              <a:off x="3356"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71" name="Line 185">
              <a:extLst>
                <a:ext uri="{FF2B5EF4-FFF2-40B4-BE49-F238E27FC236}">
                  <a16:creationId xmlns:a16="http://schemas.microsoft.com/office/drawing/2014/main" id="{419729C0-4327-33AF-79AB-46176756AB8F}"/>
                </a:ext>
              </a:extLst>
            </p:cNvPr>
            <p:cNvSpPr>
              <a:spLocks noChangeShapeType="1"/>
            </p:cNvSpPr>
            <p:nvPr/>
          </p:nvSpPr>
          <p:spPr bwMode="auto">
            <a:xfrm>
              <a:off x="3378"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72" name="Line 186">
              <a:extLst>
                <a:ext uri="{FF2B5EF4-FFF2-40B4-BE49-F238E27FC236}">
                  <a16:creationId xmlns:a16="http://schemas.microsoft.com/office/drawing/2014/main" id="{327ECBC9-3101-773C-3131-47D00727DCB9}"/>
                </a:ext>
              </a:extLst>
            </p:cNvPr>
            <p:cNvSpPr>
              <a:spLocks noChangeShapeType="1"/>
            </p:cNvSpPr>
            <p:nvPr/>
          </p:nvSpPr>
          <p:spPr bwMode="auto">
            <a:xfrm>
              <a:off x="3396"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73" name="Line 187">
              <a:extLst>
                <a:ext uri="{FF2B5EF4-FFF2-40B4-BE49-F238E27FC236}">
                  <a16:creationId xmlns:a16="http://schemas.microsoft.com/office/drawing/2014/main" id="{56502A7C-5720-5E5D-3ABB-6F3CC59A5F3E}"/>
                </a:ext>
              </a:extLst>
            </p:cNvPr>
            <p:cNvSpPr>
              <a:spLocks noChangeShapeType="1"/>
            </p:cNvSpPr>
            <p:nvPr/>
          </p:nvSpPr>
          <p:spPr bwMode="auto">
            <a:xfrm>
              <a:off x="3436"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74" name="Line 188">
              <a:extLst>
                <a:ext uri="{FF2B5EF4-FFF2-40B4-BE49-F238E27FC236}">
                  <a16:creationId xmlns:a16="http://schemas.microsoft.com/office/drawing/2014/main" id="{A1B2DA32-6C45-B08B-4BBB-62845D5E10D0}"/>
                </a:ext>
              </a:extLst>
            </p:cNvPr>
            <p:cNvSpPr>
              <a:spLocks noChangeShapeType="1"/>
            </p:cNvSpPr>
            <p:nvPr/>
          </p:nvSpPr>
          <p:spPr bwMode="auto">
            <a:xfrm>
              <a:off x="3458"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75" name="Line 189">
              <a:extLst>
                <a:ext uri="{FF2B5EF4-FFF2-40B4-BE49-F238E27FC236}">
                  <a16:creationId xmlns:a16="http://schemas.microsoft.com/office/drawing/2014/main" id="{C091D504-FBE3-3856-F12D-257DA575F14B}"/>
                </a:ext>
              </a:extLst>
            </p:cNvPr>
            <p:cNvSpPr>
              <a:spLocks noChangeShapeType="1"/>
            </p:cNvSpPr>
            <p:nvPr/>
          </p:nvSpPr>
          <p:spPr bwMode="auto">
            <a:xfrm>
              <a:off x="3476"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76" name="Line 190">
              <a:extLst>
                <a:ext uri="{FF2B5EF4-FFF2-40B4-BE49-F238E27FC236}">
                  <a16:creationId xmlns:a16="http://schemas.microsoft.com/office/drawing/2014/main" id="{FA58A546-F8DF-C5EC-AD3A-0CE201F6C16F}"/>
                </a:ext>
              </a:extLst>
            </p:cNvPr>
            <p:cNvSpPr>
              <a:spLocks noChangeShapeType="1"/>
            </p:cNvSpPr>
            <p:nvPr/>
          </p:nvSpPr>
          <p:spPr bwMode="auto">
            <a:xfrm>
              <a:off x="3497"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77" name="Line 191">
              <a:extLst>
                <a:ext uri="{FF2B5EF4-FFF2-40B4-BE49-F238E27FC236}">
                  <a16:creationId xmlns:a16="http://schemas.microsoft.com/office/drawing/2014/main" id="{23657342-EE54-2492-AE9F-8EA73A3D43E8}"/>
                </a:ext>
              </a:extLst>
            </p:cNvPr>
            <p:cNvSpPr>
              <a:spLocks noChangeShapeType="1"/>
            </p:cNvSpPr>
            <p:nvPr/>
          </p:nvSpPr>
          <p:spPr bwMode="auto">
            <a:xfrm>
              <a:off x="3537"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78" name="Line 192">
              <a:extLst>
                <a:ext uri="{FF2B5EF4-FFF2-40B4-BE49-F238E27FC236}">
                  <a16:creationId xmlns:a16="http://schemas.microsoft.com/office/drawing/2014/main" id="{FB688061-6207-599B-BBC5-76ACE5A7E45A}"/>
                </a:ext>
              </a:extLst>
            </p:cNvPr>
            <p:cNvSpPr>
              <a:spLocks noChangeShapeType="1"/>
            </p:cNvSpPr>
            <p:nvPr/>
          </p:nvSpPr>
          <p:spPr bwMode="auto">
            <a:xfrm>
              <a:off x="3555"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79" name="Line 193">
              <a:extLst>
                <a:ext uri="{FF2B5EF4-FFF2-40B4-BE49-F238E27FC236}">
                  <a16:creationId xmlns:a16="http://schemas.microsoft.com/office/drawing/2014/main" id="{8D7D253D-9ABF-1A70-9FBB-1238DABB56CE}"/>
                </a:ext>
              </a:extLst>
            </p:cNvPr>
            <p:cNvSpPr>
              <a:spLocks noChangeShapeType="1"/>
            </p:cNvSpPr>
            <p:nvPr/>
          </p:nvSpPr>
          <p:spPr bwMode="auto">
            <a:xfrm>
              <a:off x="3577"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80" name="Line 194">
              <a:extLst>
                <a:ext uri="{FF2B5EF4-FFF2-40B4-BE49-F238E27FC236}">
                  <a16:creationId xmlns:a16="http://schemas.microsoft.com/office/drawing/2014/main" id="{EDDBD366-CC9C-83AB-431F-A71E151A834F}"/>
                </a:ext>
              </a:extLst>
            </p:cNvPr>
            <p:cNvSpPr>
              <a:spLocks noChangeShapeType="1"/>
            </p:cNvSpPr>
            <p:nvPr/>
          </p:nvSpPr>
          <p:spPr bwMode="auto">
            <a:xfrm>
              <a:off x="3595"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81" name="Line 195">
              <a:extLst>
                <a:ext uri="{FF2B5EF4-FFF2-40B4-BE49-F238E27FC236}">
                  <a16:creationId xmlns:a16="http://schemas.microsoft.com/office/drawing/2014/main" id="{7B57041F-5656-DA1B-9C83-CBB907AC1280}"/>
                </a:ext>
              </a:extLst>
            </p:cNvPr>
            <p:cNvSpPr>
              <a:spLocks noChangeShapeType="1"/>
            </p:cNvSpPr>
            <p:nvPr/>
          </p:nvSpPr>
          <p:spPr bwMode="auto">
            <a:xfrm>
              <a:off x="3634"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82" name="Line 196">
              <a:extLst>
                <a:ext uri="{FF2B5EF4-FFF2-40B4-BE49-F238E27FC236}">
                  <a16:creationId xmlns:a16="http://schemas.microsoft.com/office/drawing/2014/main" id="{EBD2507A-3067-427F-BE26-283F437E803E}"/>
                </a:ext>
              </a:extLst>
            </p:cNvPr>
            <p:cNvSpPr>
              <a:spLocks noChangeShapeType="1"/>
            </p:cNvSpPr>
            <p:nvPr/>
          </p:nvSpPr>
          <p:spPr bwMode="auto">
            <a:xfrm>
              <a:off x="3656"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83" name="Line 197">
              <a:extLst>
                <a:ext uri="{FF2B5EF4-FFF2-40B4-BE49-F238E27FC236}">
                  <a16:creationId xmlns:a16="http://schemas.microsoft.com/office/drawing/2014/main" id="{91BC7941-AEAE-049A-3E04-75072059EA34}"/>
                </a:ext>
              </a:extLst>
            </p:cNvPr>
            <p:cNvSpPr>
              <a:spLocks noChangeShapeType="1"/>
            </p:cNvSpPr>
            <p:nvPr/>
          </p:nvSpPr>
          <p:spPr bwMode="auto">
            <a:xfrm>
              <a:off x="3674"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84" name="Line 198">
              <a:extLst>
                <a:ext uri="{FF2B5EF4-FFF2-40B4-BE49-F238E27FC236}">
                  <a16:creationId xmlns:a16="http://schemas.microsoft.com/office/drawing/2014/main" id="{B7BE44E1-A65C-CF0A-6E74-A7B19224D703}"/>
                </a:ext>
              </a:extLst>
            </p:cNvPr>
            <p:cNvSpPr>
              <a:spLocks noChangeShapeType="1"/>
            </p:cNvSpPr>
            <p:nvPr/>
          </p:nvSpPr>
          <p:spPr bwMode="auto">
            <a:xfrm>
              <a:off x="3696"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85" name="Line 199">
              <a:extLst>
                <a:ext uri="{FF2B5EF4-FFF2-40B4-BE49-F238E27FC236}">
                  <a16:creationId xmlns:a16="http://schemas.microsoft.com/office/drawing/2014/main" id="{1D3A107F-50B9-87CA-E069-3690EFBE2AF3}"/>
                </a:ext>
              </a:extLst>
            </p:cNvPr>
            <p:cNvSpPr>
              <a:spLocks noChangeShapeType="1"/>
            </p:cNvSpPr>
            <p:nvPr/>
          </p:nvSpPr>
          <p:spPr bwMode="auto">
            <a:xfrm>
              <a:off x="3735"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86" name="Line 200">
              <a:extLst>
                <a:ext uri="{FF2B5EF4-FFF2-40B4-BE49-F238E27FC236}">
                  <a16:creationId xmlns:a16="http://schemas.microsoft.com/office/drawing/2014/main" id="{A6B58F14-AFC2-76CF-884A-938F33DAF5FC}"/>
                </a:ext>
              </a:extLst>
            </p:cNvPr>
            <p:cNvSpPr>
              <a:spLocks noChangeShapeType="1"/>
            </p:cNvSpPr>
            <p:nvPr/>
          </p:nvSpPr>
          <p:spPr bwMode="auto">
            <a:xfrm>
              <a:off x="3753"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87" name="Line 201">
              <a:extLst>
                <a:ext uri="{FF2B5EF4-FFF2-40B4-BE49-F238E27FC236}">
                  <a16:creationId xmlns:a16="http://schemas.microsoft.com/office/drawing/2014/main" id="{8612DA4A-3075-59F6-2107-B45DFB56E2C3}"/>
                </a:ext>
              </a:extLst>
            </p:cNvPr>
            <p:cNvSpPr>
              <a:spLocks noChangeShapeType="1"/>
            </p:cNvSpPr>
            <p:nvPr/>
          </p:nvSpPr>
          <p:spPr bwMode="auto">
            <a:xfrm>
              <a:off x="3775"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88" name="Line 202">
              <a:extLst>
                <a:ext uri="{FF2B5EF4-FFF2-40B4-BE49-F238E27FC236}">
                  <a16:creationId xmlns:a16="http://schemas.microsoft.com/office/drawing/2014/main" id="{EE4EFBE0-FD0C-D754-3664-556C374C3459}"/>
                </a:ext>
              </a:extLst>
            </p:cNvPr>
            <p:cNvSpPr>
              <a:spLocks noChangeShapeType="1"/>
            </p:cNvSpPr>
            <p:nvPr/>
          </p:nvSpPr>
          <p:spPr bwMode="auto">
            <a:xfrm>
              <a:off x="3793"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89" name="Line 203">
              <a:extLst>
                <a:ext uri="{FF2B5EF4-FFF2-40B4-BE49-F238E27FC236}">
                  <a16:creationId xmlns:a16="http://schemas.microsoft.com/office/drawing/2014/main" id="{409EA375-8414-D339-73DD-069BE4DFCAF8}"/>
                </a:ext>
              </a:extLst>
            </p:cNvPr>
            <p:cNvSpPr>
              <a:spLocks noChangeShapeType="1"/>
            </p:cNvSpPr>
            <p:nvPr/>
          </p:nvSpPr>
          <p:spPr bwMode="auto">
            <a:xfrm>
              <a:off x="3833"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590" name="Line 204">
              <a:extLst>
                <a:ext uri="{FF2B5EF4-FFF2-40B4-BE49-F238E27FC236}">
                  <a16:creationId xmlns:a16="http://schemas.microsoft.com/office/drawing/2014/main" id="{C53BED93-22F6-38C5-BE66-B4250C60A80D}"/>
                </a:ext>
              </a:extLst>
            </p:cNvPr>
            <p:cNvSpPr>
              <a:spLocks noChangeShapeType="1"/>
            </p:cNvSpPr>
            <p:nvPr/>
          </p:nvSpPr>
          <p:spPr bwMode="auto">
            <a:xfrm>
              <a:off x="3855" y="3186"/>
              <a:ext cx="0" cy="1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grpSp>
      <p:sp>
        <p:nvSpPr>
          <p:cNvPr id="1214" name="Line 206">
            <a:extLst>
              <a:ext uri="{FF2B5EF4-FFF2-40B4-BE49-F238E27FC236}">
                <a16:creationId xmlns:a16="http://schemas.microsoft.com/office/drawing/2014/main" id="{64D2097C-A20A-7357-BE51-10D1DA2AF0AB}"/>
              </a:ext>
            </a:extLst>
          </p:cNvPr>
          <p:cNvSpPr>
            <a:spLocks noChangeShapeType="1"/>
          </p:cNvSpPr>
          <p:nvPr/>
        </p:nvSpPr>
        <p:spPr bwMode="auto">
          <a:xfrm>
            <a:off x="5929802"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15" name="Line 207">
            <a:extLst>
              <a:ext uri="{FF2B5EF4-FFF2-40B4-BE49-F238E27FC236}">
                <a16:creationId xmlns:a16="http://schemas.microsoft.com/office/drawing/2014/main" id="{A2C8E230-98FB-8A50-7F87-CCDA654DD763}"/>
              </a:ext>
            </a:extLst>
          </p:cNvPr>
          <p:cNvSpPr>
            <a:spLocks noChangeShapeType="1"/>
          </p:cNvSpPr>
          <p:nvPr/>
        </p:nvSpPr>
        <p:spPr bwMode="auto">
          <a:xfrm>
            <a:off x="5959188"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16" name="Line 208">
            <a:extLst>
              <a:ext uri="{FF2B5EF4-FFF2-40B4-BE49-F238E27FC236}">
                <a16:creationId xmlns:a16="http://schemas.microsoft.com/office/drawing/2014/main" id="{FF3ECD7B-D550-4021-1EC6-67734261B58B}"/>
              </a:ext>
            </a:extLst>
          </p:cNvPr>
          <p:cNvSpPr>
            <a:spLocks noChangeShapeType="1"/>
          </p:cNvSpPr>
          <p:nvPr/>
        </p:nvSpPr>
        <p:spPr bwMode="auto">
          <a:xfrm>
            <a:off x="6015161"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17" name="Line 209">
            <a:extLst>
              <a:ext uri="{FF2B5EF4-FFF2-40B4-BE49-F238E27FC236}">
                <a16:creationId xmlns:a16="http://schemas.microsoft.com/office/drawing/2014/main" id="{E8549419-DE5F-AAD3-9B30-C42768703391}"/>
              </a:ext>
            </a:extLst>
          </p:cNvPr>
          <p:cNvSpPr>
            <a:spLocks noChangeShapeType="1"/>
          </p:cNvSpPr>
          <p:nvPr/>
        </p:nvSpPr>
        <p:spPr bwMode="auto">
          <a:xfrm>
            <a:off x="6040349"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18" name="Line 210">
            <a:extLst>
              <a:ext uri="{FF2B5EF4-FFF2-40B4-BE49-F238E27FC236}">
                <a16:creationId xmlns:a16="http://schemas.microsoft.com/office/drawing/2014/main" id="{0E53D0D5-C86D-5506-ECF9-814CBB4CF438}"/>
              </a:ext>
            </a:extLst>
          </p:cNvPr>
          <p:cNvSpPr>
            <a:spLocks noChangeShapeType="1"/>
          </p:cNvSpPr>
          <p:nvPr/>
        </p:nvSpPr>
        <p:spPr bwMode="auto">
          <a:xfrm>
            <a:off x="6071134"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19" name="Line 211">
            <a:extLst>
              <a:ext uri="{FF2B5EF4-FFF2-40B4-BE49-F238E27FC236}">
                <a16:creationId xmlns:a16="http://schemas.microsoft.com/office/drawing/2014/main" id="{58A599F6-0346-9625-9D70-31C34B0078AD}"/>
              </a:ext>
            </a:extLst>
          </p:cNvPr>
          <p:cNvSpPr>
            <a:spLocks noChangeShapeType="1"/>
          </p:cNvSpPr>
          <p:nvPr/>
        </p:nvSpPr>
        <p:spPr bwMode="auto">
          <a:xfrm>
            <a:off x="6096322"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20" name="Line 212">
            <a:extLst>
              <a:ext uri="{FF2B5EF4-FFF2-40B4-BE49-F238E27FC236}">
                <a16:creationId xmlns:a16="http://schemas.microsoft.com/office/drawing/2014/main" id="{2DCBF1A3-97B9-C400-6C30-0A714520E071}"/>
              </a:ext>
            </a:extLst>
          </p:cNvPr>
          <p:cNvSpPr>
            <a:spLocks noChangeShapeType="1"/>
          </p:cNvSpPr>
          <p:nvPr/>
        </p:nvSpPr>
        <p:spPr bwMode="auto">
          <a:xfrm>
            <a:off x="6150897"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21" name="Line 213">
            <a:extLst>
              <a:ext uri="{FF2B5EF4-FFF2-40B4-BE49-F238E27FC236}">
                <a16:creationId xmlns:a16="http://schemas.microsoft.com/office/drawing/2014/main" id="{9DF084D8-5BF9-A7B7-70C6-46011DEABACD}"/>
              </a:ext>
            </a:extLst>
          </p:cNvPr>
          <p:cNvSpPr>
            <a:spLocks noChangeShapeType="1"/>
          </p:cNvSpPr>
          <p:nvPr/>
        </p:nvSpPr>
        <p:spPr bwMode="auto">
          <a:xfrm>
            <a:off x="6181682"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22" name="Line 214">
            <a:extLst>
              <a:ext uri="{FF2B5EF4-FFF2-40B4-BE49-F238E27FC236}">
                <a16:creationId xmlns:a16="http://schemas.microsoft.com/office/drawing/2014/main" id="{3D3B95A4-A736-BC31-2EA3-83AE436805DD}"/>
              </a:ext>
            </a:extLst>
          </p:cNvPr>
          <p:cNvSpPr>
            <a:spLocks noChangeShapeType="1"/>
          </p:cNvSpPr>
          <p:nvPr/>
        </p:nvSpPr>
        <p:spPr bwMode="auto">
          <a:xfrm>
            <a:off x="6206870"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23" name="Line 215">
            <a:extLst>
              <a:ext uri="{FF2B5EF4-FFF2-40B4-BE49-F238E27FC236}">
                <a16:creationId xmlns:a16="http://schemas.microsoft.com/office/drawing/2014/main" id="{A9CDF7B1-2ACB-F907-9CB1-5DD600B0A329}"/>
              </a:ext>
            </a:extLst>
          </p:cNvPr>
          <p:cNvSpPr>
            <a:spLocks noChangeShapeType="1"/>
          </p:cNvSpPr>
          <p:nvPr/>
        </p:nvSpPr>
        <p:spPr bwMode="auto">
          <a:xfrm>
            <a:off x="6232058"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24" name="Line 216">
            <a:extLst>
              <a:ext uri="{FF2B5EF4-FFF2-40B4-BE49-F238E27FC236}">
                <a16:creationId xmlns:a16="http://schemas.microsoft.com/office/drawing/2014/main" id="{E4905B50-E5AA-46D5-615D-FDC42244978B}"/>
              </a:ext>
            </a:extLst>
          </p:cNvPr>
          <p:cNvSpPr>
            <a:spLocks noChangeShapeType="1"/>
          </p:cNvSpPr>
          <p:nvPr/>
        </p:nvSpPr>
        <p:spPr bwMode="auto">
          <a:xfrm>
            <a:off x="6288031"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25" name="Line 217">
            <a:extLst>
              <a:ext uri="{FF2B5EF4-FFF2-40B4-BE49-F238E27FC236}">
                <a16:creationId xmlns:a16="http://schemas.microsoft.com/office/drawing/2014/main" id="{53A75336-2330-C10A-459E-FD40A51B349A}"/>
              </a:ext>
            </a:extLst>
          </p:cNvPr>
          <p:cNvSpPr>
            <a:spLocks noChangeShapeType="1"/>
          </p:cNvSpPr>
          <p:nvPr/>
        </p:nvSpPr>
        <p:spPr bwMode="auto">
          <a:xfrm>
            <a:off x="6317418"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26" name="Line 218">
            <a:extLst>
              <a:ext uri="{FF2B5EF4-FFF2-40B4-BE49-F238E27FC236}">
                <a16:creationId xmlns:a16="http://schemas.microsoft.com/office/drawing/2014/main" id="{E8EB689B-5378-0C51-2AD2-ADC4C47438F9}"/>
              </a:ext>
            </a:extLst>
          </p:cNvPr>
          <p:cNvSpPr>
            <a:spLocks noChangeShapeType="1"/>
          </p:cNvSpPr>
          <p:nvPr/>
        </p:nvSpPr>
        <p:spPr bwMode="auto">
          <a:xfrm>
            <a:off x="6344004"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27" name="Line 219">
            <a:extLst>
              <a:ext uri="{FF2B5EF4-FFF2-40B4-BE49-F238E27FC236}">
                <a16:creationId xmlns:a16="http://schemas.microsoft.com/office/drawing/2014/main" id="{FD6C98DD-CBCB-AEE9-D1C0-84D6919A7052}"/>
              </a:ext>
            </a:extLst>
          </p:cNvPr>
          <p:cNvSpPr>
            <a:spLocks noChangeShapeType="1"/>
          </p:cNvSpPr>
          <p:nvPr/>
        </p:nvSpPr>
        <p:spPr bwMode="auto">
          <a:xfrm>
            <a:off x="6373391"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28" name="Line 220">
            <a:extLst>
              <a:ext uri="{FF2B5EF4-FFF2-40B4-BE49-F238E27FC236}">
                <a16:creationId xmlns:a16="http://schemas.microsoft.com/office/drawing/2014/main" id="{57BAB487-D561-2733-AC7B-CB1557FEF0E6}"/>
              </a:ext>
            </a:extLst>
          </p:cNvPr>
          <p:cNvSpPr>
            <a:spLocks noChangeShapeType="1"/>
          </p:cNvSpPr>
          <p:nvPr/>
        </p:nvSpPr>
        <p:spPr bwMode="auto">
          <a:xfrm>
            <a:off x="6429364"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29" name="Line 221">
            <a:extLst>
              <a:ext uri="{FF2B5EF4-FFF2-40B4-BE49-F238E27FC236}">
                <a16:creationId xmlns:a16="http://schemas.microsoft.com/office/drawing/2014/main" id="{B1614056-7A51-0DD5-A0BA-F6F4AF0AAFC9}"/>
              </a:ext>
            </a:extLst>
          </p:cNvPr>
          <p:cNvSpPr>
            <a:spLocks noChangeShapeType="1"/>
          </p:cNvSpPr>
          <p:nvPr/>
        </p:nvSpPr>
        <p:spPr bwMode="auto">
          <a:xfrm>
            <a:off x="6454552"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30" name="Line 222">
            <a:extLst>
              <a:ext uri="{FF2B5EF4-FFF2-40B4-BE49-F238E27FC236}">
                <a16:creationId xmlns:a16="http://schemas.microsoft.com/office/drawing/2014/main" id="{110DC569-966B-E5BD-DB25-00BCE5ED4D85}"/>
              </a:ext>
            </a:extLst>
          </p:cNvPr>
          <p:cNvSpPr>
            <a:spLocks noChangeShapeType="1"/>
          </p:cNvSpPr>
          <p:nvPr/>
        </p:nvSpPr>
        <p:spPr bwMode="auto">
          <a:xfrm>
            <a:off x="6485337"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31" name="Line 223">
            <a:extLst>
              <a:ext uri="{FF2B5EF4-FFF2-40B4-BE49-F238E27FC236}">
                <a16:creationId xmlns:a16="http://schemas.microsoft.com/office/drawing/2014/main" id="{8BE67A1C-97C1-F67A-FB54-E8AB1E86230A}"/>
              </a:ext>
            </a:extLst>
          </p:cNvPr>
          <p:cNvSpPr>
            <a:spLocks noChangeShapeType="1"/>
          </p:cNvSpPr>
          <p:nvPr/>
        </p:nvSpPr>
        <p:spPr bwMode="auto">
          <a:xfrm>
            <a:off x="6510525"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32" name="Line 224">
            <a:extLst>
              <a:ext uri="{FF2B5EF4-FFF2-40B4-BE49-F238E27FC236}">
                <a16:creationId xmlns:a16="http://schemas.microsoft.com/office/drawing/2014/main" id="{E020898C-D258-C287-F39A-79576FA63372}"/>
              </a:ext>
            </a:extLst>
          </p:cNvPr>
          <p:cNvSpPr>
            <a:spLocks noChangeShapeType="1"/>
          </p:cNvSpPr>
          <p:nvPr/>
        </p:nvSpPr>
        <p:spPr bwMode="auto">
          <a:xfrm>
            <a:off x="6565100"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33" name="Line 225">
            <a:extLst>
              <a:ext uri="{FF2B5EF4-FFF2-40B4-BE49-F238E27FC236}">
                <a16:creationId xmlns:a16="http://schemas.microsoft.com/office/drawing/2014/main" id="{C1DCF2B3-787E-A5D5-BE36-B57C18DBB93D}"/>
              </a:ext>
            </a:extLst>
          </p:cNvPr>
          <p:cNvSpPr>
            <a:spLocks noChangeShapeType="1"/>
          </p:cNvSpPr>
          <p:nvPr/>
        </p:nvSpPr>
        <p:spPr bwMode="auto">
          <a:xfrm>
            <a:off x="6595885"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34" name="Line 226">
            <a:extLst>
              <a:ext uri="{FF2B5EF4-FFF2-40B4-BE49-F238E27FC236}">
                <a16:creationId xmlns:a16="http://schemas.microsoft.com/office/drawing/2014/main" id="{C829E534-E3DE-8BAB-104F-90D18C71CE1C}"/>
              </a:ext>
            </a:extLst>
          </p:cNvPr>
          <p:cNvSpPr>
            <a:spLocks noChangeShapeType="1"/>
          </p:cNvSpPr>
          <p:nvPr/>
        </p:nvSpPr>
        <p:spPr bwMode="auto">
          <a:xfrm>
            <a:off x="6621073"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35" name="Line 227">
            <a:extLst>
              <a:ext uri="{FF2B5EF4-FFF2-40B4-BE49-F238E27FC236}">
                <a16:creationId xmlns:a16="http://schemas.microsoft.com/office/drawing/2014/main" id="{69BA4D90-A5F8-E6B5-FF33-56850743DDF5}"/>
              </a:ext>
            </a:extLst>
          </p:cNvPr>
          <p:cNvSpPr>
            <a:spLocks noChangeShapeType="1"/>
          </p:cNvSpPr>
          <p:nvPr/>
        </p:nvSpPr>
        <p:spPr bwMode="auto">
          <a:xfrm>
            <a:off x="6651859"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36" name="Line 228">
            <a:extLst>
              <a:ext uri="{FF2B5EF4-FFF2-40B4-BE49-F238E27FC236}">
                <a16:creationId xmlns:a16="http://schemas.microsoft.com/office/drawing/2014/main" id="{0B304602-57D9-67A7-0FA0-34BE114B3095}"/>
              </a:ext>
            </a:extLst>
          </p:cNvPr>
          <p:cNvSpPr>
            <a:spLocks noChangeShapeType="1"/>
          </p:cNvSpPr>
          <p:nvPr/>
        </p:nvSpPr>
        <p:spPr bwMode="auto">
          <a:xfrm>
            <a:off x="6706432"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37" name="Line 229">
            <a:extLst>
              <a:ext uri="{FF2B5EF4-FFF2-40B4-BE49-F238E27FC236}">
                <a16:creationId xmlns:a16="http://schemas.microsoft.com/office/drawing/2014/main" id="{876566E6-7ACA-FEFF-B3B4-D8DDC76A08C3}"/>
              </a:ext>
            </a:extLst>
          </p:cNvPr>
          <p:cNvSpPr>
            <a:spLocks noChangeShapeType="1"/>
          </p:cNvSpPr>
          <p:nvPr/>
        </p:nvSpPr>
        <p:spPr bwMode="auto">
          <a:xfrm>
            <a:off x="6731621"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38" name="Line 230">
            <a:extLst>
              <a:ext uri="{FF2B5EF4-FFF2-40B4-BE49-F238E27FC236}">
                <a16:creationId xmlns:a16="http://schemas.microsoft.com/office/drawing/2014/main" id="{796A22C4-F91A-9CA4-8ED8-9B135DD2C527}"/>
              </a:ext>
            </a:extLst>
          </p:cNvPr>
          <p:cNvSpPr>
            <a:spLocks noChangeShapeType="1"/>
          </p:cNvSpPr>
          <p:nvPr/>
        </p:nvSpPr>
        <p:spPr bwMode="auto">
          <a:xfrm>
            <a:off x="6762405"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39" name="Line 231">
            <a:extLst>
              <a:ext uri="{FF2B5EF4-FFF2-40B4-BE49-F238E27FC236}">
                <a16:creationId xmlns:a16="http://schemas.microsoft.com/office/drawing/2014/main" id="{F40BFF26-7C45-28C4-1D98-D5DB63FC7DD0}"/>
              </a:ext>
            </a:extLst>
          </p:cNvPr>
          <p:cNvSpPr>
            <a:spLocks noChangeShapeType="1"/>
          </p:cNvSpPr>
          <p:nvPr/>
        </p:nvSpPr>
        <p:spPr bwMode="auto">
          <a:xfrm>
            <a:off x="6787594"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40" name="Line 232">
            <a:extLst>
              <a:ext uri="{FF2B5EF4-FFF2-40B4-BE49-F238E27FC236}">
                <a16:creationId xmlns:a16="http://schemas.microsoft.com/office/drawing/2014/main" id="{CB556D2F-FBF1-EDD9-7FDF-FE43C67D72BB}"/>
              </a:ext>
            </a:extLst>
          </p:cNvPr>
          <p:cNvSpPr>
            <a:spLocks noChangeShapeType="1"/>
          </p:cNvSpPr>
          <p:nvPr/>
        </p:nvSpPr>
        <p:spPr bwMode="auto">
          <a:xfrm>
            <a:off x="6843567"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41" name="Line 233">
            <a:extLst>
              <a:ext uri="{FF2B5EF4-FFF2-40B4-BE49-F238E27FC236}">
                <a16:creationId xmlns:a16="http://schemas.microsoft.com/office/drawing/2014/main" id="{F05D44C9-F41A-F5B8-E850-9394362461BB}"/>
              </a:ext>
            </a:extLst>
          </p:cNvPr>
          <p:cNvSpPr>
            <a:spLocks noChangeShapeType="1"/>
          </p:cNvSpPr>
          <p:nvPr/>
        </p:nvSpPr>
        <p:spPr bwMode="auto">
          <a:xfrm>
            <a:off x="6872953"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42" name="Line 234">
            <a:extLst>
              <a:ext uri="{FF2B5EF4-FFF2-40B4-BE49-F238E27FC236}">
                <a16:creationId xmlns:a16="http://schemas.microsoft.com/office/drawing/2014/main" id="{515A24DE-DD76-80E4-A16C-B9EE4EC3E35B}"/>
              </a:ext>
            </a:extLst>
          </p:cNvPr>
          <p:cNvSpPr>
            <a:spLocks noChangeShapeType="1"/>
          </p:cNvSpPr>
          <p:nvPr/>
        </p:nvSpPr>
        <p:spPr bwMode="auto">
          <a:xfrm>
            <a:off x="6899541"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43" name="Line 235">
            <a:extLst>
              <a:ext uri="{FF2B5EF4-FFF2-40B4-BE49-F238E27FC236}">
                <a16:creationId xmlns:a16="http://schemas.microsoft.com/office/drawing/2014/main" id="{27A05E42-8D1C-BE19-489A-69FD86A10E49}"/>
              </a:ext>
            </a:extLst>
          </p:cNvPr>
          <p:cNvSpPr>
            <a:spLocks noChangeShapeType="1"/>
          </p:cNvSpPr>
          <p:nvPr/>
        </p:nvSpPr>
        <p:spPr bwMode="auto">
          <a:xfrm>
            <a:off x="6928926"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44" name="Line 236">
            <a:extLst>
              <a:ext uri="{FF2B5EF4-FFF2-40B4-BE49-F238E27FC236}">
                <a16:creationId xmlns:a16="http://schemas.microsoft.com/office/drawing/2014/main" id="{A0C51570-61F4-C9C8-6184-0DB0DC04AA17}"/>
              </a:ext>
            </a:extLst>
          </p:cNvPr>
          <p:cNvSpPr>
            <a:spLocks noChangeShapeType="1"/>
          </p:cNvSpPr>
          <p:nvPr/>
        </p:nvSpPr>
        <p:spPr bwMode="auto">
          <a:xfrm>
            <a:off x="6984900"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45" name="Line 237">
            <a:extLst>
              <a:ext uri="{FF2B5EF4-FFF2-40B4-BE49-F238E27FC236}">
                <a16:creationId xmlns:a16="http://schemas.microsoft.com/office/drawing/2014/main" id="{611D4614-9543-6A3A-5B12-DB3ABCA3485D}"/>
              </a:ext>
            </a:extLst>
          </p:cNvPr>
          <p:cNvSpPr>
            <a:spLocks noChangeShapeType="1"/>
          </p:cNvSpPr>
          <p:nvPr/>
        </p:nvSpPr>
        <p:spPr bwMode="auto">
          <a:xfrm>
            <a:off x="7010088"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46" name="Line 238">
            <a:extLst>
              <a:ext uri="{FF2B5EF4-FFF2-40B4-BE49-F238E27FC236}">
                <a16:creationId xmlns:a16="http://schemas.microsoft.com/office/drawing/2014/main" id="{2FAC38CB-FA2C-F38C-B553-CEBE78F7B3D0}"/>
              </a:ext>
            </a:extLst>
          </p:cNvPr>
          <p:cNvSpPr>
            <a:spLocks noChangeShapeType="1"/>
          </p:cNvSpPr>
          <p:nvPr/>
        </p:nvSpPr>
        <p:spPr bwMode="auto">
          <a:xfrm>
            <a:off x="7040873"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47" name="Line 239">
            <a:extLst>
              <a:ext uri="{FF2B5EF4-FFF2-40B4-BE49-F238E27FC236}">
                <a16:creationId xmlns:a16="http://schemas.microsoft.com/office/drawing/2014/main" id="{26248710-1489-71A4-F0C5-074AEBEA5840}"/>
              </a:ext>
            </a:extLst>
          </p:cNvPr>
          <p:cNvSpPr>
            <a:spLocks noChangeShapeType="1"/>
          </p:cNvSpPr>
          <p:nvPr/>
        </p:nvSpPr>
        <p:spPr bwMode="auto">
          <a:xfrm>
            <a:off x="7066062"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48" name="Line 240">
            <a:extLst>
              <a:ext uri="{FF2B5EF4-FFF2-40B4-BE49-F238E27FC236}">
                <a16:creationId xmlns:a16="http://schemas.microsoft.com/office/drawing/2014/main" id="{A0C3502F-E990-F1FE-685E-947C2FFE843B}"/>
              </a:ext>
            </a:extLst>
          </p:cNvPr>
          <p:cNvSpPr>
            <a:spLocks noChangeShapeType="1"/>
          </p:cNvSpPr>
          <p:nvPr/>
        </p:nvSpPr>
        <p:spPr bwMode="auto">
          <a:xfrm>
            <a:off x="7120635"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49" name="Line 241">
            <a:extLst>
              <a:ext uri="{FF2B5EF4-FFF2-40B4-BE49-F238E27FC236}">
                <a16:creationId xmlns:a16="http://schemas.microsoft.com/office/drawing/2014/main" id="{1045B27C-8478-FD4E-85DA-CF0CAA6C3033}"/>
              </a:ext>
            </a:extLst>
          </p:cNvPr>
          <p:cNvSpPr>
            <a:spLocks noChangeShapeType="1"/>
          </p:cNvSpPr>
          <p:nvPr/>
        </p:nvSpPr>
        <p:spPr bwMode="auto">
          <a:xfrm>
            <a:off x="7151421"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50" name="Line 242">
            <a:extLst>
              <a:ext uri="{FF2B5EF4-FFF2-40B4-BE49-F238E27FC236}">
                <a16:creationId xmlns:a16="http://schemas.microsoft.com/office/drawing/2014/main" id="{40E74978-0BF3-B810-C2CF-C14D1BAC2D3C}"/>
              </a:ext>
            </a:extLst>
          </p:cNvPr>
          <p:cNvSpPr>
            <a:spLocks noChangeShapeType="1"/>
          </p:cNvSpPr>
          <p:nvPr/>
        </p:nvSpPr>
        <p:spPr bwMode="auto">
          <a:xfrm>
            <a:off x="7176608"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51" name="Line 243">
            <a:extLst>
              <a:ext uri="{FF2B5EF4-FFF2-40B4-BE49-F238E27FC236}">
                <a16:creationId xmlns:a16="http://schemas.microsoft.com/office/drawing/2014/main" id="{13E55F3E-36D3-9E55-D5A6-654E4ACD29B6}"/>
              </a:ext>
            </a:extLst>
          </p:cNvPr>
          <p:cNvSpPr>
            <a:spLocks noChangeShapeType="1"/>
          </p:cNvSpPr>
          <p:nvPr/>
        </p:nvSpPr>
        <p:spPr bwMode="auto">
          <a:xfrm>
            <a:off x="7207394"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52" name="Line 244">
            <a:extLst>
              <a:ext uri="{FF2B5EF4-FFF2-40B4-BE49-F238E27FC236}">
                <a16:creationId xmlns:a16="http://schemas.microsoft.com/office/drawing/2014/main" id="{D3FF88E3-C85A-66C9-D23D-0604A5A3EB1A}"/>
              </a:ext>
            </a:extLst>
          </p:cNvPr>
          <p:cNvSpPr>
            <a:spLocks noChangeShapeType="1"/>
          </p:cNvSpPr>
          <p:nvPr/>
        </p:nvSpPr>
        <p:spPr bwMode="auto">
          <a:xfrm>
            <a:off x="7261969"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53" name="Line 245">
            <a:extLst>
              <a:ext uri="{FF2B5EF4-FFF2-40B4-BE49-F238E27FC236}">
                <a16:creationId xmlns:a16="http://schemas.microsoft.com/office/drawing/2014/main" id="{AA98C5DC-5DBE-7AB5-4507-CDB50C8174DC}"/>
              </a:ext>
            </a:extLst>
          </p:cNvPr>
          <p:cNvSpPr>
            <a:spLocks noChangeShapeType="1"/>
          </p:cNvSpPr>
          <p:nvPr/>
        </p:nvSpPr>
        <p:spPr bwMode="auto">
          <a:xfrm>
            <a:off x="7287156"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54" name="Line 246">
            <a:extLst>
              <a:ext uri="{FF2B5EF4-FFF2-40B4-BE49-F238E27FC236}">
                <a16:creationId xmlns:a16="http://schemas.microsoft.com/office/drawing/2014/main" id="{358CAE3E-B4DC-0F1C-BD5D-E1993FC3CE26}"/>
              </a:ext>
            </a:extLst>
          </p:cNvPr>
          <p:cNvSpPr>
            <a:spLocks noChangeShapeType="1"/>
          </p:cNvSpPr>
          <p:nvPr/>
        </p:nvSpPr>
        <p:spPr bwMode="auto">
          <a:xfrm>
            <a:off x="7317942"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55" name="Line 247">
            <a:extLst>
              <a:ext uri="{FF2B5EF4-FFF2-40B4-BE49-F238E27FC236}">
                <a16:creationId xmlns:a16="http://schemas.microsoft.com/office/drawing/2014/main" id="{C3D4A637-2395-5C9E-D9F7-837A1E320F38}"/>
              </a:ext>
            </a:extLst>
          </p:cNvPr>
          <p:cNvSpPr>
            <a:spLocks noChangeShapeType="1"/>
          </p:cNvSpPr>
          <p:nvPr/>
        </p:nvSpPr>
        <p:spPr bwMode="auto">
          <a:xfrm>
            <a:off x="7343129"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56" name="Line 248">
            <a:extLst>
              <a:ext uri="{FF2B5EF4-FFF2-40B4-BE49-F238E27FC236}">
                <a16:creationId xmlns:a16="http://schemas.microsoft.com/office/drawing/2014/main" id="{3069E350-CBE1-0349-BDB5-26791DC9C8AD}"/>
              </a:ext>
            </a:extLst>
          </p:cNvPr>
          <p:cNvSpPr>
            <a:spLocks noChangeShapeType="1"/>
          </p:cNvSpPr>
          <p:nvPr/>
        </p:nvSpPr>
        <p:spPr bwMode="auto">
          <a:xfrm>
            <a:off x="7399103"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57" name="Line 249">
            <a:extLst>
              <a:ext uri="{FF2B5EF4-FFF2-40B4-BE49-F238E27FC236}">
                <a16:creationId xmlns:a16="http://schemas.microsoft.com/office/drawing/2014/main" id="{D9D0F0B2-2A34-682B-74AA-473AEDC2EEE3}"/>
              </a:ext>
            </a:extLst>
          </p:cNvPr>
          <p:cNvSpPr>
            <a:spLocks noChangeShapeType="1"/>
          </p:cNvSpPr>
          <p:nvPr/>
        </p:nvSpPr>
        <p:spPr bwMode="auto">
          <a:xfrm>
            <a:off x="7424290"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58" name="Line 250">
            <a:extLst>
              <a:ext uri="{FF2B5EF4-FFF2-40B4-BE49-F238E27FC236}">
                <a16:creationId xmlns:a16="http://schemas.microsoft.com/office/drawing/2014/main" id="{F7BDBEED-6E96-9033-6279-CDC0FEFF7148}"/>
              </a:ext>
            </a:extLst>
          </p:cNvPr>
          <p:cNvSpPr>
            <a:spLocks noChangeShapeType="1"/>
          </p:cNvSpPr>
          <p:nvPr/>
        </p:nvSpPr>
        <p:spPr bwMode="auto">
          <a:xfrm>
            <a:off x="7455076"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59" name="Line 251">
            <a:extLst>
              <a:ext uri="{FF2B5EF4-FFF2-40B4-BE49-F238E27FC236}">
                <a16:creationId xmlns:a16="http://schemas.microsoft.com/office/drawing/2014/main" id="{0CCBF750-4BCC-C8F2-3865-1068D2AF3C69}"/>
              </a:ext>
            </a:extLst>
          </p:cNvPr>
          <p:cNvSpPr>
            <a:spLocks noChangeShapeType="1"/>
          </p:cNvSpPr>
          <p:nvPr/>
        </p:nvSpPr>
        <p:spPr bwMode="auto">
          <a:xfrm>
            <a:off x="7480265"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60" name="Line 252">
            <a:extLst>
              <a:ext uri="{FF2B5EF4-FFF2-40B4-BE49-F238E27FC236}">
                <a16:creationId xmlns:a16="http://schemas.microsoft.com/office/drawing/2014/main" id="{7E6CE3CE-1D97-71A5-3381-E289D721E29A}"/>
              </a:ext>
            </a:extLst>
          </p:cNvPr>
          <p:cNvSpPr>
            <a:spLocks noChangeShapeType="1"/>
          </p:cNvSpPr>
          <p:nvPr/>
        </p:nvSpPr>
        <p:spPr bwMode="auto">
          <a:xfrm>
            <a:off x="7534838"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61" name="Line 253">
            <a:extLst>
              <a:ext uri="{FF2B5EF4-FFF2-40B4-BE49-F238E27FC236}">
                <a16:creationId xmlns:a16="http://schemas.microsoft.com/office/drawing/2014/main" id="{EBEC520C-7AC7-0B54-47BD-3137A120935A}"/>
              </a:ext>
            </a:extLst>
          </p:cNvPr>
          <p:cNvSpPr>
            <a:spLocks noChangeShapeType="1"/>
          </p:cNvSpPr>
          <p:nvPr/>
        </p:nvSpPr>
        <p:spPr bwMode="auto">
          <a:xfrm>
            <a:off x="7565624"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62" name="Line 254">
            <a:extLst>
              <a:ext uri="{FF2B5EF4-FFF2-40B4-BE49-F238E27FC236}">
                <a16:creationId xmlns:a16="http://schemas.microsoft.com/office/drawing/2014/main" id="{D777FE35-E100-539A-A5B6-1427A68D52FA}"/>
              </a:ext>
            </a:extLst>
          </p:cNvPr>
          <p:cNvSpPr>
            <a:spLocks noChangeShapeType="1"/>
          </p:cNvSpPr>
          <p:nvPr/>
        </p:nvSpPr>
        <p:spPr bwMode="auto">
          <a:xfrm>
            <a:off x="7590812"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63" name="Line 255">
            <a:extLst>
              <a:ext uri="{FF2B5EF4-FFF2-40B4-BE49-F238E27FC236}">
                <a16:creationId xmlns:a16="http://schemas.microsoft.com/office/drawing/2014/main" id="{51781319-D555-BAC3-CA14-6CE6362760A0}"/>
              </a:ext>
            </a:extLst>
          </p:cNvPr>
          <p:cNvSpPr>
            <a:spLocks noChangeShapeType="1"/>
          </p:cNvSpPr>
          <p:nvPr/>
        </p:nvSpPr>
        <p:spPr bwMode="auto">
          <a:xfrm>
            <a:off x="7621597"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64" name="Line 256">
            <a:extLst>
              <a:ext uri="{FF2B5EF4-FFF2-40B4-BE49-F238E27FC236}">
                <a16:creationId xmlns:a16="http://schemas.microsoft.com/office/drawing/2014/main" id="{C86E46DC-349A-9998-3C08-37854E80930A}"/>
              </a:ext>
            </a:extLst>
          </p:cNvPr>
          <p:cNvSpPr>
            <a:spLocks noChangeShapeType="1"/>
          </p:cNvSpPr>
          <p:nvPr/>
        </p:nvSpPr>
        <p:spPr bwMode="auto">
          <a:xfrm>
            <a:off x="7676172"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65" name="Line 257">
            <a:extLst>
              <a:ext uri="{FF2B5EF4-FFF2-40B4-BE49-F238E27FC236}">
                <a16:creationId xmlns:a16="http://schemas.microsoft.com/office/drawing/2014/main" id="{4D951AF8-02B4-F34A-B7A4-907525DA13B2}"/>
              </a:ext>
            </a:extLst>
          </p:cNvPr>
          <p:cNvSpPr>
            <a:spLocks noChangeShapeType="1"/>
          </p:cNvSpPr>
          <p:nvPr/>
        </p:nvSpPr>
        <p:spPr bwMode="auto">
          <a:xfrm>
            <a:off x="7701359"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66" name="Line 258">
            <a:extLst>
              <a:ext uri="{FF2B5EF4-FFF2-40B4-BE49-F238E27FC236}">
                <a16:creationId xmlns:a16="http://schemas.microsoft.com/office/drawing/2014/main" id="{69D66473-DC7B-9826-F57E-23739A2C9B9F}"/>
              </a:ext>
            </a:extLst>
          </p:cNvPr>
          <p:cNvSpPr>
            <a:spLocks noChangeShapeType="1"/>
          </p:cNvSpPr>
          <p:nvPr/>
        </p:nvSpPr>
        <p:spPr bwMode="auto">
          <a:xfrm>
            <a:off x="7732145"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67" name="Line 259">
            <a:extLst>
              <a:ext uri="{FF2B5EF4-FFF2-40B4-BE49-F238E27FC236}">
                <a16:creationId xmlns:a16="http://schemas.microsoft.com/office/drawing/2014/main" id="{60FD595B-EAA0-C2B1-161F-AEE4699323AF}"/>
              </a:ext>
            </a:extLst>
          </p:cNvPr>
          <p:cNvSpPr>
            <a:spLocks noChangeShapeType="1"/>
          </p:cNvSpPr>
          <p:nvPr/>
        </p:nvSpPr>
        <p:spPr bwMode="auto">
          <a:xfrm>
            <a:off x="7757333"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68" name="Line 260">
            <a:extLst>
              <a:ext uri="{FF2B5EF4-FFF2-40B4-BE49-F238E27FC236}">
                <a16:creationId xmlns:a16="http://schemas.microsoft.com/office/drawing/2014/main" id="{365895B2-6BF6-39D1-024C-B94E58D07662}"/>
              </a:ext>
            </a:extLst>
          </p:cNvPr>
          <p:cNvSpPr>
            <a:spLocks noChangeShapeType="1"/>
          </p:cNvSpPr>
          <p:nvPr/>
        </p:nvSpPr>
        <p:spPr bwMode="auto">
          <a:xfrm>
            <a:off x="7813306"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69" name="Line 261">
            <a:extLst>
              <a:ext uri="{FF2B5EF4-FFF2-40B4-BE49-F238E27FC236}">
                <a16:creationId xmlns:a16="http://schemas.microsoft.com/office/drawing/2014/main" id="{621B0769-BD1A-FD5C-E590-E98083FA6F63}"/>
              </a:ext>
            </a:extLst>
          </p:cNvPr>
          <p:cNvSpPr>
            <a:spLocks noChangeShapeType="1"/>
          </p:cNvSpPr>
          <p:nvPr/>
        </p:nvSpPr>
        <p:spPr bwMode="auto">
          <a:xfrm>
            <a:off x="7842692"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70" name="Line 262">
            <a:extLst>
              <a:ext uri="{FF2B5EF4-FFF2-40B4-BE49-F238E27FC236}">
                <a16:creationId xmlns:a16="http://schemas.microsoft.com/office/drawing/2014/main" id="{8D887A55-8C90-8202-0B54-F7BA79EEA324}"/>
              </a:ext>
            </a:extLst>
          </p:cNvPr>
          <p:cNvSpPr>
            <a:spLocks noChangeShapeType="1"/>
          </p:cNvSpPr>
          <p:nvPr/>
        </p:nvSpPr>
        <p:spPr bwMode="auto">
          <a:xfrm>
            <a:off x="7867880"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71" name="Line 263">
            <a:extLst>
              <a:ext uri="{FF2B5EF4-FFF2-40B4-BE49-F238E27FC236}">
                <a16:creationId xmlns:a16="http://schemas.microsoft.com/office/drawing/2014/main" id="{A64E49CF-0743-0BE0-2EAC-946B644483E3}"/>
              </a:ext>
            </a:extLst>
          </p:cNvPr>
          <p:cNvSpPr>
            <a:spLocks noChangeShapeType="1"/>
          </p:cNvSpPr>
          <p:nvPr/>
        </p:nvSpPr>
        <p:spPr bwMode="auto">
          <a:xfrm>
            <a:off x="7898665"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72" name="Line 264">
            <a:extLst>
              <a:ext uri="{FF2B5EF4-FFF2-40B4-BE49-F238E27FC236}">
                <a16:creationId xmlns:a16="http://schemas.microsoft.com/office/drawing/2014/main" id="{0E822516-F585-1CFF-7813-119511FC8B01}"/>
              </a:ext>
            </a:extLst>
          </p:cNvPr>
          <p:cNvSpPr>
            <a:spLocks noChangeShapeType="1"/>
          </p:cNvSpPr>
          <p:nvPr/>
        </p:nvSpPr>
        <p:spPr bwMode="auto">
          <a:xfrm>
            <a:off x="7954639"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73" name="Line 265">
            <a:extLst>
              <a:ext uri="{FF2B5EF4-FFF2-40B4-BE49-F238E27FC236}">
                <a16:creationId xmlns:a16="http://schemas.microsoft.com/office/drawing/2014/main" id="{B3DA9123-D53B-3FD3-074F-8FF9667A5DFF}"/>
              </a:ext>
            </a:extLst>
          </p:cNvPr>
          <p:cNvSpPr>
            <a:spLocks noChangeShapeType="1"/>
          </p:cNvSpPr>
          <p:nvPr/>
        </p:nvSpPr>
        <p:spPr bwMode="auto">
          <a:xfrm>
            <a:off x="7979827"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74" name="Line 266">
            <a:extLst>
              <a:ext uri="{FF2B5EF4-FFF2-40B4-BE49-F238E27FC236}">
                <a16:creationId xmlns:a16="http://schemas.microsoft.com/office/drawing/2014/main" id="{8AF474B3-50F4-DBA6-622B-DD7A9D51014C}"/>
              </a:ext>
            </a:extLst>
          </p:cNvPr>
          <p:cNvSpPr>
            <a:spLocks noChangeShapeType="1"/>
          </p:cNvSpPr>
          <p:nvPr/>
        </p:nvSpPr>
        <p:spPr bwMode="auto">
          <a:xfrm>
            <a:off x="8010612"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75" name="Line 267">
            <a:extLst>
              <a:ext uri="{FF2B5EF4-FFF2-40B4-BE49-F238E27FC236}">
                <a16:creationId xmlns:a16="http://schemas.microsoft.com/office/drawing/2014/main" id="{CF55ED77-79A3-4F9B-BF9C-886E423537D2}"/>
              </a:ext>
            </a:extLst>
          </p:cNvPr>
          <p:cNvSpPr>
            <a:spLocks noChangeShapeType="1"/>
          </p:cNvSpPr>
          <p:nvPr/>
        </p:nvSpPr>
        <p:spPr bwMode="auto">
          <a:xfrm>
            <a:off x="8035800"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76" name="Line 268">
            <a:extLst>
              <a:ext uri="{FF2B5EF4-FFF2-40B4-BE49-F238E27FC236}">
                <a16:creationId xmlns:a16="http://schemas.microsoft.com/office/drawing/2014/main" id="{0378A3EC-D988-6A98-2B49-21B120D62C3E}"/>
              </a:ext>
            </a:extLst>
          </p:cNvPr>
          <p:cNvSpPr>
            <a:spLocks noChangeShapeType="1"/>
          </p:cNvSpPr>
          <p:nvPr/>
        </p:nvSpPr>
        <p:spPr bwMode="auto">
          <a:xfrm>
            <a:off x="8090375"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77" name="Line 269">
            <a:extLst>
              <a:ext uri="{FF2B5EF4-FFF2-40B4-BE49-F238E27FC236}">
                <a16:creationId xmlns:a16="http://schemas.microsoft.com/office/drawing/2014/main" id="{4B38F38E-6768-7F6D-20E2-CF16B8CDDEC9}"/>
              </a:ext>
            </a:extLst>
          </p:cNvPr>
          <p:cNvSpPr>
            <a:spLocks noChangeShapeType="1"/>
          </p:cNvSpPr>
          <p:nvPr/>
        </p:nvSpPr>
        <p:spPr bwMode="auto">
          <a:xfrm>
            <a:off x="8121159"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78" name="Line 270">
            <a:extLst>
              <a:ext uri="{FF2B5EF4-FFF2-40B4-BE49-F238E27FC236}">
                <a16:creationId xmlns:a16="http://schemas.microsoft.com/office/drawing/2014/main" id="{367CF882-D3CA-C093-BEFC-8478A62940DF}"/>
              </a:ext>
            </a:extLst>
          </p:cNvPr>
          <p:cNvSpPr>
            <a:spLocks noChangeShapeType="1"/>
          </p:cNvSpPr>
          <p:nvPr/>
        </p:nvSpPr>
        <p:spPr bwMode="auto">
          <a:xfrm>
            <a:off x="8146348"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79" name="Line 271">
            <a:extLst>
              <a:ext uri="{FF2B5EF4-FFF2-40B4-BE49-F238E27FC236}">
                <a16:creationId xmlns:a16="http://schemas.microsoft.com/office/drawing/2014/main" id="{DEDE9EC9-694F-FF0F-3E57-97F03EB6E2CA}"/>
              </a:ext>
            </a:extLst>
          </p:cNvPr>
          <p:cNvSpPr>
            <a:spLocks noChangeShapeType="1"/>
          </p:cNvSpPr>
          <p:nvPr/>
        </p:nvSpPr>
        <p:spPr bwMode="auto">
          <a:xfrm>
            <a:off x="8177133"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80" name="Line 272">
            <a:extLst>
              <a:ext uri="{FF2B5EF4-FFF2-40B4-BE49-F238E27FC236}">
                <a16:creationId xmlns:a16="http://schemas.microsoft.com/office/drawing/2014/main" id="{8F441D5B-55A9-3378-1E54-EDE72E76D494}"/>
              </a:ext>
            </a:extLst>
          </p:cNvPr>
          <p:cNvSpPr>
            <a:spLocks noChangeShapeType="1"/>
          </p:cNvSpPr>
          <p:nvPr/>
        </p:nvSpPr>
        <p:spPr bwMode="auto">
          <a:xfrm>
            <a:off x="8231707"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81" name="Line 273">
            <a:extLst>
              <a:ext uri="{FF2B5EF4-FFF2-40B4-BE49-F238E27FC236}">
                <a16:creationId xmlns:a16="http://schemas.microsoft.com/office/drawing/2014/main" id="{B9352B48-B4C3-5C5D-C8D7-B8F6F34D1DD0}"/>
              </a:ext>
            </a:extLst>
          </p:cNvPr>
          <p:cNvSpPr>
            <a:spLocks noChangeShapeType="1"/>
          </p:cNvSpPr>
          <p:nvPr/>
        </p:nvSpPr>
        <p:spPr bwMode="auto">
          <a:xfrm>
            <a:off x="8256895"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82" name="Line 274">
            <a:extLst>
              <a:ext uri="{FF2B5EF4-FFF2-40B4-BE49-F238E27FC236}">
                <a16:creationId xmlns:a16="http://schemas.microsoft.com/office/drawing/2014/main" id="{FDA4F76F-86AF-0D1C-D0A6-8479E7BCACC5}"/>
              </a:ext>
            </a:extLst>
          </p:cNvPr>
          <p:cNvSpPr>
            <a:spLocks noChangeShapeType="1"/>
          </p:cNvSpPr>
          <p:nvPr/>
        </p:nvSpPr>
        <p:spPr bwMode="auto">
          <a:xfrm>
            <a:off x="8287680"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83" name="Line 275">
            <a:extLst>
              <a:ext uri="{FF2B5EF4-FFF2-40B4-BE49-F238E27FC236}">
                <a16:creationId xmlns:a16="http://schemas.microsoft.com/office/drawing/2014/main" id="{BE355D5A-FDDF-CE42-2824-4FC406DDC9A1}"/>
              </a:ext>
            </a:extLst>
          </p:cNvPr>
          <p:cNvSpPr>
            <a:spLocks noChangeShapeType="1"/>
          </p:cNvSpPr>
          <p:nvPr/>
        </p:nvSpPr>
        <p:spPr bwMode="auto">
          <a:xfrm>
            <a:off x="8312868"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84" name="Line 276">
            <a:extLst>
              <a:ext uri="{FF2B5EF4-FFF2-40B4-BE49-F238E27FC236}">
                <a16:creationId xmlns:a16="http://schemas.microsoft.com/office/drawing/2014/main" id="{FE29AB7C-B3BB-E898-7BC9-B7A91A384B51}"/>
              </a:ext>
            </a:extLst>
          </p:cNvPr>
          <p:cNvSpPr>
            <a:spLocks noChangeShapeType="1"/>
          </p:cNvSpPr>
          <p:nvPr/>
        </p:nvSpPr>
        <p:spPr bwMode="auto">
          <a:xfrm>
            <a:off x="8368842" y="2785949"/>
            <a:ext cx="0" cy="1592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85" name="Line 277">
            <a:extLst>
              <a:ext uri="{FF2B5EF4-FFF2-40B4-BE49-F238E27FC236}">
                <a16:creationId xmlns:a16="http://schemas.microsoft.com/office/drawing/2014/main" id="{11E0B8CC-C9DB-74D0-131C-6DF3582978F6}"/>
              </a:ext>
            </a:extLst>
          </p:cNvPr>
          <p:cNvSpPr>
            <a:spLocks noChangeShapeType="1"/>
          </p:cNvSpPr>
          <p:nvPr/>
        </p:nvSpPr>
        <p:spPr bwMode="auto">
          <a:xfrm>
            <a:off x="1414148" y="2785949"/>
            <a:ext cx="0" cy="5345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87" name="Line 279">
            <a:extLst>
              <a:ext uri="{FF2B5EF4-FFF2-40B4-BE49-F238E27FC236}">
                <a16:creationId xmlns:a16="http://schemas.microsoft.com/office/drawing/2014/main" id="{DED8E9A5-9D38-01C4-9BC3-128C06569542}"/>
              </a:ext>
            </a:extLst>
          </p:cNvPr>
          <p:cNvSpPr>
            <a:spLocks noChangeShapeType="1"/>
          </p:cNvSpPr>
          <p:nvPr/>
        </p:nvSpPr>
        <p:spPr bwMode="auto">
          <a:xfrm>
            <a:off x="2106819" y="2785949"/>
            <a:ext cx="0" cy="5345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89" name="Line 281">
            <a:extLst>
              <a:ext uri="{FF2B5EF4-FFF2-40B4-BE49-F238E27FC236}">
                <a16:creationId xmlns:a16="http://schemas.microsoft.com/office/drawing/2014/main" id="{AE731C41-1A79-4C1C-644C-65B661B9D621}"/>
              </a:ext>
            </a:extLst>
          </p:cNvPr>
          <p:cNvSpPr>
            <a:spLocks noChangeShapeType="1"/>
          </p:cNvSpPr>
          <p:nvPr/>
        </p:nvSpPr>
        <p:spPr bwMode="auto">
          <a:xfrm>
            <a:off x="2798091" y="2785949"/>
            <a:ext cx="0" cy="5345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91" name="Line 283">
            <a:extLst>
              <a:ext uri="{FF2B5EF4-FFF2-40B4-BE49-F238E27FC236}">
                <a16:creationId xmlns:a16="http://schemas.microsoft.com/office/drawing/2014/main" id="{86228F49-6966-5B22-87C6-8FC4FE713D61}"/>
              </a:ext>
            </a:extLst>
          </p:cNvPr>
          <p:cNvSpPr>
            <a:spLocks noChangeShapeType="1"/>
          </p:cNvSpPr>
          <p:nvPr/>
        </p:nvSpPr>
        <p:spPr bwMode="auto">
          <a:xfrm>
            <a:off x="3489362" y="2785949"/>
            <a:ext cx="0" cy="5345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93" name="Line 285">
            <a:extLst>
              <a:ext uri="{FF2B5EF4-FFF2-40B4-BE49-F238E27FC236}">
                <a16:creationId xmlns:a16="http://schemas.microsoft.com/office/drawing/2014/main" id="{AFA1F1DB-E778-D061-3F31-B466AC604106}"/>
              </a:ext>
            </a:extLst>
          </p:cNvPr>
          <p:cNvSpPr>
            <a:spLocks noChangeShapeType="1"/>
          </p:cNvSpPr>
          <p:nvPr/>
        </p:nvSpPr>
        <p:spPr bwMode="auto">
          <a:xfrm>
            <a:off x="4182033" y="2785949"/>
            <a:ext cx="0" cy="5345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95" name="Line 287">
            <a:extLst>
              <a:ext uri="{FF2B5EF4-FFF2-40B4-BE49-F238E27FC236}">
                <a16:creationId xmlns:a16="http://schemas.microsoft.com/office/drawing/2014/main" id="{F486896B-91B6-DFE7-F22F-703A3F5EA749}"/>
              </a:ext>
            </a:extLst>
          </p:cNvPr>
          <p:cNvSpPr>
            <a:spLocks noChangeShapeType="1"/>
          </p:cNvSpPr>
          <p:nvPr/>
        </p:nvSpPr>
        <p:spPr bwMode="auto">
          <a:xfrm>
            <a:off x="4878902" y="2785949"/>
            <a:ext cx="0" cy="5345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97" name="Line 289">
            <a:extLst>
              <a:ext uri="{FF2B5EF4-FFF2-40B4-BE49-F238E27FC236}">
                <a16:creationId xmlns:a16="http://schemas.microsoft.com/office/drawing/2014/main" id="{F3E6996E-7964-653C-61CC-FC69EB8A84BA}"/>
              </a:ext>
            </a:extLst>
          </p:cNvPr>
          <p:cNvSpPr>
            <a:spLocks noChangeShapeType="1"/>
          </p:cNvSpPr>
          <p:nvPr/>
        </p:nvSpPr>
        <p:spPr bwMode="auto">
          <a:xfrm>
            <a:off x="5570172" y="2785949"/>
            <a:ext cx="0" cy="5345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299" name="Line 291">
            <a:extLst>
              <a:ext uri="{FF2B5EF4-FFF2-40B4-BE49-F238E27FC236}">
                <a16:creationId xmlns:a16="http://schemas.microsoft.com/office/drawing/2014/main" id="{D3F195A5-3235-65F0-3250-0B8376FA3C55}"/>
              </a:ext>
            </a:extLst>
          </p:cNvPr>
          <p:cNvSpPr>
            <a:spLocks noChangeShapeType="1"/>
          </p:cNvSpPr>
          <p:nvPr/>
        </p:nvSpPr>
        <p:spPr bwMode="auto">
          <a:xfrm>
            <a:off x="6262843" y="2785949"/>
            <a:ext cx="0" cy="5345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01" name="Line 293">
            <a:extLst>
              <a:ext uri="{FF2B5EF4-FFF2-40B4-BE49-F238E27FC236}">
                <a16:creationId xmlns:a16="http://schemas.microsoft.com/office/drawing/2014/main" id="{03E4305F-7216-B388-A753-951EB8B7691F}"/>
              </a:ext>
            </a:extLst>
          </p:cNvPr>
          <p:cNvSpPr>
            <a:spLocks noChangeShapeType="1"/>
          </p:cNvSpPr>
          <p:nvPr/>
        </p:nvSpPr>
        <p:spPr bwMode="auto">
          <a:xfrm>
            <a:off x="6954114" y="2785949"/>
            <a:ext cx="0" cy="5345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03" name="Line 295">
            <a:extLst>
              <a:ext uri="{FF2B5EF4-FFF2-40B4-BE49-F238E27FC236}">
                <a16:creationId xmlns:a16="http://schemas.microsoft.com/office/drawing/2014/main" id="{F5603C60-8CFA-99A4-4F12-20F056B78506}"/>
              </a:ext>
            </a:extLst>
          </p:cNvPr>
          <p:cNvSpPr>
            <a:spLocks noChangeShapeType="1"/>
          </p:cNvSpPr>
          <p:nvPr/>
        </p:nvSpPr>
        <p:spPr bwMode="auto">
          <a:xfrm>
            <a:off x="7646785" y="2785949"/>
            <a:ext cx="0" cy="5345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05" name="Line 297">
            <a:extLst>
              <a:ext uri="{FF2B5EF4-FFF2-40B4-BE49-F238E27FC236}">
                <a16:creationId xmlns:a16="http://schemas.microsoft.com/office/drawing/2014/main" id="{DAD47348-6DF1-CA49-CC76-E1EE69D62075}"/>
              </a:ext>
            </a:extLst>
          </p:cNvPr>
          <p:cNvSpPr>
            <a:spLocks noChangeShapeType="1"/>
          </p:cNvSpPr>
          <p:nvPr/>
        </p:nvSpPr>
        <p:spPr bwMode="auto">
          <a:xfrm>
            <a:off x="8343654" y="2785949"/>
            <a:ext cx="0" cy="5345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08" name="Line 300">
            <a:extLst>
              <a:ext uri="{FF2B5EF4-FFF2-40B4-BE49-F238E27FC236}">
                <a16:creationId xmlns:a16="http://schemas.microsoft.com/office/drawing/2014/main" id="{9A2EAF90-8EDD-ECDA-94F1-423DA5FFA3D6}"/>
              </a:ext>
            </a:extLst>
          </p:cNvPr>
          <p:cNvSpPr>
            <a:spLocks noChangeShapeType="1"/>
          </p:cNvSpPr>
          <p:nvPr/>
        </p:nvSpPr>
        <p:spPr bwMode="auto">
          <a:xfrm flipV="1">
            <a:off x="929979" y="461046"/>
            <a:ext cx="0" cy="232035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09" name="Line 301">
            <a:extLst>
              <a:ext uri="{FF2B5EF4-FFF2-40B4-BE49-F238E27FC236}">
                <a16:creationId xmlns:a16="http://schemas.microsoft.com/office/drawing/2014/main" id="{506833F1-43E5-BE54-8344-0E8F4B5E49CA}"/>
              </a:ext>
            </a:extLst>
          </p:cNvPr>
          <p:cNvSpPr>
            <a:spLocks noChangeShapeType="1"/>
          </p:cNvSpPr>
          <p:nvPr/>
        </p:nvSpPr>
        <p:spPr bwMode="auto">
          <a:xfrm flipH="1">
            <a:off x="883801" y="2735902"/>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10" name="Line 302">
            <a:extLst>
              <a:ext uri="{FF2B5EF4-FFF2-40B4-BE49-F238E27FC236}">
                <a16:creationId xmlns:a16="http://schemas.microsoft.com/office/drawing/2014/main" id="{6279B52F-8D79-04FE-89E7-C4001E2F2014}"/>
              </a:ext>
            </a:extLst>
          </p:cNvPr>
          <p:cNvSpPr>
            <a:spLocks noChangeShapeType="1"/>
          </p:cNvSpPr>
          <p:nvPr/>
        </p:nvSpPr>
        <p:spPr bwMode="auto">
          <a:xfrm flipH="1">
            <a:off x="883801" y="2691543"/>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11" name="Line 303">
            <a:extLst>
              <a:ext uri="{FF2B5EF4-FFF2-40B4-BE49-F238E27FC236}">
                <a16:creationId xmlns:a16="http://schemas.microsoft.com/office/drawing/2014/main" id="{9DC0A501-6E61-A716-2461-EDAFE1F3A03A}"/>
              </a:ext>
            </a:extLst>
          </p:cNvPr>
          <p:cNvSpPr>
            <a:spLocks noChangeShapeType="1"/>
          </p:cNvSpPr>
          <p:nvPr/>
        </p:nvSpPr>
        <p:spPr bwMode="auto">
          <a:xfrm flipH="1">
            <a:off x="883801" y="2646046"/>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12" name="Line 304">
            <a:extLst>
              <a:ext uri="{FF2B5EF4-FFF2-40B4-BE49-F238E27FC236}">
                <a16:creationId xmlns:a16="http://schemas.microsoft.com/office/drawing/2014/main" id="{DC5413BE-AF2F-1263-F34E-77051FB60FC0}"/>
              </a:ext>
            </a:extLst>
          </p:cNvPr>
          <p:cNvSpPr>
            <a:spLocks noChangeShapeType="1"/>
          </p:cNvSpPr>
          <p:nvPr/>
        </p:nvSpPr>
        <p:spPr bwMode="auto">
          <a:xfrm flipH="1">
            <a:off x="883801" y="2597136"/>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13" name="Line 305">
            <a:extLst>
              <a:ext uri="{FF2B5EF4-FFF2-40B4-BE49-F238E27FC236}">
                <a16:creationId xmlns:a16="http://schemas.microsoft.com/office/drawing/2014/main" id="{D12E36CE-4E4D-C400-4F28-B23367BD67B9}"/>
              </a:ext>
            </a:extLst>
          </p:cNvPr>
          <p:cNvSpPr>
            <a:spLocks noChangeShapeType="1"/>
          </p:cNvSpPr>
          <p:nvPr/>
        </p:nvSpPr>
        <p:spPr bwMode="auto">
          <a:xfrm flipH="1">
            <a:off x="883801" y="2506142"/>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14" name="Line 306">
            <a:extLst>
              <a:ext uri="{FF2B5EF4-FFF2-40B4-BE49-F238E27FC236}">
                <a16:creationId xmlns:a16="http://schemas.microsoft.com/office/drawing/2014/main" id="{3503AC06-C1E2-663F-2D1E-E37BFEAC207E}"/>
              </a:ext>
            </a:extLst>
          </p:cNvPr>
          <p:cNvSpPr>
            <a:spLocks noChangeShapeType="1"/>
          </p:cNvSpPr>
          <p:nvPr/>
        </p:nvSpPr>
        <p:spPr bwMode="auto">
          <a:xfrm flipH="1">
            <a:off x="883801" y="2457232"/>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15" name="Line 307">
            <a:extLst>
              <a:ext uri="{FF2B5EF4-FFF2-40B4-BE49-F238E27FC236}">
                <a16:creationId xmlns:a16="http://schemas.microsoft.com/office/drawing/2014/main" id="{DE283B7A-BF87-9858-54C0-9688503AF169}"/>
              </a:ext>
            </a:extLst>
          </p:cNvPr>
          <p:cNvSpPr>
            <a:spLocks noChangeShapeType="1"/>
          </p:cNvSpPr>
          <p:nvPr/>
        </p:nvSpPr>
        <p:spPr bwMode="auto">
          <a:xfrm flipH="1">
            <a:off x="883801" y="2411735"/>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16" name="Line 308">
            <a:extLst>
              <a:ext uri="{FF2B5EF4-FFF2-40B4-BE49-F238E27FC236}">
                <a16:creationId xmlns:a16="http://schemas.microsoft.com/office/drawing/2014/main" id="{42C5644B-412B-AD17-A926-76E907FC0C0E}"/>
              </a:ext>
            </a:extLst>
          </p:cNvPr>
          <p:cNvSpPr>
            <a:spLocks noChangeShapeType="1"/>
          </p:cNvSpPr>
          <p:nvPr/>
        </p:nvSpPr>
        <p:spPr bwMode="auto">
          <a:xfrm flipH="1">
            <a:off x="883801" y="2366238"/>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17" name="Line 309">
            <a:extLst>
              <a:ext uri="{FF2B5EF4-FFF2-40B4-BE49-F238E27FC236}">
                <a16:creationId xmlns:a16="http://schemas.microsoft.com/office/drawing/2014/main" id="{3F7F8CEE-06BF-382A-B2FD-0B6DA2EC8ABC}"/>
              </a:ext>
            </a:extLst>
          </p:cNvPr>
          <p:cNvSpPr>
            <a:spLocks noChangeShapeType="1"/>
          </p:cNvSpPr>
          <p:nvPr/>
        </p:nvSpPr>
        <p:spPr bwMode="auto">
          <a:xfrm flipH="1">
            <a:off x="883801" y="2271831"/>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18" name="Line 310">
            <a:extLst>
              <a:ext uri="{FF2B5EF4-FFF2-40B4-BE49-F238E27FC236}">
                <a16:creationId xmlns:a16="http://schemas.microsoft.com/office/drawing/2014/main" id="{467E3033-BE64-93FB-D2F4-BB259F2610AD}"/>
              </a:ext>
            </a:extLst>
          </p:cNvPr>
          <p:cNvSpPr>
            <a:spLocks noChangeShapeType="1"/>
          </p:cNvSpPr>
          <p:nvPr/>
        </p:nvSpPr>
        <p:spPr bwMode="auto">
          <a:xfrm flipH="1">
            <a:off x="883801" y="2227472"/>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19" name="Line 311">
            <a:extLst>
              <a:ext uri="{FF2B5EF4-FFF2-40B4-BE49-F238E27FC236}">
                <a16:creationId xmlns:a16="http://schemas.microsoft.com/office/drawing/2014/main" id="{62D0C9AD-2B29-0D3A-66E3-F96AB3106E63}"/>
              </a:ext>
            </a:extLst>
          </p:cNvPr>
          <p:cNvSpPr>
            <a:spLocks noChangeShapeType="1"/>
          </p:cNvSpPr>
          <p:nvPr/>
        </p:nvSpPr>
        <p:spPr bwMode="auto">
          <a:xfrm flipH="1">
            <a:off x="883801" y="2181975"/>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20" name="Line 312">
            <a:extLst>
              <a:ext uri="{FF2B5EF4-FFF2-40B4-BE49-F238E27FC236}">
                <a16:creationId xmlns:a16="http://schemas.microsoft.com/office/drawing/2014/main" id="{AC8B4C27-3379-A125-7DF8-F5FED0F884EF}"/>
              </a:ext>
            </a:extLst>
          </p:cNvPr>
          <p:cNvSpPr>
            <a:spLocks noChangeShapeType="1"/>
          </p:cNvSpPr>
          <p:nvPr/>
        </p:nvSpPr>
        <p:spPr bwMode="auto">
          <a:xfrm flipH="1">
            <a:off x="883801" y="2133065"/>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21" name="Line 313">
            <a:extLst>
              <a:ext uri="{FF2B5EF4-FFF2-40B4-BE49-F238E27FC236}">
                <a16:creationId xmlns:a16="http://schemas.microsoft.com/office/drawing/2014/main" id="{7904464F-B650-454C-A7D7-1AF144E69DED}"/>
              </a:ext>
            </a:extLst>
          </p:cNvPr>
          <p:cNvSpPr>
            <a:spLocks noChangeShapeType="1"/>
          </p:cNvSpPr>
          <p:nvPr/>
        </p:nvSpPr>
        <p:spPr bwMode="auto">
          <a:xfrm flipH="1">
            <a:off x="883801" y="2042071"/>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22" name="Line 314">
            <a:extLst>
              <a:ext uri="{FF2B5EF4-FFF2-40B4-BE49-F238E27FC236}">
                <a16:creationId xmlns:a16="http://schemas.microsoft.com/office/drawing/2014/main" id="{AD5E71AE-8208-802E-ECD4-1319A971DF2B}"/>
              </a:ext>
            </a:extLst>
          </p:cNvPr>
          <p:cNvSpPr>
            <a:spLocks noChangeShapeType="1"/>
          </p:cNvSpPr>
          <p:nvPr/>
        </p:nvSpPr>
        <p:spPr bwMode="auto">
          <a:xfrm flipH="1">
            <a:off x="883801" y="1993162"/>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23" name="Line 315">
            <a:extLst>
              <a:ext uri="{FF2B5EF4-FFF2-40B4-BE49-F238E27FC236}">
                <a16:creationId xmlns:a16="http://schemas.microsoft.com/office/drawing/2014/main" id="{74B2BD0F-3A86-83E6-E792-749669AFEAB3}"/>
              </a:ext>
            </a:extLst>
          </p:cNvPr>
          <p:cNvSpPr>
            <a:spLocks noChangeShapeType="1"/>
          </p:cNvSpPr>
          <p:nvPr/>
        </p:nvSpPr>
        <p:spPr bwMode="auto">
          <a:xfrm flipH="1">
            <a:off x="883801" y="1947665"/>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24" name="Line 316">
            <a:extLst>
              <a:ext uri="{FF2B5EF4-FFF2-40B4-BE49-F238E27FC236}">
                <a16:creationId xmlns:a16="http://schemas.microsoft.com/office/drawing/2014/main" id="{7FCA704E-AAE8-3D69-C57E-72D90C4CDC7F}"/>
              </a:ext>
            </a:extLst>
          </p:cNvPr>
          <p:cNvSpPr>
            <a:spLocks noChangeShapeType="1"/>
          </p:cNvSpPr>
          <p:nvPr/>
        </p:nvSpPr>
        <p:spPr bwMode="auto">
          <a:xfrm flipH="1">
            <a:off x="883801" y="1902168"/>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25" name="Line 317">
            <a:extLst>
              <a:ext uri="{FF2B5EF4-FFF2-40B4-BE49-F238E27FC236}">
                <a16:creationId xmlns:a16="http://schemas.microsoft.com/office/drawing/2014/main" id="{1F3B3CB4-6E50-E846-DF86-B49D3C1042B3}"/>
              </a:ext>
            </a:extLst>
          </p:cNvPr>
          <p:cNvSpPr>
            <a:spLocks noChangeShapeType="1"/>
          </p:cNvSpPr>
          <p:nvPr/>
        </p:nvSpPr>
        <p:spPr bwMode="auto">
          <a:xfrm flipH="1">
            <a:off x="883801" y="1807761"/>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26" name="Line 318">
            <a:extLst>
              <a:ext uri="{FF2B5EF4-FFF2-40B4-BE49-F238E27FC236}">
                <a16:creationId xmlns:a16="http://schemas.microsoft.com/office/drawing/2014/main" id="{EE3429E5-D94A-DC9B-5501-0183A029B00A}"/>
              </a:ext>
            </a:extLst>
          </p:cNvPr>
          <p:cNvSpPr>
            <a:spLocks noChangeShapeType="1"/>
          </p:cNvSpPr>
          <p:nvPr/>
        </p:nvSpPr>
        <p:spPr bwMode="auto">
          <a:xfrm flipH="1">
            <a:off x="883801" y="1762264"/>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27" name="Line 319">
            <a:extLst>
              <a:ext uri="{FF2B5EF4-FFF2-40B4-BE49-F238E27FC236}">
                <a16:creationId xmlns:a16="http://schemas.microsoft.com/office/drawing/2014/main" id="{B59F4531-9C39-5A5C-EC5D-C1C044DC8EA7}"/>
              </a:ext>
            </a:extLst>
          </p:cNvPr>
          <p:cNvSpPr>
            <a:spLocks noChangeShapeType="1"/>
          </p:cNvSpPr>
          <p:nvPr/>
        </p:nvSpPr>
        <p:spPr bwMode="auto">
          <a:xfrm flipH="1">
            <a:off x="883801" y="1717904"/>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28" name="Line 320">
            <a:extLst>
              <a:ext uri="{FF2B5EF4-FFF2-40B4-BE49-F238E27FC236}">
                <a16:creationId xmlns:a16="http://schemas.microsoft.com/office/drawing/2014/main" id="{59DD48A1-36B6-0E2F-F023-293258309F52}"/>
              </a:ext>
            </a:extLst>
          </p:cNvPr>
          <p:cNvSpPr>
            <a:spLocks noChangeShapeType="1"/>
          </p:cNvSpPr>
          <p:nvPr/>
        </p:nvSpPr>
        <p:spPr bwMode="auto">
          <a:xfrm flipH="1">
            <a:off x="883801" y="1667857"/>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29" name="Line 321">
            <a:extLst>
              <a:ext uri="{FF2B5EF4-FFF2-40B4-BE49-F238E27FC236}">
                <a16:creationId xmlns:a16="http://schemas.microsoft.com/office/drawing/2014/main" id="{DE15871B-7206-CB01-FD25-5A06AC912FE8}"/>
              </a:ext>
            </a:extLst>
          </p:cNvPr>
          <p:cNvSpPr>
            <a:spLocks noChangeShapeType="1"/>
          </p:cNvSpPr>
          <p:nvPr/>
        </p:nvSpPr>
        <p:spPr bwMode="auto">
          <a:xfrm flipH="1">
            <a:off x="883801" y="1578001"/>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30" name="Line 322">
            <a:extLst>
              <a:ext uri="{FF2B5EF4-FFF2-40B4-BE49-F238E27FC236}">
                <a16:creationId xmlns:a16="http://schemas.microsoft.com/office/drawing/2014/main" id="{42295BD8-E779-CC9C-D67C-B469E62B8DBE}"/>
              </a:ext>
            </a:extLst>
          </p:cNvPr>
          <p:cNvSpPr>
            <a:spLocks noChangeShapeType="1"/>
          </p:cNvSpPr>
          <p:nvPr/>
        </p:nvSpPr>
        <p:spPr bwMode="auto">
          <a:xfrm flipH="1">
            <a:off x="883801" y="1529091"/>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31" name="Line 323">
            <a:extLst>
              <a:ext uri="{FF2B5EF4-FFF2-40B4-BE49-F238E27FC236}">
                <a16:creationId xmlns:a16="http://schemas.microsoft.com/office/drawing/2014/main" id="{1024CF25-FA4E-AD42-7DB1-3E2385DE54FA}"/>
              </a:ext>
            </a:extLst>
          </p:cNvPr>
          <p:cNvSpPr>
            <a:spLocks noChangeShapeType="1"/>
          </p:cNvSpPr>
          <p:nvPr/>
        </p:nvSpPr>
        <p:spPr bwMode="auto">
          <a:xfrm flipH="1">
            <a:off x="883801" y="1483594"/>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32" name="Line 324">
            <a:extLst>
              <a:ext uri="{FF2B5EF4-FFF2-40B4-BE49-F238E27FC236}">
                <a16:creationId xmlns:a16="http://schemas.microsoft.com/office/drawing/2014/main" id="{498013B2-406C-579D-8CA4-70A1E7E7D154}"/>
              </a:ext>
            </a:extLst>
          </p:cNvPr>
          <p:cNvSpPr>
            <a:spLocks noChangeShapeType="1"/>
          </p:cNvSpPr>
          <p:nvPr/>
        </p:nvSpPr>
        <p:spPr bwMode="auto">
          <a:xfrm flipH="1">
            <a:off x="883801" y="1438097"/>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33" name="Line 325">
            <a:extLst>
              <a:ext uri="{FF2B5EF4-FFF2-40B4-BE49-F238E27FC236}">
                <a16:creationId xmlns:a16="http://schemas.microsoft.com/office/drawing/2014/main" id="{C038F022-5FCD-6747-327F-B3D83817426D}"/>
              </a:ext>
            </a:extLst>
          </p:cNvPr>
          <p:cNvSpPr>
            <a:spLocks noChangeShapeType="1"/>
          </p:cNvSpPr>
          <p:nvPr/>
        </p:nvSpPr>
        <p:spPr bwMode="auto">
          <a:xfrm flipH="1">
            <a:off x="883801" y="1343690"/>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34" name="Line 326">
            <a:extLst>
              <a:ext uri="{FF2B5EF4-FFF2-40B4-BE49-F238E27FC236}">
                <a16:creationId xmlns:a16="http://schemas.microsoft.com/office/drawing/2014/main" id="{667639B4-3602-F9A8-15D6-6F00870A006B}"/>
              </a:ext>
            </a:extLst>
          </p:cNvPr>
          <p:cNvSpPr>
            <a:spLocks noChangeShapeType="1"/>
          </p:cNvSpPr>
          <p:nvPr/>
        </p:nvSpPr>
        <p:spPr bwMode="auto">
          <a:xfrm flipH="1">
            <a:off x="883801" y="1298193"/>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35" name="Line 327">
            <a:extLst>
              <a:ext uri="{FF2B5EF4-FFF2-40B4-BE49-F238E27FC236}">
                <a16:creationId xmlns:a16="http://schemas.microsoft.com/office/drawing/2014/main" id="{2EE4E131-9404-AD5F-E6A0-0B9CD9EF3B8A}"/>
              </a:ext>
            </a:extLst>
          </p:cNvPr>
          <p:cNvSpPr>
            <a:spLocks noChangeShapeType="1"/>
          </p:cNvSpPr>
          <p:nvPr/>
        </p:nvSpPr>
        <p:spPr bwMode="auto">
          <a:xfrm flipH="1">
            <a:off x="883801" y="1253834"/>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36" name="Line 328">
            <a:extLst>
              <a:ext uri="{FF2B5EF4-FFF2-40B4-BE49-F238E27FC236}">
                <a16:creationId xmlns:a16="http://schemas.microsoft.com/office/drawing/2014/main" id="{4C8D7BC1-B4C9-4482-6D3E-F91D2AAF9F6E}"/>
              </a:ext>
            </a:extLst>
          </p:cNvPr>
          <p:cNvSpPr>
            <a:spLocks noChangeShapeType="1"/>
          </p:cNvSpPr>
          <p:nvPr/>
        </p:nvSpPr>
        <p:spPr bwMode="auto">
          <a:xfrm flipH="1">
            <a:off x="883801" y="1203786"/>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37" name="Line 329">
            <a:extLst>
              <a:ext uri="{FF2B5EF4-FFF2-40B4-BE49-F238E27FC236}">
                <a16:creationId xmlns:a16="http://schemas.microsoft.com/office/drawing/2014/main" id="{29A45CB4-329C-3414-D15D-3C626AFF0733}"/>
              </a:ext>
            </a:extLst>
          </p:cNvPr>
          <p:cNvSpPr>
            <a:spLocks noChangeShapeType="1"/>
          </p:cNvSpPr>
          <p:nvPr/>
        </p:nvSpPr>
        <p:spPr bwMode="auto">
          <a:xfrm flipH="1">
            <a:off x="883801" y="1113930"/>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38" name="Line 330">
            <a:extLst>
              <a:ext uri="{FF2B5EF4-FFF2-40B4-BE49-F238E27FC236}">
                <a16:creationId xmlns:a16="http://schemas.microsoft.com/office/drawing/2014/main" id="{E5F2B7AE-514E-4F12-A0E8-8F4888FBF706}"/>
              </a:ext>
            </a:extLst>
          </p:cNvPr>
          <p:cNvSpPr>
            <a:spLocks noChangeShapeType="1"/>
          </p:cNvSpPr>
          <p:nvPr/>
        </p:nvSpPr>
        <p:spPr bwMode="auto">
          <a:xfrm flipH="1">
            <a:off x="883801" y="1065020"/>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39" name="Line 331">
            <a:extLst>
              <a:ext uri="{FF2B5EF4-FFF2-40B4-BE49-F238E27FC236}">
                <a16:creationId xmlns:a16="http://schemas.microsoft.com/office/drawing/2014/main" id="{89C5A077-F267-3877-D1AB-42FEEE2D6BCC}"/>
              </a:ext>
            </a:extLst>
          </p:cNvPr>
          <p:cNvSpPr>
            <a:spLocks noChangeShapeType="1"/>
          </p:cNvSpPr>
          <p:nvPr/>
        </p:nvSpPr>
        <p:spPr bwMode="auto">
          <a:xfrm flipH="1">
            <a:off x="883801" y="1019523"/>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40" name="Line 332">
            <a:extLst>
              <a:ext uri="{FF2B5EF4-FFF2-40B4-BE49-F238E27FC236}">
                <a16:creationId xmlns:a16="http://schemas.microsoft.com/office/drawing/2014/main" id="{50C584B3-68D6-702E-407C-2E98C865A497}"/>
              </a:ext>
            </a:extLst>
          </p:cNvPr>
          <p:cNvSpPr>
            <a:spLocks noChangeShapeType="1"/>
          </p:cNvSpPr>
          <p:nvPr/>
        </p:nvSpPr>
        <p:spPr bwMode="auto">
          <a:xfrm flipH="1">
            <a:off x="883801" y="974026"/>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41" name="Line 333">
            <a:extLst>
              <a:ext uri="{FF2B5EF4-FFF2-40B4-BE49-F238E27FC236}">
                <a16:creationId xmlns:a16="http://schemas.microsoft.com/office/drawing/2014/main" id="{14A30F32-E851-9EB0-7B91-5F1C95F09C0B}"/>
              </a:ext>
            </a:extLst>
          </p:cNvPr>
          <p:cNvSpPr>
            <a:spLocks noChangeShapeType="1"/>
          </p:cNvSpPr>
          <p:nvPr/>
        </p:nvSpPr>
        <p:spPr bwMode="auto">
          <a:xfrm flipH="1">
            <a:off x="883801" y="879620"/>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42" name="Line 334">
            <a:extLst>
              <a:ext uri="{FF2B5EF4-FFF2-40B4-BE49-F238E27FC236}">
                <a16:creationId xmlns:a16="http://schemas.microsoft.com/office/drawing/2014/main" id="{667E4994-7445-F7DF-6DF1-B02A17E846B7}"/>
              </a:ext>
            </a:extLst>
          </p:cNvPr>
          <p:cNvSpPr>
            <a:spLocks noChangeShapeType="1"/>
          </p:cNvSpPr>
          <p:nvPr/>
        </p:nvSpPr>
        <p:spPr bwMode="auto">
          <a:xfrm flipH="1">
            <a:off x="883801" y="834122"/>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43" name="Line 335">
            <a:extLst>
              <a:ext uri="{FF2B5EF4-FFF2-40B4-BE49-F238E27FC236}">
                <a16:creationId xmlns:a16="http://schemas.microsoft.com/office/drawing/2014/main" id="{F895DB5D-0AC8-2B63-985B-90D0733512DD}"/>
              </a:ext>
            </a:extLst>
          </p:cNvPr>
          <p:cNvSpPr>
            <a:spLocks noChangeShapeType="1"/>
          </p:cNvSpPr>
          <p:nvPr/>
        </p:nvSpPr>
        <p:spPr bwMode="auto">
          <a:xfrm flipH="1">
            <a:off x="883801" y="789763"/>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44" name="Line 336">
            <a:extLst>
              <a:ext uri="{FF2B5EF4-FFF2-40B4-BE49-F238E27FC236}">
                <a16:creationId xmlns:a16="http://schemas.microsoft.com/office/drawing/2014/main" id="{E8BA489B-0DBA-D6C6-5B11-D3D21B597D2B}"/>
              </a:ext>
            </a:extLst>
          </p:cNvPr>
          <p:cNvSpPr>
            <a:spLocks noChangeShapeType="1"/>
          </p:cNvSpPr>
          <p:nvPr/>
        </p:nvSpPr>
        <p:spPr bwMode="auto">
          <a:xfrm flipH="1">
            <a:off x="883801" y="739716"/>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45" name="Line 337">
            <a:extLst>
              <a:ext uri="{FF2B5EF4-FFF2-40B4-BE49-F238E27FC236}">
                <a16:creationId xmlns:a16="http://schemas.microsoft.com/office/drawing/2014/main" id="{6FCE858F-E626-3BCF-7B77-B82C7A474E5E}"/>
              </a:ext>
            </a:extLst>
          </p:cNvPr>
          <p:cNvSpPr>
            <a:spLocks noChangeShapeType="1"/>
          </p:cNvSpPr>
          <p:nvPr/>
        </p:nvSpPr>
        <p:spPr bwMode="auto">
          <a:xfrm flipH="1">
            <a:off x="883801" y="649859"/>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46" name="Line 338">
            <a:extLst>
              <a:ext uri="{FF2B5EF4-FFF2-40B4-BE49-F238E27FC236}">
                <a16:creationId xmlns:a16="http://schemas.microsoft.com/office/drawing/2014/main" id="{472269DA-BC16-AF7F-4210-ECA92E54333C}"/>
              </a:ext>
            </a:extLst>
          </p:cNvPr>
          <p:cNvSpPr>
            <a:spLocks noChangeShapeType="1"/>
          </p:cNvSpPr>
          <p:nvPr/>
        </p:nvSpPr>
        <p:spPr bwMode="auto">
          <a:xfrm flipH="1">
            <a:off x="883801" y="599812"/>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47" name="Line 339">
            <a:extLst>
              <a:ext uri="{FF2B5EF4-FFF2-40B4-BE49-F238E27FC236}">
                <a16:creationId xmlns:a16="http://schemas.microsoft.com/office/drawing/2014/main" id="{061D5199-431C-3B4C-C80A-F56BFBA823B7}"/>
              </a:ext>
            </a:extLst>
          </p:cNvPr>
          <p:cNvSpPr>
            <a:spLocks noChangeShapeType="1"/>
          </p:cNvSpPr>
          <p:nvPr/>
        </p:nvSpPr>
        <p:spPr bwMode="auto">
          <a:xfrm flipH="1">
            <a:off x="883801" y="555453"/>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48" name="Line 340">
            <a:extLst>
              <a:ext uri="{FF2B5EF4-FFF2-40B4-BE49-F238E27FC236}">
                <a16:creationId xmlns:a16="http://schemas.microsoft.com/office/drawing/2014/main" id="{F9E1A319-4B27-9B0D-5D9F-0013575C28FF}"/>
              </a:ext>
            </a:extLst>
          </p:cNvPr>
          <p:cNvSpPr>
            <a:spLocks noChangeShapeType="1"/>
          </p:cNvSpPr>
          <p:nvPr/>
        </p:nvSpPr>
        <p:spPr bwMode="auto">
          <a:xfrm flipH="1">
            <a:off x="883801" y="509956"/>
            <a:ext cx="4617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49" name="Line 341">
            <a:extLst>
              <a:ext uri="{FF2B5EF4-FFF2-40B4-BE49-F238E27FC236}">
                <a16:creationId xmlns:a16="http://schemas.microsoft.com/office/drawing/2014/main" id="{1DC82770-91F3-7512-0213-D7F063F875A2}"/>
              </a:ext>
            </a:extLst>
          </p:cNvPr>
          <p:cNvSpPr>
            <a:spLocks noChangeShapeType="1"/>
          </p:cNvSpPr>
          <p:nvPr/>
        </p:nvSpPr>
        <p:spPr bwMode="auto">
          <a:xfrm flipH="1">
            <a:off x="864210" y="2781400"/>
            <a:ext cx="6576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50" name="Rectangle 342">
            <a:extLst>
              <a:ext uri="{FF2B5EF4-FFF2-40B4-BE49-F238E27FC236}">
                <a16:creationId xmlns:a16="http://schemas.microsoft.com/office/drawing/2014/main" id="{E16402A1-8A9C-0A05-6453-E9093FF3CABF}"/>
              </a:ext>
            </a:extLst>
          </p:cNvPr>
          <p:cNvSpPr>
            <a:spLocks noChangeArrowheads="1"/>
          </p:cNvSpPr>
          <p:nvPr/>
        </p:nvSpPr>
        <p:spPr bwMode="auto">
          <a:xfrm>
            <a:off x="763458" y="2714247"/>
            <a:ext cx="68841" cy="10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mj-lt"/>
                <a:cs typeface="Arial" panose="020B0604020202020204" pitchFamily="34" charset="0"/>
              </a:rPr>
              <a:t>0</a:t>
            </a:r>
            <a:endParaRPr kumimoji="0" lang="ja-JP" altLang="ja-JP" sz="1000" b="0" i="0" u="none" strike="noStrike" cap="none" normalizeH="0" baseline="0" dirty="0">
              <a:ln>
                <a:noFill/>
              </a:ln>
              <a:solidFill>
                <a:schemeClr val="tx1"/>
              </a:solidFill>
              <a:effectLst/>
              <a:latin typeface="+mj-lt"/>
              <a:cs typeface="Arial" panose="020B0604020202020204" pitchFamily="34" charset="0"/>
            </a:endParaRPr>
          </a:p>
        </p:txBody>
      </p:sp>
      <p:sp>
        <p:nvSpPr>
          <p:cNvPr id="1351" name="Line 343">
            <a:extLst>
              <a:ext uri="{FF2B5EF4-FFF2-40B4-BE49-F238E27FC236}">
                <a16:creationId xmlns:a16="http://schemas.microsoft.com/office/drawing/2014/main" id="{DE367001-1633-E6B2-45FC-C768E535C846}"/>
              </a:ext>
            </a:extLst>
          </p:cNvPr>
          <p:cNvSpPr>
            <a:spLocks noChangeShapeType="1"/>
          </p:cNvSpPr>
          <p:nvPr/>
        </p:nvSpPr>
        <p:spPr bwMode="auto">
          <a:xfrm flipH="1">
            <a:off x="864210" y="2551639"/>
            <a:ext cx="6576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52" name="Rectangle 344">
            <a:extLst>
              <a:ext uri="{FF2B5EF4-FFF2-40B4-BE49-F238E27FC236}">
                <a16:creationId xmlns:a16="http://schemas.microsoft.com/office/drawing/2014/main" id="{3A168DE5-CC18-E32D-0EFD-15A42214B79A}"/>
              </a:ext>
            </a:extLst>
          </p:cNvPr>
          <p:cNvSpPr>
            <a:spLocks noChangeArrowheads="1"/>
          </p:cNvSpPr>
          <p:nvPr/>
        </p:nvSpPr>
        <p:spPr bwMode="auto">
          <a:xfrm>
            <a:off x="707485" y="2484487"/>
            <a:ext cx="137682" cy="10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mj-lt"/>
                <a:cs typeface="Arial" panose="020B0604020202020204" pitchFamily="34" charset="0"/>
              </a:rPr>
              <a:t>10</a:t>
            </a:r>
            <a:endParaRPr kumimoji="0" lang="ja-JP" altLang="ja-JP" sz="1000" b="0" i="0" u="none" strike="noStrike" cap="none" normalizeH="0" baseline="0" dirty="0">
              <a:ln>
                <a:noFill/>
              </a:ln>
              <a:solidFill>
                <a:schemeClr val="tx1"/>
              </a:solidFill>
              <a:effectLst/>
              <a:latin typeface="+mj-lt"/>
              <a:cs typeface="Arial" panose="020B0604020202020204" pitchFamily="34" charset="0"/>
            </a:endParaRPr>
          </a:p>
        </p:txBody>
      </p:sp>
      <p:sp>
        <p:nvSpPr>
          <p:cNvPr id="1353" name="Line 345">
            <a:extLst>
              <a:ext uri="{FF2B5EF4-FFF2-40B4-BE49-F238E27FC236}">
                <a16:creationId xmlns:a16="http://schemas.microsoft.com/office/drawing/2014/main" id="{8A93D0DB-63E9-9162-81B4-00203E34B72B}"/>
              </a:ext>
            </a:extLst>
          </p:cNvPr>
          <p:cNvSpPr>
            <a:spLocks noChangeShapeType="1"/>
          </p:cNvSpPr>
          <p:nvPr/>
        </p:nvSpPr>
        <p:spPr bwMode="auto">
          <a:xfrm flipH="1">
            <a:off x="864210" y="2317329"/>
            <a:ext cx="6576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54" name="Rectangle 346">
            <a:extLst>
              <a:ext uri="{FF2B5EF4-FFF2-40B4-BE49-F238E27FC236}">
                <a16:creationId xmlns:a16="http://schemas.microsoft.com/office/drawing/2014/main" id="{6DAFAEB7-F13F-BA3E-1D68-28E4B7E9BBD6}"/>
              </a:ext>
            </a:extLst>
          </p:cNvPr>
          <p:cNvSpPr>
            <a:spLocks noChangeArrowheads="1"/>
          </p:cNvSpPr>
          <p:nvPr/>
        </p:nvSpPr>
        <p:spPr bwMode="auto">
          <a:xfrm>
            <a:off x="707485" y="2250177"/>
            <a:ext cx="137682" cy="10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mj-lt"/>
                <a:cs typeface="Arial" panose="020B0604020202020204" pitchFamily="34" charset="0"/>
              </a:rPr>
              <a:t>20</a:t>
            </a:r>
            <a:endParaRPr kumimoji="0" lang="ja-JP" altLang="ja-JP" sz="1000" b="0" i="0" u="none" strike="noStrike" cap="none" normalizeH="0" baseline="0">
              <a:ln>
                <a:noFill/>
              </a:ln>
              <a:solidFill>
                <a:schemeClr val="tx1"/>
              </a:solidFill>
              <a:effectLst/>
              <a:latin typeface="+mj-lt"/>
              <a:cs typeface="Arial" panose="020B0604020202020204" pitchFamily="34" charset="0"/>
            </a:endParaRPr>
          </a:p>
        </p:txBody>
      </p:sp>
      <p:sp>
        <p:nvSpPr>
          <p:cNvPr id="1355" name="Line 347">
            <a:extLst>
              <a:ext uri="{FF2B5EF4-FFF2-40B4-BE49-F238E27FC236}">
                <a16:creationId xmlns:a16="http://schemas.microsoft.com/office/drawing/2014/main" id="{2426AB60-2E57-591E-3169-2B8B52412F96}"/>
              </a:ext>
            </a:extLst>
          </p:cNvPr>
          <p:cNvSpPr>
            <a:spLocks noChangeShapeType="1"/>
          </p:cNvSpPr>
          <p:nvPr/>
        </p:nvSpPr>
        <p:spPr bwMode="auto">
          <a:xfrm flipH="1">
            <a:off x="864210" y="2087568"/>
            <a:ext cx="6576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56" name="Rectangle 348">
            <a:extLst>
              <a:ext uri="{FF2B5EF4-FFF2-40B4-BE49-F238E27FC236}">
                <a16:creationId xmlns:a16="http://schemas.microsoft.com/office/drawing/2014/main" id="{52A0FF0E-CBB7-9DC1-A271-B81899E3AF19}"/>
              </a:ext>
            </a:extLst>
          </p:cNvPr>
          <p:cNvSpPr>
            <a:spLocks noChangeArrowheads="1"/>
          </p:cNvSpPr>
          <p:nvPr/>
        </p:nvSpPr>
        <p:spPr bwMode="auto">
          <a:xfrm>
            <a:off x="707485" y="2020417"/>
            <a:ext cx="137682" cy="10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mj-lt"/>
                <a:cs typeface="Arial" panose="020B0604020202020204" pitchFamily="34" charset="0"/>
              </a:rPr>
              <a:t>30</a:t>
            </a:r>
            <a:endParaRPr kumimoji="0" lang="ja-JP" altLang="ja-JP" sz="1000" b="0" i="0" u="none" strike="noStrike" cap="none" normalizeH="0" baseline="0">
              <a:ln>
                <a:noFill/>
              </a:ln>
              <a:solidFill>
                <a:schemeClr val="tx1"/>
              </a:solidFill>
              <a:effectLst/>
              <a:latin typeface="+mj-lt"/>
              <a:cs typeface="Arial" panose="020B0604020202020204" pitchFamily="34" charset="0"/>
            </a:endParaRPr>
          </a:p>
        </p:txBody>
      </p:sp>
      <p:sp>
        <p:nvSpPr>
          <p:cNvPr id="1357" name="Line 349">
            <a:extLst>
              <a:ext uri="{FF2B5EF4-FFF2-40B4-BE49-F238E27FC236}">
                <a16:creationId xmlns:a16="http://schemas.microsoft.com/office/drawing/2014/main" id="{0AE3A950-48A8-25F5-BA3F-A95AD114378A}"/>
              </a:ext>
            </a:extLst>
          </p:cNvPr>
          <p:cNvSpPr>
            <a:spLocks noChangeShapeType="1"/>
          </p:cNvSpPr>
          <p:nvPr/>
        </p:nvSpPr>
        <p:spPr bwMode="auto">
          <a:xfrm flipH="1">
            <a:off x="864210" y="1853258"/>
            <a:ext cx="6576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58" name="Rectangle 350">
            <a:extLst>
              <a:ext uri="{FF2B5EF4-FFF2-40B4-BE49-F238E27FC236}">
                <a16:creationId xmlns:a16="http://schemas.microsoft.com/office/drawing/2014/main" id="{79333362-D4C9-BAD7-8B35-5CCA6CA6FA88}"/>
              </a:ext>
            </a:extLst>
          </p:cNvPr>
          <p:cNvSpPr>
            <a:spLocks noChangeArrowheads="1"/>
          </p:cNvSpPr>
          <p:nvPr/>
        </p:nvSpPr>
        <p:spPr bwMode="auto">
          <a:xfrm>
            <a:off x="707485" y="1786106"/>
            <a:ext cx="137682" cy="10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mj-lt"/>
                <a:cs typeface="Arial" panose="020B0604020202020204" pitchFamily="34" charset="0"/>
              </a:rPr>
              <a:t>40</a:t>
            </a:r>
            <a:endParaRPr kumimoji="0" lang="ja-JP" altLang="ja-JP" sz="1000" b="0" i="0" u="none" strike="noStrike" cap="none" normalizeH="0" baseline="0" dirty="0">
              <a:ln>
                <a:noFill/>
              </a:ln>
              <a:solidFill>
                <a:schemeClr val="tx1"/>
              </a:solidFill>
              <a:effectLst/>
              <a:latin typeface="+mj-lt"/>
              <a:cs typeface="Arial" panose="020B0604020202020204" pitchFamily="34" charset="0"/>
            </a:endParaRPr>
          </a:p>
        </p:txBody>
      </p:sp>
      <p:sp>
        <p:nvSpPr>
          <p:cNvPr id="1359" name="Line 351">
            <a:extLst>
              <a:ext uri="{FF2B5EF4-FFF2-40B4-BE49-F238E27FC236}">
                <a16:creationId xmlns:a16="http://schemas.microsoft.com/office/drawing/2014/main" id="{D39A5AF3-3EC2-40C0-F099-581AF68F5A7B}"/>
              </a:ext>
            </a:extLst>
          </p:cNvPr>
          <p:cNvSpPr>
            <a:spLocks noChangeShapeType="1"/>
          </p:cNvSpPr>
          <p:nvPr/>
        </p:nvSpPr>
        <p:spPr bwMode="auto">
          <a:xfrm flipH="1">
            <a:off x="864210" y="1623498"/>
            <a:ext cx="6576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60" name="Rectangle 352">
            <a:extLst>
              <a:ext uri="{FF2B5EF4-FFF2-40B4-BE49-F238E27FC236}">
                <a16:creationId xmlns:a16="http://schemas.microsoft.com/office/drawing/2014/main" id="{92BB61F7-3017-128B-3284-E7B2D7F8B0CA}"/>
              </a:ext>
            </a:extLst>
          </p:cNvPr>
          <p:cNvSpPr>
            <a:spLocks noChangeArrowheads="1"/>
          </p:cNvSpPr>
          <p:nvPr/>
        </p:nvSpPr>
        <p:spPr bwMode="auto">
          <a:xfrm>
            <a:off x="707485" y="1556346"/>
            <a:ext cx="137682" cy="10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mj-lt"/>
                <a:cs typeface="Arial" panose="020B0604020202020204" pitchFamily="34" charset="0"/>
              </a:rPr>
              <a:t>50</a:t>
            </a:r>
            <a:endParaRPr kumimoji="0" lang="ja-JP" altLang="ja-JP" sz="1000" b="0" i="0" u="none" strike="noStrike" cap="none" normalizeH="0" baseline="0" dirty="0">
              <a:ln>
                <a:noFill/>
              </a:ln>
              <a:solidFill>
                <a:schemeClr val="tx1"/>
              </a:solidFill>
              <a:effectLst/>
              <a:latin typeface="+mj-lt"/>
              <a:cs typeface="Arial" panose="020B0604020202020204" pitchFamily="34" charset="0"/>
            </a:endParaRPr>
          </a:p>
        </p:txBody>
      </p:sp>
      <p:sp>
        <p:nvSpPr>
          <p:cNvPr id="1361" name="Line 353">
            <a:extLst>
              <a:ext uri="{FF2B5EF4-FFF2-40B4-BE49-F238E27FC236}">
                <a16:creationId xmlns:a16="http://schemas.microsoft.com/office/drawing/2014/main" id="{8DE537BB-07F5-B392-5D7F-F7ABF31338E7}"/>
              </a:ext>
            </a:extLst>
          </p:cNvPr>
          <p:cNvSpPr>
            <a:spLocks noChangeShapeType="1"/>
          </p:cNvSpPr>
          <p:nvPr/>
        </p:nvSpPr>
        <p:spPr bwMode="auto">
          <a:xfrm flipH="1">
            <a:off x="864210" y="1389187"/>
            <a:ext cx="6576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62" name="Rectangle 354">
            <a:extLst>
              <a:ext uri="{FF2B5EF4-FFF2-40B4-BE49-F238E27FC236}">
                <a16:creationId xmlns:a16="http://schemas.microsoft.com/office/drawing/2014/main" id="{AF195373-188E-3ECE-7B0E-1B79C560F860}"/>
              </a:ext>
            </a:extLst>
          </p:cNvPr>
          <p:cNvSpPr>
            <a:spLocks noChangeArrowheads="1"/>
          </p:cNvSpPr>
          <p:nvPr/>
        </p:nvSpPr>
        <p:spPr bwMode="auto">
          <a:xfrm>
            <a:off x="707485" y="1322035"/>
            <a:ext cx="137682" cy="10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mj-lt"/>
                <a:cs typeface="Arial" panose="020B0604020202020204" pitchFamily="34" charset="0"/>
              </a:rPr>
              <a:t>60</a:t>
            </a:r>
            <a:endParaRPr kumimoji="0" lang="ja-JP" altLang="ja-JP" sz="1000" b="0" i="0" u="none" strike="noStrike" cap="none" normalizeH="0" baseline="0">
              <a:ln>
                <a:noFill/>
              </a:ln>
              <a:solidFill>
                <a:schemeClr val="tx1"/>
              </a:solidFill>
              <a:effectLst/>
              <a:latin typeface="+mj-lt"/>
              <a:cs typeface="Arial" panose="020B0604020202020204" pitchFamily="34" charset="0"/>
            </a:endParaRPr>
          </a:p>
        </p:txBody>
      </p:sp>
      <p:sp>
        <p:nvSpPr>
          <p:cNvPr id="1363" name="Line 355">
            <a:extLst>
              <a:ext uri="{FF2B5EF4-FFF2-40B4-BE49-F238E27FC236}">
                <a16:creationId xmlns:a16="http://schemas.microsoft.com/office/drawing/2014/main" id="{B7AC4206-AC41-3047-F978-176ED12CFBCC}"/>
              </a:ext>
            </a:extLst>
          </p:cNvPr>
          <p:cNvSpPr>
            <a:spLocks noChangeShapeType="1"/>
          </p:cNvSpPr>
          <p:nvPr/>
        </p:nvSpPr>
        <p:spPr bwMode="auto">
          <a:xfrm flipH="1">
            <a:off x="864210" y="1159427"/>
            <a:ext cx="6576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64" name="Rectangle 356">
            <a:extLst>
              <a:ext uri="{FF2B5EF4-FFF2-40B4-BE49-F238E27FC236}">
                <a16:creationId xmlns:a16="http://schemas.microsoft.com/office/drawing/2014/main" id="{85A73639-B724-C72A-00BE-132B259F23D8}"/>
              </a:ext>
            </a:extLst>
          </p:cNvPr>
          <p:cNvSpPr>
            <a:spLocks noChangeArrowheads="1"/>
          </p:cNvSpPr>
          <p:nvPr/>
        </p:nvSpPr>
        <p:spPr bwMode="auto">
          <a:xfrm>
            <a:off x="707485" y="1092276"/>
            <a:ext cx="137682" cy="10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mj-lt"/>
                <a:cs typeface="Arial" panose="020B0604020202020204" pitchFamily="34" charset="0"/>
              </a:rPr>
              <a:t>70</a:t>
            </a:r>
            <a:endParaRPr kumimoji="0" lang="ja-JP" altLang="ja-JP" sz="1000" b="0" i="0" u="none" strike="noStrike" cap="none" normalizeH="0" baseline="0">
              <a:ln>
                <a:noFill/>
              </a:ln>
              <a:solidFill>
                <a:schemeClr val="tx1"/>
              </a:solidFill>
              <a:effectLst/>
              <a:latin typeface="+mj-lt"/>
              <a:cs typeface="Arial" panose="020B0604020202020204" pitchFamily="34" charset="0"/>
            </a:endParaRPr>
          </a:p>
        </p:txBody>
      </p:sp>
      <p:sp>
        <p:nvSpPr>
          <p:cNvPr id="1365" name="Line 357">
            <a:extLst>
              <a:ext uri="{FF2B5EF4-FFF2-40B4-BE49-F238E27FC236}">
                <a16:creationId xmlns:a16="http://schemas.microsoft.com/office/drawing/2014/main" id="{D9863FB0-E3CE-56DD-E64A-499015891B61}"/>
              </a:ext>
            </a:extLst>
          </p:cNvPr>
          <p:cNvSpPr>
            <a:spLocks noChangeShapeType="1"/>
          </p:cNvSpPr>
          <p:nvPr/>
        </p:nvSpPr>
        <p:spPr bwMode="auto">
          <a:xfrm flipH="1">
            <a:off x="864210" y="925117"/>
            <a:ext cx="6576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66" name="Rectangle 358">
            <a:extLst>
              <a:ext uri="{FF2B5EF4-FFF2-40B4-BE49-F238E27FC236}">
                <a16:creationId xmlns:a16="http://schemas.microsoft.com/office/drawing/2014/main" id="{40022ABD-753B-7052-D867-EBFEF65B3B20}"/>
              </a:ext>
            </a:extLst>
          </p:cNvPr>
          <p:cNvSpPr>
            <a:spLocks noChangeArrowheads="1"/>
          </p:cNvSpPr>
          <p:nvPr/>
        </p:nvSpPr>
        <p:spPr bwMode="auto">
          <a:xfrm>
            <a:off x="707485" y="857965"/>
            <a:ext cx="137682" cy="10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mj-lt"/>
                <a:cs typeface="Arial" panose="020B0604020202020204" pitchFamily="34" charset="0"/>
              </a:rPr>
              <a:t>80</a:t>
            </a:r>
            <a:endParaRPr kumimoji="0" lang="ja-JP" altLang="ja-JP" sz="1000" b="0" i="0" u="none" strike="noStrike" cap="none" normalizeH="0" baseline="0">
              <a:ln>
                <a:noFill/>
              </a:ln>
              <a:solidFill>
                <a:schemeClr val="tx1"/>
              </a:solidFill>
              <a:effectLst/>
              <a:latin typeface="+mj-lt"/>
              <a:cs typeface="Arial" panose="020B0604020202020204" pitchFamily="34" charset="0"/>
            </a:endParaRPr>
          </a:p>
        </p:txBody>
      </p:sp>
      <p:sp>
        <p:nvSpPr>
          <p:cNvPr id="1367" name="Line 359">
            <a:extLst>
              <a:ext uri="{FF2B5EF4-FFF2-40B4-BE49-F238E27FC236}">
                <a16:creationId xmlns:a16="http://schemas.microsoft.com/office/drawing/2014/main" id="{65777A0D-DB90-7B22-8D75-0382FC2D2AA2}"/>
              </a:ext>
            </a:extLst>
          </p:cNvPr>
          <p:cNvSpPr>
            <a:spLocks noChangeShapeType="1"/>
          </p:cNvSpPr>
          <p:nvPr/>
        </p:nvSpPr>
        <p:spPr bwMode="auto">
          <a:xfrm flipH="1">
            <a:off x="864210" y="695356"/>
            <a:ext cx="6576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68" name="Rectangle 360">
            <a:extLst>
              <a:ext uri="{FF2B5EF4-FFF2-40B4-BE49-F238E27FC236}">
                <a16:creationId xmlns:a16="http://schemas.microsoft.com/office/drawing/2014/main" id="{2E06B817-2F5C-9B55-A119-8167DC7E9EDD}"/>
              </a:ext>
            </a:extLst>
          </p:cNvPr>
          <p:cNvSpPr>
            <a:spLocks noChangeArrowheads="1"/>
          </p:cNvSpPr>
          <p:nvPr/>
        </p:nvSpPr>
        <p:spPr bwMode="auto">
          <a:xfrm>
            <a:off x="707485" y="628204"/>
            <a:ext cx="137682" cy="10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mj-lt"/>
                <a:cs typeface="Arial" panose="020B0604020202020204" pitchFamily="34" charset="0"/>
              </a:rPr>
              <a:t>90</a:t>
            </a:r>
            <a:endParaRPr kumimoji="0" lang="ja-JP" altLang="ja-JP" sz="1000" b="0" i="0" u="none" strike="noStrike" cap="none" normalizeH="0" baseline="0">
              <a:ln>
                <a:noFill/>
              </a:ln>
              <a:solidFill>
                <a:schemeClr val="tx1"/>
              </a:solidFill>
              <a:effectLst/>
              <a:latin typeface="+mj-lt"/>
              <a:cs typeface="Arial" panose="020B0604020202020204" pitchFamily="34" charset="0"/>
            </a:endParaRPr>
          </a:p>
        </p:txBody>
      </p:sp>
      <p:sp>
        <p:nvSpPr>
          <p:cNvPr id="1369" name="Line 361">
            <a:extLst>
              <a:ext uri="{FF2B5EF4-FFF2-40B4-BE49-F238E27FC236}">
                <a16:creationId xmlns:a16="http://schemas.microsoft.com/office/drawing/2014/main" id="{1C6D11B3-6E58-E23C-A87D-B97B84C788EF}"/>
              </a:ext>
            </a:extLst>
          </p:cNvPr>
          <p:cNvSpPr>
            <a:spLocks noChangeShapeType="1"/>
          </p:cNvSpPr>
          <p:nvPr/>
        </p:nvSpPr>
        <p:spPr bwMode="auto">
          <a:xfrm flipH="1">
            <a:off x="864210" y="461046"/>
            <a:ext cx="6576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1000">
              <a:latin typeface="+mj-lt"/>
              <a:cs typeface="Arial" panose="020B0604020202020204" pitchFamily="34" charset="0"/>
            </a:endParaRPr>
          </a:p>
        </p:txBody>
      </p:sp>
      <p:sp>
        <p:nvSpPr>
          <p:cNvPr id="1370" name="Rectangle 362">
            <a:extLst>
              <a:ext uri="{FF2B5EF4-FFF2-40B4-BE49-F238E27FC236}">
                <a16:creationId xmlns:a16="http://schemas.microsoft.com/office/drawing/2014/main" id="{17722075-F58E-9ECC-0644-639F6174A933}"/>
              </a:ext>
            </a:extLst>
          </p:cNvPr>
          <p:cNvSpPr>
            <a:spLocks noChangeArrowheads="1"/>
          </p:cNvSpPr>
          <p:nvPr/>
        </p:nvSpPr>
        <p:spPr bwMode="auto">
          <a:xfrm>
            <a:off x="651511" y="393895"/>
            <a:ext cx="206523" cy="10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mj-lt"/>
                <a:cs typeface="Arial" panose="020B0604020202020204" pitchFamily="34" charset="0"/>
              </a:rPr>
              <a:t>100</a:t>
            </a:r>
            <a:endParaRPr kumimoji="0" lang="ja-JP" altLang="ja-JP" sz="1000" b="0" i="0" u="none" strike="noStrike" cap="none" normalizeH="0" baseline="0" dirty="0">
              <a:ln>
                <a:noFill/>
              </a:ln>
              <a:solidFill>
                <a:schemeClr val="tx1"/>
              </a:solidFill>
              <a:effectLst/>
              <a:latin typeface="+mj-lt"/>
              <a:cs typeface="Arial" panose="020B0604020202020204" pitchFamily="34" charset="0"/>
            </a:endParaRPr>
          </a:p>
        </p:txBody>
      </p:sp>
      <p:sp>
        <p:nvSpPr>
          <p:cNvPr id="1371" name="Rectangle 363">
            <a:extLst>
              <a:ext uri="{FF2B5EF4-FFF2-40B4-BE49-F238E27FC236}">
                <a16:creationId xmlns:a16="http://schemas.microsoft.com/office/drawing/2014/main" id="{B1C56BCB-0FFC-0A4D-AAFA-50AFB3479CFA}"/>
              </a:ext>
            </a:extLst>
          </p:cNvPr>
          <p:cNvSpPr>
            <a:spLocks noChangeArrowheads="1"/>
          </p:cNvSpPr>
          <p:nvPr/>
        </p:nvSpPr>
        <p:spPr bwMode="auto">
          <a:xfrm rot="16200000">
            <a:off x="112464" y="1666216"/>
            <a:ext cx="838939" cy="150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mj-lt"/>
                <a:cs typeface="Arial" panose="020B0604020202020204" pitchFamily="34" charset="0"/>
              </a:rPr>
              <a:t>Relative </a:t>
            </a:r>
            <a:r>
              <a:rPr lang="en-US" altLang="ja-JP" sz="1000" dirty="0">
                <a:solidFill>
                  <a:srgbClr val="000000"/>
                </a:solidFill>
                <a:latin typeface="+mj-lt"/>
                <a:cs typeface="Arial" panose="020B0604020202020204" pitchFamily="34" charset="0"/>
              </a:rPr>
              <a:t>Intensity (%)</a:t>
            </a:r>
            <a:endParaRPr kumimoji="0" lang="ja-JP" altLang="ja-JP" sz="1000" b="0" i="0" u="none" strike="noStrike" cap="none" normalizeH="0" baseline="0" dirty="0">
              <a:ln>
                <a:noFill/>
              </a:ln>
              <a:solidFill>
                <a:schemeClr val="tx1"/>
              </a:solidFill>
              <a:effectLst/>
              <a:latin typeface="+mj-lt"/>
              <a:cs typeface="Arial" panose="020B0604020202020204" pitchFamily="34" charset="0"/>
            </a:endParaRPr>
          </a:p>
        </p:txBody>
      </p:sp>
      <p:sp>
        <p:nvSpPr>
          <p:cNvPr id="1372" name="Freeform 364">
            <a:extLst>
              <a:ext uri="{FF2B5EF4-FFF2-40B4-BE49-F238E27FC236}">
                <a16:creationId xmlns:a16="http://schemas.microsoft.com/office/drawing/2014/main" id="{22EE05A5-15CD-A32F-DF94-89289BD4E4D1}"/>
              </a:ext>
            </a:extLst>
          </p:cNvPr>
          <p:cNvSpPr>
            <a:spLocks/>
          </p:cNvSpPr>
          <p:nvPr/>
        </p:nvSpPr>
        <p:spPr bwMode="auto">
          <a:xfrm>
            <a:off x="929979" y="461046"/>
            <a:ext cx="7468249" cy="2320353"/>
          </a:xfrm>
          <a:custGeom>
            <a:avLst/>
            <a:gdLst>
              <a:gd name="T0" fmla="*/ 15 w 1479"/>
              <a:gd name="T1" fmla="*/ 561 h 565"/>
              <a:gd name="T2" fmla="*/ 30 w 1479"/>
              <a:gd name="T3" fmla="*/ 565 h 565"/>
              <a:gd name="T4" fmla="*/ 47 w 1479"/>
              <a:gd name="T5" fmla="*/ 557 h 565"/>
              <a:gd name="T6" fmla="*/ 63 w 1479"/>
              <a:gd name="T7" fmla="*/ 565 h 565"/>
              <a:gd name="T8" fmla="*/ 81 w 1479"/>
              <a:gd name="T9" fmla="*/ 565 h 565"/>
              <a:gd name="T10" fmla="*/ 99 w 1479"/>
              <a:gd name="T11" fmla="*/ 565 h 565"/>
              <a:gd name="T12" fmla="*/ 115 w 1479"/>
              <a:gd name="T13" fmla="*/ 561 h 565"/>
              <a:gd name="T14" fmla="*/ 133 w 1479"/>
              <a:gd name="T15" fmla="*/ 561 h 565"/>
              <a:gd name="T16" fmla="*/ 151 w 1479"/>
              <a:gd name="T17" fmla="*/ 565 h 565"/>
              <a:gd name="T18" fmla="*/ 169 w 1479"/>
              <a:gd name="T19" fmla="*/ 561 h 565"/>
              <a:gd name="T20" fmla="*/ 185 w 1479"/>
              <a:gd name="T21" fmla="*/ 565 h 565"/>
              <a:gd name="T22" fmla="*/ 201 w 1479"/>
              <a:gd name="T23" fmla="*/ 565 h 565"/>
              <a:gd name="T24" fmla="*/ 220 w 1479"/>
              <a:gd name="T25" fmla="*/ 565 h 565"/>
              <a:gd name="T26" fmla="*/ 236 w 1479"/>
              <a:gd name="T27" fmla="*/ 565 h 565"/>
              <a:gd name="T28" fmla="*/ 253 w 1479"/>
              <a:gd name="T29" fmla="*/ 565 h 565"/>
              <a:gd name="T30" fmla="*/ 271 w 1479"/>
              <a:gd name="T31" fmla="*/ 560 h 565"/>
              <a:gd name="T32" fmla="*/ 290 w 1479"/>
              <a:gd name="T33" fmla="*/ 565 h 565"/>
              <a:gd name="T34" fmla="*/ 306 w 1479"/>
              <a:gd name="T35" fmla="*/ 560 h 565"/>
              <a:gd name="T36" fmla="*/ 328 w 1479"/>
              <a:gd name="T37" fmla="*/ 565 h 565"/>
              <a:gd name="T38" fmla="*/ 346 w 1479"/>
              <a:gd name="T39" fmla="*/ 565 h 565"/>
              <a:gd name="T40" fmla="*/ 370 w 1479"/>
              <a:gd name="T41" fmla="*/ 560 h 565"/>
              <a:gd name="T42" fmla="*/ 396 w 1479"/>
              <a:gd name="T43" fmla="*/ 560 h 565"/>
              <a:gd name="T44" fmla="*/ 416 w 1479"/>
              <a:gd name="T45" fmla="*/ 565 h 565"/>
              <a:gd name="T46" fmla="*/ 434 w 1479"/>
              <a:gd name="T47" fmla="*/ 561 h 565"/>
              <a:gd name="T48" fmla="*/ 456 w 1479"/>
              <a:gd name="T49" fmla="*/ 560 h 565"/>
              <a:gd name="T50" fmla="*/ 478 w 1479"/>
              <a:gd name="T51" fmla="*/ 565 h 565"/>
              <a:gd name="T52" fmla="*/ 497 w 1479"/>
              <a:gd name="T53" fmla="*/ 560 h 565"/>
              <a:gd name="T54" fmla="*/ 513 w 1479"/>
              <a:gd name="T55" fmla="*/ 565 h 565"/>
              <a:gd name="T56" fmla="*/ 532 w 1479"/>
              <a:gd name="T57" fmla="*/ 561 h 565"/>
              <a:gd name="T58" fmla="*/ 554 w 1479"/>
              <a:gd name="T59" fmla="*/ 561 h 565"/>
              <a:gd name="T60" fmla="*/ 572 w 1479"/>
              <a:gd name="T61" fmla="*/ 565 h 565"/>
              <a:gd name="T62" fmla="*/ 594 w 1479"/>
              <a:gd name="T63" fmla="*/ 565 h 565"/>
              <a:gd name="T64" fmla="*/ 614 w 1479"/>
              <a:gd name="T65" fmla="*/ 560 h 565"/>
              <a:gd name="T66" fmla="*/ 638 w 1479"/>
              <a:gd name="T67" fmla="*/ 565 h 565"/>
              <a:gd name="T68" fmla="*/ 656 w 1479"/>
              <a:gd name="T69" fmla="*/ 565 h 565"/>
              <a:gd name="T70" fmla="*/ 687 w 1479"/>
              <a:gd name="T71" fmla="*/ 565 h 565"/>
              <a:gd name="T72" fmla="*/ 716 w 1479"/>
              <a:gd name="T73" fmla="*/ 565 h 565"/>
              <a:gd name="T74" fmla="*/ 749 w 1479"/>
              <a:gd name="T75" fmla="*/ 565 h 565"/>
              <a:gd name="T76" fmla="*/ 774 w 1479"/>
              <a:gd name="T77" fmla="*/ 558 h 565"/>
              <a:gd name="T78" fmla="*/ 807 w 1479"/>
              <a:gd name="T79" fmla="*/ 565 h 565"/>
              <a:gd name="T80" fmla="*/ 828 w 1479"/>
              <a:gd name="T81" fmla="*/ 0 h 565"/>
              <a:gd name="T82" fmla="*/ 851 w 1479"/>
              <a:gd name="T83" fmla="*/ 561 h 565"/>
              <a:gd name="T84" fmla="*/ 870 w 1479"/>
              <a:gd name="T85" fmla="*/ 560 h 565"/>
              <a:gd name="T86" fmla="*/ 892 w 1479"/>
              <a:gd name="T87" fmla="*/ 565 h 565"/>
              <a:gd name="T88" fmla="*/ 923 w 1479"/>
              <a:gd name="T89" fmla="*/ 565 h 565"/>
              <a:gd name="T90" fmla="*/ 947 w 1479"/>
              <a:gd name="T91" fmla="*/ 565 h 565"/>
              <a:gd name="T92" fmla="*/ 979 w 1479"/>
              <a:gd name="T93" fmla="*/ 565 h 565"/>
              <a:gd name="T94" fmla="*/ 1014 w 1479"/>
              <a:gd name="T95" fmla="*/ 565 h 565"/>
              <a:gd name="T96" fmla="*/ 1041 w 1479"/>
              <a:gd name="T97" fmla="*/ 561 h 565"/>
              <a:gd name="T98" fmla="*/ 1070 w 1479"/>
              <a:gd name="T99" fmla="*/ 565 h 565"/>
              <a:gd name="T100" fmla="*/ 1095 w 1479"/>
              <a:gd name="T101" fmla="*/ 565 h 565"/>
              <a:gd name="T102" fmla="*/ 1134 w 1479"/>
              <a:gd name="T103" fmla="*/ 561 h 565"/>
              <a:gd name="T104" fmla="*/ 1156 w 1479"/>
              <a:gd name="T105" fmla="*/ 565 h 565"/>
              <a:gd name="T106" fmla="*/ 1178 w 1479"/>
              <a:gd name="T107" fmla="*/ 565 h 565"/>
              <a:gd name="T108" fmla="*/ 1196 w 1479"/>
              <a:gd name="T109" fmla="*/ 565 h 565"/>
              <a:gd name="T110" fmla="*/ 1234 w 1479"/>
              <a:gd name="T111" fmla="*/ 546 h 565"/>
              <a:gd name="T112" fmla="*/ 1253 w 1479"/>
              <a:gd name="T113" fmla="*/ 565 h 565"/>
              <a:gd name="T114" fmla="*/ 1286 w 1479"/>
              <a:gd name="T115" fmla="*/ 560 h 565"/>
              <a:gd name="T116" fmla="*/ 1321 w 1479"/>
              <a:gd name="T117" fmla="*/ 560 h 565"/>
              <a:gd name="T118" fmla="*/ 1351 w 1479"/>
              <a:gd name="T119" fmla="*/ 565 h 565"/>
              <a:gd name="T120" fmla="*/ 1402 w 1479"/>
              <a:gd name="T121" fmla="*/ 565 h 565"/>
              <a:gd name="T122" fmla="*/ 1429 w 1479"/>
              <a:gd name="T123" fmla="*/ 561 h 565"/>
              <a:gd name="T124" fmla="*/ 1462 w 1479"/>
              <a:gd name="T125" fmla="*/ 56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79" h="565">
                <a:moveTo>
                  <a:pt x="0" y="560"/>
                </a:moveTo>
                <a:lnTo>
                  <a:pt x="0" y="565"/>
                </a:lnTo>
                <a:lnTo>
                  <a:pt x="1" y="561"/>
                </a:lnTo>
                <a:lnTo>
                  <a:pt x="1" y="565"/>
                </a:lnTo>
                <a:lnTo>
                  <a:pt x="2" y="561"/>
                </a:lnTo>
                <a:lnTo>
                  <a:pt x="2" y="565"/>
                </a:lnTo>
                <a:lnTo>
                  <a:pt x="3" y="561"/>
                </a:lnTo>
                <a:lnTo>
                  <a:pt x="3" y="565"/>
                </a:lnTo>
                <a:lnTo>
                  <a:pt x="4" y="561"/>
                </a:lnTo>
                <a:lnTo>
                  <a:pt x="4" y="565"/>
                </a:lnTo>
                <a:lnTo>
                  <a:pt x="5" y="558"/>
                </a:lnTo>
                <a:lnTo>
                  <a:pt x="5" y="565"/>
                </a:lnTo>
                <a:lnTo>
                  <a:pt x="7" y="565"/>
                </a:lnTo>
                <a:lnTo>
                  <a:pt x="7" y="561"/>
                </a:lnTo>
                <a:lnTo>
                  <a:pt x="7" y="565"/>
                </a:lnTo>
                <a:lnTo>
                  <a:pt x="8" y="561"/>
                </a:lnTo>
                <a:lnTo>
                  <a:pt x="8" y="565"/>
                </a:lnTo>
                <a:lnTo>
                  <a:pt x="9" y="558"/>
                </a:lnTo>
                <a:lnTo>
                  <a:pt x="9" y="565"/>
                </a:lnTo>
                <a:lnTo>
                  <a:pt x="10" y="561"/>
                </a:lnTo>
                <a:lnTo>
                  <a:pt x="10" y="565"/>
                </a:lnTo>
                <a:lnTo>
                  <a:pt x="11" y="560"/>
                </a:lnTo>
                <a:lnTo>
                  <a:pt x="11" y="565"/>
                </a:lnTo>
                <a:lnTo>
                  <a:pt x="12" y="561"/>
                </a:lnTo>
                <a:lnTo>
                  <a:pt x="12" y="565"/>
                </a:lnTo>
                <a:lnTo>
                  <a:pt x="13" y="560"/>
                </a:lnTo>
                <a:lnTo>
                  <a:pt x="13" y="565"/>
                </a:lnTo>
                <a:lnTo>
                  <a:pt x="14" y="561"/>
                </a:lnTo>
                <a:lnTo>
                  <a:pt x="14" y="565"/>
                </a:lnTo>
                <a:lnTo>
                  <a:pt x="15" y="561"/>
                </a:lnTo>
                <a:lnTo>
                  <a:pt x="15" y="565"/>
                </a:lnTo>
                <a:lnTo>
                  <a:pt x="16" y="562"/>
                </a:lnTo>
                <a:lnTo>
                  <a:pt x="16" y="565"/>
                </a:lnTo>
                <a:lnTo>
                  <a:pt x="17" y="562"/>
                </a:lnTo>
                <a:lnTo>
                  <a:pt x="17" y="565"/>
                </a:lnTo>
                <a:lnTo>
                  <a:pt x="18" y="561"/>
                </a:lnTo>
                <a:lnTo>
                  <a:pt x="18" y="565"/>
                </a:lnTo>
                <a:lnTo>
                  <a:pt x="19" y="560"/>
                </a:lnTo>
                <a:lnTo>
                  <a:pt x="19" y="565"/>
                </a:lnTo>
                <a:lnTo>
                  <a:pt x="20" y="561"/>
                </a:lnTo>
                <a:lnTo>
                  <a:pt x="20" y="565"/>
                </a:lnTo>
                <a:lnTo>
                  <a:pt x="21" y="561"/>
                </a:lnTo>
                <a:lnTo>
                  <a:pt x="21" y="565"/>
                </a:lnTo>
                <a:lnTo>
                  <a:pt x="22" y="561"/>
                </a:lnTo>
                <a:lnTo>
                  <a:pt x="22" y="565"/>
                </a:lnTo>
                <a:lnTo>
                  <a:pt x="23" y="560"/>
                </a:lnTo>
                <a:lnTo>
                  <a:pt x="23" y="565"/>
                </a:lnTo>
                <a:lnTo>
                  <a:pt x="24" y="565"/>
                </a:lnTo>
                <a:lnTo>
                  <a:pt x="24" y="547"/>
                </a:lnTo>
                <a:lnTo>
                  <a:pt x="25" y="565"/>
                </a:lnTo>
                <a:lnTo>
                  <a:pt x="25" y="541"/>
                </a:lnTo>
                <a:lnTo>
                  <a:pt x="26" y="559"/>
                </a:lnTo>
                <a:lnTo>
                  <a:pt x="26" y="565"/>
                </a:lnTo>
                <a:lnTo>
                  <a:pt x="27" y="557"/>
                </a:lnTo>
                <a:lnTo>
                  <a:pt x="27" y="565"/>
                </a:lnTo>
                <a:lnTo>
                  <a:pt x="28" y="561"/>
                </a:lnTo>
                <a:lnTo>
                  <a:pt x="28" y="565"/>
                </a:lnTo>
                <a:lnTo>
                  <a:pt x="29" y="560"/>
                </a:lnTo>
                <a:lnTo>
                  <a:pt x="29" y="565"/>
                </a:lnTo>
                <a:lnTo>
                  <a:pt x="30" y="565"/>
                </a:lnTo>
                <a:lnTo>
                  <a:pt x="30" y="562"/>
                </a:lnTo>
                <a:lnTo>
                  <a:pt x="31" y="562"/>
                </a:lnTo>
                <a:lnTo>
                  <a:pt x="31" y="565"/>
                </a:lnTo>
                <a:lnTo>
                  <a:pt x="32" y="565"/>
                </a:lnTo>
                <a:lnTo>
                  <a:pt x="32" y="561"/>
                </a:lnTo>
                <a:lnTo>
                  <a:pt x="33" y="560"/>
                </a:lnTo>
                <a:lnTo>
                  <a:pt x="33" y="565"/>
                </a:lnTo>
                <a:lnTo>
                  <a:pt x="34" y="561"/>
                </a:lnTo>
                <a:lnTo>
                  <a:pt x="34" y="565"/>
                </a:lnTo>
                <a:lnTo>
                  <a:pt x="35" y="558"/>
                </a:lnTo>
                <a:lnTo>
                  <a:pt x="35" y="565"/>
                </a:lnTo>
                <a:lnTo>
                  <a:pt x="36" y="561"/>
                </a:lnTo>
                <a:lnTo>
                  <a:pt x="36" y="565"/>
                </a:lnTo>
                <a:lnTo>
                  <a:pt x="37" y="565"/>
                </a:lnTo>
                <a:lnTo>
                  <a:pt x="38" y="561"/>
                </a:lnTo>
                <a:lnTo>
                  <a:pt x="38" y="565"/>
                </a:lnTo>
                <a:lnTo>
                  <a:pt x="39" y="561"/>
                </a:lnTo>
                <a:lnTo>
                  <a:pt x="39" y="565"/>
                </a:lnTo>
                <a:lnTo>
                  <a:pt x="40" y="561"/>
                </a:lnTo>
                <a:lnTo>
                  <a:pt x="40" y="565"/>
                </a:lnTo>
                <a:lnTo>
                  <a:pt x="41" y="560"/>
                </a:lnTo>
                <a:lnTo>
                  <a:pt x="41" y="565"/>
                </a:lnTo>
                <a:lnTo>
                  <a:pt x="42" y="561"/>
                </a:lnTo>
                <a:lnTo>
                  <a:pt x="42" y="565"/>
                </a:lnTo>
                <a:lnTo>
                  <a:pt x="43" y="561"/>
                </a:lnTo>
                <a:lnTo>
                  <a:pt x="43" y="565"/>
                </a:lnTo>
                <a:lnTo>
                  <a:pt x="44" y="561"/>
                </a:lnTo>
                <a:lnTo>
                  <a:pt x="44" y="565"/>
                </a:lnTo>
                <a:lnTo>
                  <a:pt x="47" y="565"/>
                </a:lnTo>
                <a:lnTo>
                  <a:pt x="47" y="557"/>
                </a:lnTo>
                <a:lnTo>
                  <a:pt x="47" y="565"/>
                </a:lnTo>
                <a:lnTo>
                  <a:pt x="48" y="565"/>
                </a:lnTo>
                <a:lnTo>
                  <a:pt x="48" y="561"/>
                </a:lnTo>
                <a:lnTo>
                  <a:pt x="49" y="561"/>
                </a:lnTo>
                <a:lnTo>
                  <a:pt x="49" y="565"/>
                </a:lnTo>
                <a:lnTo>
                  <a:pt x="50" y="561"/>
                </a:lnTo>
                <a:lnTo>
                  <a:pt x="50" y="565"/>
                </a:lnTo>
                <a:lnTo>
                  <a:pt x="52" y="565"/>
                </a:lnTo>
                <a:lnTo>
                  <a:pt x="52" y="556"/>
                </a:lnTo>
                <a:lnTo>
                  <a:pt x="52" y="565"/>
                </a:lnTo>
                <a:lnTo>
                  <a:pt x="54" y="565"/>
                </a:lnTo>
                <a:lnTo>
                  <a:pt x="54" y="561"/>
                </a:lnTo>
                <a:lnTo>
                  <a:pt x="54" y="565"/>
                </a:lnTo>
                <a:lnTo>
                  <a:pt x="56" y="565"/>
                </a:lnTo>
                <a:lnTo>
                  <a:pt x="56" y="561"/>
                </a:lnTo>
                <a:lnTo>
                  <a:pt x="56" y="565"/>
                </a:lnTo>
                <a:lnTo>
                  <a:pt x="57" y="560"/>
                </a:lnTo>
                <a:lnTo>
                  <a:pt x="57" y="565"/>
                </a:lnTo>
                <a:lnTo>
                  <a:pt x="58" y="561"/>
                </a:lnTo>
                <a:lnTo>
                  <a:pt x="58" y="565"/>
                </a:lnTo>
                <a:lnTo>
                  <a:pt x="59" y="556"/>
                </a:lnTo>
                <a:lnTo>
                  <a:pt x="59" y="565"/>
                </a:lnTo>
                <a:lnTo>
                  <a:pt x="60" y="560"/>
                </a:lnTo>
                <a:lnTo>
                  <a:pt x="60" y="565"/>
                </a:lnTo>
                <a:lnTo>
                  <a:pt x="61" y="561"/>
                </a:lnTo>
                <a:lnTo>
                  <a:pt x="61" y="565"/>
                </a:lnTo>
                <a:lnTo>
                  <a:pt x="62" y="560"/>
                </a:lnTo>
                <a:lnTo>
                  <a:pt x="62" y="565"/>
                </a:lnTo>
                <a:lnTo>
                  <a:pt x="63" y="561"/>
                </a:lnTo>
                <a:lnTo>
                  <a:pt x="63" y="565"/>
                </a:lnTo>
                <a:lnTo>
                  <a:pt x="66" y="565"/>
                </a:lnTo>
                <a:lnTo>
                  <a:pt x="66" y="561"/>
                </a:lnTo>
                <a:lnTo>
                  <a:pt x="66" y="565"/>
                </a:lnTo>
                <a:lnTo>
                  <a:pt x="67" y="561"/>
                </a:lnTo>
                <a:lnTo>
                  <a:pt x="67" y="565"/>
                </a:lnTo>
                <a:lnTo>
                  <a:pt x="68" y="560"/>
                </a:lnTo>
                <a:lnTo>
                  <a:pt x="68" y="565"/>
                </a:lnTo>
                <a:lnTo>
                  <a:pt x="69" y="561"/>
                </a:lnTo>
                <a:lnTo>
                  <a:pt x="69" y="565"/>
                </a:lnTo>
                <a:lnTo>
                  <a:pt x="70" y="558"/>
                </a:lnTo>
                <a:lnTo>
                  <a:pt x="70" y="565"/>
                </a:lnTo>
                <a:lnTo>
                  <a:pt x="71" y="561"/>
                </a:lnTo>
                <a:lnTo>
                  <a:pt x="71" y="565"/>
                </a:lnTo>
                <a:lnTo>
                  <a:pt x="72" y="561"/>
                </a:lnTo>
                <a:lnTo>
                  <a:pt x="72" y="565"/>
                </a:lnTo>
                <a:lnTo>
                  <a:pt x="73" y="561"/>
                </a:lnTo>
                <a:lnTo>
                  <a:pt x="73" y="565"/>
                </a:lnTo>
                <a:lnTo>
                  <a:pt x="74" y="562"/>
                </a:lnTo>
                <a:lnTo>
                  <a:pt x="74" y="565"/>
                </a:lnTo>
                <a:lnTo>
                  <a:pt x="75" y="561"/>
                </a:lnTo>
                <a:lnTo>
                  <a:pt x="75" y="565"/>
                </a:lnTo>
                <a:lnTo>
                  <a:pt x="76" y="561"/>
                </a:lnTo>
                <a:lnTo>
                  <a:pt x="76" y="565"/>
                </a:lnTo>
                <a:lnTo>
                  <a:pt x="79" y="565"/>
                </a:lnTo>
                <a:lnTo>
                  <a:pt x="79" y="561"/>
                </a:lnTo>
                <a:lnTo>
                  <a:pt x="79" y="565"/>
                </a:lnTo>
                <a:lnTo>
                  <a:pt x="80" y="561"/>
                </a:lnTo>
                <a:lnTo>
                  <a:pt x="80" y="565"/>
                </a:lnTo>
                <a:lnTo>
                  <a:pt x="81" y="561"/>
                </a:lnTo>
                <a:lnTo>
                  <a:pt x="81" y="565"/>
                </a:lnTo>
                <a:lnTo>
                  <a:pt x="82" y="561"/>
                </a:lnTo>
                <a:lnTo>
                  <a:pt x="82" y="565"/>
                </a:lnTo>
                <a:lnTo>
                  <a:pt x="83" y="561"/>
                </a:lnTo>
                <a:lnTo>
                  <a:pt x="83" y="565"/>
                </a:lnTo>
                <a:lnTo>
                  <a:pt x="85" y="565"/>
                </a:lnTo>
                <a:lnTo>
                  <a:pt x="85" y="561"/>
                </a:lnTo>
                <a:lnTo>
                  <a:pt x="85" y="565"/>
                </a:lnTo>
                <a:lnTo>
                  <a:pt x="86" y="561"/>
                </a:lnTo>
                <a:lnTo>
                  <a:pt x="86" y="565"/>
                </a:lnTo>
                <a:lnTo>
                  <a:pt x="87" y="561"/>
                </a:lnTo>
                <a:lnTo>
                  <a:pt x="87" y="565"/>
                </a:lnTo>
                <a:lnTo>
                  <a:pt x="88" y="561"/>
                </a:lnTo>
                <a:lnTo>
                  <a:pt x="88" y="565"/>
                </a:lnTo>
                <a:lnTo>
                  <a:pt x="90" y="565"/>
                </a:lnTo>
                <a:lnTo>
                  <a:pt x="90" y="565"/>
                </a:lnTo>
                <a:lnTo>
                  <a:pt x="90" y="560"/>
                </a:lnTo>
                <a:lnTo>
                  <a:pt x="91" y="561"/>
                </a:lnTo>
                <a:lnTo>
                  <a:pt x="91" y="565"/>
                </a:lnTo>
                <a:lnTo>
                  <a:pt x="92" y="561"/>
                </a:lnTo>
                <a:lnTo>
                  <a:pt x="92" y="565"/>
                </a:lnTo>
                <a:lnTo>
                  <a:pt x="93" y="561"/>
                </a:lnTo>
                <a:lnTo>
                  <a:pt x="93" y="565"/>
                </a:lnTo>
                <a:lnTo>
                  <a:pt x="94" y="561"/>
                </a:lnTo>
                <a:lnTo>
                  <a:pt x="94" y="565"/>
                </a:lnTo>
                <a:lnTo>
                  <a:pt x="96" y="565"/>
                </a:lnTo>
                <a:lnTo>
                  <a:pt x="96" y="560"/>
                </a:lnTo>
                <a:lnTo>
                  <a:pt x="96" y="565"/>
                </a:lnTo>
                <a:lnTo>
                  <a:pt x="97" y="558"/>
                </a:lnTo>
                <a:lnTo>
                  <a:pt x="97" y="565"/>
                </a:lnTo>
                <a:lnTo>
                  <a:pt x="99" y="565"/>
                </a:lnTo>
                <a:lnTo>
                  <a:pt x="99" y="561"/>
                </a:lnTo>
                <a:lnTo>
                  <a:pt x="99" y="565"/>
                </a:lnTo>
                <a:lnTo>
                  <a:pt x="100" y="561"/>
                </a:lnTo>
                <a:lnTo>
                  <a:pt x="100" y="565"/>
                </a:lnTo>
                <a:lnTo>
                  <a:pt x="101" y="561"/>
                </a:lnTo>
                <a:lnTo>
                  <a:pt x="101" y="565"/>
                </a:lnTo>
                <a:lnTo>
                  <a:pt x="102" y="561"/>
                </a:lnTo>
                <a:lnTo>
                  <a:pt x="102" y="565"/>
                </a:lnTo>
                <a:lnTo>
                  <a:pt x="103" y="561"/>
                </a:lnTo>
                <a:lnTo>
                  <a:pt x="103" y="565"/>
                </a:lnTo>
                <a:lnTo>
                  <a:pt x="104" y="561"/>
                </a:lnTo>
                <a:lnTo>
                  <a:pt x="104" y="565"/>
                </a:lnTo>
                <a:lnTo>
                  <a:pt x="105" y="561"/>
                </a:lnTo>
                <a:lnTo>
                  <a:pt x="105" y="565"/>
                </a:lnTo>
                <a:lnTo>
                  <a:pt x="106" y="561"/>
                </a:lnTo>
                <a:lnTo>
                  <a:pt x="106" y="565"/>
                </a:lnTo>
                <a:lnTo>
                  <a:pt x="107" y="560"/>
                </a:lnTo>
                <a:lnTo>
                  <a:pt x="107" y="565"/>
                </a:lnTo>
                <a:lnTo>
                  <a:pt x="108" y="561"/>
                </a:lnTo>
                <a:lnTo>
                  <a:pt x="108" y="565"/>
                </a:lnTo>
                <a:lnTo>
                  <a:pt x="109" y="561"/>
                </a:lnTo>
                <a:lnTo>
                  <a:pt x="109" y="565"/>
                </a:lnTo>
                <a:lnTo>
                  <a:pt x="112" y="565"/>
                </a:lnTo>
                <a:lnTo>
                  <a:pt x="112" y="559"/>
                </a:lnTo>
                <a:lnTo>
                  <a:pt x="112" y="565"/>
                </a:lnTo>
                <a:lnTo>
                  <a:pt x="113" y="561"/>
                </a:lnTo>
                <a:lnTo>
                  <a:pt x="113" y="565"/>
                </a:lnTo>
                <a:lnTo>
                  <a:pt x="114" y="561"/>
                </a:lnTo>
                <a:lnTo>
                  <a:pt x="114" y="565"/>
                </a:lnTo>
                <a:lnTo>
                  <a:pt x="115" y="561"/>
                </a:lnTo>
                <a:lnTo>
                  <a:pt x="115" y="565"/>
                </a:lnTo>
                <a:lnTo>
                  <a:pt x="116" y="561"/>
                </a:lnTo>
                <a:lnTo>
                  <a:pt x="116" y="565"/>
                </a:lnTo>
                <a:lnTo>
                  <a:pt x="117" y="560"/>
                </a:lnTo>
                <a:lnTo>
                  <a:pt x="117" y="565"/>
                </a:lnTo>
                <a:lnTo>
                  <a:pt x="118" y="561"/>
                </a:lnTo>
                <a:lnTo>
                  <a:pt x="118" y="565"/>
                </a:lnTo>
                <a:lnTo>
                  <a:pt x="119" y="561"/>
                </a:lnTo>
                <a:lnTo>
                  <a:pt x="119" y="565"/>
                </a:lnTo>
                <a:lnTo>
                  <a:pt x="120" y="556"/>
                </a:lnTo>
                <a:lnTo>
                  <a:pt x="120" y="565"/>
                </a:lnTo>
                <a:lnTo>
                  <a:pt x="121" y="560"/>
                </a:lnTo>
                <a:lnTo>
                  <a:pt x="121" y="565"/>
                </a:lnTo>
                <a:lnTo>
                  <a:pt x="123" y="565"/>
                </a:lnTo>
                <a:lnTo>
                  <a:pt x="123" y="561"/>
                </a:lnTo>
                <a:lnTo>
                  <a:pt x="123" y="565"/>
                </a:lnTo>
                <a:lnTo>
                  <a:pt x="124" y="561"/>
                </a:lnTo>
                <a:lnTo>
                  <a:pt x="124" y="565"/>
                </a:lnTo>
                <a:lnTo>
                  <a:pt x="125" y="561"/>
                </a:lnTo>
                <a:lnTo>
                  <a:pt x="125" y="565"/>
                </a:lnTo>
                <a:lnTo>
                  <a:pt x="129" y="565"/>
                </a:lnTo>
                <a:lnTo>
                  <a:pt x="129" y="562"/>
                </a:lnTo>
                <a:lnTo>
                  <a:pt x="129" y="565"/>
                </a:lnTo>
                <a:lnTo>
                  <a:pt x="130" y="561"/>
                </a:lnTo>
                <a:lnTo>
                  <a:pt x="130" y="565"/>
                </a:lnTo>
                <a:lnTo>
                  <a:pt x="131" y="561"/>
                </a:lnTo>
                <a:lnTo>
                  <a:pt x="131" y="565"/>
                </a:lnTo>
                <a:lnTo>
                  <a:pt x="132" y="561"/>
                </a:lnTo>
                <a:lnTo>
                  <a:pt x="132" y="565"/>
                </a:lnTo>
                <a:lnTo>
                  <a:pt x="133" y="561"/>
                </a:lnTo>
                <a:lnTo>
                  <a:pt x="133" y="565"/>
                </a:lnTo>
                <a:lnTo>
                  <a:pt x="134" y="561"/>
                </a:lnTo>
                <a:lnTo>
                  <a:pt x="134" y="565"/>
                </a:lnTo>
                <a:lnTo>
                  <a:pt x="135" y="559"/>
                </a:lnTo>
                <a:lnTo>
                  <a:pt x="135" y="565"/>
                </a:lnTo>
                <a:lnTo>
                  <a:pt x="136" y="565"/>
                </a:lnTo>
                <a:lnTo>
                  <a:pt x="136" y="561"/>
                </a:lnTo>
                <a:lnTo>
                  <a:pt x="137" y="560"/>
                </a:lnTo>
                <a:lnTo>
                  <a:pt x="137" y="565"/>
                </a:lnTo>
                <a:lnTo>
                  <a:pt x="138" y="561"/>
                </a:lnTo>
                <a:lnTo>
                  <a:pt x="138" y="565"/>
                </a:lnTo>
                <a:lnTo>
                  <a:pt x="139" y="561"/>
                </a:lnTo>
                <a:lnTo>
                  <a:pt x="139" y="565"/>
                </a:lnTo>
                <a:lnTo>
                  <a:pt x="140" y="561"/>
                </a:lnTo>
                <a:lnTo>
                  <a:pt x="140" y="565"/>
                </a:lnTo>
                <a:lnTo>
                  <a:pt x="142" y="565"/>
                </a:lnTo>
                <a:lnTo>
                  <a:pt x="142" y="560"/>
                </a:lnTo>
                <a:lnTo>
                  <a:pt x="142" y="565"/>
                </a:lnTo>
                <a:lnTo>
                  <a:pt x="143" y="560"/>
                </a:lnTo>
                <a:lnTo>
                  <a:pt x="143" y="565"/>
                </a:lnTo>
                <a:lnTo>
                  <a:pt x="144" y="561"/>
                </a:lnTo>
                <a:lnTo>
                  <a:pt x="144" y="565"/>
                </a:lnTo>
                <a:lnTo>
                  <a:pt x="148" y="565"/>
                </a:lnTo>
                <a:lnTo>
                  <a:pt x="148" y="561"/>
                </a:lnTo>
                <a:lnTo>
                  <a:pt x="148" y="565"/>
                </a:lnTo>
                <a:lnTo>
                  <a:pt x="149" y="560"/>
                </a:lnTo>
                <a:lnTo>
                  <a:pt x="149" y="565"/>
                </a:lnTo>
                <a:lnTo>
                  <a:pt x="151" y="565"/>
                </a:lnTo>
                <a:lnTo>
                  <a:pt x="151" y="560"/>
                </a:lnTo>
                <a:lnTo>
                  <a:pt x="151" y="565"/>
                </a:lnTo>
                <a:lnTo>
                  <a:pt x="152" y="561"/>
                </a:lnTo>
                <a:lnTo>
                  <a:pt x="152" y="565"/>
                </a:lnTo>
                <a:lnTo>
                  <a:pt x="153" y="561"/>
                </a:lnTo>
                <a:lnTo>
                  <a:pt x="153" y="565"/>
                </a:lnTo>
                <a:lnTo>
                  <a:pt x="156" y="565"/>
                </a:lnTo>
                <a:lnTo>
                  <a:pt x="156" y="561"/>
                </a:lnTo>
                <a:lnTo>
                  <a:pt x="156" y="565"/>
                </a:lnTo>
                <a:lnTo>
                  <a:pt x="157" y="560"/>
                </a:lnTo>
                <a:lnTo>
                  <a:pt x="157" y="565"/>
                </a:lnTo>
                <a:lnTo>
                  <a:pt x="159" y="565"/>
                </a:lnTo>
                <a:lnTo>
                  <a:pt x="159" y="565"/>
                </a:lnTo>
                <a:lnTo>
                  <a:pt x="159" y="562"/>
                </a:lnTo>
                <a:lnTo>
                  <a:pt x="160" y="553"/>
                </a:lnTo>
                <a:lnTo>
                  <a:pt x="160" y="565"/>
                </a:lnTo>
                <a:lnTo>
                  <a:pt x="161" y="557"/>
                </a:lnTo>
                <a:lnTo>
                  <a:pt x="161" y="565"/>
                </a:lnTo>
                <a:lnTo>
                  <a:pt x="162" y="561"/>
                </a:lnTo>
                <a:lnTo>
                  <a:pt x="162" y="565"/>
                </a:lnTo>
                <a:lnTo>
                  <a:pt x="163" y="561"/>
                </a:lnTo>
                <a:lnTo>
                  <a:pt x="163" y="565"/>
                </a:lnTo>
                <a:lnTo>
                  <a:pt x="164" y="560"/>
                </a:lnTo>
                <a:lnTo>
                  <a:pt x="164" y="565"/>
                </a:lnTo>
                <a:lnTo>
                  <a:pt x="165" y="560"/>
                </a:lnTo>
                <a:lnTo>
                  <a:pt x="165" y="565"/>
                </a:lnTo>
                <a:lnTo>
                  <a:pt x="167" y="565"/>
                </a:lnTo>
                <a:lnTo>
                  <a:pt x="167" y="561"/>
                </a:lnTo>
                <a:lnTo>
                  <a:pt x="167" y="565"/>
                </a:lnTo>
                <a:lnTo>
                  <a:pt x="168" y="561"/>
                </a:lnTo>
                <a:lnTo>
                  <a:pt x="168" y="565"/>
                </a:lnTo>
                <a:lnTo>
                  <a:pt x="169" y="561"/>
                </a:lnTo>
                <a:lnTo>
                  <a:pt x="169" y="565"/>
                </a:lnTo>
                <a:lnTo>
                  <a:pt x="171" y="565"/>
                </a:lnTo>
                <a:lnTo>
                  <a:pt x="171" y="561"/>
                </a:lnTo>
                <a:lnTo>
                  <a:pt x="171" y="565"/>
                </a:lnTo>
                <a:lnTo>
                  <a:pt x="172" y="561"/>
                </a:lnTo>
                <a:lnTo>
                  <a:pt x="172" y="565"/>
                </a:lnTo>
                <a:lnTo>
                  <a:pt x="173" y="561"/>
                </a:lnTo>
                <a:lnTo>
                  <a:pt x="173" y="565"/>
                </a:lnTo>
                <a:lnTo>
                  <a:pt x="174" y="560"/>
                </a:lnTo>
                <a:lnTo>
                  <a:pt x="174" y="565"/>
                </a:lnTo>
                <a:lnTo>
                  <a:pt x="175" y="561"/>
                </a:lnTo>
                <a:lnTo>
                  <a:pt x="175" y="565"/>
                </a:lnTo>
                <a:lnTo>
                  <a:pt x="177" y="565"/>
                </a:lnTo>
                <a:lnTo>
                  <a:pt x="177" y="561"/>
                </a:lnTo>
                <a:lnTo>
                  <a:pt x="177" y="565"/>
                </a:lnTo>
                <a:lnTo>
                  <a:pt x="178" y="565"/>
                </a:lnTo>
                <a:lnTo>
                  <a:pt x="178" y="560"/>
                </a:lnTo>
                <a:lnTo>
                  <a:pt x="179" y="561"/>
                </a:lnTo>
                <a:lnTo>
                  <a:pt x="179" y="565"/>
                </a:lnTo>
                <a:lnTo>
                  <a:pt x="180" y="561"/>
                </a:lnTo>
                <a:lnTo>
                  <a:pt x="180" y="565"/>
                </a:lnTo>
                <a:lnTo>
                  <a:pt x="182" y="565"/>
                </a:lnTo>
                <a:lnTo>
                  <a:pt x="182" y="561"/>
                </a:lnTo>
                <a:lnTo>
                  <a:pt x="182" y="565"/>
                </a:lnTo>
                <a:lnTo>
                  <a:pt x="183" y="565"/>
                </a:lnTo>
                <a:lnTo>
                  <a:pt x="183" y="558"/>
                </a:lnTo>
                <a:lnTo>
                  <a:pt x="184" y="557"/>
                </a:lnTo>
                <a:lnTo>
                  <a:pt x="184" y="565"/>
                </a:lnTo>
                <a:lnTo>
                  <a:pt x="185" y="560"/>
                </a:lnTo>
                <a:lnTo>
                  <a:pt x="185" y="565"/>
                </a:lnTo>
                <a:lnTo>
                  <a:pt x="186" y="565"/>
                </a:lnTo>
                <a:lnTo>
                  <a:pt x="186" y="560"/>
                </a:lnTo>
                <a:lnTo>
                  <a:pt x="187" y="561"/>
                </a:lnTo>
                <a:lnTo>
                  <a:pt x="187" y="565"/>
                </a:lnTo>
                <a:lnTo>
                  <a:pt x="188" y="559"/>
                </a:lnTo>
                <a:lnTo>
                  <a:pt x="188" y="565"/>
                </a:lnTo>
                <a:lnTo>
                  <a:pt x="189" y="561"/>
                </a:lnTo>
                <a:lnTo>
                  <a:pt x="189" y="565"/>
                </a:lnTo>
                <a:lnTo>
                  <a:pt x="190" y="561"/>
                </a:lnTo>
                <a:lnTo>
                  <a:pt x="190" y="565"/>
                </a:lnTo>
                <a:lnTo>
                  <a:pt x="191" y="560"/>
                </a:lnTo>
                <a:lnTo>
                  <a:pt x="191" y="565"/>
                </a:lnTo>
                <a:lnTo>
                  <a:pt x="192" y="560"/>
                </a:lnTo>
                <a:lnTo>
                  <a:pt x="192" y="565"/>
                </a:lnTo>
                <a:lnTo>
                  <a:pt x="193" y="561"/>
                </a:lnTo>
                <a:lnTo>
                  <a:pt x="193" y="565"/>
                </a:lnTo>
                <a:lnTo>
                  <a:pt x="195" y="565"/>
                </a:lnTo>
                <a:lnTo>
                  <a:pt x="195" y="561"/>
                </a:lnTo>
                <a:lnTo>
                  <a:pt x="195" y="565"/>
                </a:lnTo>
                <a:lnTo>
                  <a:pt x="197" y="565"/>
                </a:lnTo>
                <a:lnTo>
                  <a:pt x="197" y="561"/>
                </a:lnTo>
                <a:lnTo>
                  <a:pt x="197" y="565"/>
                </a:lnTo>
                <a:lnTo>
                  <a:pt x="198" y="561"/>
                </a:lnTo>
                <a:lnTo>
                  <a:pt x="198" y="565"/>
                </a:lnTo>
                <a:lnTo>
                  <a:pt x="199" y="560"/>
                </a:lnTo>
                <a:lnTo>
                  <a:pt x="199" y="565"/>
                </a:lnTo>
                <a:lnTo>
                  <a:pt x="200" y="561"/>
                </a:lnTo>
                <a:lnTo>
                  <a:pt x="200" y="565"/>
                </a:lnTo>
                <a:lnTo>
                  <a:pt x="201" y="560"/>
                </a:lnTo>
                <a:lnTo>
                  <a:pt x="201" y="565"/>
                </a:lnTo>
                <a:lnTo>
                  <a:pt x="202" y="561"/>
                </a:lnTo>
                <a:lnTo>
                  <a:pt x="202" y="565"/>
                </a:lnTo>
                <a:lnTo>
                  <a:pt x="203" y="561"/>
                </a:lnTo>
                <a:lnTo>
                  <a:pt x="203" y="565"/>
                </a:lnTo>
                <a:lnTo>
                  <a:pt x="205" y="565"/>
                </a:lnTo>
                <a:lnTo>
                  <a:pt x="205" y="561"/>
                </a:lnTo>
                <a:lnTo>
                  <a:pt x="205" y="565"/>
                </a:lnTo>
                <a:lnTo>
                  <a:pt x="206" y="561"/>
                </a:lnTo>
                <a:lnTo>
                  <a:pt x="206" y="565"/>
                </a:lnTo>
                <a:lnTo>
                  <a:pt x="209" y="565"/>
                </a:lnTo>
                <a:lnTo>
                  <a:pt x="209" y="565"/>
                </a:lnTo>
                <a:lnTo>
                  <a:pt x="209" y="560"/>
                </a:lnTo>
                <a:lnTo>
                  <a:pt x="210" y="561"/>
                </a:lnTo>
                <a:lnTo>
                  <a:pt x="210" y="565"/>
                </a:lnTo>
                <a:lnTo>
                  <a:pt x="211" y="561"/>
                </a:lnTo>
                <a:lnTo>
                  <a:pt x="211" y="565"/>
                </a:lnTo>
                <a:lnTo>
                  <a:pt x="212" y="561"/>
                </a:lnTo>
                <a:lnTo>
                  <a:pt x="212" y="565"/>
                </a:lnTo>
                <a:lnTo>
                  <a:pt x="213" y="561"/>
                </a:lnTo>
                <a:lnTo>
                  <a:pt x="213" y="565"/>
                </a:lnTo>
                <a:lnTo>
                  <a:pt x="214" y="561"/>
                </a:lnTo>
                <a:lnTo>
                  <a:pt x="214" y="565"/>
                </a:lnTo>
                <a:lnTo>
                  <a:pt x="215" y="561"/>
                </a:lnTo>
                <a:lnTo>
                  <a:pt x="215" y="565"/>
                </a:lnTo>
                <a:lnTo>
                  <a:pt x="217" y="565"/>
                </a:lnTo>
                <a:lnTo>
                  <a:pt x="217" y="561"/>
                </a:lnTo>
                <a:lnTo>
                  <a:pt x="217" y="565"/>
                </a:lnTo>
                <a:lnTo>
                  <a:pt x="218" y="561"/>
                </a:lnTo>
                <a:lnTo>
                  <a:pt x="218" y="565"/>
                </a:lnTo>
                <a:lnTo>
                  <a:pt x="220" y="565"/>
                </a:lnTo>
                <a:lnTo>
                  <a:pt x="220" y="561"/>
                </a:lnTo>
                <a:lnTo>
                  <a:pt x="220" y="565"/>
                </a:lnTo>
                <a:lnTo>
                  <a:pt x="221" y="559"/>
                </a:lnTo>
                <a:lnTo>
                  <a:pt x="221" y="565"/>
                </a:lnTo>
                <a:lnTo>
                  <a:pt x="222" y="558"/>
                </a:lnTo>
                <a:lnTo>
                  <a:pt x="222" y="565"/>
                </a:lnTo>
                <a:lnTo>
                  <a:pt x="223" y="561"/>
                </a:lnTo>
                <a:lnTo>
                  <a:pt x="223" y="565"/>
                </a:lnTo>
                <a:lnTo>
                  <a:pt x="224" y="560"/>
                </a:lnTo>
                <a:lnTo>
                  <a:pt x="224" y="565"/>
                </a:lnTo>
                <a:lnTo>
                  <a:pt x="225" y="561"/>
                </a:lnTo>
                <a:lnTo>
                  <a:pt x="225" y="565"/>
                </a:lnTo>
                <a:lnTo>
                  <a:pt x="226" y="561"/>
                </a:lnTo>
                <a:lnTo>
                  <a:pt x="226" y="565"/>
                </a:lnTo>
                <a:lnTo>
                  <a:pt x="227" y="560"/>
                </a:lnTo>
                <a:lnTo>
                  <a:pt x="227" y="565"/>
                </a:lnTo>
                <a:lnTo>
                  <a:pt x="228" y="560"/>
                </a:lnTo>
                <a:lnTo>
                  <a:pt x="228" y="565"/>
                </a:lnTo>
                <a:lnTo>
                  <a:pt x="229" y="560"/>
                </a:lnTo>
                <a:lnTo>
                  <a:pt x="229" y="565"/>
                </a:lnTo>
                <a:lnTo>
                  <a:pt x="230" y="560"/>
                </a:lnTo>
                <a:lnTo>
                  <a:pt x="230" y="565"/>
                </a:lnTo>
                <a:lnTo>
                  <a:pt x="231" y="560"/>
                </a:lnTo>
                <a:lnTo>
                  <a:pt x="231" y="565"/>
                </a:lnTo>
                <a:lnTo>
                  <a:pt x="234" y="565"/>
                </a:lnTo>
                <a:lnTo>
                  <a:pt x="234" y="561"/>
                </a:lnTo>
                <a:lnTo>
                  <a:pt x="234" y="565"/>
                </a:lnTo>
                <a:lnTo>
                  <a:pt x="236" y="565"/>
                </a:lnTo>
                <a:lnTo>
                  <a:pt x="236" y="560"/>
                </a:lnTo>
                <a:lnTo>
                  <a:pt x="236" y="565"/>
                </a:lnTo>
                <a:lnTo>
                  <a:pt x="237" y="561"/>
                </a:lnTo>
                <a:lnTo>
                  <a:pt x="237" y="565"/>
                </a:lnTo>
                <a:lnTo>
                  <a:pt x="239" y="565"/>
                </a:lnTo>
                <a:lnTo>
                  <a:pt x="239" y="560"/>
                </a:lnTo>
                <a:lnTo>
                  <a:pt x="239" y="565"/>
                </a:lnTo>
                <a:lnTo>
                  <a:pt x="241" y="565"/>
                </a:lnTo>
                <a:lnTo>
                  <a:pt x="241" y="561"/>
                </a:lnTo>
                <a:lnTo>
                  <a:pt x="241" y="565"/>
                </a:lnTo>
                <a:lnTo>
                  <a:pt x="243" y="565"/>
                </a:lnTo>
                <a:lnTo>
                  <a:pt x="243" y="561"/>
                </a:lnTo>
                <a:lnTo>
                  <a:pt x="243" y="565"/>
                </a:lnTo>
                <a:lnTo>
                  <a:pt x="244" y="560"/>
                </a:lnTo>
                <a:lnTo>
                  <a:pt x="244" y="565"/>
                </a:lnTo>
                <a:lnTo>
                  <a:pt x="245" y="560"/>
                </a:lnTo>
                <a:lnTo>
                  <a:pt x="245" y="565"/>
                </a:lnTo>
                <a:lnTo>
                  <a:pt x="246" y="561"/>
                </a:lnTo>
                <a:lnTo>
                  <a:pt x="246" y="565"/>
                </a:lnTo>
                <a:lnTo>
                  <a:pt x="247" y="561"/>
                </a:lnTo>
                <a:lnTo>
                  <a:pt x="247" y="565"/>
                </a:lnTo>
                <a:lnTo>
                  <a:pt x="248" y="562"/>
                </a:lnTo>
                <a:lnTo>
                  <a:pt x="248" y="565"/>
                </a:lnTo>
                <a:lnTo>
                  <a:pt x="249" y="561"/>
                </a:lnTo>
                <a:lnTo>
                  <a:pt x="249" y="565"/>
                </a:lnTo>
                <a:lnTo>
                  <a:pt x="250" y="561"/>
                </a:lnTo>
                <a:lnTo>
                  <a:pt x="250" y="565"/>
                </a:lnTo>
                <a:lnTo>
                  <a:pt x="251" y="561"/>
                </a:lnTo>
                <a:lnTo>
                  <a:pt x="251" y="565"/>
                </a:lnTo>
                <a:lnTo>
                  <a:pt x="253" y="565"/>
                </a:lnTo>
                <a:lnTo>
                  <a:pt x="253" y="561"/>
                </a:lnTo>
                <a:lnTo>
                  <a:pt x="253" y="565"/>
                </a:lnTo>
                <a:lnTo>
                  <a:pt x="254" y="561"/>
                </a:lnTo>
                <a:lnTo>
                  <a:pt x="254" y="565"/>
                </a:lnTo>
                <a:lnTo>
                  <a:pt x="255" y="561"/>
                </a:lnTo>
                <a:lnTo>
                  <a:pt x="255" y="565"/>
                </a:lnTo>
                <a:lnTo>
                  <a:pt x="258" y="565"/>
                </a:lnTo>
                <a:lnTo>
                  <a:pt x="258" y="560"/>
                </a:lnTo>
                <a:lnTo>
                  <a:pt x="258" y="565"/>
                </a:lnTo>
                <a:lnTo>
                  <a:pt x="259" y="561"/>
                </a:lnTo>
                <a:lnTo>
                  <a:pt x="259" y="565"/>
                </a:lnTo>
                <a:lnTo>
                  <a:pt x="260" y="561"/>
                </a:lnTo>
                <a:lnTo>
                  <a:pt x="260" y="565"/>
                </a:lnTo>
                <a:lnTo>
                  <a:pt x="261" y="560"/>
                </a:lnTo>
                <a:lnTo>
                  <a:pt x="261" y="565"/>
                </a:lnTo>
                <a:lnTo>
                  <a:pt x="262" y="561"/>
                </a:lnTo>
                <a:lnTo>
                  <a:pt x="262" y="565"/>
                </a:lnTo>
                <a:lnTo>
                  <a:pt x="263" y="561"/>
                </a:lnTo>
                <a:lnTo>
                  <a:pt x="263" y="565"/>
                </a:lnTo>
                <a:lnTo>
                  <a:pt x="265" y="565"/>
                </a:lnTo>
                <a:lnTo>
                  <a:pt x="265" y="561"/>
                </a:lnTo>
                <a:lnTo>
                  <a:pt x="265" y="565"/>
                </a:lnTo>
                <a:lnTo>
                  <a:pt x="267" y="565"/>
                </a:lnTo>
                <a:lnTo>
                  <a:pt x="267" y="561"/>
                </a:lnTo>
                <a:lnTo>
                  <a:pt x="267" y="565"/>
                </a:lnTo>
                <a:lnTo>
                  <a:pt x="268" y="565"/>
                </a:lnTo>
                <a:lnTo>
                  <a:pt x="268" y="560"/>
                </a:lnTo>
                <a:lnTo>
                  <a:pt x="269" y="561"/>
                </a:lnTo>
                <a:lnTo>
                  <a:pt x="269" y="565"/>
                </a:lnTo>
                <a:lnTo>
                  <a:pt x="270" y="561"/>
                </a:lnTo>
                <a:lnTo>
                  <a:pt x="270" y="565"/>
                </a:lnTo>
                <a:lnTo>
                  <a:pt x="271" y="560"/>
                </a:lnTo>
                <a:lnTo>
                  <a:pt x="271" y="565"/>
                </a:lnTo>
                <a:lnTo>
                  <a:pt x="272" y="561"/>
                </a:lnTo>
                <a:lnTo>
                  <a:pt x="272" y="565"/>
                </a:lnTo>
                <a:lnTo>
                  <a:pt x="273" y="561"/>
                </a:lnTo>
                <a:lnTo>
                  <a:pt x="273" y="565"/>
                </a:lnTo>
                <a:lnTo>
                  <a:pt x="275" y="565"/>
                </a:lnTo>
                <a:lnTo>
                  <a:pt x="275" y="561"/>
                </a:lnTo>
                <a:lnTo>
                  <a:pt x="275" y="565"/>
                </a:lnTo>
                <a:lnTo>
                  <a:pt x="276" y="565"/>
                </a:lnTo>
                <a:lnTo>
                  <a:pt x="276" y="565"/>
                </a:lnTo>
                <a:lnTo>
                  <a:pt x="277" y="557"/>
                </a:lnTo>
                <a:lnTo>
                  <a:pt x="277" y="565"/>
                </a:lnTo>
                <a:lnTo>
                  <a:pt x="279" y="565"/>
                </a:lnTo>
                <a:lnTo>
                  <a:pt x="279" y="561"/>
                </a:lnTo>
                <a:lnTo>
                  <a:pt x="279" y="565"/>
                </a:lnTo>
                <a:lnTo>
                  <a:pt x="280" y="560"/>
                </a:lnTo>
                <a:lnTo>
                  <a:pt x="280" y="565"/>
                </a:lnTo>
                <a:lnTo>
                  <a:pt x="281" y="561"/>
                </a:lnTo>
                <a:lnTo>
                  <a:pt x="281" y="565"/>
                </a:lnTo>
                <a:lnTo>
                  <a:pt x="283" y="565"/>
                </a:lnTo>
                <a:lnTo>
                  <a:pt x="283" y="561"/>
                </a:lnTo>
                <a:lnTo>
                  <a:pt x="283" y="565"/>
                </a:lnTo>
                <a:lnTo>
                  <a:pt x="287" y="565"/>
                </a:lnTo>
                <a:lnTo>
                  <a:pt x="287" y="561"/>
                </a:lnTo>
                <a:lnTo>
                  <a:pt x="287" y="565"/>
                </a:lnTo>
                <a:lnTo>
                  <a:pt x="289" y="565"/>
                </a:lnTo>
                <a:lnTo>
                  <a:pt x="289" y="560"/>
                </a:lnTo>
                <a:lnTo>
                  <a:pt x="289" y="565"/>
                </a:lnTo>
                <a:lnTo>
                  <a:pt x="290" y="560"/>
                </a:lnTo>
                <a:lnTo>
                  <a:pt x="290" y="565"/>
                </a:lnTo>
                <a:lnTo>
                  <a:pt x="291" y="562"/>
                </a:lnTo>
                <a:lnTo>
                  <a:pt x="291" y="565"/>
                </a:lnTo>
                <a:lnTo>
                  <a:pt x="292" y="561"/>
                </a:lnTo>
                <a:lnTo>
                  <a:pt x="292" y="565"/>
                </a:lnTo>
                <a:lnTo>
                  <a:pt x="293" y="561"/>
                </a:lnTo>
                <a:lnTo>
                  <a:pt x="293" y="565"/>
                </a:lnTo>
                <a:lnTo>
                  <a:pt x="294" y="561"/>
                </a:lnTo>
                <a:lnTo>
                  <a:pt x="294" y="565"/>
                </a:lnTo>
                <a:lnTo>
                  <a:pt x="296" y="565"/>
                </a:lnTo>
                <a:lnTo>
                  <a:pt x="296" y="561"/>
                </a:lnTo>
                <a:lnTo>
                  <a:pt x="296" y="565"/>
                </a:lnTo>
                <a:lnTo>
                  <a:pt x="297" y="561"/>
                </a:lnTo>
                <a:lnTo>
                  <a:pt x="297" y="565"/>
                </a:lnTo>
                <a:lnTo>
                  <a:pt x="298" y="560"/>
                </a:lnTo>
                <a:lnTo>
                  <a:pt x="298" y="565"/>
                </a:lnTo>
                <a:lnTo>
                  <a:pt x="299" y="560"/>
                </a:lnTo>
                <a:lnTo>
                  <a:pt x="299" y="565"/>
                </a:lnTo>
                <a:lnTo>
                  <a:pt x="300" y="561"/>
                </a:lnTo>
                <a:lnTo>
                  <a:pt x="300" y="565"/>
                </a:lnTo>
                <a:lnTo>
                  <a:pt x="301" y="561"/>
                </a:lnTo>
                <a:lnTo>
                  <a:pt x="301" y="565"/>
                </a:lnTo>
                <a:lnTo>
                  <a:pt x="302" y="565"/>
                </a:lnTo>
                <a:lnTo>
                  <a:pt x="302" y="561"/>
                </a:lnTo>
                <a:lnTo>
                  <a:pt x="303" y="561"/>
                </a:lnTo>
                <a:lnTo>
                  <a:pt x="303" y="565"/>
                </a:lnTo>
                <a:lnTo>
                  <a:pt x="304" y="560"/>
                </a:lnTo>
                <a:lnTo>
                  <a:pt x="304" y="565"/>
                </a:lnTo>
                <a:lnTo>
                  <a:pt x="305" y="561"/>
                </a:lnTo>
                <a:lnTo>
                  <a:pt x="305" y="565"/>
                </a:lnTo>
                <a:lnTo>
                  <a:pt x="306" y="560"/>
                </a:lnTo>
                <a:lnTo>
                  <a:pt x="306" y="565"/>
                </a:lnTo>
                <a:lnTo>
                  <a:pt x="309" y="565"/>
                </a:lnTo>
                <a:lnTo>
                  <a:pt x="309" y="561"/>
                </a:lnTo>
                <a:lnTo>
                  <a:pt x="309" y="565"/>
                </a:lnTo>
                <a:lnTo>
                  <a:pt x="311" y="565"/>
                </a:lnTo>
                <a:lnTo>
                  <a:pt x="311" y="561"/>
                </a:lnTo>
                <a:lnTo>
                  <a:pt x="311" y="565"/>
                </a:lnTo>
                <a:lnTo>
                  <a:pt x="312" y="561"/>
                </a:lnTo>
                <a:lnTo>
                  <a:pt x="312" y="565"/>
                </a:lnTo>
                <a:lnTo>
                  <a:pt x="313" y="560"/>
                </a:lnTo>
                <a:lnTo>
                  <a:pt x="313" y="565"/>
                </a:lnTo>
                <a:lnTo>
                  <a:pt x="315" y="565"/>
                </a:lnTo>
                <a:lnTo>
                  <a:pt x="315" y="560"/>
                </a:lnTo>
                <a:lnTo>
                  <a:pt x="315" y="565"/>
                </a:lnTo>
                <a:lnTo>
                  <a:pt x="316" y="561"/>
                </a:lnTo>
                <a:lnTo>
                  <a:pt x="316" y="565"/>
                </a:lnTo>
                <a:lnTo>
                  <a:pt x="317" y="560"/>
                </a:lnTo>
                <a:lnTo>
                  <a:pt x="317" y="565"/>
                </a:lnTo>
                <a:lnTo>
                  <a:pt x="319" y="565"/>
                </a:lnTo>
                <a:lnTo>
                  <a:pt x="319" y="560"/>
                </a:lnTo>
                <a:lnTo>
                  <a:pt x="319" y="565"/>
                </a:lnTo>
                <a:lnTo>
                  <a:pt x="321" y="565"/>
                </a:lnTo>
                <a:lnTo>
                  <a:pt x="321" y="560"/>
                </a:lnTo>
                <a:lnTo>
                  <a:pt x="321" y="565"/>
                </a:lnTo>
                <a:lnTo>
                  <a:pt x="324" y="565"/>
                </a:lnTo>
                <a:lnTo>
                  <a:pt x="324" y="565"/>
                </a:lnTo>
                <a:lnTo>
                  <a:pt x="324" y="559"/>
                </a:lnTo>
                <a:lnTo>
                  <a:pt x="325" y="561"/>
                </a:lnTo>
                <a:lnTo>
                  <a:pt x="325" y="565"/>
                </a:lnTo>
                <a:lnTo>
                  <a:pt x="328" y="565"/>
                </a:lnTo>
                <a:lnTo>
                  <a:pt x="328" y="560"/>
                </a:lnTo>
                <a:lnTo>
                  <a:pt x="328" y="565"/>
                </a:lnTo>
                <a:lnTo>
                  <a:pt x="330" y="565"/>
                </a:lnTo>
                <a:lnTo>
                  <a:pt x="330" y="561"/>
                </a:lnTo>
                <a:lnTo>
                  <a:pt x="330" y="565"/>
                </a:lnTo>
                <a:lnTo>
                  <a:pt x="331" y="561"/>
                </a:lnTo>
                <a:lnTo>
                  <a:pt x="331" y="565"/>
                </a:lnTo>
                <a:lnTo>
                  <a:pt x="334" y="565"/>
                </a:lnTo>
                <a:lnTo>
                  <a:pt x="334" y="560"/>
                </a:lnTo>
                <a:lnTo>
                  <a:pt x="334" y="565"/>
                </a:lnTo>
                <a:lnTo>
                  <a:pt x="335" y="565"/>
                </a:lnTo>
                <a:lnTo>
                  <a:pt x="335" y="563"/>
                </a:lnTo>
                <a:lnTo>
                  <a:pt x="336" y="560"/>
                </a:lnTo>
                <a:lnTo>
                  <a:pt x="336" y="565"/>
                </a:lnTo>
                <a:lnTo>
                  <a:pt x="338" y="565"/>
                </a:lnTo>
                <a:lnTo>
                  <a:pt x="338" y="561"/>
                </a:lnTo>
                <a:lnTo>
                  <a:pt x="338" y="565"/>
                </a:lnTo>
                <a:lnTo>
                  <a:pt x="339" y="561"/>
                </a:lnTo>
                <a:lnTo>
                  <a:pt x="339" y="565"/>
                </a:lnTo>
                <a:lnTo>
                  <a:pt x="340" y="561"/>
                </a:lnTo>
                <a:lnTo>
                  <a:pt x="340" y="565"/>
                </a:lnTo>
                <a:lnTo>
                  <a:pt x="341" y="560"/>
                </a:lnTo>
                <a:lnTo>
                  <a:pt x="341" y="565"/>
                </a:lnTo>
                <a:lnTo>
                  <a:pt x="344" y="565"/>
                </a:lnTo>
                <a:lnTo>
                  <a:pt x="344" y="561"/>
                </a:lnTo>
                <a:lnTo>
                  <a:pt x="344" y="565"/>
                </a:lnTo>
                <a:lnTo>
                  <a:pt x="345" y="561"/>
                </a:lnTo>
                <a:lnTo>
                  <a:pt x="345" y="565"/>
                </a:lnTo>
                <a:lnTo>
                  <a:pt x="346" y="561"/>
                </a:lnTo>
                <a:lnTo>
                  <a:pt x="346" y="565"/>
                </a:lnTo>
                <a:lnTo>
                  <a:pt x="348" y="565"/>
                </a:lnTo>
                <a:lnTo>
                  <a:pt x="348" y="560"/>
                </a:lnTo>
                <a:lnTo>
                  <a:pt x="348" y="565"/>
                </a:lnTo>
                <a:lnTo>
                  <a:pt x="349" y="561"/>
                </a:lnTo>
                <a:lnTo>
                  <a:pt x="349" y="565"/>
                </a:lnTo>
                <a:lnTo>
                  <a:pt x="352" y="565"/>
                </a:lnTo>
                <a:lnTo>
                  <a:pt x="352" y="561"/>
                </a:lnTo>
                <a:lnTo>
                  <a:pt x="352" y="565"/>
                </a:lnTo>
                <a:lnTo>
                  <a:pt x="353" y="561"/>
                </a:lnTo>
                <a:lnTo>
                  <a:pt x="353" y="565"/>
                </a:lnTo>
                <a:lnTo>
                  <a:pt x="355" y="565"/>
                </a:lnTo>
                <a:lnTo>
                  <a:pt x="355" y="561"/>
                </a:lnTo>
                <a:lnTo>
                  <a:pt x="355" y="565"/>
                </a:lnTo>
                <a:lnTo>
                  <a:pt x="357" y="565"/>
                </a:lnTo>
                <a:lnTo>
                  <a:pt x="357" y="560"/>
                </a:lnTo>
                <a:lnTo>
                  <a:pt x="357" y="565"/>
                </a:lnTo>
                <a:lnTo>
                  <a:pt x="360" y="565"/>
                </a:lnTo>
                <a:lnTo>
                  <a:pt x="360" y="561"/>
                </a:lnTo>
                <a:lnTo>
                  <a:pt x="360" y="565"/>
                </a:lnTo>
                <a:lnTo>
                  <a:pt x="362" y="565"/>
                </a:lnTo>
                <a:lnTo>
                  <a:pt x="362" y="561"/>
                </a:lnTo>
                <a:lnTo>
                  <a:pt x="362" y="565"/>
                </a:lnTo>
                <a:lnTo>
                  <a:pt x="363" y="556"/>
                </a:lnTo>
                <a:lnTo>
                  <a:pt x="363" y="565"/>
                </a:lnTo>
                <a:lnTo>
                  <a:pt x="364" y="560"/>
                </a:lnTo>
                <a:lnTo>
                  <a:pt x="364" y="565"/>
                </a:lnTo>
                <a:lnTo>
                  <a:pt x="369" y="565"/>
                </a:lnTo>
                <a:lnTo>
                  <a:pt x="369" y="560"/>
                </a:lnTo>
                <a:lnTo>
                  <a:pt x="369" y="565"/>
                </a:lnTo>
                <a:lnTo>
                  <a:pt x="370" y="560"/>
                </a:lnTo>
                <a:lnTo>
                  <a:pt x="370" y="565"/>
                </a:lnTo>
                <a:lnTo>
                  <a:pt x="374" y="565"/>
                </a:lnTo>
                <a:lnTo>
                  <a:pt x="374" y="561"/>
                </a:lnTo>
                <a:lnTo>
                  <a:pt x="374" y="565"/>
                </a:lnTo>
                <a:lnTo>
                  <a:pt x="379" y="565"/>
                </a:lnTo>
                <a:lnTo>
                  <a:pt x="379" y="561"/>
                </a:lnTo>
                <a:lnTo>
                  <a:pt x="379" y="565"/>
                </a:lnTo>
                <a:lnTo>
                  <a:pt x="380" y="560"/>
                </a:lnTo>
                <a:lnTo>
                  <a:pt x="380" y="565"/>
                </a:lnTo>
                <a:lnTo>
                  <a:pt x="383" y="565"/>
                </a:lnTo>
                <a:lnTo>
                  <a:pt x="383" y="560"/>
                </a:lnTo>
                <a:lnTo>
                  <a:pt x="383" y="565"/>
                </a:lnTo>
                <a:lnTo>
                  <a:pt x="386" y="565"/>
                </a:lnTo>
                <a:lnTo>
                  <a:pt x="386" y="561"/>
                </a:lnTo>
                <a:lnTo>
                  <a:pt x="386" y="565"/>
                </a:lnTo>
                <a:lnTo>
                  <a:pt x="387" y="561"/>
                </a:lnTo>
                <a:lnTo>
                  <a:pt x="387" y="565"/>
                </a:lnTo>
                <a:lnTo>
                  <a:pt x="390" y="565"/>
                </a:lnTo>
                <a:lnTo>
                  <a:pt x="390" y="561"/>
                </a:lnTo>
                <a:lnTo>
                  <a:pt x="390" y="565"/>
                </a:lnTo>
                <a:lnTo>
                  <a:pt x="391" y="561"/>
                </a:lnTo>
                <a:lnTo>
                  <a:pt x="391" y="565"/>
                </a:lnTo>
                <a:lnTo>
                  <a:pt x="392" y="559"/>
                </a:lnTo>
                <a:lnTo>
                  <a:pt x="392" y="565"/>
                </a:lnTo>
                <a:lnTo>
                  <a:pt x="393" y="561"/>
                </a:lnTo>
                <a:lnTo>
                  <a:pt x="393" y="565"/>
                </a:lnTo>
                <a:lnTo>
                  <a:pt x="394" y="561"/>
                </a:lnTo>
                <a:lnTo>
                  <a:pt x="394" y="565"/>
                </a:lnTo>
                <a:lnTo>
                  <a:pt x="396" y="565"/>
                </a:lnTo>
                <a:lnTo>
                  <a:pt x="396" y="560"/>
                </a:lnTo>
                <a:lnTo>
                  <a:pt x="396" y="565"/>
                </a:lnTo>
                <a:lnTo>
                  <a:pt x="397" y="561"/>
                </a:lnTo>
                <a:lnTo>
                  <a:pt x="397" y="565"/>
                </a:lnTo>
                <a:lnTo>
                  <a:pt x="398" y="561"/>
                </a:lnTo>
                <a:lnTo>
                  <a:pt x="398" y="565"/>
                </a:lnTo>
                <a:lnTo>
                  <a:pt x="399" y="561"/>
                </a:lnTo>
                <a:lnTo>
                  <a:pt x="399" y="565"/>
                </a:lnTo>
                <a:lnTo>
                  <a:pt x="400" y="561"/>
                </a:lnTo>
                <a:lnTo>
                  <a:pt x="400" y="565"/>
                </a:lnTo>
                <a:lnTo>
                  <a:pt x="401" y="561"/>
                </a:lnTo>
                <a:lnTo>
                  <a:pt x="401" y="565"/>
                </a:lnTo>
                <a:lnTo>
                  <a:pt x="402" y="561"/>
                </a:lnTo>
                <a:lnTo>
                  <a:pt x="402" y="565"/>
                </a:lnTo>
                <a:lnTo>
                  <a:pt x="403" y="561"/>
                </a:lnTo>
                <a:lnTo>
                  <a:pt x="403" y="565"/>
                </a:lnTo>
                <a:lnTo>
                  <a:pt x="406" y="565"/>
                </a:lnTo>
                <a:lnTo>
                  <a:pt x="406" y="561"/>
                </a:lnTo>
                <a:lnTo>
                  <a:pt x="406" y="565"/>
                </a:lnTo>
                <a:lnTo>
                  <a:pt x="407" y="561"/>
                </a:lnTo>
                <a:lnTo>
                  <a:pt x="407" y="565"/>
                </a:lnTo>
                <a:lnTo>
                  <a:pt x="409" y="565"/>
                </a:lnTo>
                <a:lnTo>
                  <a:pt x="409" y="556"/>
                </a:lnTo>
                <a:lnTo>
                  <a:pt x="409" y="565"/>
                </a:lnTo>
                <a:lnTo>
                  <a:pt x="414" y="565"/>
                </a:lnTo>
                <a:lnTo>
                  <a:pt x="414" y="560"/>
                </a:lnTo>
                <a:lnTo>
                  <a:pt x="414" y="565"/>
                </a:lnTo>
                <a:lnTo>
                  <a:pt x="415" y="565"/>
                </a:lnTo>
                <a:lnTo>
                  <a:pt x="415" y="561"/>
                </a:lnTo>
                <a:lnTo>
                  <a:pt x="416" y="565"/>
                </a:lnTo>
                <a:lnTo>
                  <a:pt x="416" y="565"/>
                </a:lnTo>
                <a:lnTo>
                  <a:pt x="418" y="565"/>
                </a:lnTo>
                <a:lnTo>
                  <a:pt x="418" y="565"/>
                </a:lnTo>
                <a:lnTo>
                  <a:pt x="418" y="561"/>
                </a:lnTo>
                <a:lnTo>
                  <a:pt x="419" y="560"/>
                </a:lnTo>
                <a:lnTo>
                  <a:pt x="419" y="565"/>
                </a:lnTo>
                <a:lnTo>
                  <a:pt x="420" y="560"/>
                </a:lnTo>
                <a:lnTo>
                  <a:pt x="420" y="565"/>
                </a:lnTo>
                <a:lnTo>
                  <a:pt x="422" y="565"/>
                </a:lnTo>
                <a:lnTo>
                  <a:pt x="422" y="560"/>
                </a:lnTo>
                <a:lnTo>
                  <a:pt x="422" y="565"/>
                </a:lnTo>
                <a:lnTo>
                  <a:pt x="423" y="561"/>
                </a:lnTo>
                <a:lnTo>
                  <a:pt x="423" y="565"/>
                </a:lnTo>
                <a:lnTo>
                  <a:pt x="424" y="560"/>
                </a:lnTo>
                <a:lnTo>
                  <a:pt x="424" y="565"/>
                </a:lnTo>
                <a:lnTo>
                  <a:pt x="425" y="561"/>
                </a:lnTo>
                <a:lnTo>
                  <a:pt x="425" y="565"/>
                </a:lnTo>
                <a:lnTo>
                  <a:pt x="427" y="565"/>
                </a:lnTo>
                <a:lnTo>
                  <a:pt x="427" y="561"/>
                </a:lnTo>
                <a:lnTo>
                  <a:pt x="427" y="565"/>
                </a:lnTo>
                <a:lnTo>
                  <a:pt x="429" y="565"/>
                </a:lnTo>
                <a:lnTo>
                  <a:pt x="429" y="560"/>
                </a:lnTo>
                <a:lnTo>
                  <a:pt x="429" y="565"/>
                </a:lnTo>
                <a:lnTo>
                  <a:pt x="430" y="561"/>
                </a:lnTo>
                <a:lnTo>
                  <a:pt x="430" y="565"/>
                </a:lnTo>
                <a:lnTo>
                  <a:pt x="431" y="561"/>
                </a:lnTo>
                <a:lnTo>
                  <a:pt x="431" y="565"/>
                </a:lnTo>
                <a:lnTo>
                  <a:pt x="433" y="565"/>
                </a:lnTo>
                <a:lnTo>
                  <a:pt x="433" y="561"/>
                </a:lnTo>
                <a:lnTo>
                  <a:pt x="433" y="565"/>
                </a:lnTo>
                <a:lnTo>
                  <a:pt x="434" y="561"/>
                </a:lnTo>
                <a:lnTo>
                  <a:pt x="434" y="565"/>
                </a:lnTo>
                <a:lnTo>
                  <a:pt x="435" y="561"/>
                </a:lnTo>
                <a:lnTo>
                  <a:pt x="435" y="565"/>
                </a:lnTo>
                <a:lnTo>
                  <a:pt x="437" y="565"/>
                </a:lnTo>
                <a:lnTo>
                  <a:pt x="437" y="559"/>
                </a:lnTo>
                <a:lnTo>
                  <a:pt x="437" y="565"/>
                </a:lnTo>
                <a:lnTo>
                  <a:pt x="438" y="560"/>
                </a:lnTo>
                <a:lnTo>
                  <a:pt x="438" y="565"/>
                </a:lnTo>
                <a:lnTo>
                  <a:pt x="440" y="565"/>
                </a:lnTo>
                <a:lnTo>
                  <a:pt x="440" y="561"/>
                </a:lnTo>
                <a:lnTo>
                  <a:pt x="440" y="565"/>
                </a:lnTo>
                <a:lnTo>
                  <a:pt x="441" y="560"/>
                </a:lnTo>
                <a:lnTo>
                  <a:pt x="441" y="565"/>
                </a:lnTo>
                <a:lnTo>
                  <a:pt x="442" y="560"/>
                </a:lnTo>
                <a:lnTo>
                  <a:pt x="442" y="565"/>
                </a:lnTo>
                <a:lnTo>
                  <a:pt x="443" y="560"/>
                </a:lnTo>
                <a:lnTo>
                  <a:pt x="443" y="565"/>
                </a:lnTo>
                <a:lnTo>
                  <a:pt x="444" y="560"/>
                </a:lnTo>
                <a:lnTo>
                  <a:pt x="444" y="565"/>
                </a:lnTo>
                <a:lnTo>
                  <a:pt x="446" y="565"/>
                </a:lnTo>
                <a:lnTo>
                  <a:pt x="446" y="560"/>
                </a:lnTo>
                <a:lnTo>
                  <a:pt x="446" y="565"/>
                </a:lnTo>
                <a:lnTo>
                  <a:pt x="453" y="565"/>
                </a:lnTo>
                <a:lnTo>
                  <a:pt x="453" y="561"/>
                </a:lnTo>
                <a:lnTo>
                  <a:pt x="453" y="565"/>
                </a:lnTo>
                <a:lnTo>
                  <a:pt x="454" y="561"/>
                </a:lnTo>
                <a:lnTo>
                  <a:pt x="454" y="565"/>
                </a:lnTo>
                <a:lnTo>
                  <a:pt x="455" y="555"/>
                </a:lnTo>
                <a:lnTo>
                  <a:pt x="455" y="565"/>
                </a:lnTo>
                <a:lnTo>
                  <a:pt x="456" y="560"/>
                </a:lnTo>
                <a:lnTo>
                  <a:pt x="456" y="565"/>
                </a:lnTo>
                <a:lnTo>
                  <a:pt x="457" y="560"/>
                </a:lnTo>
                <a:lnTo>
                  <a:pt x="457" y="565"/>
                </a:lnTo>
                <a:lnTo>
                  <a:pt x="458" y="561"/>
                </a:lnTo>
                <a:lnTo>
                  <a:pt x="458" y="565"/>
                </a:lnTo>
                <a:lnTo>
                  <a:pt x="460" y="565"/>
                </a:lnTo>
                <a:lnTo>
                  <a:pt x="460" y="560"/>
                </a:lnTo>
                <a:lnTo>
                  <a:pt x="460" y="565"/>
                </a:lnTo>
                <a:lnTo>
                  <a:pt x="461" y="560"/>
                </a:lnTo>
                <a:lnTo>
                  <a:pt x="461" y="565"/>
                </a:lnTo>
                <a:lnTo>
                  <a:pt x="464" y="565"/>
                </a:lnTo>
                <a:lnTo>
                  <a:pt x="464" y="565"/>
                </a:lnTo>
                <a:lnTo>
                  <a:pt x="464" y="561"/>
                </a:lnTo>
                <a:lnTo>
                  <a:pt x="465" y="565"/>
                </a:lnTo>
                <a:lnTo>
                  <a:pt x="465" y="565"/>
                </a:lnTo>
                <a:lnTo>
                  <a:pt x="466" y="565"/>
                </a:lnTo>
                <a:lnTo>
                  <a:pt x="466" y="560"/>
                </a:lnTo>
                <a:lnTo>
                  <a:pt x="467" y="560"/>
                </a:lnTo>
                <a:lnTo>
                  <a:pt x="467" y="565"/>
                </a:lnTo>
                <a:lnTo>
                  <a:pt x="468" y="561"/>
                </a:lnTo>
                <a:lnTo>
                  <a:pt x="468" y="565"/>
                </a:lnTo>
                <a:lnTo>
                  <a:pt x="472" y="565"/>
                </a:lnTo>
                <a:lnTo>
                  <a:pt x="472" y="560"/>
                </a:lnTo>
                <a:lnTo>
                  <a:pt x="472" y="565"/>
                </a:lnTo>
                <a:lnTo>
                  <a:pt x="475" y="565"/>
                </a:lnTo>
                <a:lnTo>
                  <a:pt x="475" y="565"/>
                </a:lnTo>
                <a:lnTo>
                  <a:pt x="475" y="565"/>
                </a:lnTo>
                <a:lnTo>
                  <a:pt x="476" y="560"/>
                </a:lnTo>
                <a:lnTo>
                  <a:pt x="476" y="565"/>
                </a:lnTo>
                <a:lnTo>
                  <a:pt x="478" y="565"/>
                </a:lnTo>
                <a:lnTo>
                  <a:pt x="478" y="560"/>
                </a:lnTo>
                <a:lnTo>
                  <a:pt x="478" y="565"/>
                </a:lnTo>
                <a:lnTo>
                  <a:pt x="479" y="561"/>
                </a:lnTo>
                <a:lnTo>
                  <a:pt x="479" y="565"/>
                </a:lnTo>
                <a:lnTo>
                  <a:pt x="480" y="561"/>
                </a:lnTo>
                <a:lnTo>
                  <a:pt x="480" y="565"/>
                </a:lnTo>
                <a:lnTo>
                  <a:pt x="482" y="565"/>
                </a:lnTo>
                <a:lnTo>
                  <a:pt x="482" y="561"/>
                </a:lnTo>
                <a:lnTo>
                  <a:pt x="482" y="565"/>
                </a:lnTo>
                <a:lnTo>
                  <a:pt x="484" y="565"/>
                </a:lnTo>
                <a:lnTo>
                  <a:pt x="484" y="560"/>
                </a:lnTo>
                <a:lnTo>
                  <a:pt x="484" y="565"/>
                </a:lnTo>
                <a:lnTo>
                  <a:pt x="485" y="561"/>
                </a:lnTo>
                <a:lnTo>
                  <a:pt x="485" y="565"/>
                </a:lnTo>
                <a:lnTo>
                  <a:pt x="488" y="565"/>
                </a:lnTo>
                <a:lnTo>
                  <a:pt x="488" y="561"/>
                </a:lnTo>
                <a:lnTo>
                  <a:pt x="488" y="565"/>
                </a:lnTo>
                <a:lnTo>
                  <a:pt x="491" y="565"/>
                </a:lnTo>
                <a:lnTo>
                  <a:pt x="491" y="561"/>
                </a:lnTo>
                <a:lnTo>
                  <a:pt x="491" y="565"/>
                </a:lnTo>
                <a:lnTo>
                  <a:pt x="493" y="565"/>
                </a:lnTo>
                <a:lnTo>
                  <a:pt x="493" y="561"/>
                </a:lnTo>
                <a:lnTo>
                  <a:pt x="493" y="565"/>
                </a:lnTo>
                <a:lnTo>
                  <a:pt x="494" y="560"/>
                </a:lnTo>
                <a:lnTo>
                  <a:pt x="494" y="565"/>
                </a:lnTo>
                <a:lnTo>
                  <a:pt x="495" y="561"/>
                </a:lnTo>
                <a:lnTo>
                  <a:pt x="495" y="565"/>
                </a:lnTo>
                <a:lnTo>
                  <a:pt x="496" y="561"/>
                </a:lnTo>
                <a:lnTo>
                  <a:pt x="496" y="565"/>
                </a:lnTo>
                <a:lnTo>
                  <a:pt x="497" y="560"/>
                </a:lnTo>
                <a:lnTo>
                  <a:pt x="497" y="565"/>
                </a:lnTo>
                <a:lnTo>
                  <a:pt x="498" y="561"/>
                </a:lnTo>
                <a:lnTo>
                  <a:pt x="498" y="565"/>
                </a:lnTo>
                <a:lnTo>
                  <a:pt x="499" y="565"/>
                </a:lnTo>
                <a:lnTo>
                  <a:pt x="499" y="560"/>
                </a:lnTo>
                <a:lnTo>
                  <a:pt x="500" y="561"/>
                </a:lnTo>
                <a:lnTo>
                  <a:pt x="500" y="565"/>
                </a:lnTo>
                <a:lnTo>
                  <a:pt x="501" y="561"/>
                </a:lnTo>
                <a:lnTo>
                  <a:pt x="501" y="565"/>
                </a:lnTo>
                <a:lnTo>
                  <a:pt x="502" y="561"/>
                </a:lnTo>
                <a:lnTo>
                  <a:pt x="502" y="565"/>
                </a:lnTo>
                <a:lnTo>
                  <a:pt x="503" y="560"/>
                </a:lnTo>
                <a:lnTo>
                  <a:pt x="503" y="565"/>
                </a:lnTo>
                <a:lnTo>
                  <a:pt x="504" y="565"/>
                </a:lnTo>
                <a:lnTo>
                  <a:pt x="504" y="565"/>
                </a:lnTo>
                <a:lnTo>
                  <a:pt x="505" y="561"/>
                </a:lnTo>
                <a:lnTo>
                  <a:pt x="505" y="565"/>
                </a:lnTo>
                <a:lnTo>
                  <a:pt x="506" y="561"/>
                </a:lnTo>
                <a:lnTo>
                  <a:pt x="506" y="565"/>
                </a:lnTo>
                <a:lnTo>
                  <a:pt x="508" y="565"/>
                </a:lnTo>
                <a:lnTo>
                  <a:pt x="508" y="561"/>
                </a:lnTo>
                <a:lnTo>
                  <a:pt x="508" y="565"/>
                </a:lnTo>
                <a:lnTo>
                  <a:pt x="510" y="565"/>
                </a:lnTo>
                <a:lnTo>
                  <a:pt x="510" y="560"/>
                </a:lnTo>
                <a:lnTo>
                  <a:pt x="510" y="565"/>
                </a:lnTo>
                <a:lnTo>
                  <a:pt x="511" y="560"/>
                </a:lnTo>
                <a:lnTo>
                  <a:pt x="511" y="565"/>
                </a:lnTo>
                <a:lnTo>
                  <a:pt x="512" y="561"/>
                </a:lnTo>
                <a:lnTo>
                  <a:pt x="512" y="565"/>
                </a:lnTo>
                <a:lnTo>
                  <a:pt x="513" y="565"/>
                </a:lnTo>
                <a:lnTo>
                  <a:pt x="513" y="563"/>
                </a:lnTo>
                <a:lnTo>
                  <a:pt x="514" y="560"/>
                </a:lnTo>
                <a:lnTo>
                  <a:pt x="514" y="565"/>
                </a:lnTo>
                <a:lnTo>
                  <a:pt x="519" y="565"/>
                </a:lnTo>
                <a:lnTo>
                  <a:pt x="519" y="561"/>
                </a:lnTo>
                <a:lnTo>
                  <a:pt x="519" y="565"/>
                </a:lnTo>
                <a:lnTo>
                  <a:pt x="520" y="561"/>
                </a:lnTo>
                <a:lnTo>
                  <a:pt x="520" y="565"/>
                </a:lnTo>
                <a:lnTo>
                  <a:pt x="521" y="561"/>
                </a:lnTo>
                <a:lnTo>
                  <a:pt x="521" y="565"/>
                </a:lnTo>
                <a:lnTo>
                  <a:pt x="522" y="561"/>
                </a:lnTo>
                <a:lnTo>
                  <a:pt x="522" y="565"/>
                </a:lnTo>
                <a:lnTo>
                  <a:pt x="524" y="565"/>
                </a:lnTo>
                <a:lnTo>
                  <a:pt x="524" y="565"/>
                </a:lnTo>
                <a:lnTo>
                  <a:pt x="524" y="562"/>
                </a:lnTo>
                <a:lnTo>
                  <a:pt x="525" y="561"/>
                </a:lnTo>
                <a:lnTo>
                  <a:pt x="525" y="565"/>
                </a:lnTo>
                <a:lnTo>
                  <a:pt x="526" y="565"/>
                </a:lnTo>
                <a:lnTo>
                  <a:pt x="526" y="560"/>
                </a:lnTo>
                <a:lnTo>
                  <a:pt x="527" y="560"/>
                </a:lnTo>
                <a:lnTo>
                  <a:pt x="527" y="565"/>
                </a:lnTo>
                <a:lnTo>
                  <a:pt x="528" y="561"/>
                </a:lnTo>
                <a:lnTo>
                  <a:pt x="528" y="565"/>
                </a:lnTo>
                <a:lnTo>
                  <a:pt x="529" y="561"/>
                </a:lnTo>
                <a:lnTo>
                  <a:pt x="529" y="565"/>
                </a:lnTo>
                <a:lnTo>
                  <a:pt x="530" y="561"/>
                </a:lnTo>
                <a:lnTo>
                  <a:pt x="530" y="565"/>
                </a:lnTo>
                <a:lnTo>
                  <a:pt x="531" y="561"/>
                </a:lnTo>
                <a:lnTo>
                  <a:pt x="531" y="565"/>
                </a:lnTo>
                <a:lnTo>
                  <a:pt x="532" y="561"/>
                </a:lnTo>
                <a:lnTo>
                  <a:pt x="532" y="565"/>
                </a:lnTo>
                <a:lnTo>
                  <a:pt x="534" y="565"/>
                </a:lnTo>
                <a:lnTo>
                  <a:pt x="534" y="565"/>
                </a:lnTo>
                <a:lnTo>
                  <a:pt x="534" y="565"/>
                </a:lnTo>
                <a:lnTo>
                  <a:pt x="535" y="561"/>
                </a:lnTo>
                <a:lnTo>
                  <a:pt x="535" y="565"/>
                </a:lnTo>
                <a:lnTo>
                  <a:pt x="538" y="565"/>
                </a:lnTo>
                <a:lnTo>
                  <a:pt x="538" y="561"/>
                </a:lnTo>
                <a:lnTo>
                  <a:pt x="538" y="565"/>
                </a:lnTo>
                <a:lnTo>
                  <a:pt x="542" y="565"/>
                </a:lnTo>
                <a:lnTo>
                  <a:pt x="542" y="561"/>
                </a:lnTo>
                <a:lnTo>
                  <a:pt x="542" y="565"/>
                </a:lnTo>
                <a:lnTo>
                  <a:pt x="545" y="565"/>
                </a:lnTo>
                <a:lnTo>
                  <a:pt x="545" y="560"/>
                </a:lnTo>
                <a:lnTo>
                  <a:pt x="545" y="565"/>
                </a:lnTo>
                <a:lnTo>
                  <a:pt x="546" y="561"/>
                </a:lnTo>
                <a:lnTo>
                  <a:pt x="546" y="565"/>
                </a:lnTo>
                <a:lnTo>
                  <a:pt x="547" y="561"/>
                </a:lnTo>
                <a:lnTo>
                  <a:pt x="547" y="565"/>
                </a:lnTo>
                <a:lnTo>
                  <a:pt x="548" y="561"/>
                </a:lnTo>
                <a:lnTo>
                  <a:pt x="548" y="565"/>
                </a:lnTo>
                <a:lnTo>
                  <a:pt x="550" y="565"/>
                </a:lnTo>
                <a:lnTo>
                  <a:pt x="550" y="561"/>
                </a:lnTo>
                <a:lnTo>
                  <a:pt x="550" y="565"/>
                </a:lnTo>
                <a:lnTo>
                  <a:pt x="551" y="559"/>
                </a:lnTo>
                <a:lnTo>
                  <a:pt x="551" y="565"/>
                </a:lnTo>
                <a:lnTo>
                  <a:pt x="552" y="560"/>
                </a:lnTo>
                <a:lnTo>
                  <a:pt x="552" y="565"/>
                </a:lnTo>
                <a:lnTo>
                  <a:pt x="554" y="565"/>
                </a:lnTo>
                <a:lnTo>
                  <a:pt x="554" y="561"/>
                </a:lnTo>
                <a:lnTo>
                  <a:pt x="554" y="565"/>
                </a:lnTo>
                <a:lnTo>
                  <a:pt x="556" y="565"/>
                </a:lnTo>
                <a:lnTo>
                  <a:pt x="556" y="561"/>
                </a:lnTo>
                <a:lnTo>
                  <a:pt x="556" y="565"/>
                </a:lnTo>
                <a:lnTo>
                  <a:pt x="558" y="565"/>
                </a:lnTo>
                <a:lnTo>
                  <a:pt x="558" y="560"/>
                </a:lnTo>
                <a:lnTo>
                  <a:pt x="558" y="565"/>
                </a:lnTo>
                <a:lnTo>
                  <a:pt x="561" y="565"/>
                </a:lnTo>
                <a:lnTo>
                  <a:pt x="561" y="561"/>
                </a:lnTo>
                <a:lnTo>
                  <a:pt x="561" y="565"/>
                </a:lnTo>
                <a:lnTo>
                  <a:pt x="562" y="560"/>
                </a:lnTo>
                <a:lnTo>
                  <a:pt x="562" y="565"/>
                </a:lnTo>
                <a:lnTo>
                  <a:pt x="564" y="565"/>
                </a:lnTo>
                <a:lnTo>
                  <a:pt x="564" y="561"/>
                </a:lnTo>
                <a:lnTo>
                  <a:pt x="564" y="565"/>
                </a:lnTo>
                <a:lnTo>
                  <a:pt x="565" y="560"/>
                </a:lnTo>
                <a:lnTo>
                  <a:pt x="565" y="565"/>
                </a:lnTo>
                <a:lnTo>
                  <a:pt x="566" y="555"/>
                </a:lnTo>
                <a:lnTo>
                  <a:pt x="566" y="565"/>
                </a:lnTo>
                <a:lnTo>
                  <a:pt x="567" y="565"/>
                </a:lnTo>
                <a:lnTo>
                  <a:pt x="567" y="565"/>
                </a:lnTo>
                <a:lnTo>
                  <a:pt x="569" y="565"/>
                </a:lnTo>
                <a:lnTo>
                  <a:pt x="569" y="561"/>
                </a:lnTo>
                <a:lnTo>
                  <a:pt x="569" y="565"/>
                </a:lnTo>
                <a:lnTo>
                  <a:pt x="570" y="560"/>
                </a:lnTo>
                <a:lnTo>
                  <a:pt x="570" y="565"/>
                </a:lnTo>
                <a:lnTo>
                  <a:pt x="571" y="560"/>
                </a:lnTo>
                <a:lnTo>
                  <a:pt x="571" y="565"/>
                </a:lnTo>
                <a:lnTo>
                  <a:pt x="572" y="560"/>
                </a:lnTo>
                <a:lnTo>
                  <a:pt x="572" y="565"/>
                </a:lnTo>
                <a:lnTo>
                  <a:pt x="576" y="565"/>
                </a:lnTo>
                <a:lnTo>
                  <a:pt x="576" y="559"/>
                </a:lnTo>
                <a:lnTo>
                  <a:pt x="576" y="565"/>
                </a:lnTo>
                <a:lnTo>
                  <a:pt x="579" y="565"/>
                </a:lnTo>
                <a:lnTo>
                  <a:pt x="579" y="560"/>
                </a:lnTo>
                <a:lnTo>
                  <a:pt x="579" y="565"/>
                </a:lnTo>
                <a:lnTo>
                  <a:pt x="580" y="565"/>
                </a:lnTo>
                <a:lnTo>
                  <a:pt x="580" y="560"/>
                </a:lnTo>
                <a:lnTo>
                  <a:pt x="581" y="561"/>
                </a:lnTo>
                <a:lnTo>
                  <a:pt x="581" y="565"/>
                </a:lnTo>
                <a:lnTo>
                  <a:pt x="582" y="560"/>
                </a:lnTo>
                <a:lnTo>
                  <a:pt x="582" y="565"/>
                </a:lnTo>
                <a:lnTo>
                  <a:pt x="584" y="565"/>
                </a:lnTo>
                <a:lnTo>
                  <a:pt x="584" y="561"/>
                </a:lnTo>
                <a:lnTo>
                  <a:pt x="584" y="565"/>
                </a:lnTo>
                <a:lnTo>
                  <a:pt x="585" y="565"/>
                </a:lnTo>
                <a:lnTo>
                  <a:pt x="585" y="565"/>
                </a:lnTo>
                <a:lnTo>
                  <a:pt x="586" y="560"/>
                </a:lnTo>
                <a:lnTo>
                  <a:pt x="586" y="565"/>
                </a:lnTo>
                <a:lnTo>
                  <a:pt x="587" y="561"/>
                </a:lnTo>
                <a:lnTo>
                  <a:pt x="587" y="565"/>
                </a:lnTo>
                <a:lnTo>
                  <a:pt x="589" y="565"/>
                </a:lnTo>
                <a:lnTo>
                  <a:pt x="589" y="561"/>
                </a:lnTo>
                <a:lnTo>
                  <a:pt x="589" y="565"/>
                </a:lnTo>
                <a:lnTo>
                  <a:pt x="592" y="565"/>
                </a:lnTo>
                <a:lnTo>
                  <a:pt x="592" y="561"/>
                </a:lnTo>
                <a:lnTo>
                  <a:pt x="592" y="565"/>
                </a:lnTo>
                <a:lnTo>
                  <a:pt x="594" y="565"/>
                </a:lnTo>
                <a:lnTo>
                  <a:pt x="594" y="560"/>
                </a:lnTo>
                <a:lnTo>
                  <a:pt x="594" y="565"/>
                </a:lnTo>
                <a:lnTo>
                  <a:pt x="595" y="560"/>
                </a:lnTo>
                <a:lnTo>
                  <a:pt x="595" y="565"/>
                </a:lnTo>
                <a:lnTo>
                  <a:pt x="596" y="561"/>
                </a:lnTo>
                <a:lnTo>
                  <a:pt x="596" y="565"/>
                </a:lnTo>
                <a:lnTo>
                  <a:pt x="597" y="560"/>
                </a:lnTo>
                <a:lnTo>
                  <a:pt x="597" y="565"/>
                </a:lnTo>
                <a:lnTo>
                  <a:pt x="598" y="561"/>
                </a:lnTo>
                <a:lnTo>
                  <a:pt x="598" y="565"/>
                </a:lnTo>
                <a:lnTo>
                  <a:pt x="600" y="565"/>
                </a:lnTo>
                <a:lnTo>
                  <a:pt x="600" y="560"/>
                </a:lnTo>
                <a:lnTo>
                  <a:pt x="600" y="565"/>
                </a:lnTo>
                <a:lnTo>
                  <a:pt x="602" y="565"/>
                </a:lnTo>
                <a:lnTo>
                  <a:pt x="602" y="561"/>
                </a:lnTo>
                <a:lnTo>
                  <a:pt x="602" y="565"/>
                </a:lnTo>
                <a:lnTo>
                  <a:pt x="603" y="561"/>
                </a:lnTo>
                <a:lnTo>
                  <a:pt x="603" y="565"/>
                </a:lnTo>
                <a:lnTo>
                  <a:pt x="605" y="565"/>
                </a:lnTo>
                <a:lnTo>
                  <a:pt x="605" y="561"/>
                </a:lnTo>
                <a:lnTo>
                  <a:pt x="605" y="565"/>
                </a:lnTo>
                <a:lnTo>
                  <a:pt x="606" y="561"/>
                </a:lnTo>
                <a:lnTo>
                  <a:pt x="606" y="565"/>
                </a:lnTo>
                <a:lnTo>
                  <a:pt x="608" y="565"/>
                </a:lnTo>
                <a:lnTo>
                  <a:pt x="608" y="561"/>
                </a:lnTo>
                <a:lnTo>
                  <a:pt x="608" y="565"/>
                </a:lnTo>
                <a:lnTo>
                  <a:pt x="609" y="561"/>
                </a:lnTo>
                <a:lnTo>
                  <a:pt x="609" y="565"/>
                </a:lnTo>
                <a:lnTo>
                  <a:pt x="610" y="561"/>
                </a:lnTo>
                <a:lnTo>
                  <a:pt x="610" y="565"/>
                </a:lnTo>
                <a:lnTo>
                  <a:pt x="614" y="565"/>
                </a:lnTo>
                <a:lnTo>
                  <a:pt x="614" y="560"/>
                </a:lnTo>
                <a:lnTo>
                  <a:pt x="614" y="565"/>
                </a:lnTo>
                <a:lnTo>
                  <a:pt x="617" y="565"/>
                </a:lnTo>
                <a:lnTo>
                  <a:pt x="617" y="561"/>
                </a:lnTo>
                <a:lnTo>
                  <a:pt x="617" y="565"/>
                </a:lnTo>
                <a:lnTo>
                  <a:pt x="618" y="565"/>
                </a:lnTo>
                <a:lnTo>
                  <a:pt x="618" y="559"/>
                </a:lnTo>
                <a:lnTo>
                  <a:pt x="619" y="560"/>
                </a:lnTo>
                <a:lnTo>
                  <a:pt x="619" y="565"/>
                </a:lnTo>
                <a:lnTo>
                  <a:pt x="620" y="560"/>
                </a:lnTo>
                <a:lnTo>
                  <a:pt x="620" y="565"/>
                </a:lnTo>
                <a:lnTo>
                  <a:pt x="622" y="565"/>
                </a:lnTo>
                <a:lnTo>
                  <a:pt x="622" y="561"/>
                </a:lnTo>
                <a:lnTo>
                  <a:pt x="622" y="565"/>
                </a:lnTo>
                <a:lnTo>
                  <a:pt x="623" y="560"/>
                </a:lnTo>
                <a:lnTo>
                  <a:pt x="623" y="565"/>
                </a:lnTo>
                <a:lnTo>
                  <a:pt x="624" y="561"/>
                </a:lnTo>
                <a:lnTo>
                  <a:pt x="624" y="565"/>
                </a:lnTo>
                <a:lnTo>
                  <a:pt x="625" y="525"/>
                </a:lnTo>
                <a:lnTo>
                  <a:pt x="625" y="565"/>
                </a:lnTo>
                <a:lnTo>
                  <a:pt x="630" y="565"/>
                </a:lnTo>
                <a:lnTo>
                  <a:pt x="630" y="558"/>
                </a:lnTo>
                <a:lnTo>
                  <a:pt x="630" y="565"/>
                </a:lnTo>
                <a:lnTo>
                  <a:pt x="631" y="560"/>
                </a:lnTo>
                <a:lnTo>
                  <a:pt x="631" y="565"/>
                </a:lnTo>
                <a:lnTo>
                  <a:pt x="632" y="560"/>
                </a:lnTo>
                <a:lnTo>
                  <a:pt x="632" y="565"/>
                </a:lnTo>
                <a:lnTo>
                  <a:pt x="636" y="565"/>
                </a:lnTo>
                <a:lnTo>
                  <a:pt x="636" y="561"/>
                </a:lnTo>
                <a:lnTo>
                  <a:pt x="636" y="565"/>
                </a:lnTo>
                <a:lnTo>
                  <a:pt x="638" y="565"/>
                </a:lnTo>
                <a:lnTo>
                  <a:pt x="638" y="560"/>
                </a:lnTo>
                <a:lnTo>
                  <a:pt x="638" y="565"/>
                </a:lnTo>
                <a:lnTo>
                  <a:pt x="639" y="560"/>
                </a:lnTo>
                <a:lnTo>
                  <a:pt x="639" y="565"/>
                </a:lnTo>
                <a:lnTo>
                  <a:pt x="642" y="565"/>
                </a:lnTo>
                <a:lnTo>
                  <a:pt x="642" y="560"/>
                </a:lnTo>
                <a:lnTo>
                  <a:pt x="642" y="565"/>
                </a:lnTo>
                <a:lnTo>
                  <a:pt x="644" y="565"/>
                </a:lnTo>
                <a:lnTo>
                  <a:pt x="644" y="565"/>
                </a:lnTo>
                <a:lnTo>
                  <a:pt x="644" y="561"/>
                </a:lnTo>
                <a:lnTo>
                  <a:pt x="645" y="562"/>
                </a:lnTo>
                <a:lnTo>
                  <a:pt x="645" y="565"/>
                </a:lnTo>
                <a:lnTo>
                  <a:pt x="646" y="561"/>
                </a:lnTo>
                <a:lnTo>
                  <a:pt x="646" y="565"/>
                </a:lnTo>
                <a:lnTo>
                  <a:pt x="648" y="565"/>
                </a:lnTo>
                <a:lnTo>
                  <a:pt x="648" y="565"/>
                </a:lnTo>
                <a:lnTo>
                  <a:pt x="648" y="563"/>
                </a:lnTo>
                <a:lnTo>
                  <a:pt x="649" y="561"/>
                </a:lnTo>
                <a:lnTo>
                  <a:pt x="649" y="565"/>
                </a:lnTo>
                <a:lnTo>
                  <a:pt x="650" y="561"/>
                </a:lnTo>
                <a:lnTo>
                  <a:pt x="650" y="565"/>
                </a:lnTo>
                <a:lnTo>
                  <a:pt x="653" y="565"/>
                </a:lnTo>
                <a:lnTo>
                  <a:pt x="653" y="561"/>
                </a:lnTo>
                <a:lnTo>
                  <a:pt x="653" y="565"/>
                </a:lnTo>
                <a:lnTo>
                  <a:pt x="654" y="560"/>
                </a:lnTo>
                <a:lnTo>
                  <a:pt x="654" y="565"/>
                </a:lnTo>
                <a:lnTo>
                  <a:pt x="655" y="561"/>
                </a:lnTo>
                <a:lnTo>
                  <a:pt x="655" y="565"/>
                </a:lnTo>
                <a:lnTo>
                  <a:pt x="656" y="561"/>
                </a:lnTo>
                <a:lnTo>
                  <a:pt x="656" y="565"/>
                </a:lnTo>
                <a:lnTo>
                  <a:pt x="658" y="565"/>
                </a:lnTo>
                <a:lnTo>
                  <a:pt x="658" y="558"/>
                </a:lnTo>
                <a:lnTo>
                  <a:pt x="658" y="565"/>
                </a:lnTo>
                <a:lnTo>
                  <a:pt x="663" y="565"/>
                </a:lnTo>
                <a:lnTo>
                  <a:pt x="663" y="561"/>
                </a:lnTo>
                <a:lnTo>
                  <a:pt x="663" y="565"/>
                </a:lnTo>
                <a:lnTo>
                  <a:pt x="668" y="565"/>
                </a:lnTo>
                <a:lnTo>
                  <a:pt x="668" y="560"/>
                </a:lnTo>
                <a:lnTo>
                  <a:pt x="668" y="565"/>
                </a:lnTo>
                <a:lnTo>
                  <a:pt x="673" y="565"/>
                </a:lnTo>
                <a:lnTo>
                  <a:pt x="673" y="560"/>
                </a:lnTo>
                <a:lnTo>
                  <a:pt x="673" y="565"/>
                </a:lnTo>
                <a:lnTo>
                  <a:pt x="676" y="565"/>
                </a:lnTo>
                <a:lnTo>
                  <a:pt x="676" y="561"/>
                </a:lnTo>
                <a:lnTo>
                  <a:pt x="676" y="565"/>
                </a:lnTo>
                <a:lnTo>
                  <a:pt x="677" y="565"/>
                </a:lnTo>
                <a:lnTo>
                  <a:pt x="677" y="565"/>
                </a:lnTo>
                <a:lnTo>
                  <a:pt x="679" y="565"/>
                </a:lnTo>
                <a:lnTo>
                  <a:pt x="679" y="560"/>
                </a:lnTo>
                <a:lnTo>
                  <a:pt x="679" y="565"/>
                </a:lnTo>
                <a:lnTo>
                  <a:pt x="681" y="565"/>
                </a:lnTo>
                <a:lnTo>
                  <a:pt x="681" y="560"/>
                </a:lnTo>
                <a:lnTo>
                  <a:pt x="681" y="565"/>
                </a:lnTo>
                <a:lnTo>
                  <a:pt x="685" y="565"/>
                </a:lnTo>
                <a:lnTo>
                  <a:pt x="685" y="558"/>
                </a:lnTo>
                <a:lnTo>
                  <a:pt x="685" y="565"/>
                </a:lnTo>
                <a:lnTo>
                  <a:pt x="686" y="565"/>
                </a:lnTo>
                <a:lnTo>
                  <a:pt x="686" y="565"/>
                </a:lnTo>
                <a:lnTo>
                  <a:pt x="687" y="560"/>
                </a:lnTo>
                <a:lnTo>
                  <a:pt x="687" y="565"/>
                </a:lnTo>
                <a:lnTo>
                  <a:pt x="688" y="560"/>
                </a:lnTo>
                <a:lnTo>
                  <a:pt x="688" y="565"/>
                </a:lnTo>
                <a:lnTo>
                  <a:pt x="689" y="556"/>
                </a:lnTo>
                <a:lnTo>
                  <a:pt x="689" y="565"/>
                </a:lnTo>
                <a:lnTo>
                  <a:pt x="690" y="561"/>
                </a:lnTo>
                <a:lnTo>
                  <a:pt x="690" y="565"/>
                </a:lnTo>
                <a:lnTo>
                  <a:pt x="691" y="565"/>
                </a:lnTo>
                <a:lnTo>
                  <a:pt x="691" y="565"/>
                </a:lnTo>
                <a:lnTo>
                  <a:pt x="692" y="560"/>
                </a:lnTo>
                <a:lnTo>
                  <a:pt x="692" y="565"/>
                </a:lnTo>
                <a:lnTo>
                  <a:pt x="693" y="561"/>
                </a:lnTo>
                <a:lnTo>
                  <a:pt x="693" y="565"/>
                </a:lnTo>
                <a:lnTo>
                  <a:pt x="698" y="565"/>
                </a:lnTo>
                <a:lnTo>
                  <a:pt x="698" y="561"/>
                </a:lnTo>
                <a:lnTo>
                  <a:pt x="698" y="565"/>
                </a:lnTo>
                <a:lnTo>
                  <a:pt x="700" y="565"/>
                </a:lnTo>
                <a:lnTo>
                  <a:pt x="700" y="561"/>
                </a:lnTo>
                <a:lnTo>
                  <a:pt x="700" y="565"/>
                </a:lnTo>
                <a:lnTo>
                  <a:pt x="703" y="565"/>
                </a:lnTo>
                <a:lnTo>
                  <a:pt x="703" y="561"/>
                </a:lnTo>
                <a:lnTo>
                  <a:pt x="703" y="565"/>
                </a:lnTo>
                <a:lnTo>
                  <a:pt x="712" y="565"/>
                </a:lnTo>
                <a:lnTo>
                  <a:pt x="712" y="561"/>
                </a:lnTo>
                <a:lnTo>
                  <a:pt x="712" y="565"/>
                </a:lnTo>
                <a:lnTo>
                  <a:pt x="713" y="561"/>
                </a:lnTo>
                <a:lnTo>
                  <a:pt x="713" y="565"/>
                </a:lnTo>
                <a:lnTo>
                  <a:pt x="714" y="561"/>
                </a:lnTo>
                <a:lnTo>
                  <a:pt x="714" y="565"/>
                </a:lnTo>
                <a:lnTo>
                  <a:pt x="716" y="565"/>
                </a:lnTo>
                <a:lnTo>
                  <a:pt x="716" y="565"/>
                </a:lnTo>
                <a:lnTo>
                  <a:pt x="716" y="560"/>
                </a:lnTo>
                <a:lnTo>
                  <a:pt x="717" y="560"/>
                </a:lnTo>
                <a:lnTo>
                  <a:pt x="717" y="565"/>
                </a:lnTo>
                <a:lnTo>
                  <a:pt x="727" y="565"/>
                </a:lnTo>
                <a:lnTo>
                  <a:pt x="727" y="561"/>
                </a:lnTo>
                <a:lnTo>
                  <a:pt x="727" y="565"/>
                </a:lnTo>
                <a:lnTo>
                  <a:pt x="731" y="565"/>
                </a:lnTo>
                <a:lnTo>
                  <a:pt x="731" y="560"/>
                </a:lnTo>
                <a:lnTo>
                  <a:pt x="731" y="565"/>
                </a:lnTo>
                <a:lnTo>
                  <a:pt x="732" y="561"/>
                </a:lnTo>
                <a:lnTo>
                  <a:pt x="732" y="565"/>
                </a:lnTo>
                <a:lnTo>
                  <a:pt x="733" y="561"/>
                </a:lnTo>
                <a:lnTo>
                  <a:pt x="733" y="565"/>
                </a:lnTo>
                <a:lnTo>
                  <a:pt x="735" y="565"/>
                </a:lnTo>
                <a:lnTo>
                  <a:pt x="735" y="561"/>
                </a:lnTo>
                <a:lnTo>
                  <a:pt x="735" y="565"/>
                </a:lnTo>
                <a:lnTo>
                  <a:pt x="736" y="561"/>
                </a:lnTo>
                <a:lnTo>
                  <a:pt x="736" y="565"/>
                </a:lnTo>
                <a:lnTo>
                  <a:pt x="737" y="560"/>
                </a:lnTo>
                <a:lnTo>
                  <a:pt x="737" y="565"/>
                </a:lnTo>
                <a:lnTo>
                  <a:pt x="739" y="565"/>
                </a:lnTo>
                <a:lnTo>
                  <a:pt x="739" y="560"/>
                </a:lnTo>
                <a:lnTo>
                  <a:pt x="739" y="565"/>
                </a:lnTo>
                <a:lnTo>
                  <a:pt x="742" y="565"/>
                </a:lnTo>
                <a:lnTo>
                  <a:pt x="742" y="561"/>
                </a:lnTo>
                <a:lnTo>
                  <a:pt x="742" y="565"/>
                </a:lnTo>
                <a:lnTo>
                  <a:pt x="745" y="565"/>
                </a:lnTo>
                <a:lnTo>
                  <a:pt x="745" y="561"/>
                </a:lnTo>
                <a:lnTo>
                  <a:pt x="745" y="565"/>
                </a:lnTo>
                <a:lnTo>
                  <a:pt x="749" y="565"/>
                </a:lnTo>
                <a:lnTo>
                  <a:pt x="749" y="565"/>
                </a:lnTo>
                <a:lnTo>
                  <a:pt x="749" y="565"/>
                </a:lnTo>
                <a:lnTo>
                  <a:pt x="750" y="565"/>
                </a:lnTo>
                <a:lnTo>
                  <a:pt x="750" y="560"/>
                </a:lnTo>
                <a:lnTo>
                  <a:pt x="751" y="562"/>
                </a:lnTo>
                <a:lnTo>
                  <a:pt x="751" y="565"/>
                </a:lnTo>
                <a:lnTo>
                  <a:pt x="757" y="565"/>
                </a:lnTo>
                <a:lnTo>
                  <a:pt x="757" y="561"/>
                </a:lnTo>
                <a:lnTo>
                  <a:pt x="757" y="565"/>
                </a:lnTo>
                <a:lnTo>
                  <a:pt x="763" y="565"/>
                </a:lnTo>
                <a:lnTo>
                  <a:pt x="763" y="558"/>
                </a:lnTo>
                <a:lnTo>
                  <a:pt x="763" y="565"/>
                </a:lnTo>
                <a:lnTo>
                  <a:pt x="764" y="561"/>
                </a:lnTo>
                <a:lnTo>
                  <a:pt x="764" y="565"/>
                </a:lnTo>
                <a:lnTo>
                  <a:pt x="765" y="560"/>
                </a:lnTo>
                <a:lnTo>
                  <a:pt x="765" y="565"/>
                </a:lnTo>
                <a:lnTo>
                  <a:pt x="767" y="565"/>
                </a:lnTo>
                <a:lnTo>
                  <a:pt x="767" y="560"/>
                </a:lnTo>
                <a:lnTo>
                  <a:pt x="767" y="565"/>
                </a:lnTo>
                <a:lnTo>
                  <a:pt x="768" y="560"/>
                </a:lnTo>
                <a:lnTo>
                  <a:pt x="768" y="565"/>
                </a:lnTo>
                <a:lnTo>
                  <a:pt x="770" y="565"/>
                </a:lnTo>
                <a:lnTo>
                  <a:pt x="770" y="560"/>
                </a:lnTo>
                <a:lnTo>
                  <a:pt x="770" y="565"/>
                </a:lnTo>
                <a:lnTo>
                  <a:pt x="771" y="561"/>
                </a:lnTo>
                <a:lnTo>
                  <a:pt x="771" y="565"/>
                </a:lnTo>
                <a:lnTo>
                  <a:pt x="772" y="561"/>
                </a:lnTo>
                <a:lnTo>
                  <a:pt x="772" y="565"/>
                </a:lnTo>
                <a:lnTo>
                  <a:pt x="774" y="565"/>
                </a:lnTo>
                <a:lnTo>
                  <a:pt x="774" y="558"/>
                </a:lnTo>
                <a:lnTo>
                  <a:pt x="774" y="565"/>
                </a:lnTo>
                <a:lnTo>
                  <a:pt x="777" y="565"/>
                </a:lnTo>
                <a:lnTo>
                  <a:pt x="777" y="556"/>
                </a:lnTo>
                <a:lnTo>
                  <a:pt x="777" y="565"/>
                </a:lnTo>
                <a:lnTo>
                  <a:pt x="778" y="561"/>
                </a:lnTo>
                <a:lnTo>
                  <a:pt x="778" y="565"/>
                </a:lnTo>
                <a:lnTo>
                  <a:pt x="779" y="561"/>
                </a:lnTo>
                <a:lnTo>
                  <a:pt x="779" y="565"/>
                </a:lnTo>
                <a:lnTo>
                  <a:pt x="780" y="561"/>
                </a:lnTo>
                <a:lnTo>
                  <a:pt x="780" y="565"/>
                </a:lnTo>
                <a:lnTo>
                  <a:pt x="781" y="565"/>
                </a:lnTo>
                <a:lnTo>
                  <a:pt x="785" y="565"/>
                </a:lnTo>
                <a:lnTo>
                  <a:pt x="785" y="561"/>
                </a:lnTo>
                <a:lnTo>
                  <a:pt x="785" y="565"/>
                </a:lnTo>
                <a:lnTo>
                  <a:pt x="786" y="560"/>
                </a:lnTo>
                <a:lnTo>
                  <a:pt x="786" y="565"/>
                </a:lnTo>
                <a:lnTo>
                  <a:pt x="788" y="565"/>
                </a:lnTo>
                <a:lnTo>
                  <a:pt x="788" y="560"/>
                </a:lnTo>
                <a:lnTo>
                  <a:pt x="788" y="565"/>
                </a:lnTo>
                <a:lnTo>
                  <a:pt x="789" y="565"/>
                </a:lnTo>
                <a:lnTo>
                  <a:pt x="795" y="565"/>
                </a:lnTo>
                <a:lnTo>
                  <a:pt x="795" y="560"/>
                </a:lnTo>
                <a:lnTo>
                  <a:pt x="795" y="565"/>
                </a:lnTo>
                <a:lnTo>
                  <a:pt x="799" y="565"/>
                </a:lnTo>
                <a:lnTo>
                  <a:pt x="799" y="561"/>
                </a:lnTo>
                <a:lnTo>
                  <a:pt x="799" y="565"/>
                </a:lnTo>
                <a:lnTo>
                  <a:pt x="801" y="565"/>
                </a:lnTo>
                <a:lnTo>
                  <a:pt x="801" y="560"/>
                </a:lnTo>
                <a:lnTo>
                  <a:pt x="801" y="565"/>
                </a:lnTo>
                <a:lnTo>
                  <a:pt x="807" y="565"/>
                </a:lnTo>
                <a:lnTo>
                  <a:pt x="807" y="561"/>
                </a:lnTo>
                <a:lnTo>
                  <a:pt x="807" y="565"/>
                </a:lnTo>
                <a:lnTo>
                  <a:pt x="809" y="565"/>
                </a:lnTo>
                <a:lnTo>
                  <a:pt x="809" y="565"/>
                </a:lnTo>
                <a:lnTo>
                  <a:pt x="809" y="560"/>
                </a:lnTo>
                <a:lnTo>
                  <a:pt x="810" y="560"/>
                </a:lnTo>
                <a:lnTo>
                  <a:pt x="810" y="565"/>
                </a:lnTo>
                <a:lnTo>
                  <a:pt x="814" y="565"/>
                </a:lnTo>
                <a:lnTo>
                  <a:pt x="814" y="560"/>
                </a:lnTo>
                <a:lnTo>
                  <a:pt x="814" y="565"/>
                </a:lnTo>
                <a:lnTo>
                  <a:pt x="817" y="565"/>
                </a:lnTo>
                <a:lnTo>
                  <a:pt x="817" y="561"/>
                </a:lnTo>
                <a:lnTo>
                  <a:pt x="817" y="565"/>
                </a:lnTo>
                <a:lnTo>
                  <a:pt x="818" y="565"/>
                </a:lnTo>
                <a:lnTo>
                  <a:pt x="819" y="560"/>
                </a:lnTo>
                <a:lnTo>
                  <a:pt x="819" y="565"/>
                </a:lnTo>
                <a:lnTo>
                  <a:pt x="820" y="560"/>
                </a:lnTo>
                <a:lnTo>
                  <a:pt x="820" y="565"/>
                </a:lnTo>
                <a:lnTo>
                  <a:pt x="821" y="560"/>
                </a:lnTo>
                <a:lnTo>
                  <a:pt x="821" y="565"/>
                </a:lnTo>
                <a:lnTo>
                  <a:pt x="822" y="565"/>
                </a:lnTo>
                <a:lnTo>
                  <a:pt x="823" y="552"/>
                </a:lnTo>
                <a:lnTo>
                  <a:pt x="823" y="565"/>
                </a:lnTo>
                <a:lnTo>
                  <a:pt x="824" y="560"/>
                </a:lnTo>
                <a:lnTo>
                  <a:pt x="824" y="565"/>
                </a:lnTo>
                <a:lnTo>
                  <a:pt x="826" y="565"/>
                </a:lnTo>
                <a:lnTo>
                  <a:pt x="826" y="561"/>
                </a:lnTo>
                <a:lnTo>
                  <a:pt x="826" y="565"/>
                </a:lnTo>
                <a:lnTo>
                  <a:pt x="828" y="565"/>
                </a:lnTo>
                <a:lnTo>
                  <a:pt x="828" y="0"/>
                </a:lnTo>
                <a:lnTo>
                  <a:pt x="828" y="565"/>
                </a:lnTo>
                <a:lnTo>
                  <a:pt x="829" y="559"/>
                </a:lnTo>
                <a:lnTo>
                  <a:pt x="829" y="565"/>
                </a:lnTo>
                <a:lnTo>
                  <a:pt x="832" y="565"/>
                </a:lnTo>
                <a:lnTo>
                  <a:pt x="832" y="565"/>
                </a:lnTo>
                <a:lnTo>
                  <a:pt x="832" y="560"/>
                </a:lnTo>
                <a:lnTo>
                  <a:pt x="833" y="560"/>
                </a:lnTo>
                <a:lnTo>
                  <a:pt x="833" y="565"/>
                </a:lnTo>
                <a:lnTo>
                  <a:pt x="839" y="565"/>
                </a:lnTo>
                <a:lnTo>
                  <a:pt x="839" y="561"/>
                </a:lnTo>
                <a:lnTo>
                  <a:pt x="839" y="565"/>
                </a:lnTo>
                <a:lnTo>
                  <a:pt x="840" y="560"/>
                </a:lnTo>
                <a:lnTo>
                  <a:pt x="840" y="565"/>
                </a:lnTo>
                <a:lnTo>
                  <a:pt x="842" y="565"/>
                </a:lnTo>
                <a:lnTo>
                  <a:pt x="842" y="560"/>
                </a:lnTo>
                <a:lnTo>
                  <a:pt x="842" y="565"/>
                </a:lnTo>
                <a:lnTo>
                  <a:pt x="844" y="565"/>
                </a:lnTo>
                <a:lnTo>
                  <a:pt x="844" y="561"/>
                </a:lnTo>
                <a:lnTo>
                  <a:pt x="844" y="565"/>
                </a:lnTo>
                <a:lnTo>
                  <a:pt x="846" y="565"/>
                </a:lnTo>
                <a:lnTo>
                  <a:pt x="846" y="561"/>
                </a:lnTo>
                <a:lnTo>
                  <a:pt x="846" y="565"/>
                </a:lnTo>
                <a:lnTo>
                  <a:pt x="847" y="565"/>
                </a:lnTo>
                <a:lnTo>
                  <a:pt x="847" y="561"/>
                </a:lnTo>
                <a:lnTo>
                  <a:pt x="848" y="560"/>
                </a:lnTo>
                <a:lnTo>
                  <a:pt x="848" y="565"/>
                </a:lnTo>
                <a:lnTo>
                  <a:pt x="850" y="565"/>
                </a:lnTo>
                <a:lnTo>
                  <a:pt x="850" y="565"/>
                </a:lnTo>
                <a:lnTo>
                  <a:pt x="850" y="560"/>
                </a:lnTo>
                <a:lnTo>
                  <a:pt x="851" y="561"/>
                </a:lnTo>
                <a:lnTo>
                  <a:pt x="851" y="565"/>
                </a:lnTo>
                <a:lnTo>
                  <a:pt x="852" y="561"/>
                </a:lnTo>
                <a:lnTo>
                  <a:pt x="852" y="565"/>
                </a:lnTo>
                <a:lnTo>
                  <a:pt x="853" y="561"/>
                </a:lnTo>
                <a:lnTo>
                  <a:pt x="853" y="565"/>
                </a:lnTo>
                <a:lnTo>
                  <a:pt x="856" y="565"/>
                </a:lnTo>
                <a:lnTo>
                  <a:pt x="856" y="561"/>
                </a:lnTo>
                <a:lnTo>
                  <a:pt x="856" y="565"/>
                </a:lnTo>
                <a:lnTo>
                  <a:pt x="858" y="565"/>
                </a:lnTo>
                <a:lnTo>
                  <a:pt x="858" y="559"/>
                </a:lnTo>
                <a:lnTo>
                  <a:pt x="858" y="565"/>
                </a:lnTo>
                <a:lnTo>
                  <a:pt x="860" y="565"/>
                </a:lnTo>
                <a:lnTo>
                  <a:pt x="860" y="560"/>
                </a:lnTo>
                <a:lnTo>
                  <a:pt x="860" y="565"/>
                </a:lnTo>
                <a:lnTo>
                  <a:pt x="861" y="561"/>
                </a:lnTo>
                <a:lnTo>
                  <a:pt x="861" y="565"/>
                </a:lnTo>
                <a:lnTo>
                  <a:pt x="863" y="565"/>
                </a:lnTo>
                <a:lnTo>
                  <a:pt x="863" y="561"/>
                </a:lnTo>
                <a:lnTo>
                  <a:pt x="863" y="565"/>
                </a:lnTo>
                <a:lnTo>
                  <a:pt x="864" y="561"/>
                </a:lnTo>
                <a:lnTo>
                  <a:pt x="864" y="565"/>
                </a:lnTo>
                <a:lnTo>
                  <a:pt x="866" y="565"/>
                </a:lnTo>
                <a:lnTo>
                  <a:pt x="866" y="565"/>
                </a:lnTo>
                <a:lnTo>
                  <a:pt x="866" y="560"/>
                </a:lnTo>
                <a:lnTo>
                  <a:pt x="867" y="561"/>
                </a:lnTo>
                <a:lnTo>
                  <a:pt x="867" y="565"/>
                </a:lnTo>
                <a:lnTo>
                  <a:pt x="868" y="565"/>
                </a:lnTo>
                <a:lnTo>
                  <a:pt x="869" y="558"/>
                </a:lnTo>
                <a:lnTo>
                  <a:pt x="869" y="565"/>
                </a:lnTo>
                <a:lnTo>
                  <a:pt x="870" y="560"/>
                </a:lnTo>
                <a:lnTo>
                  <a:pt x="870" y="565"/>
                </a:lnTo>
                <a:lnTo>
                  <a:pt x="874" y="565"/>
                </a:lnTo>
                <a:lnTo>
                  <a:pt x="874" y="559"/>
                </a:lnTo>
                <a:lnTo>
                  <a:pt x="874" y="565"/>
                </a:lnTo>
                <a:lnTo>
                  <a:pt x="876" y="565"/>
                </a:lnTo>
                <a:lnTo>
                  <a:pt x="876" y="561"/>
                </a:lnTo>
                <a:lnTo>
                  <a:pt x="876" y="565"/>
                </a:lnTo>
                <a:lnTo>
                  <a:pt x="878" y="565"/>
                </a:lnTo>
                <a:lnTo>
                  <a:pt x="878" y="565"/>
                </a:lnTo>
                <a:lnTo>
                  <a:pt x="878" y="565"/>
                </a:lnTo>
                <a:lnTo>
                  <a:pt x="879" y="560"/>
                </a:lnTo>
                <a:lnTo>
                  <a:pt x="879" y="565"/>
                </a:lnTo>
                <a:lnTo>
                  <a:pt x="882" y="565"/>
                </a:lnTo>
                <a:lnTo>
                  <a:pt x="882" y="565"/>
                </a:lnTo>
                <a:lnTo>
                  <a:pt x="882" y="562"/>
                </a:lnTo>
                <a:lnTo>
                  <a:pt x="883" y="560"/>
                </a:lnTo>
                <a:lnTo>
                  <a:pt x="883" y="565"/>
                </a:lnTo>
                <a:lnTo>
                  <a:pt x="885" y="565"/>
                </a:lnTo>
                <a:lnTo>
                  <a:pt x="885" y="560"/>
                </a:lnTo>
                <a:lnTo>
                  <a:pt x="885" y="565"/>
                </a:lnTo>
                <a:lnTo>
                  <a:pt x="887" y="565"/>
                </a:lnTo>
                <a:lnTo>
                  <a:pt x="887" y="565"/>
                </a:lnTo>
                <a:lnTo>
                  <a:pt x="887" y="562"/>
                </a:lnTo>
                <a:lnTo>
                  <a:pt x="888" y="560"/>
                </a:lnTo>
                <a:lnTo>
                  <a:pt x="888" y="565"/>
                </a:lnTo>
                <a:lnTo>
                  <a:pt x="889" y="561"/>
                </a:lnTo>
                <a:lnTo>
                  <a:pt x="889" y="565"/>
                </a:lnTo>
                <a:lnTo>
                  <a:pt x="892" y="565"/>
                </a:lnTo>
                <a:lnTo>
                  <a:pt x="892" y="560"/>
                </a:lnTo>
                <a:lnTo>
                  <a:pt x="892" y="565"/>
                </a:lnTo>
                <a:lnTo>
                  <a:pt x="893" y="561"/>
                </a:lnTo>
                <a:lnTo>
                  <a:pt x="893" y="565"/>
                </a:lnTo>
                <a:lnTo>
                  <a:pt x="894" y="560"/>
                </a:lnTo>
                <a:lnTo>
                  <a:pt x="894" y="565"/>
                </a:lnTo>
                <a:lnTo>
                  <a:pt x="909" y="565"/>
                </a:lnTo>
                <a:lnTo>
                  <a:pt x="909" y="561"/>
                </a:lnTo>
                <a:lnTo>
                  <a:pt x="909" y="565"/>
                </a:lnTo>
                <a:lnTo>
                  <a:pt x="910" y="565"/>
                </a:lnTo>
                <a:lnTo>
                  <a:pt x="910" y="560"/>
                </a:lnTo>
                <a:lnTo>
                  <a:pt x="911" y="560"/>
                </a:lnTo>
                <a:lnTo>
                  <a:pt x="911" y="565"/>
                </a:lnTo>
                <a:lnTo>
                  <a:pt x="912" y="565"/>
                </a:lnTo>
                <a:lnTo>
                  <a:pt x="912" y="559"/>
                </a:lnTo>
                <a:lnTo>
                  <a:pt x="913" y="559"/>
                </a:lnTo>
                <a:lnTo>
                  <a:pt x="913" y="565"/>
                </a:lnTo>
                <a:lnTo>
                  <a:pt x="914" y="560"/>
                </a:lnTo>
                <a:lnTo>
                  <a:pt x="914" y="565"/>
                </a:lnTo>
                <a:lnTo>
                  <a:pt x="916" y="565"/>
                </a:lnTo>
                <a:lnTo>
                  <a:pt x="916" y="561"/>
                </a:lnTo>
                <a:lnTo>
                  <a:pt x="916" y="565"/>
                </a:lnTo>
                <a:lnTo>
                  <a:pt x="917" y="565"/>
                </a:lnTo>
                <a:lnTo>
                  <a:pt x="918" y="561"/>
                </a:lnTo>
                <a:lnTo>
                  <a:pt x="918" y="565"/>
                </a:lnTo>
                <a:lnTo>
                  <a:pt x="919" y="561"/>
                </a:lnTo>
                <a:lnTo>
                  <a:pt x="919" y="565"/>
                </a:lnTo>
                <a:lnTo>
                  <a:pt x="920" y="561"/>
                </a:lnTo>
                <a:lnTo>
                  <a:pt x="920" y="565"/>
                </a:lnTo>
                <a:lnTo>
                  <a:pt x="923" y="565"/>
                </a:lnTo>
                <a:lnTo>
                  <a:pt x="923" y="560"/>
                </a:lnTo>
                <a:lnTo>
                  <a:pt x="923" y="565"/>
                </a:lnTo>
                <a:lnTo>
                  <a:pt x="924" y="561"/>
                </a:lnTo>
                <a:lnTo>
                  <a:pt x="924" y="565"/>
                </a:lnTo>
                <a:lnTo>
                  <a:pt x="926" y="565"/>
                </a:lnTo>
                <a:lnTo>
                  <a:pt x="926" y="560"/>
                </a:lnTo>
                <a:lnTo>
                  <a:pt x="926" y="565"/>
                </a:lnTo>
                <a:lnTo>
                  <a:pt x="928" y="565"/>
                </a:lnTo>
                <a:lnTo>
                  <a:pt x="928" y="561"/>
                </a:lnTo>
                <a:lnTo>
                  <a:pt x="928" y="565"/>
                </a:lnTo>
                <a:lnTo>
                  <a:pt x="930" y="565"/>
                </a:lnTo>
                <a:lnTo>
                  <a:pt x="930" y="561"/>
                </a:lnTo>
                <a:lnTo>
                  <a:pt x="930" y="565"/>
                </a:lnTo>
                <a:lnTo>
                  <a:pt x="931" y="561"/>
                </a:lnTo>
                <a:lnTo>
                  <a:pt x="931" y="565"/>
                </a:lnTo>
                <a:lnTo>
                  <a:pt x="933" y="565"/>
                </a:lnTo>
                <a:lnTo>
                  <a:pt x="933" y="560"/>
                </a:lnTo>
                <a:lnTo>
                  <a:pt x="933" y="565"/>
                </a:lnTo>
                <a:lnTo>
                  <a:pt x="934" y="560"/>
                </a:lnTo>
                <a:lnTo>
                  <a:pt x="934" y="565"/>
                </a:lnTo>
                <a:lnTo>
                  <a:pt x="937" y="565"/>
                </a:lnTo>
                <a:lnTo>
                  <a:pt x="937" y="561"/>
                </a:lnTo>
                <a:lnTo>
                  <a:pt x="937" y="565"/>
                </a:lnTo>
                <a:lnTo>
                  <a:pt x="938" y="560"/>
                </a:lnTo>
                <a:lnTo>
                  <a:pt x="938" y="565"/>
                </a:lnTo>
                <a:lnTo>
                  <a:pt x="939" y="560"/>
                </a:lnTo>
                <a:lnTo>
                  <a:pt x="939" y="565"/>
                </a:lnTo>
                <a:lnTo>
                  <a:pt x="940" y="565"/>
                </a:lnTo>
                <a:lnTo>
                  <a:pt x="940" y="561"/>
                </a:lnTo>
                <a:lnTo>
                  <a:pt x="941" y="561"/>
                </a:lnTo>
                <a:lnTo>
                  <a:pt x="941" y="565"/>
                </a:lnTo>
                <a:lnTo>
                  <a:pt x="947" y="565"/>
                </a:lnTo>
                <a:lnTo>
                  <a:pt x="947" y="561"/>
                </a:lnTo>
                <a:lnTo>
                  <a:pt x="947" y="565"/>
                </a:lnTo>
                <a:lnTo>
                  <a:pt x="948" y="560"/>
                </a:lnTo>
                <a:lnTo>
                  <a:pt x="948" y="565"/>
                </a:lnTo>
                <a:lnTo>
                  <a:pt x="949" y="561"/>
                </a:lnTo>
                <a:lnTo>
                  <a:pt x="949" y="565"/>
                </a:lnTo>
                <a:lnTo>
                  <a:pt x="953" y="565"/>
                </a:lnTo>
                <a:lnTo>
                  <a:pt x="953" y="561"/>
                </a:lnTo>
                <a:lnTo>
                  <a:pt x="953" y="565"/>
                </a:lnTo>
                <a:lnTo>
                  <a:pt x="961" y="565"/>
                </a:lnTo>
                <a:lnTo>
                  <a:pt x="961" y="561"/>
                </a:lnTo>
                <a:lnTo>
                  <a:pt x="961" y="565"/>
                </a:lnTo>
                <a:lnTo>
                  <a:pt x="963" y="565"/>
                </a:lnTo>
                <a:lnTo>
                  <a:pt x="963" y="561"/>
                </a:lnTo>
                <a:lnTo>
                  <a:pt x="963" y="565"/>
                </a:lnTo>
                <a:lnTo>
                  <a:pt x="967" y="565"/>
                </a:lnTo>
                <a:lnTo>
                  <a:pt x="967" y="560"/>
                </a:lnTo>
                <a:lnTo>
                  <a:pt x="967" y="565"/>
                </a:lnTo>
                <a:lnTo>
                  <a:pt x="968" y="565"/>
                </a:lnTo>
                <a:lnTo>
                  <a:pt x="968" y="560"/>
                </a:lnTo>
                <a:lnTo>
                  <a:pt x="969" y="561"/>
                </a:lnTo>
                <a:lnTo>
                  <a:pt x="969" y="565"/>
                </a:lnTo>
                <a:lnTo>
                  <a:pt x="971" y="565"/>
                </a:lnTo>
                <a:lnTo>
                  <a:pt x="971" y="560"/>
                </a:lnTo>
                <a:lnTo>
                  <a:pt x="971" y="565"/>
                </a:lnTo>
                <a:lnTo>
                  <a:pt x="972" y="560"/>
                </a:lnTo>
                <a:lnTo>
                  <a:pt x="972" y="565"/>
                </a:lnTo>
                <a:lnTo>
                  <a:pt x="973" y="561"/>
                </a:lnTo>
                <a:lnTo>
                  <a:pt x="973" y="565"/>
                </a:lnTo>
                <a:lnTo>
                  <a:pt x="979" y="565"/>
                </a:lnTo>
                <a:lnTo>
                  <a:pt x="979" y="561"/>
                </a:lnTo>
                <a:lnTo>
                  <a:pt x="979" y="565"/>
                </a:lnTo>
                <a:lnTo>
                  <a:pt x="981" y="565"/>
                </a:lnTo>
                <a:lnTo>
                  <a:pt x="981" y="561"/>
                </a:lnTo>
                <a:lnTo>
                  <a:pt x="981" y="565"/>
                </a:lnTo>
                <a:lnTo>
                  <a:pt x="987" y="565"/>
                </a:lnTo>
                <a:lnTo>
                  <a:pt x="987" y="561"/>
                </a:lnTo>
                <a:lnTo>
                  <a:pt x="987" y="565"/>
                </a:lnTo>
                <a:lnTo>
                  <a:pt x="993" y="565"/>
                </a:lnTo>
                <a:lnTo>
                  <a:pt x="993" y="560"/>
                </a:lnTo>
                <a:lnTo>
                  <a:pt x="993" y="565"/>
                </a:lnTo>
                <a:lnTo>
                  <a:pt x="994" y="560"/>
                </a:lnTo>
                <a:lnTo>
                  <a:pt x="994" y="565"/>
                </a:lnTo>
                <a:lnTo>
                  <a:pt x="997" y="565"/>
                </a:lnTo>
                <a:lnTo>
                  <a:pt x="998" y="560"/>
                </a:lnTo>
                <a:lnTo>
                  <a:pt x="998" y="565"/>
                </a:lnTo>
                <a:lnTo>
                  <a:pt x="1003" y="565"/>
                </a:lnTo>
                <a:lnTo>
                  <a:pt x="1003" y="560"/>
                </a:lnTo>
                <a:lnTo>
                  <a:pt x="1003" y="565"/>
                </a:lnTo>
                <a:lnTo>
                  <a:pt x="1010" y="565"/>
                </a:lnTo>
                <a:lnTo>
                  <a:pt x="1010" y="560"/>
                </a:lnTo>
                <a:lnTo>
                  <a:pt x="1010" y="565"/>
                </a:lnTo>
                <a:lnTo>
                  <a:pt x="1011" y="565"/>
                </a:lnTo>
                <a:lnTo>
                  <a:pt x="1011" y="565"/>
                </a:lnTo>
                <a:lnTo>
                  <a:pt x="1012" y="561"/>
                </a:lnTo>
                <a:lnTo>
                  <a:pt x="1012" y="565"/>
                </a:lnTo>
                <a:lnTo>
                  <a:pt x="1013" y="565"/>
                </a:lnTo>
                <a:lnTo>
                  <a:pt x="1013" y="565"/>
                </a:lnTo>
                <a:lnTo>
                  <a:pt x="1014" y="560"/>
                </a:lnTo>
                <a:lnTo>
                  <a:pt x="1014" y="565"/>
                </a:lnTo>
                <a:lnTo>
                  <a:pt x="1015" y="556"/>
                </a:lnTo>
                <a:lnTo>
                  <a:pt x="1015" y="565"/>
                </a:lnTo>
                <a:lnTo>
                  <a:pt x="1016" y="560"/>
                </a:lnTo>
                <a:lnTo>
                  <a:pt x="1016" y="565"/>
                </a:lnTo>
                <a:lnTo>
                  <a:pt x="1017" y="560"/>
                </a:lnTo>
                <a:lnTo>
                  <a:pt x="1017" y="565"/>
                </a:lnTo>
                <a:lnTo>
                  <a:pt x="1018" y="565"/>
                </a:lnTo>
                <a:lnTo>
                  <a:pt x="1018" y="561"/>
                </a:lnTo>
                <a:lnTo>
                  <a:pt x="1019" y="560"/>
                </a:lnTo>
                <a:lnTo>
                  <a:pt x="1019" y="565"/>
                </a:lnTo>
                <a:lnTo>
                  <a:pt x="1020" y="219"/>
                </a:lnTo>
                <a:lnTo>
                  <a:pt x="1020" y="565"/>
                </a:lnTo>
                <a:lnTo>
                  <a:pt x="1023" y="565"/>
                </a:lnTo>
                <a:lnTo>
                  <a:pt x="1023" y="561"/>
                </a:lnTo>
                <a:lnTo>
                  <a:pt x="1023" y="565"/>
                </a:lnTo>
                <a:lnTo>
                  <a:pt x="1026" y="565"/>
                </a:lnTo>
                <a:lnTo>
                  <a:pt x="1026" y="560"/>
                </a:lnTo>
                <a:lnTo>
                  <a:pt x="1026" y="565"/>
                </a:lnTo>
                <a:lnTo>
                  <a:pt x="1028" y="565"/>
                </a:lnTo>
                <a:lnTo>
                  <a:pt x="1028" y="560"/>
                </a:lnTo>
                <a:lnTo>
                  <a:pt x="1028" y="565"/>
                </a:lnTo>
                <a:lnTo>
                  <a:pt x="1029" y="561"/>
                </a:lnTo>
                <a:lnTo>
                  <a:pt x="1029" y="565"/>
                </a:lnTo>
                <a:lnTo>
                  <a:pt x="1030" y="557"/>
                </a:lnTo>
                <a:lnTo>
                  <a:pt x="1030" y="565"/>
                </a:lnTo>
                <a:lnTo>
                  <a:pt x="1035" y="565"/>
                </a:lnTo>
                <a:lnTo>
                  <a:pt x="1035" y="560"/>
                </a:lnTo>
                <a:lnTo>
                  <a:pt x="1035" y="565"/>
                </a:lnTo>
                <a:lnTo>
                  <a:pt x="1041" y="565"/>
                </a:lnTo>
                <a:lnTo>
                  <a:pt x="1041" y="561"/>
                </a:lnTo>
                <a:lnTo>
                  <a:pt x="1041" y="565"/>
                </a:lnTo>
                <a:lnTo>
                  <a:pt x="1050" y="565"/>
                </a:lnTo>
                <a:lnTo>
                  <a:pt x="1050" y="560"/>
                </a:lnTo>
                <a:lnTo>
                  <a:pt x="1050" y="565"/>
                </a:lnTo>
                <a:lnTo>
                  <a:pt x="1052" y="565"/>
                </a:lnTo>
                <a:lnTo>
                  <a:pt x="1052" y="560"/>
                </a:lnTo>
                <a:lnTo>
                  <a:pt x="1052" y="565"/>
                </a:lnTo>
                <a:lnTo>
                  <a:pt x="1053" y="561"/>
                </a:lnTo>
                <a:lnTo>
                  <a:pt x="1053" y="565"/>
                </a:lnTo>
                <a:lnTo>
                  <a:pt x="1055" y="565"/>
                </a:lnTo>
                <a:lnTo>
                  <a:pt x="1055" y="558"/>
                </a:lnTo>
                <a:lnTo>
                  <a:pt x="1055" y="565"/>
                </a:lnTo>
                <a:lnTo>
                  <a:pt x="1058" y="565"/>
                </a:lnTo>
                <a:lnTo>
                  <a:pt x="1058" y="560"/>
                </a:lnTo>
                <a:lnTo>
                  <a:pt x="1058" y="565"/>
                </a:lnTo>
                <a:lnTo>
                  <a:pt x="1059" y="561"/>
                </a:lnTo>
                <a:lnTo>
                  <a:pt x="1059" y="565"/>
                </a:lnTo>
                <a:lnTo>
                  <a:pt x="1060" y="561"/>
                </a:lnTo>
                <a:lnTo>
                  <a:pt x="1060" y="565"/>
                </a:lnTo>
                <a:lnTo>
                  <a:pt x="1061" y="561"/>
                </a:lnTo>
                <a:lnTo>
                  <a:pt x="1061" y="565"/>
                </a:lnTo>
                <a:lnTo>
                  <a:pt x="1063" y="565"/>
                </a:lnTo>
                <a:lnTo>
                  <a:pt x="1063" y="560"/>
                </a:lnTo>
                <a:lnTo>
                  <a:pt x="1063" y="565"/>
                </a:lnTo>
                <a:lnTo>
                  <a:pt x="1064" y="561"/>
                </a:lnTo>
                <a:lnTo>
                  <a:pt x="1064" y="565"/>
                </a:lnTo>
                <a:lnTo>
                  <a:pt x="1067" y="565"/>
                </a:lnTo>
                <a:lnTo>
                  <a:pt x="1067" y="560"/>
                </a:lnTo>
                <a:lnTo>
                  <a:pt x="1067" y="565"/>
                </a:lnTo>
                <a:lnTo>
                  <a:pt x="1070" y="565"/>
                </a:lnTo>
                <a:lnTo>
                  <a:pt x="1070" y="552"/>
                </a:lnTo>
                <a:lnTo>
                  <a:pt x="1070" y="565"/>
                </a:lnTo>
                <a:lnTo>
                  <a:pt x="1072" y="565"/>
                </a:lnTo>
                <a:lnTo>
                  <a:pt x="1072" y="559"/>
                </a:lnTo>
                <a:lnTo>
                  <a:pt x="1072" y="565"/>
                </a:lnTo>
                <a:lnTo>
                  <a:pt x="1074" y="565"/>
                </a:lnTo>
                <a:lnTo>
                  <a:pt x="1074" y="560"/>
                </a:lnTo>
                <a:lnTo>
                  <a:pt x="1074" y="565"/>
                </a:lnTo>
                <a:lnTo>
                  <a:pt x="1075" y="560"/>
                </a:lnTo>
                <a:lnTo>
                  <a:pt x="1075" y="565"/>
                </a:lnTo>
                <a:lnTo>
                  <a:pt x="1076" y="565"/>
                </a:lnTo>
                <a:lnTo>
                  <a:pt x="1077" y="560"/>
                </a:lnTo>
                <a:lnTo>
                  <a:pt x="1077" y="565"/>
                </a:lnTo>
                <a:lnTo>
                  <a:pt x="1081" y="565"/>
                </a:lnTo>
                <a:lnTo>
                  <a:pt x="1081" y="561"/>
                </a:lnTo>
                <a:lnTo>
                  <a:pt x="1081" y="565"/>
                </a:lnTo>
                <a:lnTo>
                  <a:pt x="1083" y="565"/>
                </a:lnTo>
                <a:lnTo>
                  <a:pt x="1083" y="560"/>
                </a:lnTo>
                <a:lnTo>
                  <a:pt x="1083" y="565"/>
                </a:lnTo>
                <a:lnTo>
                  <a:pt x="1086" y="565"/>
                </a:lnTo>
                <a:lnTo>
                  <a:pt x="1086" y="560"/>
                </a:lnTo>
                <a:lnTo>
                  <a:pt x="1086" y="565"/>
                </a:lnTo>
                <a:lnTo>
                  <a:pt x="1087" y="560"/>
                </a:lnTo>
                <a:lnTo>
                  <a:pt x="1087" y="565"/>
                </a:lnTo>
                <a:lnTo>
                  <a:pt x="1088" y="561"/>
                </a:lnTo>
                <a:lnTo>
                  <a:pt x="1088" y="565"/>
                </a:lnTo>
                <a:lnTo>
                  <a:pt x="1090" y="565"/>
                </a:lnTo>
                <a:lnTo>
                  <a:pt x="1090" y="560"/>
                </a:lnTo>
                <a:lnTo>
                  <a:pt x="1090" y="565"/>
                </a:lnTo>
                <a:lnTo>
                  <a:pt x="1095" y="565"/>
                </a:lnTo>
                <a:lnTo>
                  <a:pt x="1095" y="561"/>
                </a:lnTo>
                <a:lnTo>
                  <a:pt x="1095" y="565"/>
                </a:lnTo>
                <a:lnTo>
                  <a:pt x="1100" y="565"/>
                </a:lnTo>
                <a:lnTo>
                  <a:pt x="1100" y="560"/>
                </a:lnTo>
                <a:lnTo>
                  <a:pt x="1100" y="565"/>
                </a:lnTo>
                <a:lnTo>
                  <a:pt x="1115" y="565"/>
                </a:lnTo>
                <a:lnTo>
                  <a:pt x="1115" y="561"/>
                </a:lnTo>
                <a:lnTo>
                  <a:pt x="1115" y="565"/>
                </a:lnTo>
                <a:lnTo>
                  <a:pt x="1119" y="565"/>
                </a:lnTo>
                <a:lnTo>
                  <a:pt x="1119" y="561"/>
                </a:lnTo>
                <a:lnTo>
                  <a:pt x="1119" y="565"/>
                </a:lnTo>
                <a:lnTo>
                  <a:pt x="1123" y="565"/>
                </a:lnTo>
                <a:lnTo>
                  <a:pt x="1123" y="561"/>
                </a:lnTo>
                <a:lnTo>
                  <a:pt x="1123" y="565"/>
                </a:lnTo>
                <a:lnTo>
                  <a:pt x="1125" y="565"/>
                </a:lnTo>
                <a:lnTo>
                  <a:pt x="1125" y="565"/>
                </a:lnTo>
                <a:lnTo>
                  <a:pt x="1125" y="558"/>
                </a:lnTo>
                <a:lnTo>
                  <a:pt x="1126" y="565"/>
                </a:lnTo>
                <a:lnTo>
                  <a:pt x="1126" y="565"/>
                </a:lnTo>
                <a:lnTo>
                  <a:pt x="1129" y="565"/>
                </a:lnTo>
                <a:lnTo>
                  <a:pt x="1129" y="560"/>
                </a:lnTo>
                <a:lnTo>
                  <a:pt x="1129" y="565"/>
                </a:lnTo>
                <a:lnTo>
                  <a:pt x="1130" y="560"/>
                </a:lnTo>
                <a:lnTo>
                  <a:pt x="1130" y="565"/>
                </a:lnTo>
                <a:lnTo>
                  <a:pt x="1132" y="565"/>
                </a:lnTo>
                <a:lnTo>
                  <a:pt x="1132" y="561"/>
                </a:lnTo>
                <a:lnTo>
                  <a:pt x="1132" y="565"/>
                </a:lnTo>
                <a:lnTo>
                  <a:pt x="1133" y="560"/>
                </a:lnTo>
                <a:lnTo>
                  <a:pt x="1133" y="565"/>
                </a:lnTo>
                <a:lnTo>
                  <a:pt x="1134" y="561"/>
                </a:lnTo>
                <a:lnTo>
                  <a:pt x="1134" y="565"/>
                </a:lnTo>
                <a:lnTo>
                  <a:pt x="1136" y="565"/>
                </a:lnTo>
                <a:lnTo>
                  <a:pt x="1136" y="561"/>
                </a:lnTo>
                <a:lnTo>
                  <a:pt x="1136" y="565"/>
                </a:lnTo>
                <a:lnTo>
                  <a:pt x="1138" y="565"/>
                </a:lnTo>
                <a:lnTo>
                  <a:pt x="1138" y="565"/>
                </a:lnTo>
                <a:lnTo>
                  <a:pt x="1138" y="565"/>
                </a:lnTo>
                <a:lnTo>
                  <a:pt x="1139" y="558"/>
                </a:lnTo>
                <a:lnTo>
                  <a:pt x="1139" y="565"/>
                </a:lnTo>
                <a:lnTo>
                  <a:pt x="1140" y="565"/>
                </a:lnTo>
                <a:lnTo>
                  <a:pt x="1140" y="561"/>
                </a:lnTo>
                <a:lnTo>
                  <a:pt x="1141" y="560"/>
                </a:lnTo>
                <a:lnTo>
                  <a:pt x="1141" y="565"/>
                </a:lnTo>
                <a:lnTo>
                  <a:pt x="1144" y="565"/>
                </a:lnTo>
                <a:lnTo>
                  <a:pt x="1144" y="558"/>
                </a:lnTo>
                <a:lnTo>
                  <a:pt x="1144" y="565"/>
                </a:lnTo>
                <a:lnTo>
                  <a:pt x="1148" y="565"/>
                </a:lnTo>
                <a:lnTo>
                  <a:pt x="1148" y="561"/>
                </a:lnTo>
                <a:lnTo>
                  <a:pt x="1148" y="565"/>
                </a:lnTo>
                <a:lnTo>
                  <a:pt x="1149" y="560"/>
                </a:lnTo>
                <a:lnTo>
                  <a:pt x="1149" y="565"/>
                </a:lnTo>
                <a:lnTo>
                  <a:pt x="1150" y="561"/>
                </a:lnTo>
                <a:lnTo>
                  <a:pt x="1150" y="565"/>
                </a:lnTo>
                <a:lnTo>
                  <a:pt x="1154" y="565"/>
                </a:lnTo>
                <a:lnTo>
                  <a:pt x="1154" y="565"/>
                </a:lnTo>
                <a:lnTo>
                  <a:pt x="1154" y="561"/>
                </a:lnTo>
                <a:lnTo>
                  <a:pt x="1155" y="561"/>
                </a:lnTo>
                <a:lnTo>
                  <a:pt x="1155" y="565"/>
                </a:lnTo>
                <a:lnTo>
                  <a:pt x="1156" y="560"/>
                </a:lnTo>
                <a:lnTo>
                  <a:pt x="1156" y="565"/>
                </a:lnTo>
                <a:lnTo>
                  <a:pt x="1158" y="565"/>
                </a:lnTo>
                <a:lnTo>
                  <a:pt x="1158" y="561"/>
                </a:lnTo>
                <a:lnTo>
                  <a:pt x="1158" y="565"/>
                </a:lnTo>
                <a:lnTo>
                  <a:pt x="1160" y="565"/>
                </a:lnTo>
                <a:lnTo>
                  <a:pt x="1160" y="560"/>
                </a:lnTo>
                <a:lnTo>
                  <a:pt x="1160" y="565"/>
                </a:lnTo>
                <a:lnTo>
                  <a:pt x="1161" y="561"/>
                </a:lnTo>
                <a:lnTo>
                  <a:pt x="1161" y="565"/>
                </a:lnTo>
                <a:lnTo>
                  <a:pt x="1162" y="561"/>
                </a:lnTo>
                <a:lnTo>
                  <a:pt x="1162" y="565"/>
                </a:lnTo>
                <a:lnTo>
                  <a:pt x="1167" y="565"/>
                </a:lnTo>
                <a:lnTo>
                  <a:pt x="1167" y="561"/>
                </a:lnTo>
                <a:lnTo>
                  <a:pt x="1167" y="565"/>
                </a:lnTo>
                <a:lnTo>
                  <a:pt x="1170" y="565"/>
                </a:lnTo>
                <a:lnTo>
                  <a:pt x="1170" y="565"/>
                </a:lnTo>
                <a:lnTo>
                  <a:pt x="1170" y="561"/>
                </a:lnTo>
                <a:lnTo>
                  <a:pt x="1171" y="562"/>
                </a:lnTo>
                <a:lnTo>
                  <a:pt x="1171" y="565"/>
                </a:lnTo>
                <a:lnTo>
                  <a:pt x="1173" y="565"/>
                </a:lnTo>
                <a:lnTo>
                  <a:pt x="1173" y="559"/>
                </a:lnTo>
                <a:lnTo>
                  <a:pt x="1173" y="565"/>
                </a:lnTo>
                <a:lnTo>
                  <a:pt x="1174" y="561"/>
                </a:lnTo>
                <a:lnTo>
                  <a:pt x="1174" y="565"/>
                </a:lnTo>
                <a:lnTo>
                  <a:pt x="1175" y="560"/>
                </a:lnTo>
                <a:lnTo>
                  <a:pt x="1175" y="565"/>
                </a:lnTo>
                <a:lnTo>
                  <a:pt x="1176" y="561"/>
                </a:lnTo>
                <a:lnTo>
                  <a:pt x="1176" y="565"/>
                </a:lnTo>
                <a:lnTo>
                  <a:pt x="1177" y="565"/>
                </a:lnTo>
                <a:lnTo>
                  <a:pt x="1178" y="560"/>
                </a:lnTo>
                <a:lnTo>
                  <a:pt x="1178" y="565"/>
                </a:lnTo>
                <a:lnTo>
                  <a:pt x="1179" y="560"/>
                </a:lnTo>
                <a:lnTo>
                  <a:pt x="1179" y="565"/>
                </a:lnTo>
                <a:lnTo>
                  <a:pt x="1181" y="565"/>
                </a:lnTo>
                <a:lnTo>
                  <a:pt x="1181" y="561"/>
                </a:lnTo>
                <a:lnTo>
                  <a:pt x="1181" y="565"/>
                </a:lnTo>
                <a:lnTo>
                  <a:pt x="1182" y="560"/>
                </a:lnTo>
                <a:lnTo>
                  <a:pt x="1182" y="565"/>
                </a:lnTo>
                <a:lnTo>
                  <a:pt x="1183" y="565"/>
                </a:lnTo>
                <a:lnTo>
                  <a:pt x="1183" y="560"/>
                </a:lnTo>
                <a:lnTo>
                  <a:pt x="1184" y="560"/>
                </a:lnTo>
                <a:lnTo>
                  <a:pt x="1184" y="565"/>
                </a:lnTo>
                <a:lnTo>
                  <a:pt x="1185" y="565"/>
                </a:lnTo>
                <a:lnTo>
                  <a:pt x="1185" y="560"/>
                </a:lnTo>
                <a:lnTo>
                  <a:pt x="1186" y="561"/>
                </a:lnTo>
                <a:lnTo>
                  <a:pt x="1186" y="565"/>
                </a:lnTo>
                <a:lnTo>
                  <a:pt x="1188" y="565"/>
                </a:lnTo>
                <a:lnTo>
                  <a:pt x="1188" y="565"/>
                </a:lnTo>
                <a:lnTo>
                  <a:pt x="1188" y="565"/>
                </a:lnTo>
                <a:lnTo>
                  <a:pt x="1189" y="561"/>
                </a:lnTo>
                <a:lnTo>
                  <a:pt x="1189" y="565"/>
                </a:lnTo>
                <a:lnTo>
                  <a:pt x="1190" y="565"/>
                </a:lnTo>
                <a:lnTo>
                  <a:pt x="1190" y="545"/>
                </a:lnTo>
                <a:lnTo>
                  <a:pt x="1191" y="565"/>
                </a:lnTo>
                <a:lnTo>
                  <a:pt x="1191" y="565"/>
                </a:lnTo>
                <a:lnTo>
                  <a:pt x="1194" y="565"/>
                </a:lnTo>
                <a:lnTo>
                  <a:pt x="1194" y="560"/>
                </a:lnTo>
                <a:lnTo>
                  <a:pt x="1194" y="565"/>
                </a:lnTo>
                <a:lnTo>
                  <a:pt x="1196" y="565"/>
                </a:lnTo>
                <a:lnTo>
                  <a:pt x="1196" y="560"/>
                </a:lnTo>
                <a:lnTo>
                  <a:pt x="1196" y="565"/>
                </a:lnTo>
                <a:lnTo>
                  <a:pt x="1197" y="561"/>
                </a:lnTo>
                <a:lnTo>
                  <a:pt x="1197" y="565"/>
                </a:lnTo>
                <a:lnTo>
                  <a:pt x="1198" y="561"/>
                </a:lnTo>
                <a:lnTo>
                  <a:pt x="1198" y="565"/>
                </a:lnTo>
                <a:lnTo>
                  <a:pt x="1200" y="565"/>
                </a:lnTo>
                <a:lnTo>
                  <a:pt x="1200" y="560"/>
                </a:lnTo>
                <a:lnTo>
                  <a:pt x="1200" y="565"/>
                </a:lnTo>
                <a:lnTo>
                  <a:pt x="1201" y="559"/>
                </a:lnTo>
                <a:lnTo>
                  <a:pt x="1201" y="565"/>
                </a:lnTo>
                <a:lnTo>
                  <a:pt x="1204" y="565"/>
                </a:lnTo>
                <a:lnTo>
                  <a:pt x="1204" y="558"/>
                </a:lnTo>
                <a:lnTo>
                  <a:pt x="1204" y="565"/>
                </a:lnTo>
                <a:lnTo>
                  <a:pt x="1205" y="560"/>
                </a:lnTo>
                <a:lnTo>
                  <a:pt x="1205" y="565"/>
                </a:lnTo>
                <a:lnTo>
                  <a:pt x="1207" y="565"/>
                </a:lnTo>
                <a:lnTo>
                  <a:pt x="1207" y="561"/>
                </a:lnTo>
                <a:lnTo>
                  <a:pt x="1207" y="565"/>
                </a:lnTo>
                <a:lnTo>
                  <a:pt x="1217" y="565"/>
                </a:lnTo>
                <a:lnTo>
                  <a:pt x="1217" y="561"/>
                </a:lnTo>
                <a:lnTo>
                  <a:pt x="1217" y="565"/>
                </a:lnTo>
                <a:lnTo>
                  <a:pt x="1218" y="560"/>
                </a:lnTo>
                <a:lnTo>
                  <a:pt x="1218" y="565"/>
                </a:lnTo>
                <a:lnTo>
                  <a:pt x="1226" y="565"/>
                </a:lnTo>
                <a:lnTo>
                  <a:pt x="1226" y="565"/>
                </a:lnTo>
                <a:lnTo>
                  <a:pt x="1226" y="561"/>
                </a:lnTo>
                <a:lnTo>
                  <a:pt x="1227" y="561"/>
                </a:lnTo>
                <a:lnTo>
                  <a:pt x="1227" y="565"/>
                </a:lnTo>
                <a:lnTo>
                  <a:pt x="1234" y="565"/>
                </a:lnTo>
                <a:lnTo>
                  <a:pt x="1234" y="565"/>
                </a:lnTo>
                <a:lnTo>
                  <a:pt x="1234" y="546"/>
                </a:lnTo>
                <a:lnTo>
                  <a:pt x="1235" y="565"/>
                </a:lnTo>
                <a:lnTo>
                  <a:pt x="1235" y="565"/>
                </a:lnTo>
                <a:lnTo>
                  <a:pt x="1237" y="565"/>
                </a:lnTo>
                <a:lnTo>
                  <a:pt x="1237" y="560"/>
                </a:lnTo>
                <a:lnTo>
                  <a:pt x="1237" y="565"/>
                </a:lnTo>
                <a:lnTo>
                  <a:pt x="1239" y="565"/>
                </a:lnTo>
                <a:lnTo>
                  <a:pt x="1239" y="560"/>
                </a:lnTo>
                <a:lnTo>
                  <a:pt x="1239" y="565"/>
                </a:lnTo>
                <a:lnTo>
                  <a:pt x="1240" y="565"/>
                </a:lnTo>
                <a:lnTo>
                  <a:pt x="1241" y="559"/>
                </a:lnTo>
                <a:lnTo>
                  <a:pt x="1241" y="565"/>
                </a:lnTo>
                <a:lnTo>
                  <a:pt x="1242" y="565"/>
                </a:lnTo>
                <a:lnTo>
                  <a:pt x="1242" y="560"/>
                </a:lnTo>
                <a:lnTo>
                  <a:pt x="1243" y="561"/>
                </a:lnTo>
                <a:lnTo>
                  <a:pt x="1243" y="565"/>
                </a:lnTo>
                <a:lnTo>
                  <a:pt x="1245" y="565"/>
                </a:lnTo>
                <a:lnTo>
                  <a:pt x="1245" y="560"/>
                </a:lnTo>
                <a:lnTo>
                  <a:pt x="1245" y="565"/>
                </a:lnTo>
                <a:lnTo>
                  <a:pt x="1248" y="565"/>
                </a:lnTo>
                <a:lnTo>
                  <a:pt x="1248" y="561"/>
                </a:lnTo>
                <a:lnTo>
                  <a:pt x="1248" y="565"/>
                </a:lnTo>
                <a:lnTo>
                  <a:pt x="1249" y="557"/>
                </a:lnTo>
                <a:lnTo>
                  <a:pt x="1249" y="565"/>
                </a:lnTo>
                <a:lnTo>
                  <a:pt x="1251" y="565"/>
                </a:lnTo>
                <a:lnTo>
                  <a:pt x="1251" y="561"/>
                </a:lnTo>
                <a:lnTo>
                  <a:pt x="1251" y="565"/>
                </a:lnTo>
                <a:lnTo>
                  <a:pt x="1252" y="565"/>
                </a:lnTo>
                <a:lnTo>
                  <a:pt x="1252" y="559"/>
                </a:lnTo>
                <a:lnTo>
                  <a:pt x="1253" y="559"/>
                </a:lnTo>
                <a:lnTo>
                  <a:pt x="1253" y="565"/>
                </a:lnTo>
                <a:lnTo>
                  <a:pt x="1254" y="561"/>
                </a:lnTo>
                <a:lnTo>
                  <a:pt x="1254" y="565"/>
                </a:lnTo>
                <a:lnTo>
                  <a:pt x="1255" y="559"/>
                </a:lnTo>
                <a:lnTo>
                  <a:pt x="1255" y="565"/>
                </a:lnTo>
                <a:lnTo>
                  <a:pt x="1256" y="559"/>
                </a:lnTo>
                <a:lnTo>
                  <a:pt x="1256" y="565"/>
                </a:lnTo>
                <a:lnTo>
                  <a:pt x="1258" y="565"/>
                </a:lnTo>
                <a:lnTo>
                  <a:pt x="1258" y="561"/>
                </a:lnTo>
                <a:lnTo>
                  <a:pt x="1258" y="565"/>
                </a:lnTo>
                <a:lnTo>
                  <a:pt x="1261" y="565"/>
                </a:lnTo>
                <a:lnTo>
                  <a:pt x="1261" y="561"/>
                </a:lnTo>
                <a:lnTo>
                  <a:pt x="1261" y="565"/>
                </a:lnTo>
                <a:lnTo>
                  <a:pt x="1269" y="565"/>
                </a:lnTo>
                <a:lnTo>
                  <a:pt x="1269" y="560"/>
                </a:lnTo>
                <a:lnTo>
                  <a:pt x="1269" y="565"/>
                </a:lnTo>
                <a:lnTo>
                  <a:pt x="1273" y="565"/>
                </a:lnTo>
                <a:lnTo>
                  <a:pt x="1273" y="565"/>
                </a:lnTo>
                <a:lnTo>
                  <a:pt x="1273" y="561"/>
                </a:lnTo>
                <a:lnTo>
                  <a:pt x="1274" y="565"/>
                </a:lnTo>
                <a:lnTo>
                  <a:pt x="1274" y="561"/>
                </a:lnTo>
                <a:lnTo>
                  <a:pt x="1275" y="560"/>
                </a:lnTo>
                <a:lnTo>
                  <a:pt x="1275" y="565"/>
                </a:lnTo>
                <a:lnTo>
                  <a:pt x="1282" y="565"/>
                </a:lnTo>
                <a:lnTo>
                  <a:pt x="1282" y="560"/>
                </a:lnTo>
                <a:lnTo>
                  <a:pt x="1282" y="565"/>
                </a:lnTo>
                <a:lnTo>
                  <a:pt x="1283" y="560"/>
                </a:lnTo>
                <a:lnTo>
                  <a:pt x="1283" y="565"/>
                </a:lnTo>
                <a:lnTo>
                  <a:pt x="1286" y="565"/>
                </a:lnTo>
                <a:lnTo>
                  <a:pt x="1286" y="565"/>
                </a:lnTo>
                <a:lnTo>
                  <a:pt x="1286" y="560"/>
                </a:lnTo>
                <a:lnTo>
                  <a:pt x="1287" y="560"/>
                </a:lnTo>
                <a:lnTo>
                  <a:pt x="1287" y="565"/>
                </a:lnTo>
                <a:lnTo>
                  <a:pt x="1290" y="565"/>
                </a:lnTo>
                <a:lnTo>
                  <a:pt x="1290" y="561"/>
                </a:lnTo>
                <a:lnTo>
                  <a:pt x="1290" y="565"/>
                </a:lnTo>
                <a:lnTo>
                  <a:pt x="1292" y="565"/>
                </a:lnTo>
                <a:lnTo>
                  <a:pt x="1292" y="561"/>
                </a:lnTo>
                <a:lnTo>
                  <a:pt x="1292" y="565"/>
                </a:lnTo>
                <a:lnTo>
                  <a:pt x="1298" y="565"/>
                </a:lnTo>
                <a:lnTo>
                  <a:pt x="1298" y="560"/>
                </a:lnTo>
                <a:lnTo>
                  <a:pt x="1298" y="565"/>
                </a:lnTo>
                <a:lnTo>
                  <a:pt x="1299" y="560"/>
                </a:lnTo>
                <a:lnTo>
                  <a:pt x="1299" y="565"/>
                </a:lnTo>
                <a:lnTo>
                  <a:pt x="1300" y="559"/>
                </a:lnTo>
                <a:lnTo>
                  <a:pt x="1300" y="565"/>
                </a:lnTo>
                <a:lnTo>
                  <a:pt x="1309" y="565"/>
                </a:lnTo>
                <a:lnTo>
                  <a:pt x="1310" y="554"/>
                </a:lnTo>
                <a:lnTo>
                  <a:pt x="1310" y="565"/>
                </a:lnTo>
                <a:lnTo>
                  <a:pt x="1313" y="565"/>
                </a:lnTo>
                <a:lnTo>
                  <a:pt x="1313" y="561"/>
                </a:lnTo>
                <a:lnTo>
                  <a:pt x="1313" y="565"/>
                </a:lnTo>
                <a:lnTo>
                  <a:pt x="1314" y="565"/>
                </a:lnTo>
                <a:lnTo>
                  <a:pt x="1318" y="565"/>
                </a:lnTo>
                <a:lnTo>
                  <a:pt x="1318" y="560"/>
                </a:lnTo>
                <a:lnTo>
                  <a:pt x="1318" y="565"/>
                </a:lnTo>
                <a:lnTo>
                  <a:pt x="1319" y="560"/>
                </a:lnTo>
                <a:lnTo>
                  <a:pt x="1319" y="565"/>
                </a:lnTo>
                <a:lnTo>
                  <a:pt x="1320" y="561"/>
                </a:lnTo>
                <a:lnTo>
                  <a:pt x="1320" y="565"/>
                </a:lnTo>
                <a:lnTo>
                  <a:pt x="1321" y="560"/>
                </a:lnTo>
                <a:lnTo>
                  <a:pt x="1321" y="565"/>
                </a:lnTo>
                <a:lnTo>
                  <a:pt x="1324" y="565"/>
                </a:lnTo>
                <a:lnTo>
                  <a:pt x="1324" y="560"/>
                </a:lnTo>
                <a:lnTo>
                  <a:pt x="1324" y="565"/>
                </a:lnTo>
                <a:lnTo>
                  <a:pt x="1325" y="565"/>
                </a:lnTo>
                <a:lnTo>
                  <a:pt x="1325" y="561"/>
                </a:lnTo>
                <a:lnTo>
                  <a:pt x="1326" y="562"/>
                </a:lnTo>
                <a:lnTo>
                  <a:pt x="1326" y="565"/>
                </a:lnTo>
                <a:lnTo>
                  <a:pt x="1330" y="565"/>
                </a:lnTo>
                <a:lnTo>
                  <a:pt x="1330" y="565"/>
                </a:lnTo>
                <a:lnTo>
                  <a:pt x="1330" y="559"/>
                </a:lnTo>
                <a:lnTo>
                  <a:pt x="1331" y="558"/>
                </a:lnTo>
                <a:lnTo>
                  <a:pt x="1331" y="565"/>
                </a:lnTo>
                <a:lnTo>
                  <a:pt x="1337" y="565"/>
                </a:lnTo>
                <a:lnTo>
                  <a:pt x="1337" y="565"/>
                </a:lnTo>
                <a:lnTo>
                  <a:pt x="1337" y="561"/>
                </a:lnTo>
                <a:lnTo>
                  <a:pt x="1338" y="560"/>
                </a:lnTo>
                <a:lnTo>
                  <a:pt x="1338" y="565"/>
                </a:lnTo>
                <a:lnTo>
                  <a:pt x="1343" y="565"/>
                </a:lnTo>
                <a:lnTo>
                  <a:pt x="1343" y="561"/>
                </a:lnTo>
                <a:lnTo>
                  <a:pt x="1343" y="565"/>
                </a:lnTo>
                <a:lnTo>
                  <a:pt x="1345" y="565"/>
                </a:lnTo>
                <a:lnTo>
                  <a:pt x="1345" y="560"/>
                </a:lnTo>
                <a:lnTo>
                  <a:pt x="1345" y="565"/>
                </a:lnTo>
                <a:lnTo>
                  <a:pt x="1349" y="565"/>
                </a:lnTo>
                <a:lnTo>
                  <a:pt x="1349" y="560"/>
                </a:lnTo>
                <a:lnTo>
                  <a:pt x="1349" y="565"/>
                </a:lnTo>
                <a:lnTo>
                  <a:pt x="1351" y="565"/>
                </a:lnTo>
                <a:lnTo>
                  <a:pt x="1351" y="560"/>
                </a:lnTo>
                <a:lnTo>
                  <a:pt x="1351" y="565"/>
                </a:lnTo>
                <a:lnTo>
                  <a:pt x="1359" y="565"/>
                </a:lnTo>
                <a:lnTo>
                  <a:pt x="1359" y="561"/>
                </a:lnTo>
                <a:lnTo>
                  <a:pt x="1359" y="565"/>
                </a:lnTo>
                <a:lnTo>
                  <a:pt x="1365" y="565"/>
                </a:lnTo>
                <a:lnTo>
                  <a:pt x="1365" y="560"/>
                </a:lnTo>
                <a:lnTo>
                  <a:pt x="1365" y="565"/>
                </a:lnTo>
                <a:lnTo>
                  <a:pt x="1366" y="561"/>
                </a:lnTo>
                <a:lnTo>
                  <a:pt x="1366" y="565"/>
                </a:lnTo>
                <a:lnTo>
                  <a:pt x="1369" y="565"/>
                </a:lnTo>
                <a:lnTo>
                  <a:pt x="1369" y="559"/>
                </a:lnTo>
                <a:lnTo>
                  <a:pt x="1369" y="565"/>
                </a:lnTo>
                <a:lnTo>
                  <a:pt x="1374" y="565"/>
                </a:lnTo>
                <a:lnTo>
                  <a:pt x="1374" y="565"/>
                </a:lnTo>
                <a:lnTo>
                  <a:pt x="1374" y="560"/>
                </a:lnTo>
                <a:lnTo>
                  <a:pt x="1375" y="560"/>
                </a:lnTo>
                <a:lnTo>
                  <a:pt x="1375" y="565"/>
                </a:lnTo>
                <a:lnTo>
                  <a:pt x="1381" y="565"/>
                </a:lnTo>
                <a:lnTo>
                  <a:pt x="1381" y="561"/>
                </a:lnTo>
                <a:lnTo>
                  <a:pt x="1381" y="565"/>
                </a:lnTo>
                <a:lnTo>
                  <a:pt x="1382" y="561"/>
                </a:lnTo>
                <a:lnTo>
                  <a:pt x="1382" y="565"/>
                </a:lnTo>
                <a:lnTo>
                  <a:pt x="1393" y="565"/>
                </a:lnTo>
                <a:lnTo>
                  <a:pt x="1393" y="561"/>
                </a:lnTo>
                <a:lnTo>
                  <a:pt x="1393" y="565"/>
                </a:lnTo>
                <a:lnTo>
                  <a:pt x="1399" y="565"/>
                </a:lnTo>
                <a:lnTo>
                  <a:pt x="1399" y="559"/>
                </a:lnTo>
                <a:lnTo>
                  <a:pt x="1399" y="565"/>
                </a:lnTo>
                <a:lnTo>
                  <a:pt x="1400" y="560"/>
                </a:lnTo>
                <a:lnTo>
                  <a:pt x="1400" y="565"/>
                </a:lnTo>
                <a:lnTo>
                  <a:pt x="1402" y="565"/>
                </a:lnTo>
                <a:lnTo>
                  <a:pt x="1402" y="560"/>
                </a:lnTo>
                <a:lnTo>
                  <a:pt x="1402" y="565"/>
                </a:lnTo>
                <a:lnTo>
                  <a:pt x="1403" y="560"/>
                </a:lnTo>
                <a:lnTo>
                  <a:pt x="1403" y="565"/>
                </a:lnTo>
                <a:lnTo>
                  <a:pt x="1405" y="565"/>
                </a:lnTo>
                <a:lnTo>
                  <a:pt x="1405" y="560"/>
                </a:lnTo>
                <a:lnTo>
                  <a:pt x="1405" y="565"/>
                </a:lnTo>
                <a:lnTo>
                  <a:pt x="1406" y="565"/>
                </a:lnTo>
                <a:lnTo>
                  <a:pt x="1406" y="565"/>
                </a:lnTo>
                <a:lnTo>
                  <a:pt x="1407" y="560"/>
                </a:lnTo>
                <a:lnTo>
                  <a:pt x="1407" y="565"/>
                </a:lnTo>
                <a:lnTo>
                  <a:pt x="1412" y="565"/>
                </a:lnTo>
                <a:lnTo>
                  <a:pt x="1412" y="560"/>
                </a:lnTo>
                <a:lnTo>
                  <a:pt x="1412" y="565"/>
                </a:lnTo>
                <a:lnTo>
                  <a:pt x="1415" y="565"/>
                </a:lnTo>
                <a:lnTo>
                  <a:pt x="1415" y="558"/>
                </a:lnTo>
                <a:lnTo>
                  <a:pt x="1415" y="565"/>
                </a:lnTo>
                <a:lnTo>
                  <a:pt x="1416" y="560"/>
                </a:lnTo>
                <a:lnTo>
                  <a:pt x="1416" y="565"/>
                </a:lnTo>
                <a:lnTo>
                  <a:pt x="1417" y="565"/>
                </a:lnTo>
                <a:lnTo>
                  <a:pt x="1417" y="561"/>
                </a:lnTo>
                <a:lnTo>
                  <a:pt x="1418" y="562"/>
                </a:lnTo>
                <a:lnTo>
                  <a:pt x="1418" y="565"/>
                </a:lnTo>
                <a:lnTo>
                  <a:pt x="1422" y="565"/>
                </a:lnTo>
                <a:lnTo>
                  <a:pt x="1422" y="565"/>
                </a:lnTo>
                <a:lnTo>
                  <a:pt x="1422" y="565"/>
                </a:lnTo>
                <a:lnTo>
                  <a:pt x="1423" y="561"/>
                </a:lnTo>
                <a:lnTo>
                  <a:pt x="1423" y="565"/>
                </a:lnTo>
                <a:lnTo>
                  <a:pt x="1429" y="565"/>
                </a:lnTo>
                <a:lnTo>
                  <a:pt x="1429" y="561"/>
                </a:lnTo>
                <a:lnTo>
                  <a:pt x="1429" y="565"/>
                </a:lnTo>
                <a:lnTo>
                  <a:pt x="1438" y="565"/>
                </a:lnTo>
                <a:lnTo>
                  <a:pt x="1438" y="561"/>
                </a:lnTo>
                <a:lnTo>
                  <a:pt x="1438" y="565"/>
                </a:lnTo>
                <a:lnTo>
                  <a:pt x="1439" y="559"/>
                </a:lnTo>
                <a:lnTo>
                  <a:pt x="1439" y="565"/>
                </a:lnTo>
                <a:lnTo>
                  <a:pt x="1440" y="565"/>
                </a:lnTo>
                <a:lnTo>
                  <a:pt x="1440" y="565"/>
                </a:lnTo>
                <a:lnTo>
                  <a:pt x="1442" y="565"/>
                </a:lnTo>
                <a:lnTo>
                  <a:pt x="1442" y="560"/>
                </a:lnTo>
                <a:lnTo>
                  <a:pt x="1442" y="565"/>
                </a:lnTo>
                <a:lnTo>
                  <a:pt x="1443" y="559"/>
                </a:lnTo>
                <a:lnTo>
                  <a:pt x="1443" y="565"/>
                </a:lnTo>
                <a:lnTo>
                  <a:pt x="1449" y="565"/>
                </a:lnTo>
                <a:lnTo>
                  <a:pt x="1449" y="561"/>
                </a:lnTo>
                <a:lnTo>
                  <a:pt x="1449" y="565"/>
                </a:lnTo>
                <a:lnTo>
                  <a:pt x="1451" y="565"/>
                </a:lnTo>
                <a:lnTo>
                  <a:pt x="1452" y="565"/>
                </a:lnTo>
                <a:lnTo>
                  <a:pt x="1452" y="559"/>
                </a:lnTo>
                <a:lnTo>
                  <a:pt x="1453" y="559"/>
                </a:lnTo>
                <a:lnTo>
                  <a:pt x="1453" y="565"/>
                </a:lnTo>
                <a:lnTo>
                  <a:pt x="1454" y="561"/>
                </a:lnTo>
                <a:lnTo>
                  <a:pt x="1454" y="565"/>
                </a:lnTo>
                <a:lnTo>
                  <a:pt x="1455" y="560"/>
                </a:lnTo>
                <a:lnTo>
                  <a:pt x="1455" y="565"/>
                </a:lnTo>
                <a:lnTo>
                  <a:pt x="1460" y="565"/>
                </a:lnTo>
                <a:lnTo>
                  <a:pt x="1460" y="560"/>
                </a:lnTo>
                <a:lnTo>
                  <a:pt x="1460" y="565"/>
                </a:lnTo>
                <a:lnTo>
                  <a:pt x="1462" y="565"/>
                </a:lnTo>
                <a:lnTo>
                  <a:pt x="1462" y="560"/>
                </a:lnTo>
                <a:lnTo>
                  <a:pt x="1462" y="565"/>
                </a:lnTo>
                <a:lnTo>
                  <a:pt x="1464" y="565"/>
                </a:lnTo>
                <a:lnTo>
                  <a:pt x="1464" y="561"/>
                </a:lnTo>
                <a:lnTo>
                  <a:pt x="1464" y="565"/>
                </a:lnTo>
                <a:lnTo>
                  <a:pt x="1478" y="565"/>
                </a:lnTo>
                <a:lnTo>
                  <a:pt x="1478" y="565"/>
                </a:lnTo>
                <a:lnTo>
                  <a:pt x="1478" y="565"/>
                </a:lnTo>
                <a:lnTo>
                  <a:pt x="1479" y="565"/>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latin typeface="+mj-lt"/>
              <a:cs typeface="Arial" panose="020B0604020202020204" pitchFamily="34" charset="0"/>
            </a:endParaRPr>
          </a:p>
        </p:txBody>
      </p:sp>
      <p:sp>
        <p:nvSpPr>
          <p:cNvPr id="1373" name="Rectangle 365">
            <a:extLst>
              <a:ext uri="{FF2B5EF4-FFF2-40B4-BE49-F238E27FC236}">
                <a16:creationId xmlns:a16="http://schemas.microsoft.com/office/drawing/2014/main" id="{FA4C876A-FD82-066F-9984-C6E8AA40D9A7}"/>
              </a:ext>
            </a:extLst>
          </p:cNvPr>
          <p:cNvSpPr>
            <a:spLocks noChangeArrowheads="1"/>
          </p:cNvSpPr>
          <p:nvPr/>
        </p:nvSpPr>
        <p:spPr bwMode="auto">
          <a:xfrm>
            <a:off x="4887483" y="312656"/>
            <a:ext cx="379219" cy="106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effectLst/>
                <a:latin typeface="+mj-lt"/>
                <a:cs typeface="Arial" panose="020B0604020202020204" pitchFamily="34" charset="0"/>
              </a:rPr>
              <a:t>466.99</a:t>
            </a:r>
            <a:endParaRPr kumimoji="0" lang="ja-JP" altLang="ja-JP" sz="2000" b="0" i="1" u="none" strike="noStrike" cap="none" normalizeH="0" baseline="0" dirty="0">
              <a:ln>
                <a:noFill/>
              </a:ln>
              <a:effectLst/>
              <a:latin typeface="+mj-lt"/>
              <a:cs typeface="Arial" panose="020B0604020202020204" pitchFamily="34" charset="0"/>
            </a:endParaRPr>
          </a:p>
        </p:txBody>
      </p:sp>
      <p:sp>
        <p:nvSpPr>
          <p:cNvPr id="1374" name="Rectangle 366">
            <a:extLst>
              <a:ext uri="{FF2B5EF4-FFF2-40B4-BE49-F238E27FC236}">
                <a16:creationId xmlns:a16="http://schemas.microsoft.com/office/drawing/2014/main" id="{A8191B04-A1E9-7140-2483-42A91B0527ED}"/>
              </a:ext>
            </a:extLst>
          </p:cNvPr>
          <p:cNvSpPr>
            <a:spLocks noChangeArrowheads="1"/>
          </p:cNvSpPr>
          <p:nvPr/>
        </p:nvSpPr>
        <p:spPr bwMode="auto">
          <a:xfrm>
            <a:off x="5873828" y="1218498"/>
            <a:ext cx="379219" cy="106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effectLst/>
                <a:latin typeface="+mj-lt"/>
                <a:cs typeface="Arial" panose="020B0604020202020204" pitchFamily="34" charset="0"/>
              </a:rPr>
              <a:t>536.98</a:t>
            </a:r>
            <a:endParaRPr kumimoji="0" lang="ja-JP" altLang="ja-JP" sz="2000" b="0" i="1" u="none" strike="noStrike" cap="none" normalizeH="0" baseline="0" dirty="0">
              <a:ln>
                <a:noFill/>
              </a:ln>
              <a:effectLst/>
              <a:latin typeface="+mj-lt"/>
              <a:cs typeface="Arial" panose="020B0604020202020204" pitchFamily="34" charset="0"/>
            </a:endParaRPr>
          </a:p>
        </p:txBody>
      </p:sp>
      <p:sp>
        <p:nvSpPr>
          <p:cNvPr id="1375" name="Rectangle 367">
            <a:extLst>
              <a:ext uri="{FF2B5EF4-FFF2-40B4-BE49-F238E27FC236}">
                <a16:creationId xmlns:a16="http://schemas.microsoft.com/office/drawing/2014/main" id="{5DB514EA-06A0-9FF1-1263-A8809F666BA8}"/>
              </a:ext>
            </a:extLst>
          </p:cNvPr>
          <p:cNvSpPr>
            <a:spLocks noChangeArrowheads="1"/>
          </p:cNvSpPr>
          <p:nvPr/>
        </p:nvSpPr>
        <p:spPr bwMode="auto">
          <a:xfrm>
            <a:off x="3853189" y="2469179"/>
            <a:ext cx="379219" cy="106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effectLst/>
                <a:latin typeface="+mj-lt"/>
                <a:cs typeface="Arial" panose="020B0604020202020204" pitchFamily="34" charset="0"/>
              </a:rPr>
              <a:t>392.97</a:t>
            </a:r>
            <a:endParaRPr kumimoji="0" lang="ja-JP" altLang="ja-JP" sz="2000" b="0" i="1" u="none" strike="noStrike" cap="none" normalizeH="0" baseline="0" dirty="0">
              <a:ln>
                <a:noFill/>
              </a:ln>
              <a:effectLst/>
              <a:latin typeface="+mj-lt"/>
              <a:cs typeface="Arial" panose="020B0604020202020204" pitchFamily="34" charset="0"/>
            </a:endParaRPr>
          </a:p>
        </p:txBody>
      </p:sp>
      <p:sp>
        <p:nvSpPr>
          <p:cNvPr id="1376" name="Rectangle 370">
            <a:extLst>
              <a:ext uri="{FF2B5EF4-FFF2-40B4-BE49-F238E27FC236}">
                <a16:creationId xmlns:a16="http://schemas.microsoft.com/office/drawing/2014/main" id="{DEA060FD-E7E2-CD64-754A-D1766784CBE4}"/>
              </a:ext>
            </a:extLst>
          </p:cNvPr>
          <p:cNvSpPr>
            <a:spLocks noChangeArrowheads="1"/>
          </p:cNvSpPr>
          <p:nvPr/>
        </p:nvSpPr>
        <p:spPr bwMode="auto">
          <a:xfrm>
            <a:off x="6719093" y="2551739"/>
            <a:ext cx="379219" cy="106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effectLst/>
                <a:latin typeface="+mj-lt"/>
                <a:cs typeface="Arial" panose="020B0604020202020204" pitchFamily="34" charset="0"/>
              </a:rPr>
              <a:t>59</a:t>
            </a:r>
            <a:r>
              <a:rPr kumimoji="0" lang="en-US" altLang="ja-JP" sz="1000" b="0" i="1" u="none" strike="noStrike" cap="none" normalizeH="0" baseline="0" dirty="0">
                <a:ln>
                  <a:noFill/>
                </a:ln>
                <a:effectLst/>
                <a:latin typeface="+mj-lt"/>
                <a:cs typeface="Arial" panose="020B0604020202020204" pitchFamily="34" charset="0"/>
              </a:rPr>
              <a:t>9.00</a:t>
            </a:r>
            <a:endParaRPr kumimoji="0" lang="ja-JP" altLang="ja-JP" sz="2000" b="0" i="1" u="none" strike="noStrike" cap="none" normalizeH="0" baseline="0" dirty="0">
              <a:ln>
                <a:noFill/>
              </a:ln>
              <a:effectLst/>
              <a:latin typeface="+mj-lt"/>
              <a:cs typeface="Arial" panose="020B0604020202020204" pitchFamily="34" charset="0"/>
            </a:endParaRPr>
          </a:p>
        </p:txBody>
      </p:sp>
      <p:sp>
        <p:nvSpPr>
          <p:cNvPr id="1377" name="Rectangle 374">
            <a:extLst>
              <a:ext uri="{FF2B5EF4-FFF2-40B4-BE49-F238E27FC236}">
                <a16:creationId xmlns:a16="http://schemas.microsoft.com/office/drawing/2014/main" id="{E42FCFB2-7728-E292-4457-0639C7E53322}"/>
              </a:ext>
            </a:extLst>
          </p:cNvPr>
          <p:cNvSpPr>
            <a:spLocks noChangeArrowheads="1"/>
          </p:cNvSpPr>
          <p:nvPr/>
        </p:nvSpPr>
        <p:spPr bwMode="auto">
          <a:xfrm>
            <a:off x="3034578" y="1273366"/>
            <a:ext cx="379219" cy="106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effectLst/>
                <a:latin typeface="+mj-lt"/>
                <a:cs typeface="Arial" panose="020B0604020202020204" pitchFamily="34" charset="0"/>
              </a:rPr>
              <a:t>330.9</a:t>
            </a:r>
            <a:r>
              <a:rPr kumimoji="0" lang="en-US" altLang="ja-JP" sz="1000" b="0" i="1" u="none" strike="noStrike" cap="none" normalizeH="0" baseline="0" dirty="0">
                <a:ln>
                  <a:noFill/>
                </a:ln>
                <a:effectLst/>
                <a:latin typeface="+mj-lt"/>
                <a:cs typeface="Arial" panose="020B0604020202020204" pitchFamily="34" charset="0"/>
              </a:rPr>
              <a:t>6</a:t>
            </a:r>
            <a:endParaRPr kumimoji="0" lang="ja-JP" altLang="ja-JP" sz="2000" b="0" i="1" u="none" strike="noStrike" cap="none" normalizeH="0" baseline="0" dirty="0">
              <a:ln>
                <a:noFill/>
              </a:ln>
              <a:effectLst/>
              <a:latin typeface="+mj-lt"/>
              <a:cs typeface="Arial" panose="020B0604020202020204" pitchFamily="34" charset="0"/>
            </a:endParaRPr>
          </a:p>
        </p:txBody>
      </p:sp>
      <p:sp>
        <p:nvSpPr>
          <p:cNvPr id="1378" name="テキスト ボックス 1377">
            <a:extLst>
              <a:ext uri="{FF2B5EF4-FFF2-40B4-BE49-F238E27FC236}">
                <a16:creationId xmlns:a16="http://schemas.microsoft.com/office/drawing/2014/main" id="{3616AB91-CD35-7259-DF0C-6ABF29470E26}"/>
              </a:ext>
            </a:extLst>
          </p:cNvPr>
          <p:cNvSpPr txBox="1"/>
          <p:nvPr/>
        </p:nvSpPr>
        <p:spPr>
          <a:xfrm>
            <a:off x="6876660" y="1210630"/>
            <a:ext cx="799512" cy="171129"/>
          </a:xfrm>
          <a:prstGeom prst="rect">
            <a:avLst/>
          </a:prstGeom>
          <a:noFill/>
        </p:spPr>
        <p:txBody>
          <a:bodyPr wrap="square" rtlCol="0">
            <a:spAutoFit/>
          </a:bodyPr>
          <a:lstStyle/>
          <a:p>
            <a:r>
              <a:rPr kumimoji="1" lang="en-US" altLang="ja-JP" sz="1000" i="1" dirty="0">
                <a:latin typeface="+mj-lt"/>
                <a:cs typeface="Arial" panose="020B0604020202020204" pitchFamily="34" charset="0"/>
              </a:rPr>
              <a:t>615.03</a:t>
            </a:r>
            <a:endParaRPr kumimoji="1" lang="ja-JP" altLang="en-US" sz="1000" i="1" dirty="0">
              <a:latin typeface="+mj-lt"/>
              <a:cs typeface="Arial" panose="020B0604020202020204" pitchFamily="34" charset="0"/>
            </a:endParaRPr>
          </a:p>
        </p:txBody>
      </p:sp>
      <p:cxnSp>
        <p:nvCxnSpPr>
          <p:cNvPr id="1379" name="直線コネクタ 1378">
            <a:extLst>
              <a:ext uri="{FF2B5EF4-FFF2-40B4-BE49-F238E27FC236}">
                <a16:creationId xmlns:a16="http://schemas.microsoft.com/office/drawing/2014/main" id="{CB79C85A-AB4C-B5ED-B398-8B098C52BD72}"/>
              </a:ext>
            </a:extLst>
          </p:cNvPr>
          <p:cNvCxnSpPr>
            <a:cxnSpLocks/>
          </p:cNvCxnSpPr>
          <p:nvPr/>
        </p:nvCxnSpPr>
        <p:spPr>
          <a:xfrm flipH="1">
            <a:off x="4090932" y="1763592"/>
            <a:ext cx="0" cy="700586"/>
          </a:xfrm>
          <a:prstGeom prst="line">
            <a:avLst/>
          </a:prstGeom>
          <a:ln w="3175">
            <a:prstDash val="dash"/>
          </a:ln>
        </p:spPr>
        <p:style>
          <a:lnRef idx="1">
            <a:schemeClr val="dk1"/>
          </a:lnRef>
          <a:fillRef idx="0">
            <a:schemeClr val="dk1"/>
          </a:fillRef>
          <a:effectRef idx="0">
            <a:schemeClr val="dk1"/>
          </a:effectRef>
          <a:fontRef idx="minor">
            <a:schemeClr val="tx1"/>
          </a:fontRef>
        </p:style>
      </p:cxnSp>
      <p:cxnSp>
        <p:nvCxnSpPr>
          <p:cNvPr id="1380" name="直線矢印コネクタ 1379">
            <a:extLst>
              <a:ext uri="{FF2B5EF4-FFF2-40B4-BE49-F238E27FC236}">
                <a16:creationId xmlns:a16="http://schemas.microsoft.com/office/drawing/2014/main" id="{632DBC5C-0091-3276-C9F8-DBC68EE6A692}"/>
              </a:ext>
            </a:extLst>
          </p:cNvPr>
          <p:cNvCxnSpPr>
            <a:cxnSpLocks/>
          </p:cNvCxnSpPr>
          <p:nvPr/>
        </p:nvCxnSpPr>
        <p:spPr>
          <a:xfrm flipH="1" flipV="1">
            <a:off x="3246868" y="1546808"/>
            <a:ext cx="3909704" cy="557"/>
          </a:xfrm>
          <a:prstGeom prst="straightConnector1">
            <a:avLst/>
          </a:prstGeom>
          <a:ln w="6350">
            <a:solidFill>
              <a:srgbClr val="0070C0"/>
            </a:solidFill>
            <a:tailEnd type="triangle"/>
          </a:ln>
        </p:spPr>
        <p:style>
          <a:lnRef idx="1">
            <a:schemeClr val="dk1"/>
          </a:lnRef>
          <a:fillRef idx="0">
            <a:schemeClr val="dk1"/>
          </a:fillRef>
          <a:effectRef idx="0">
            <a:schemeClr val="dk1"/>
          </a:effectRef>
          <a:fontRef idx="minor">
            <a:schemeClr val="tx1"/>
          </a:fontRef>
        </p:style>
      </p:cxnSp>
      <p:cxnSp>
        <p:nvCxnSpPr>
          <p:cNvPr id="1381" name="直線矢印コネクタ 1380">
            <a:extLst>
              <a:ext uri="{FF2B5EF4-FFF2-40B4-BE49-F238E27FC236}">
                <a16:creationId xmlns:a16="http://schemas.microsoft.com/office/drawing/2014/main" id="{7FEA0A4F-065E-9AF0-EDB2-A26CCD93FD1B}"/>
              </a:ext>
            </a:extLst>
          </p:cNvPr>
          <p:cNvCxnSpPr>
            <a:cxnSpLocks/>
          </p:cNvCxnSpPr>
          <p:nvPr/>
        </p:nvCxnSpPr>
        <p:spPr>
          <a:xfrm flipH="1">
            <a:off x="4100780" y="2285134"/>
            <a:ext cx="1004038" cy="0"/>
          </a:xfrm>
          <a:prstGeom prst="straightConnector1">
            <a:avLst/>
          </a:prstGeom>
          <a:ln w="6350">
            <a:solidFill>
              <a:srgbClr val="0070C0"/>
            </a:solidFill>
            <a:tailEnd type="triangle"/>
          </a:ln>
        </p:spPr>
        <p:style>
          <a:lnRef idx="1">
            <a:schemeClr val="dk1"/>
          </a:lnRef>
          <a:fillRef idx="0">
            <a:schemeClr val="dk1"/>
          </a:fillRef>
          <a:effectRef idx="0">
            <a:schemeClr val="dk1"/>
          </a:effectRef>
          <a:fontRef idx="minor">
            <a:schemeClr val="tx1"/>
          </a:fontRef>
        </p:style>
      </p:cxnSp>
      <p:cxnSp>
        <p:nvCxnSpPr>
          <p:cNvPr id="1382" name="直線コネクタ 1381">
            <a:extLst>
              <a:ext uri="{FF2B5EF4-FFF2-40B4-BE49-F238E27FC236}">
                <a16:creationId xmlns:a16="http://schemas.microsoft.com/office/drawing/2014/main" id="{DDAA3FFA-4DBB-2149-785A-6EA98BE54874}"/>
              </a:ext>
            </a:extLst>
          </p:cNvPr>
          <p:cNvCxnSpPr>
            <a:cxnSpLocks/>
          </p:cNvCxnSpPr>
          <p:nvPr/>
        </p:nvCxnSpPr>
        <p:spPr>
          <a:xfrm>
            <a:off x="3228537" y="1428799"/>
            <a:ext cx="0" cy="1301089"/>
          </a:xfrm>
          <a:prstGeom prst="line">
            <a:avLst/>
          </a:prstGeom>
          <a:ln w="3175">
            <a:prstDash val="dash"/>
          </a:ln>
        </p:spPr>
        <p:style>
          <a:lnRef idx="1">
            <a:schemeClr val="dk1"/>
          </a:lnRef>
          <a:fillRef idx="0">
            <a:schemeClr val="dk1"/>
          </a:fillRef>
          <a:effectRef idx="0">
            <a:schemeClr val="dk1"/>
          </a:effectRef>
          <a:fontRef idx="minor">
            <a:schemeClr val="tx1"/>
          </a:fontRef>
        </p:style>
      </p:cxnSp>
      <p:cxnSp>
        <p:nvCxnSpPr>
          <p:cNvPr id="1383" name="直線コネクタ 1382">
            <a:extLst>
              <a:ext uri="{FF2B5EF4-FFF2-40B4-BE49-F238E27FC236}">
                <a16:creationId xmlns:a16="http://schemas.microsoft.com/office/drawing/2014/main" id="{DF621B3C-6C81-EDEF-C551-37FE8BE7E2DF}"/>
              </a:ext>
            </a:extLst>
          </p:cNvPr>
          <p:cNvCxnSpPr>
            <a:cxnSpLocks/>
          </p:cNvCxnSpPr>
          <p:nvPr/>
        </p:nvCxnSpPr>
        <p:spPr>
          <a:xfrm>
            <a:off x="6939976" y="2342557"/>
            <a:ext cx="0" cy="222545"/>
          </a:xfrm>
          <a:prstGeom prst="line">
            <a:avLst/>
          </a:prstGeom>
          <a:ln w="3175">
            <a:prstDash val="dash"/>
          </a:ln>
        </p:spPr>
        <p:style>
          <a:lnRef idx="1">
            <a:schemeClr val="dk1"/>
          </a:lnRef>
          <a:fillRef idx="0">
            <a:schemeClr val="dk1"/>
          </a:fillRef>
          <a:effectRef idx="0">
            <a:schemeClr val="dk1"/>
          </a:effectRef>
          <a:fontRef idx="minor">
            <a:schemeClr val="tx1"/>
          </a:fontRef>
        </p:style>
      </p:cxnSp>
      <p:sp>
        <p:nvSpPr>
          <p:cNvPr id="1384" name="テキスト ボックス 1383">
            <a:extLst>
              <a:ext uri="{FF2B5EF4-FFF2-40B4-BE49-F238E27FC236}">
                <a16:creationId xmlns:a16="http://schemas.microsoft.com/office/drawing/2014/main" id="{4C34CE66-D94E-74FE-0ADE-A0D2B5B8DA81}"/>
              </a:ext>
            </a:extLst>
          </p:cNvPr>
          <p:cNvSpPr txBox="1"/>
          <p:nvPr/>
        </p:nvSpPr>
        <p:spPr>
          <a:xfrm>
            <a:off x="6240518" y="2121302"/>
            <a:ext cx="853909"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-78(C</a:t>
            </a:r>
            <a:r>
              <a:rPr kumimoji="0" lang="en-US" altLang="ja-JP" sz="700" i="0" u="none" strike="noStrike" kern="1200" cap="none" spc="0" normalizeH="0" baseline="-25000" noProof="0" dirty="0">
                <a:ln>
                  <a:noFill/>
                </a:ln>
                <a:solidFill>
                  <a:schemeClr val="accent1"/>
                </a:solidFill>
                <a:effectLst/>
                <a:uLnTx/>
                <a:uFillTx/>
                <a:latin typeface="+mj-lt"/>
                <a:cs typeface="Arial" panose="020B0604020202020204" pitchFamily="34" charset="0"/>
              </a:rPr>
              <a:t>2</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H</a:t>
            </a:r>
            <a:r>
              <a:rPr kumimoji="0" lang="en-US" altLang="ja-JP" sz="700" i="0" u="none" strike="noStrike" kern="1200" cap="none" spc="0" normalizeH="0" baseline="-25000" noProof="0" dirty="0">
                <a:ln>
                  <a:noFill/>
                </a:ln>
                <a:solidFill>
                  <a:schemeClr val="accent1"/>
                </a:solidFill>
                <a:effectLst/>
                <a:uLnTx/>
                <a:uFillTx/>
                <a:latin typeface="+mj-lt"/>
                <a:cs typeface="Arial" panose="020B0604020202020204" pitchFamily="34" charset="0"/>
              </a:rPr>
              <a:t>3</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ClO)[4]</a:t>
            </a:r>
            <a:endParaRPr kumimoji="0" lang="ja-JP" altLang="en-US" sz="700" i="0" u="none" strike="noStrike" kern="1200" cap="none" spc="0" normalizeH="0" baseline="0" noProof="0" dirty="0">
              <a:ln>
                <a:noFill/>
              </a:ln>
              <a:solidFill>
                <a:schemeClr val="accent1"/>
              </a:solidFill>
              <a:effectLst/>
              <a:uLnTx/>
              <a:uFillTx/>
              <a:latin typeface="+mj-lt"/>
              <a:cs typeface="Arial" panose="020B0604020202020204" pitchFamily="34" charset="0"/>
            </a:endParaRPr>
          </a:p>
        </p:txBody>
      </p:sp>
      <p:sp>
        <p:nvSpPr>
          <p:cNvPr id="1385" name="テキスト ボックス 1384">
            <a:extLst>
              <a:ext uri="{FF2B5EF4-FFF2-40B4-BE49-F238E27FC236}">
                <a16:creationId xmlns:a16="http://schemas.microsoft.com/office/drawing/2014/main" id="{2F6431AE-E202-6B2B-ADBD-28368CD003CB}"/>
              </a:ext>
            </a:extLst>
          </p:cNvPr>
          <p:cNvSpPr txBox="1"/>
          <p:nvPr/>
        </p:nvSpPr>
        <p:spPr>
          <a:xfrm>
            <a:off x="6341236" y="2338393"/>
            <a:ext cx="390385"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cs typeface="Arial" panose="020B0604020202020204" pitchFamily="34" charset="0"/>
              </a:rPr>
              <a:t>-62</a:t>
            </a:r>
            <a:endParaRPr kumimoji="0" lang="ja-JP" altLang="en-US" sz="700" b="0" i="0" u="none" strike="noStrike" kern="1200" cap="none" spc="0" normalizeH="0" baseline="0" noProof="0" dirty="0">
              <a:ln>
                <a:noFill/>
              </a:ln>
              <a:solidFill>
                <a:schemeClr val="accent1"/>
              </a:solidFill>
              <a:effectLst/>
              <a:uLnTx/>
              <a:uFillTx/>
              <a:latin typeface="+mj-lt"/>
              <a:cs typeface="Arial" panose="020B0604020202020204" pitchFamily="34" charset="0"/>
            </a:endParaRPr>
          </a:p>
        </p:txBody>
      </p:sp>
      <p:cxnSp>
        <p:nvCxnSpPr>
          <p:cNvPr id="1386" name="直線矢印コネクタ 1385">
            <a:extLst>
              <a:ext uri="{FF2B5EF4-FFF2-40B4-BE49-F238E27FC236}">
                <a16:creationId xmlns:a16="http://schemas.microsoft.com/office/drawing/2014/main" id="{F177CE08-0EA4-C8F8-06DC-2772289D27AA}"/>
              </a:ext>
            </a:extLst>
          </p:cNvPr>
          <p:cNvCxnSpPr>
            <a:cxnSpLocks/>
          </p:cNvCxnSpPr>
          <p:nvPr/>
        </p:nvCxnSpPr>
        <p:spPr>
          <a:xfrm flipH="1">
            <a:off x="5115278" y="2285134"/>
            <a:ext cx="959928" cy="0"/>
          </a:xfrm>
          <a:prstGeom prst="straightConnector1">
            <a:avLst/>
          </a:prstGeom>
          <a:ln w="6350">
            <a:solidFill>
              <a:srgbClr val="0070C0"/>
            </a:solidFill>
            <a:tailEnd type="triangle"/>
          </a:ln>
        </p:spPr>
        <p:style>
          <a:lnRef idx="1">
            <a:schemeClr val="dk1"/>
          </a:lnRef>
          <a:fillRef idx="0">
            <a:schemeClr val="dk1"/>
          </a:fillRef>
          <a:effectRef idx="0">
            <a:schemeClr val="dk1"/>
          </a:effectRef>
          <a:fontRef idx="minor">
            <a:schemeClr val="tx1"/>
          </a:fontRef>
        </p:style>
      </p:cxnSp>
      <p:cxnSp>
        <p:nvCxnSpPr>
          <p:cNvPr id="1387" name="直線矢印コネクタ 1386">
            <a:extLst>
              <a:ext uri="{FF2B5EF4-FFF2-40B4-BE49-F238E27FC236}">
                <a16:creationId xmlns:a16="http://schemas.microsoft.com/office/drawing/2014/main" id="{D859B86C-9D8E-649D-B019-BF0F2AFAB7C8}"/>
              </a:ext>
            </a:extLst>
          </p:cNvPr>
          <p:cNvCxnSpPr>
            <a:cxnSpLocks/>
          </p:cNvCxnSpPr>
          <p:nvPr/>
        </p:nvCxnSpPr>
        <p:spPr>
          <a:xfrm flipH="1" flipV="1">
            <a:off x="6081198" y="2500788"/>
            <a:ext cx="865751" cy="0"/>
          </a:xfrm>
          <a:prstGeom prst="straightConnector1">
            <a:avLst/>
          </a:prstGeom>
          <a:ln w="6350">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1388" name="テキスト ボックス 1387">
            <a:extLst>
              <a:ext uri="{FF2B5EF4-FFF2-40B4-BE49-F238E27FC236}">
                <a16:creationId xmlns:a16="http://schemas.microsoft.com/office/drawing/2014/main" id="{D17A22A7-661A-244D-C058-234A7250F2AD}"/>
              </a:ext>
            </a:extLst>
          </p:cNvPr>
          <p:cNvSpPr txBox="1"/>
          <p:nvPr/>
        </p:nvSpPr>
        <p:spPr>
          <a:xfrm>
            <a:off x="5481495" y="2121302"/>
            <a:ext cx="750780"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cs typeface="Arial" panose="020B0604020202020204" pitchFamily="34" charset="0"/>
              </a:rPr>
              <a:t>-70</a:t>
            </a:r>
            <a:endParaRPr kumimoji="0" lang="ja-JP" altLang="en-US" sz="700" b="0" i="0" u="none" strike="noStrike" kern="1200" cap="none" spc="0" normalizeH="0" baseline="0" noProof="0" dirty="0">
              <a:ln>
                <a:noFill/>
              </a:ln>
              <a:solidFill>
                <a:schemeClr val="accent1"/>
              </a:solidFill>
              <a:effectLst/>
              <a:uLnTx/>
              <a:uFillTx/>
              <a:latin typeface="+mj-lt"/>
              <a:cs typeface="Arial" panose="020B0604020202020204" pitchFamily="34" charset="0"/>
            </a:endParaRPr>
          </a:p>
        </p:txBody>
      </p:sp>
      <p:sp>
        <p:nvSpPr>
          <p:cNvPr id="1389" name="テキスト ボックス 1388">
            <a:extLst>
              <a:ext uri="{FF2B5EF4-FFF2-40B4-BE49-F238E27FC236}">
                <a16:creationId xmlns:a16="http://schemas.microsoft.com/office/drawing/2014/main" id="{36749FBB-9D32-9F63-AEAC-4ACEF87DD5EF}"/>
              </a:ext>
            </a:extLst>
          </p:cNvPr>
          <p:cNvSpPr txBox="1"/>
          <p:nvPr/>
        </p:nvSpPr>
        <p:spPr>
          <a:xfrm>
            <a:off x="4451616" y="2121302"/>
            <a:ext cx="729758"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cs typeface="Arial" panose="020B0604020202020204" pitchFamily="34" charset="0"/>
              </a:rPr>
              <a:t>-74</a:t>
            </a:r>
            <a:endParaRPr kumimoji="0" lang="ja-JP" altLang="en-US" sz="700" b="0" i="0" u="none" strike="noStrike" kern="1200" cap="none" spc="0" normalizeH="0" baseline="0" noProof="0" dirty="0">
              <a:ln>
                <a:noFill/>
              </a:ln>
              <a:solidFill>
                <a:schemeClr val="accent1"/>
              </a:solidFill>
              <a:effectLst/>
              <a:uLnTx/>
              <a:uFillTx/>
              <a:latin typeface="+mj-lt"/>
              <a:cs typeface="Arial" panose="020B0604020202020204" pitchFamily="34" charset="0"/>
            </a:endParaRPr>
          </a:p>
        </p:txBody>
      </p:sp>
      <p:cxnSp>
        <p:nvCxnSpPr>
          <p:cNvPr id="1390" name="直線矢印コネクタ 1389">
            <a:extLst>
              <a:ext uri="{FF2B5EF4-FFF2-40B4-BE49-F238E27FC236}">
                <a16:creationId xmlns:a16="http://schemas.microsoft.com/office/drawing/2014/main" id="{2D55DA0B-47CD-A02F-BEE1-FB1EC5813A63}"/>
              </a:ext>
            </a:extLst>
          </p:cNvPr>
          <p:cNvCxnSpPr>
            <a:cxnSpLocks/>
          </p:cNvCxnSpPr>
          <p:nvPr/>
        </p:nvCxnSpPr>
        <p:spPr>
          <a:xfrm flipH="1">
            <a:off x="6081198" y="2285134"/>
            <a:ext cx="1071676" cy="0"/>
          </a:xfrm>
          <a:prstGeom prst="straightConnector1">
            <a:avLst/>
          </a:prstGeom>
          <a:ln w="6350">
            <a:solidFill>
              <a:srgbClr val="0070C0"/>
            </a:solidFill>
            <a:tailEnd type="triangle"/>
          </a:ln>
        </p:spPr>
        <p:style>
          <a:lnRef idx="1">
            <a:schemeClr val="dk1"/>
          </a:lnRef>
          <a:fillRef idx="0">
            <a:schemeClr val="dk1"/>
          </a:fillRef>
          <a:effectRef idx="0">
            <a:schemeClr val="dk1"/>
          </a:effectRef>
          <a:fontRef idx="minor">
            <a:schemeClr val="tx1"/>
          </a:fontRef>
        </p:style>
      </p:cxnSp>
      <p:cxnSp>
        <p:nvCxnSpPr>
          <p:cNvPr id="1391" name="直線矢印コネクタ 1390">
            <a:extLst>
              <a:ext uri="{FF2B5EF4-FFF2-40B4-BE49-F238E27FC236}">
                <a16:creationId xmlns:a16="http://schemas.microsoft.com/office/drawing/2014/main" id="{FFA14620-6A86-32C1-0634-408419E134F9}"/>
              </a:ext>
            </a:extLst>
          </p:cNvPr>
          <p:cNvCxnSpPr>
            <a:cxnSpLocks/>
          </p:cNvCxnSpPr>
          <p:nvPr/>
        </p:nvCxnSpPr>
        <p:spPr>
          <a:xfrm flipH="1">
            <a:off x="3245890" y="2284393"/>
            <a:ext cx="834148" cy="0"/>
          </a:xfrm>
          <a:prstGeom prst="straightConnector1">
            <a:avLst/>
          </a:prstGeom>
          <a:ln w="6350">
            <a:solidFill>
              <a:srgbClr val="0070C0"/>
            </a:solidFill>
            <a:tailEnd type="triangle"/>
          </a:ln>
        </p:spPr>
        <p:style>
          <a:lnRef idx="1">
            <a:schemeClr val="dk1"/>
          </a:lnRef>
          <a:fillRef idx="0">
            <a:schemeClr val="dk1"/>
          </a:fillRef>
          <a:effectRef idx="0">
            <a:schemeClr val="dk1"/>
          </a:effectRef>
          <a:fontRef idx="minor">
            <a:schemeClr val="tx1"/>
          </a:fontRef>
        </p:style>
      </p:cxnSp>
      <p:cxnSp>
        <p:nvCxnSpPr>
          <p:cNvPr id="1392" name="直線矢印コネクタ 1391">
            <a:extLst>
              <a:ext uri="{FF2B5EF4-FFF2-40B4-BE49-F238E27FC236}">
                <a16:creationId xmlns:a16="http://schemas.microsoft.com/office/drawing/2014/main" id="{64582065-69F2-B7C3-7BCC-FB1EA2275D00}"/>
              </a:ext>
            </a:extLst>
          </p:cNvPr>
          <p:cNvCxnSpPr>
            <a:cxnSpLocks/>
          </p:cNvCxnSpPr>
          <p:nvPr/>
        </p:nvCxnSpPr>
        <p:spPr>
          <a:xfrm flipH="1">
            <a:off x="5115278" y="2039211"/>
            <a:ext cx="2041294" cy="0"/>
          </a:xfrm>
          <a:prstGeom prst="straightConnector1">
            <a:avLst/>
          </a:prstGeom>
          <a:ln w="6350">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1393" name="テキスト ボックス 1392">
            <a:extLst>
              <a:ext uri="{FF2B5EF4-FFF2-40B4-BE49-F238E27FC236}">
                <a16:creationId xmlns:a16="http://schemas.microsoft.com/office/drawing/2014/main" id="{B2E480BC-74E8-4495-6ED9-24D78C3EDD2D}"/>
              </a:ext>
            </a:extLst>
          </p:cNvPr>
          <p:cNvSpPr txBox="1"/>
          <p:nvPr/>
        </p:nvSpPr>
        <p:spPr>
          <a:xfrm>
            <a:off x="5411225" y="1875341"/>
            <a:ext cx="868101"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-148</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sp>
        <p:nvSpPr>
          <p:cNvPr id="1394" name="テキスト ボックス 1393">
            <a:extLst>
              <a:ext uri="{FF2B5EF4-FFF2-40B4-BE49-F238E27FC236}">
                <a16:creationId xmlns:a16="http://schemas.microsoft.com/office/drawing/2014/main" id="{CDC52DEF-9789-0654-E3A8-45F41FC7A01D}"/>
              </a:ext>
            </a:extLst>
          </p:cNvPr>
          <p:cNvSpPr txBox="1"/>
          <p:nvPr/>
        </p:nvSpPr>
        <p:spPr>
          <a:xfrm>
            <a:off x="3375534" y="2121302"/>
            <a:ext cx="784959"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-62</a:t>
            </a:r>
            <a:r>
              <a:rPr lang="en-US" altLang="ja-JP" sz="700" dirty="0">
                <a:solidFill>
                  <a:schemeClr val="accent1"/>
                </a:solidFill>
                <a:latin typeface="+mj-lt"/>
                <a:ea typeface="游ゴシック" panose="020B0400000000000000" pitchFamily="50" charset="-128"/>
                <a:cs typeface="Arial" panose="020B0604020202020204" pitchFamily="34" charset="0"/>
              </a:rPr>
              <a:t>(C</a:t>
            </a:r>
            <a:r>
              <a:rPr lang="en-US" altLang="ja-JP" sz="700" baseline="-25000" dirty="0">
                <a:solidFill>
                  <a:schemeClr val="accent1"/>
                </a:solidFill>
                <a:latin typeface="+mj-lt"/>
                <a:ea typeface="游ゴシック" panose="020B0400000000000000" pitchFamily="50" charset="-128"/>
                <a:cs typeface="Arial" panose="020B0604020202020204" pitchFamily="34" charset="0"/>
              </a:rPr>
              <a:t>2</a:t>
            </a:r>
            <a:r>
              <a:rPr lang="en-US" altLang="ja-JP" sz="700" dirty="0">
                <a:solidFill>
                  <a:schemeClr val="accent1"/>
                </a:solidFill>
                <a:latin typeface="+mj-lt"/>
                <a:ea typeface="游ゴシック" panose="020B0400000000000000" pitchFamily="50" charset="-128"/>
                <a:cs typeface="Arial" panose="020B0604020202020204" pitchFamily="34" charset="0"/>
              </a:rPr>
              <a:t>H</a:t>
            </a:r>
            <a:r>
              <a:rPr lang="en-US" altLang="ja-JP" sz="700" baseline="-25000" dirty="0">
                <a:solidFill>
                  <a:schemeClr val="accent1"/>
                </a:solidFill>
                <a:latin typeface="+mj-lt"/>
                <a:ea typeface="游ゴシック" panose="020B0400000000000000" pitchFamily="50" charset="-128"/>
                <a:cs typeface="Arial" panose="020B0604020202020204" pitchFamily="34" charset="0"/>
              </a:rPr>
              <a:t>3</a:t>
            </a:r>
            <a:r>
              <a:rPr lang="en-US" altLang="ja-JP" sz="700" dirty="0">
                <a:solidFill>
                  <a:schemeClr val="accent1"/>
                </a:solidFill>
                <a:latin typeface="+mj-lt"/>
                <a:ea typeface="游ゴシック" panose="020B0400000000000000" pitchFamily="50" charset="-128"/>
                <a:cs typeface="Arial" panose="020B0604020202020204" pitchFamily="34" charset="0"/>
              </a:rPr>
              <a:t>Cl)[6]</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cxnSp>
        <p:nvCxnSpPr>
          <p:cNvPr id="1395" name="直線矢印コネクタ 1394">
            <a:extLst>
              <a:ext uri="{FF2B5EF4-FFF2-40B4-BE49-F238E27FC236}">
                <a16:creationId xmlns:a16="http://schemas.microsoft.com/office/drawing/2014/main" id="{692887C4-DD82-FBF9-EC59-0F2DDB981E7D}"/>
              </a:ext>
            </a:extLst>
          </p:cNvPr>
          <p:cNvCxnSpPr>
            <a:cxnSpLocks/>
          </p:cNvCxnSpPr>
          <p:nvPr/>
        </p:nvCxnSpPr>
        <p:spPr>
          <a:xfrm flipH="1">
            <a:off x="4100780" y="1793288"/>
            <a:ext cx="3055792" cy="0"/>
          </a:xfrm>
          <a:prstGeom prst="straightConnector1">
            <a:avLst/>
          </a:prstGeom>
          <a:ln w="6350">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1396" name="テキスト ボックス 1395">
            <a:extLst>
              <a:ext uri="{FF2B5EF4-FFF2-40B4-BE49-F238E27FC236}">
                <a16:creationId xmlns:a16="http://schemas.microsoft.com/office/drawing/2014/main" id="{FFC71A04-51C9-38DA-83A5-711D007FD0B7}"/>
              </a:ext>
            </a:extLst>
          </p:cNvPr>
          <p:cNvSpPr txBox="1"/>
          <p:nvPr/>
        </p:nvSpPr>
        <p:spPr>
          <a:xfrm>
            <a:off x="4285960" y="1629380"/>
            <a:ext cx="921809"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-222(C</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8</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H</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14</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O</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7</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)[5]</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sp>
        <p:nvSpPr>
          <p:cNvPr id="1397" name="テキスト ボックス 1396">
            <a:extLst>
              <a:ext uri="{FF2B5EF4-FFF2-40B4-BE49-F238E27FC236}">
                <a16:creationId xmlns:a16="http://schemas.microsoft.com/office/drawing/2014/main" id="{3B400167-CD93-A20F-CA4D-29CA1C1C8CBF}"/>
              </a:ext>
            </a:extLst>
          </p:cNvPr>
          <p:cNvSpPr txBox="1"/>
          <p:nvPr/>
        </p:nvSpPr>
        <p:spPr>
          <a:xfrm>
            <a:off x="3581091" y="1376595"/>
            <a:ext cx="1165644"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-284(C</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10</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H</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17</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O</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7</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Cl)</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cxnSp>
        <p:nvCxnSpPr>
          <p:cNvPr id="1398" name="直線コネクタ 1397">
            <a:extLst>
              <a:ext uri="{FF2B5EF4-FFF2-40B4-BE49-F238E27FC236}">
                <a16:creationId xmlns:a16="http://schemas.microsoft.com/office/drawing/2014/main" id="{FBD3DCDF-8CFD-9A78-3CA4-7123671D433D}"/>
              </a:ext>
            </a:extLst>
          </p:cNvPr>
          <p:cNvCxnSpPr>
            <a:cxnSpLocks/>
          </p:cNvCxnSpPr>
          <p:nvPr/>
        </p:nvCxnSpPr>
        <p:spPr>
          <a:xfrm>
            <a:off x="7164025" y="1407321"/>
            <a:ext cx="0" cy="1251047"/>
          </a:xfrm>
          <a:prstGeom prst="line">
            <a:avLst/>
          </a:prstGeom>
          <a:ln w="3175">
            <a:prstDash val="dash"/>
          </a:ln>
        </p:spPr>
        <p:style>
          <a:lnRef idx="1">
            <a:schemeClr val="dk1"/>
          </a:lnRef>
          <a:fillRef idx="0">
            <a:schemeClr val="dk1"/>
          </a:fillRef>
          <a:effectRef idx="0">
            <a:schemeClr val="dk1"/>
          </a:effectRef>
          <a:fontRef idx="minor">
            <a:schemeClr val="tx1"/>
          </a:fontRef>
        </p:style>
      </p:cxnSp>
      <p:sp>
        <p:nvSpPr>
          <p:cNvPr id="1399" name="テキスト ボックス 1398">
            <a:extLst>
              <a:ext uri="{FF2B5EF4-FFF2-40B4-BE49-F238E27FC236}">
                <a16:creationId xmlns:a16="http://schemas.microsoft.com/office/drawing/2014/main" id="{55286FCB-D48A-7C2C-17B5-665C1161F8B3}"/>
              </a:ext>
            </a:extLst>
          </p:cNvPr>
          <p:cNvSpPr txBox="1"/>
          <p:nvPr/>
        </p:nvSpPr>
        <p:spPr>
          <a:xfrm>
            <a:off x="6610042" y="1063015"/>
            <a:ext cx="1702826" cy="24622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00" b="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a:t>
            </a:r>
            <a:r>
              <a:rPr kumimoji="0" lang="en-US" altLang="ja-JP" sz="1000" b="0" u="none" strike="noStrike" kern="1200" cap="none" spc="0" normalizeH="0" baseline="0" noProof="0" dirty="0" err="1">
                <a:ln>
                  <a:noFill/>
                </a:ln>
                <a:solidFill>
                  <a:schemeClr val="accent1"/>
                </a:solidFill>
                <a:effectLst/>
                <a:uLnTx/>
                <a:uFillTx/>
                <a:latin typeface="+mj-lt"/>
                <a:ea typeface="游ゴシック" panose="020B0400000000000000" pitchFamily="50" charset="-128"/>
                <a:cs typeface="Arial" panose="020B0604020202020204" pitchFamily="34" charset="0"/>
              </a:rPr>
              <a:t>Sambicyanin-H+Cl</a:t>
            </a:r>
            <a:r>
              <a:rPr kumimoji="0" lang="en-US" altLang="ja-JP" sz="1000" b="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a:t>
            </a:r>
            <a:r>
              <a:rPr kumimoji="0" lang="en-US" altLang="ja-JP" sz="1000" b="0" u="none" strike="noStrike" kern="1200" cap="none" spc="0" normalizeH="0" baseline="30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a:t>
            </a:r>
            <a:endParaRPr kumimoji="0" lang="ja-JP" altLang="en-US" sz="1000" b="0" u="none" strike="noStrike" kern="1200" cap="none" spc="0" normalizeH="0" baseline="3000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sp>
        <p:nvSpPr>
          <p:cNvPr id="536" name="AutoShape 3">
            <a:extLst>
              <a:ext uri="{FF2B5EF4-FFF2-40B4-BE49-F238E27FC236}">
                <a16:creationId xmlns:a16="http://schemas.microsoft.com/office/drawing/2014/main" id="{2D3699F7-246F-1BA1-D092-A6DFF184985E}"/>
              </a:ext>
            </a:extLst>
          </p:cNvPr>
          <p:cNvSpPr>
            <a:spLocks noChangeAspect="1" noChangeArrowheads="1" noTextEdit="1"/>
          </p:cNvSpPr>
          <p:nvPr/>
        </p:nvSpPr>
        <p:spPr bwMode="auto">
          <a:xfrm>
            <a:off x="651510" y="3116928"/>
            <a:ext cx="7857550" cy="263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nvGrpSpPr>
          <p:cNvPr id="538" name="Group 205">
            <a:extLst>
              <a:ext uri="{FF2B5EF4-FFF2-40B4-BE49-F238E27FC236}">
                <a16:creationId xmlns:a16="http://schemas.microsoft.com/office/drawing/2014/main" id="{3BCC751A-988F-9552-2C47-0A5BB15E9A45}"/>
              </a:ext>
            </a:extLst>
          </p:cNvPr>
          <p:cNvGrpSpPr>
            <a:grpSpLocks/>
          </p:cNvGrpSpPr>
          <p:nvPr/>
        </p:nvGrpSpPr>
        <p:grpSpPr bwMode="auto">
          <a:xfrm>
            <a:off x="450979" y="3074230"/>
            <a:ext cx="7946220" cy="2555761"/>
            <a:chOff x="-147" y="599"/>
            <a:chExt cx="5825" cy="2933"/>
          </a:xfrm>
        </p:grpSpPr>
        <p:sp>
          <p:nvSpPr>
            <p:cNvPr id="661" name="Rectangle 14">
              <a:extLst>
                <a:ext uri="{FF2B5EF4-FFF2-40B4-BE49-F238E27FC236}">
                  <a16:creationId xmlns:a16="http://schemas.microsoft.com/office/drawing/2014/main" id="{592736B0-786F-A4D7-4741-29CA6046DB74}"/>
                </a:ext>
              </a:extLst>
            </p:cNvPr>
            <p:cNvSpPr>
              <a:spLocks noChangeArrowheads="1"/>
            </p:cNvSpPr>
            <p:nvPr/>
          </p:nvSpPr>
          <p:spPr bwMode="auto">
            <a:xfrm>
              <a:off x="-147" y="599"/>
              <a:ext cx="404" cy="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000" b="0" i="0" u="none" strike="noStrike" cap="none" normalizeH="0" baseline="0" dirty="0">
                  <a:ln>
                    <a:noFill/>
                  </a:ln>
                  <a:solidFill>
                    <a:sysClr val="windowText" lastClr="000000"/>
                  </a:solidFill>
                  <a:effectLst/>
                  <a:latin typeface="Arial" panose="020B0604020202020204" pitchFamily="34" charset="0"/>
                </a:rPr>
                <a:t>(</a:t>
              </a:r>
              <a:r>
                <a:rPr kumimoji="0" lang="ja-JP" altLang="ja-JP" sz="1000" b="0" i="0" u="none" strike="noStrike" cap="none" normalizeH="0" baseline="0" dirty="0">
                  <a:ln>
                    <a:noFill/>
                  </a:ln>
                  <a:solidFill>
                    <a:sysClr val="windowText" lastClr="000000"/>
                  </a:solidFill>
                  <a:effectLst/>
                  <a:latin typeface="Arial" panose="020B0604020202020204" pitchFamily="34" charset="0"/>
                </a:rPr>
                <a:t>2.59E</a:t>
              </a:r>
              <a:r>
                <a:rPr kumimoji="0" lang="en-US" altLang="ja-JP" sz="1000" b="0" i="0" u="none" strike="noStrike" cap="none" normalizeH="0" baseline="0" dirty="0">
                  <a:ln>
                    <a:noFill/>
                  </a:ln>
                  <a:solidFill>
                    <a:sysClr val="windowText" lastClr="000000"/>
                  </a:solidFill>
                  <a:effectLst/>
                  <a:latin typeface="Arial" panose="020B0604020202020204" pitchFamily="34" charset="0"/>
                </a:rPr>
                <a:t>+</a:t>
              </a:r>
              <a:r>
                <a:rPr kumimoji="0" lang="ja-JP" altLang="ja-JP" sz="1000" b="0" i="0" u="none" strike="noStrike" cap="none" normalizeH="0" baseline="0" dirty="0">
                  <a:ln>
                    <a:noFill/>
                  </a:ln>
                  <a:solidFill>
                    <a:sysClr val="windowText" lastClr="000000"/>
                  </a:solidFill>
                  <a:effectLst/>
                  <a:latin typeface="Arial" panose="020B0604020202020204" pitchFamily="34" charset="0"/>
                </a:rPr>
                <a:t>3</a:t>
              </a:r>
              <a:r>
                <a:rPr kumimoji="0" lang="en-US" altLang="ja-JP" sz="1000" b="0" i="0" u="none" strike="noStrike" cap="none" normalizeH="0" baseline="0" dirty="0">
                  <a:ln>
                    <a:noFill/>
                  </a:ln>
                  <a:solidFill>
                    <a:sysClr val="windowText" lastClr="000000"/>
                  </a:solidFill>
                  <a:effectLst/>
                  <a:latin typeface="Arial" panose="020B0604020202020204" pitchFamily="34" charset="0"/>
                </a:rPr>
                <a:t>)</a:t>
              </a:r>
              <a:endParaRPr kumimoji="0" lang="ja-JP" altLang="ja-JP" sz="1000" b="0" i="0" u="none" strike="noStrike" cap="none" normalizeH="0" baseline="0" dirty="0">
                <a:ln>
                  <a:noFill/>
                </a:ln>
                <a:solidFill>
                  <a:sysClr val="windowText" lastClr="000000"/>
                </a:solidFill>
                <a:effectLst/>
                <a:latin typeface="Arial" panose="020B0604020202020204" pitchFamily="34" charset="0"/>
              </a:endParaRPr>
            </a:p>
          </p:txBody>
        </p:sp>
        <p:sp>
          <p:nvSpPr>
            <p:cNvPr id="664" name="Line 17">
              <a:extLst>
                <a:ext uri="{FF2B5EF4-FFF2-40B4-BE49-F238E27FC236}">
                  <a16:creationId xmlns:a16="http://schemas.microsoft.com/office/drawing/2014/main" id="{6EB2CFAC-9B94-0509-9533-B6DE2BECE22D}"/>
                </a:ext>
              </a:extLst>
            </p:cNvPr>
            <p:cNvSpPr>
              <a:spLocks noChangeShapeType="1"/>
            </p:cNvSpPr>
            <p:nvPr/>
          </p:nvSpPr>
          <p:spPr bwMode="auto">
            <a:xfrm>
              <a:off x="201" y="3500"/>
              <a:ext cx="5477"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65" name="Line 18">
              <a:extLst>
                <a:ext uri="{FF2B5EF4-FFF2-40B4-BE49-F238E27FC236}">
                  <a16:creationId xmlns:a16="http://schemas.microsoft.com/office/drawing/2014/main" id="{DA5CA296-E544-78B1-24D0-444D73C467C3}"/>
                </a:ext>
              </a:extLst>
            </p:cNvPr>
            <p:cNvSpPr>
              <a:spLocks noChangeShapeType="1"/>
            </p:cNvSpPr>
            <p:nvPr/>
          </p:nvSpPr>
          <p:spPr bwMode="auto">
            <a:xfrm>
              <a:off x="252"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66" name="Line 19">
              <a:extLst>
                <a:ext uri="{FF2B5EF4-FFF2-40B4-BE49-F238E27FC236}">
                  <a16:creationId xmlns:a16="http://schemas.microsoft.com/office/drawing/2014/main" id="{E29C1D09-5A1A-580A-94B3-A3403BB8A0A3}"/>
                </a:ext>
              </a:extLst>
            </p:cNvPr>
            <p:cNvSpPr>
              <a:spLocks noChangeShapeType="1"/>
            </p:cNvSpPr>
            <p:nvPr/>
          </p:nvSpPr>
          <p:spPr bwMode="auto">
            <a:xfrm>
              <a:off x="302"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67" name="Line 20">
              <a:extLst>
                <a:ext uri="{FF2B5EF4-FFF2-40B4-BE49-F238E27FC236}">
                  <a16:creationId xmlns:a16="http://schemas.microsoft.com/office/drawing/2014/main" id="{8F0B39D0-BF43-2E2E-7D4B-FDF70946E28C}"/>
                </a:ext>
              </a:extLst>
            </p:cNvPr>
            <p:cNvSpPr>
              <a:spLocks noChangeShapeType="1"/>
            </p:cNvSpPr>
            <p:nvPr/>
          </p:nvSpPr>
          <p:spPr bwMode="auto">
            <a:xfrm>
              <a:off x="404"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68" name="Line 21">
              <a:extLst>
                <a:ext uri="{FF2B5EF4-FFF2-40B4-BE49-F238E27FC236}">
                  <a16:creationId xmlns:a16="http://schemas.microsoft.com/office/drawing/2014/main" id="{3132D82D-F984-D058-7278-CAEDD03E1D51}"/>
                </a:ext>
              </a:extLst>
            </p:cNvPr>
            <p:cNvSpPr>
              <a:spLocks noChangeShapeType="1"/>
            </p:cNvSpPr>
            <p:nvPr/>
          </p:nvSpPr>
          <p:spPr bwMode="auto">
            <a:xfrm>
              <a:off x="455"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69" name="Line 22">
              <a:extLst>
                <a:ext uri="{FF2B5EF4-FFF2-40B4-BE49-F238E27FC236}">
                  <a16:creationId xmlns:a16="http://schemas.microsoft.com/office/drawing/2014/main" id="{077AB504-5644-0D28-E8BB-2E9F18897431}"/>
                </a:ext>
              </a:extLst>
            </p:cNvPr>
            <p:cNvSpPr>
              <a:spLocks noChangeShapeType="1"/>
            </p:cNvSpPr>
            <p:nvPr/>
          </p:nvSpPr>
          <p:spPr bwMode="auto">
            <a:xfrm>
              <a:off x="505"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70" name="Line 23">
              <a:extLst>
                <a:ext uri="{FF2B5EF4-FFF2-40B4-BE49-F238E27FC236}">
                  <a16:creationId xmlns:a16="http://schemas.microsoft.com/office/drawing/2014/main" id="{F0589E18-A1BA-4455-4F7E-0FBCA1B3B892}"/>
                </a:ext>
              </a:extLst>
            </p:cNvPr>
            <p:cNvSpPr>
              <a:spLocks noChangeShapeType="1"/>
            </p:cNvSpPr>
            <p:nvPr/>
          </p:nvSpPr>
          <p:spPr bwMode="auto">
            <a:xfrm>
              <a:off x="607"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71" name="Line 24">
              <a:extLst>
                <a:ext uri="{FF2B5EF4-FFF2-40B4-BE49-F238E27FC236}">
                  <a16:creationId xmlns:a16="http://schemas.microsoft.com/office/drawing/2014/main" id="{68C351FF-84E8-E5D3-6945-22ED9033B414}"/>
                </a:ext>
              </a:extLst>
            </p:cNvPr>
            <p:cNvSpPr>
              <a:spLocks noChangeShapeType="1"/>
            </p:cNvSpPr>
            <p:nvPr/>
          </p:nvSpPr>
          <p:spPr bwMode="auto">
            <a:xfrm>
              <a:off x="658"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72" name="Line 25">
              <a:extLst>
                <a:ext uri="{FF2B5EF4-FFF2-40B4-BE49-F238E27FC236}">
                  <a16:creationId xmlns:a16="http://schemas.microsoft.com/office/drawing/2014/main" id="{0EEBF41D-7808-B639-8047-AEED11A9E678}"/>
                </a:ext>
              </a:extLst>
            </p:cNvPr>
            <p:cNvSpPr>
              <a:spLocks noChangeShapeType="1"/>
            </p:cNvSpPr>
            <p:nvPr/>
          </p:nvSpPr>
          <p:spPr bwMode="auto">
            <a:xfrm>
              <a:off x="709"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73" name="Line 26">
              <a:extLst>
                <a:ext uri="{FF2B5EF4-FFF2-40B4-BE49-F238E27FC236}">
                  <a16:creationId xmlns:a16="http://schemas.microsoft.com/office/drawing/2014/main" id="{5C1E9DA3-82BB-2B7D-8D34-AF0000498280}"/>
                </a:ext>
              </a:extLst>
            </p:cNvPr>
            <p:cNvSpPr>
              <a:spLocks noChangeShapeType="1"/>
            </p:cNvSpPr>
            <p:nvPr/>
          </p:nvSpPr>
          <p:spPr bwMode="auto">
            <a:xfrm>
              <a:off x="810"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74" name="Line 27">
              <a:extLst>
                <a:ext uri="{FF2B5EF4-FFF2-40B4-BE49-F238E27FC236}">
                  <a16:creationId xmlns:a16="http://schemas.microsoft.com/office/drawing/2014/main" id="{682EA7E0-3FE8-2020-D93F-A3648EC33F65}"/>
                </a:ext>
              </a:extLst>
            </p:cNvPr>
            <p:cNvSpPr>
              <a:spLocks noChangeShapeType="1"/>
            </p:cNvSpPr>
            <p:nvPr/>
          </p:nvSpPr>
          <p:spPr bwMode="auto">
            <a:xfrm>
              <a:off x="861"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75" name="Line 28">
              <a:extLst>
                <a:ext uri="{FF2B5EF4-FFF2-40B4-BE49-F238E27FC236}">
                  <a16:creationId xmlns:a16="http://schemas.microsoft.com/office/drawing/2014/main" id="{53AA2F65-1DC8-EC8F-D554-9C78BC6E24CF}"/>
                </a:ext>
              </a:extLst>
            </p:cNvPr>
            <p:cNvSpPr>
              <a:spLocks noChangeShapeType="1"/>
            </p:cNvSpPr>
            <p:nvPr/>
          </p:nvSpPr>
          <p:spPr bwMode="auto">
            <a:xfrm>
              <a:off x="912"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76" name="Line 29">
              <a:extLst>
                <a:ext uri="{FF2B5EF4-FFF2-40B4-BE49-F238E27FC236}">
                  <a16:creationId xmlns:a16="http://schemas.microsoft.com/office/drawing/2014/main" id="{9D01D790-A974-FE5D-C4F5-9344CF1DC96B}"/>
                </a:ext>
              </a:extLst>
            </p:cNvPr>
            <p:cNvSpPr>
              <a:spLocks noChangeShapeType="1"/>
            </p:cNvSpPr>
            <p:nvPr/>
          </p:nvSpPr>
          <p:spPr bwMode="auto">
            <a:xfrm>
              <a:off x="1013"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77" name="Line 30">
              <a:extLst>
                <a:ext uri="{FF2B5EF4-FFF2-40B4-BE49-F238E27FC236}">
                  <a16:creationId xmlns:a16="http://schemas.microsoft.com/office/drawing/2014/main" id="{5BEA4511-FC50-C547-140A-BFD7F6C2DB63}"/>
                </a:ext>
              </a:extLst>
            </p:cNvPr>
            <p:cNvSpPr>
              <a:spLocks noChangeShapeType="1"/>
            </p:cNvSpPr>
            <p:nvPr/>
          </p:nvSpPr>
          <p:spPr bwMode="auto">
            <a:xfrm>
              <a:off x="1064"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78" name="Line 31">
              <a:extLst>
                <a:ext uri="{FF2B5EF4-FFF2-40B4-BE49-F238E27FC236}">
                  <a16:creationId xmlns:a16="http://schemas.microsoft.com/office/drawing/2014/main" id="{458D6502-85AF-6407-0EA6-35CFEA183553}"/>
                </a:ext>
              </a:extLst>
            </p:cNvPr>
            <p:cNvSpPr>
              <a:spLocks noChangeShapeType="1"/>
            </p:cNvSpPr>
            <p:nvPr/>
          </p:nvSpPr>
          <p:spPr bwMode="auto">
            <a:xfrm>
              <a:off x="1115"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79" name="Line 32">
              <a:extLst>
                <a:ext uri="{FF2B5EF4-FFF2-40B4-BE49-F238E27FC236}">
                  <a16:creationId xmlns:a16="http://schemas.microsoft.com/office/drawing/2014/main" id="{EEA5FBE2-4FE3-42FB-EDA9-F63AF67A248C}"/>
                </a:ext>
              </a:extLst>
            </p:cNvPr>
            <p:cNvSpPr>
              <a:spLocks noChangeShapeType="1"/>
            </p:cNvSpPr>
            <p:nvPr/>
          </p:nvSpPr>
          <p:spPr bwMode="auto">
            <a:xfrm>
              <a:off x="1216"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80" name="Line 33">
              <a:extLst>
                <a:ext uri="{FF2B5EF4-FFF2-40B4-BE49-F238E27FC236}">
                  <a16:creationId xmlns:a16="http://schemas.microsoft.com/office/drawing/2014/main" id="{CB362250-4293-774A-B7C1-31496D30B783}"/>
                </a:ext>
              </a:extLst>
            </p:cNvPr>
            <p:cNvSpPr>
              <a:spLocks noChangeShapeType="1"/>
            </p:cNvSpPr>
            <p:nvPr/>
          </p:nvSpPr>
          <p:spPr bwMode="auto">
            <a:xfrm>
              <a:off x="1267"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81" name="Line 34">
              <a:extLst>
                <a:ext uri="{FF2B5EF4-FFF2-40B4-BE49-F238E27FC236}">
                  <a16:creationId xmlns:a16="http://schemas.microsoft.com/office/drawing/2014/main" id="{25B3D875-A4AE-F78B-2C46-71284DB0D7CE}"/>
                </a:ext>
              </a:extLst>
            </p:cNvPr>
            <p:cNvSpPr>
              <a:spLocks noChangeShapeType="1"/>
            </p:cNvSpPr>
            <p:nvPr/>
          </p:nvSpPr>
          <p:spPr bwMode="auto">
            <a:xfrm>
              <a:off x="1318"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82" name="Line 35">
              <a:extLst>
                <a:ext uri="{FF2B5EF4-FFF2-40B4-BE49-F238E27FC236}">
                  <a16:creationId xmlns:a16="http://schemas.microsoft.com/office/drawing/2014/main" id="{C6DD9CED-9F9B-1DAF-2CAC-E26ECFFC21C9}"/>
                </a:ext>
              </a:extLst>
            </p:cNvPr>
            <p:cNvSpPr>
              <a:spLocks noChangeShapeType="1"/>
            </p:cNvSpPr>
            <p:nvPr/>
          </p:nvSpPr>
          <p:spPr bwMode="auto">
            <a:xfrm>
              <a:off x="1420"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83" name="Line 36">
              <a:extLst>
                <a:ext uri="{FF2B5EF4-FFF2-40B4-BE49-F238E27FC236}">
                  <a16:creationId xmlns:a16="http://schemas.microsoft.com/office/drawing/2014/main" id="{2B644984-5A14-5495-8075-A8FBC4BA8258}"/>
                </a:ext>
              </a:extLst>
            </p:cNvPr>
            <p:cNvSpPr>
              <a:spLocks noChangeShapeType="1"/>
            </p:cNvSpPr>
            <p:nvPr/>
          </p:nvSpPr>
          <p:spPr bwMode="auto">
            <a:xfrm>
              <a:off x="1470"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84" name="Line 37">
              <a:extLst>
                <a:ext uri="{FF2B5EF4-FFF2-40B4-BE49-F238E27FC236}">
                  <a16:creationId xmlns:a16="http://schemas.microsoft.com/office/drawing/2014/main" id="{1D6DE26E-C6B4-A378-40A0-DE9C6BC23049}"/>
                </a:ext>
              </a:extLst>
            </p:cNvPr>
            <p:cNvSpPr>
              <a:spLocks noChangeShapeType="1"/>
            </p:cNvSpPr>
            <p:nvPr/>
          </p:nvSpPr>
          <p:spPr bwMode="auto">
            <a:xfrm>
              <a:off x="1521"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85" name="Line 38">
              <a:extLst>
                <a:ext uri="{FF2B5EF4-FFF2-40B4-BE49-F238E27FC236}">
                  <a16:creationId xmlns:a16="http://schemas.microsoft.com/office/drawing/2014/main" id="{BE037A91-2C3C-766E-CCA5-BEFBE62323A1}"/>
                </a:ext>
              </a:extLst>
            </p:cNvPr>
            <p:cNvSpPr>
              <a:spLocks noChangeShapeType="1"/>
            </p:cNvSpPr>
            <p:nvPr/>
          </p:nvSpPr>
          <p:spPr bwMode="auto">
            <a:xfrm>
              <a:off x="1623"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86" name="Line 39">
              <a:extLst>
                <a:ext uri="{FF2B5EF4-FFF2-40B4-BE49-F238E27FC236}">
                  <a16:creationId xmlns:a16="http://schemas.microsoft.com/office/drawing/2014/main" id="{C7863F87-93EB-4313-A999-4B8DF95C3756}"/>
                </a:ext>
              </a:extLst>
            </p:cNvPr>
            <p:cNvSpPr>
              <a:spLocks noChangeShapeType="1"/>
            </p:cNvSpPr>
            <p:nvPr/>
          </p:nvSpPr>
          <p:spPr bwMode="auto">
            <a:xfrm>
              <a:off x="1673"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87" name="Line 40">
              <a:extLst>
                <a:ext uri="{FF2B5EF4-FFF2-40B4-BE49-F238E27FC236}">
                  <a16:creationId xmlns:a16="http://schemas.microsoft.com/office/drawing/2014/main" id="{21217ECF-105F-EB4D-F796-048D166DECA5}"/>
                </a:ext>
              </a:extLst>
            </p:cNvPr>
            <p:cNvSpPr>
              <a:spLocks noChangeShapeType="1"/>
            </p:cNvSpPr>
            <p:nvPr/>
          </p:nvSpPr>
          <p:spPr bwMode="auto">
            <a:xfrm>
              <a:off x="1724"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88" name="Line 41">
              <a:extLst>
                <a:ext uri="{FF2B5EF4-FFF2-40B4-BE49-F238E27FC236}">
                  <a16:creationId xmlns:a16="http://schemas.microsoft.com/office/drawing/2014/main" id="{0D01033A-5CFF-92C4-999A-4BA80662C3B5}"/>
                </a:ext>
              </a:extLst>
            </p:cNvPr>
            <p:cNvSpPr>
              <a:spLocks noChangeShapeType="1"/>
            </p:cNvSpPr>
            <p:nvPr/>
          </p:nvSpPr>
          <p:spPr bwMode="auto">
            <a:xfrm>
              <a:off x="1826"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89" name="Line 42">
              <a:extLst>
                <a:ext uri="{FF2B5EF4-FFF2-40B4-BE49-F238E27FC236}">
                  <a16:creationId xmlns:a16="http://schemas.microsoft.com/office/drawing/2014/main" id="{EBF35436-4452-C750-B829-127F9D76F52B}"/>
                </a:ext>
              </a:extLst>
            </p:cNvPr>
            <p:cNvSpPr>
              <a:spLocks noChangeShapeType="1"/>
            </p:cNvSpPr>
            <p:nvPr/>
          </p:nvSpPr>
          <p:spPr bwMode="auto">
            <a:xfrm>
              <a:off x="1877"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90" name="Line 43">
              <a:extLst>
                <a:ext uri="{FF2B5EF4-FFF2-40B4-BE49-F238E27FC236}">
                  <a16:creationId xmlns:a16="http://schemas.microsoft.com/office/drawing/2014/main" id="{4BEA9EDD-2166-2ED1-FABB-97A14E4323BC}"/>
                </a:ext>
              </a:extLst>
            </p:cNvPr>
            <p:cNvSpPr>
              <a:spLocks noChangeShapeType="1"/>
            </p:cNvSpPr>
            <p:nvPr/>
          </p:nvSpPr>
          <p:spPr bwMode="auto">
            <a:xfrm>
              <a:off x="1927"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91" name="Line 44">
              <a:extLst>
                <a:ext uri="{FF2B5EF4-FFF2-40B4-BE49-F238E27FC236}">
                  <a16:creationId xmlns:a16="http://schemas.microsoft.com/office/drawing/2014/main" id="{C4BDB06A-63B7-3045-6878-2ECA391BD19A}"/>
                </a:ext>
              </a:extLst>
            </p:cNvPr>
            <p:cNvSpPr>
              <a:spLocks noChangeShapeType="1"/>
            </p:cNvSpPr>
            <p:nvPr/>
          </p:nvSpPr>
          <p:spPr bwMode="auto">
            <a:xfrm>
              <a:off x="2029"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92" name="Line 45">
              <a:extLst>
                <a:ext uri="{FF2B5EF4-FFF2-40B4-BE49-F238E27FC236}">
                  <a16:creationId xmlns:a16="http://schemas.microsoft.com/office/drawing/2014/main" id="{638BB316-2DC5-93C6-91F9-336C661F5701}"/>
                </a:ext>
              </a:extLst>
            </p:cNvPr>
            <p:cNvSpPr>
              <a:spLocks noChangeShapeType="1"/>
            </p:cNvSpPr>
            <p:nvPr/>
          </p:nvSpPr>
          <p:spPr bwMode="auto">
            <a:xfrm>
              <a:off x="2080"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93" name="Line 46">
              <a:extLst>
                <a:ext uri="{FF2B5EF4-FFF2-40B4-BE49-F238E27FC236}">
                  <a16:creationId xmlns:a16="http://schemas.microsoft.com/office/drawing/2014/main" id="{6ED38BE7-5E21-ADB3-479B-D6FE3DA07CC3}"/>
                </a:ext>
              </a:extLst>
            </p:cNvPr>
            <p:cNvSpPr>
              <a:spLocks noChangeShapeType="1"/>
            </p:cNvSpPr>
            <p:nvPr/>
          </p:nvSpPr>
          <p:spPr bwMode="auto">
            <a:xfrm>
              <a:off x="2130"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94" name="Line 47">
              <a:extLst>
                <a:ext uri="{FF2B5EF4-FFF2-40B4-BE49-F238E27FC236}">
                  <a16:creationId xmlns:a16="http://schemas.microsoft.com/office/drawing/2014/main" id="{FFFC5553-550B-AE84-44D2-9A6428639940}"/>
                </a:ext>
              </a:extLst>
            </p:cNvPr>
            <p:cNvSpPr>
              <a:spLocks noChangeShapeType="1"/>
            </p:cNvSpPr>
            <p:nvPr/>
          </p:nvSpPr>
          <p:spPr bwMode="auto">
            <a:xfrm>
              <a:off x="2232"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95" name="Line 48">
              <a:extLst>
                <a:ext uri="{FF2B5EF4-FFF2-40B4-BE49-F238E27FC236}">
                  <a16:creationId xmlns:a16="http://schemas.microsoft.com/office/drawing/2014/main" id="{967A10FC-17E5-2562-858A-9997DF4122A8}"/>
                </a:ext>
              </a:extLst>
            </p:cNvPr>
            <p:cNvSpPr>
              <a:spLocks noChangeShapeType="1"/>
            </p:cNvSpPr>
            <p:nvPr/>
          </p:nvSpPr>
          <p:spPr bwMode="auto">
            <a:xfrm>
              <a:off x="2283"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96" name="Line 49">
              <a:extLst>
                <a:ext uri="{FF2B5EF4-FFF2-40B4-BE49-F238E27FC236}">
                  <a16:creationId xmlns:a16="http://schemas.microsoft.com/office/drawing/2014/main" id="{18E20560-AD09-F145-9DA1-F03EB3F4F610}"/>
                </a:ext>
              </a:extLst>
            </p:cNvPr>
            <p:cNvSpPr>
              <a:spLocks noChangeShapeType="1"/>
            </p:cNvSpPr>
            <p:nvPr/>
          </p:nvSpPr>
          <p:spPr bwMode="auto">
            <a:xfrm>
              <a:off x="2334"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97" name="Line 50">
              <a:extLst>
                <a:ext uri="{FF2B5EF4-FFF2-40B4-BE49-F238E27FC236}">
                  <a16:creationId xmlns:a16="http://schemas.microsoft.com/office/drawing/2014/main" id="{F0A522AF-EC46-5EBC-3994-285DF9211EDC}"/>
                </a:ext>
              </a:extLst>
            </p:cNvPr>
            <p:cNvSpPr>
              <a:spLocks noChangeShapeType="1"/>
            </p:cNvSpPr>
            <p:nvPr/>
          </p:nvSpPr>
          <p:spPr bwMode="auto">
            <a:xfrm>
              <a:off x="2435"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98" name="Line 51">
              <a:extLst>
                <a:ext uri="{FF2B5EF4-FFF2-40B4-BE49-F238E27FC236}">
                  <a16:creationId xmlns:a16="http://schemas.microsoft.com/office/drawing/2014/main" id="{0A124AD9-0212-D3DE-6324-4DB5FEF52D39}"/>
                </a:ext>
              </a:extLst>
            </p:cNvPr>
            <p:cNvSpPr>
              <a:spLocks noChangeShapeType="1"/>
            </p:cNvSpPr>
            <p:nvPr/>
          </p:nvSpPr>
          <p:spPr bwMode="auto">
            <a:xfrm>
              <a:off x="2486"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99" name="Line 52">
              <a:extLst>
                <a:ext uri="{FF2B5EF4-FFF2-40B4-BE49-F238E27FC236}">
                  <a16:creationId xmlns:a16="http://schemas.microsoft.com/office/drawing/2014/main" id="{9825F311-6497-B2D3-26BC-A53C1EC95CB7}"/>
                </a:ext>
              </a:extLst>
            </p:cNvPr>
            <p:cNvSpPr>
              <a:spLocks noChangeShapeType="1"/>
            </p:cNvSpPr>
            <p:nvPr/>
          </p:nvSpPr>
          <p:spPr bwMode="auto">
            <a:xfrm>
              <a:off x="2537"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00" name="Line 53">
              <a:extLst>
                <a:ext uri="{FF2B5EF4-FFF2-40B4-BE49-F238E27FC236}">
                  <a16:creationId xmlns:a16="http://schemas.microsoft.com/office/drawing/2014/main" id="{2C14A2F0-0E26-0D46-4FF0-EB94364F9902}"/>
                </a:ext>
              </a:extLst>
            </p:cNvPr>
            <p:cNvSpPr>
              <a:spLocks noChangeShapeType="1"/>
            </p:cNvSpPr>
            <p:nvPr/>
          </p:nvSpPr>
          <p:spPr bwMode="auto">
            <a:xfrm>
              <a:off x="2638"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01" name="Line 54">
              <a:extLst>
                <a:ext uri="{FF2B5EF4-FFF2-40B4-BE49-F238E27FC236}">
                  <a16:creationId xmlns:a16="http://schemas.microsoft.com/office/drawing/2014/main" id="{3EB31EB9-7790-5B7C-6A22-5DDE11AD3246}"/>
                </a:ext>
              </a:extLst>
            </p:cNvPr>
            <p:cNvSpPr>
              <a:spLocks noChangeShapeType="1"/>
            </p:cNvSpPr>
            <p:nvPr/>
          </p:nvSpPr>
          <p:spPr bwMode="auto">
            <a:xfrm>
              <a:off x="2689"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02" name="Line 55">
              <a:extLst>
                <a:ext uri="{FF2B5EF4-FFF2-40B4-BE49-F238E27FC236}">
                  <a16:creationId xmlns:a16="http://schemas.microsoft.com/office/drawing/2014/main" id="{D673696D-CA5B-313E-5A94-714D93402075}"/>
                </a:ext>
              </a:extLst>
            </p:cNvPr>
            <p:cNvSpPr>
              <a:spLocks noChangeShapeType="1"/>
            </p:cNvSpPr>
            <p:nvPr/>
          </p:nvSpPr>
          <p:spPr bwMode="auto">
            <a:xfrm>
              <a:off x="2740"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03" name="Line 56">
              <a:extLst>
                <a:ext uri="{FF2B5EF4-FFF2-40B4-BE49-F238E27FC236}">
                  <a16:creationId xmlns:a16="http://schemas.microsoft.com/office/drawing/2014/main" id="{ECAC9A19-9338-198D-BDCD-1DE4BD7A5C3A}"/>
                </a:ext>
              </a:extLst>
            </p:cNvPr>
            <p:cNvSpPr>
              <a:spLocks noChangeShapeType="1"/>
            </p:cNvSpPr>
            <p:nvPr/>
          </p:nvSpPr>
          <p:spPr bwMode="auto">
            <a:xfrm>
              <a:off x="2841"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04" name="Line 57">
              <a:extLst>
                <a:ext uri="{FF2B5EF4-FFF2-40B4-BE49-F238E27FC236}">
                  <a16:creationId xmlns:a16="http://schemas.microsoft.com/office/drawing/2014/main" id="{1DB92AE6-595B-2139-B0E5-C5DD239BB822}"/>
                </a:ext>
              </a:extLst>
            </p:cNvPr>
            <p:cNvSpPr>
              <a:spLocks noChangeShapeType="1"/>
            </p:cNvSpPr>
            <p:nvPr/>
          </p:nvSpPr>
          <p:spPr bwMode="auto">
            <a:xfrm>
              <a:off x="2892"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05" name="Line 58">
              <a:extLst>
                <a:ext uri="{FF2B5EF4-FFF2-40B4-BE49-F238E27FC236}">
                  <a16:creationId xmlns:a16="http://schemas.microsoft.com/office/drawing/2014/main" id="{DB6A2481-B0EA-7F53-1762-35B0F6E60A45}"/>
                </a:ext>
              </a:extLst>
            </p:cNvPr>
            <p:cNvSpPr>
              <a:spLocks noChangeShapeType="1"/>
            </p:cNvSpPr>
            <p:nvPr/>
          </p:nvSpPr>
          <p:spPr bwMode="auto">
            <a:xfrm>
              <a:off x="2943"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06" name="Line 59">
              <a:extLst>
                <a:ext uri="{FF2B5EF4-FFF2-40B4-BE49-F238E27FC236}">
                  <a16:creationId xmlns:a16="http://schemas.microsoft.com/office/drawing/2014/main" id="{B4330E3B-0437-95A3-CED2-FB46047C8892}"/>
                </a:ext>
              </a:extLst>
            </p:cNvPr>
            <p:cNvSpPr>
              <a:spLocks noChangeShapeType="1"/>
            </p:cNvSpPr>
            <p:nvPr/>
          </p:nvSpPr>
          <p:spPr bwMode="auto">
            <a:xfrm>
              <a:off x="3045"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07" name="Line 60">
              <a:extLst>
                <a:ext uri="{FF2B5EF4-FFF2-40B4-BE49-F238E27FC236}">
                  <a16:creationId xmlns:a16="http://schemas.microsoft.com/office/drawing/2014/main" id="{9707DAFF-7C56-56BF-22AA-EEF577E9F995}"/>
                </a:ext>
              </a:extLst>
            </p:cNvPr>
            <p:cNvSpPr>
              <a:spLocks noChangeShapeType="1"/>
            </p:cNvSpPr>
            <p:nvPr/>
          </p:nvSpPr>
          <p:spPr bwMode="auto">
            <a:xfrm>
              <a:off x="3095"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08" name="Line 61">
              <a:extLst>
                <a:ext uri="{FF2B5EF4-FFF2-40B4-BE49-F238E27FC236}">
                  <a16:creationId xmlns:a16="http://schemas.microsoft.com/office/drawing/2014/main" id="{B4AB802B-0F7D-AEF4-F3AA-CA64A1354194}"/>
                </a:ext>
              </a:extLst>
            </p:cNvPr>
            <p:cNvSpPr>
              <a:spLocks noChangeShapeType="1"/>
            </p:cNvSpPr>
            <p:nvPr/>
          </p:nvSpPr>
          <p:spPr bwMode="auto">
            <a:xfrm>
              <a:off x="3146"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09" name="Line 62">
              <a:extLst>
                <a:ext uri="{FF2B5EF4-FFF2-40B4-BE49-F238E27FC236}">
                  <a16:creationId xmlns:a16="http://schemas.microsoft.com/office/drawing/2014/main" id="{FCE39CAD-DE8C-3604-9D35-52C1F8726399}"/>
                </a:ext>
              </a:extLst>
            </p:cNvPr>
            <p:cNvSpPr>
              <a:spLocks noChangeShapeType="1"/>
            </p:cNvSpPr>
            <p:nvPr/>
          </p:nvSpPr>
          <p:spPr bwMode="auto">
            <a:xfrm>
              <a:off x="3248"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10" name="Line 63">
              <a:extLst>
                <a:ext uri="{FF2B5EF4-FFF2-40B4-BE49-F238E27FC236}">
                  <a16:creationId xmlns:a16="http://schemas.microsoft.com/office/drawing/2014/main" id="{0E79760C-2B33-4824-63E0-BE72CB749252}"/>
                </a:ext>
              </a:extLst>
            </p:cNvPr>
            <p:cNvSpPr>
              <a:spLocks noChangeShapeType="1"/>
            </p:cNvSpPr>
            <p:nvPr/>
          </p:nvSpPr>
          <p:spPr bwMode="auto">
            <a:xfrm>
              <a:off x="3298"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11" name="Line 64">
              <a:extLst>
                <a:ext uri="{FF2B5EF4-FFF2-40B4-BE49-F238E27FC236}">
                  <a16:creationId xmlns:a16="http://schemas.microsoft.com/office/drawing/2014/main" id="{E889E490-D717-A4FF-2109-A7CC1359CD23}"/>
                </a:ext>
              </a:extLst>
            </p:cNvPr>
            <p:cNvSpPr>
              <a:spLocks noChangeShapeType="1"/>
            </p:cNvSpPr>
            <p:nvPr/>
          </p:nvSpPr>
          <p:spPr bwMode="auto">
            <a:xfrm>
              <a:off x="3349"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12" name="Line 65">
              <a:extLst>
                <a:ext uri="{FF2B5EF4-FFF2-40B4-BE49-F238E27FC236}">
                  <a16:creationId xmlns:a16="http://schemas.microsoft.com/office/drawing/2014/main" id="{97FB17CE-3697-CFFD-E17C-C91773154D48}"/>
                </a:ext>
              </a:extLst>
            </p:cNvPr>
            <p:cNvSpPr>
              <a:spLocks noChangeShapeType="1"/>
            </p:cNvSpPr>
            <p:nvPr/>
          </p:nvSpPr>
          <p:spPr bwMode="auto">
            <a:xfrm>
              <a:off x="3451"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13" name="Line 66">
              <a:extLst>
                <a:ext uri="{FF2B5EF4-FFF2-40B4-BE49-F238E27FC236}">
                  <a16:creationId xmlns:a16="http://schemas.microsoft.com/office/drawing/2014/main" id="{B8A50A47-A4A9-9928-7151-196DDB02FB59}"/>
                </a:ext>
              </a:extLst>
            </p:cNvPr>
            <p:cNvSpPr>
              <a:spLocks noChangeShapeType="1"/>
            </p:cNvSpPr>
            <p:nvPr/>
          </p:nvSpPr>
          <p:spPr bwMode="auto">
            <a:xfrm>
              <a:off x="3502"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14" name="Line 67">
              <a:extLst>
                <a:ext uri="{FF2B5EF4-FFF2-40B4-BE49-F238E27FC236}">
                  <a16:creationId xmlns:a16="http://schemas.microsoft.com/office/drawing/2014/main" id="{8243CB7F-A654-F881-070F-0176EAA8A243}"/>
                </a:ext>
              </a:extLst>
            </p:cNvPr>
            <p:cNvSpPr>
              <a:spLocks noChangeShapeType="1"/>
            </p:cNvSpPr>
            <p:nvPr/>
          </p:nvSpPr>
          <p:spPr bwMode="auto">
            <a:xfrm>
              <a:off x="3552"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15" name="Line 68">
              <a:extLst>
                <a:ext uri="{FF2B5EF4-FFF2-40B4-BE49-F238E27FC236}">
                  <a16:creationId xmlns:a16="http://schemas.microsoft.com/office/drawing/2014/main" id="{15ACE87C-172D-EF35-9BA2-0C54F355B9D0}"/>
                </a:ext>
              </a:extLst>
            </p:cNvPr>
            <p:cNvSpPr>
              <a:spLocks noChangeShapeType="1"/>
            </p:cNvSpPr>
            <p:nvPr/>
          </p:nvSpPr>
          <p:spPr bwMode="auto">
            <a:xfrm>
              <a:off x="3654"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16" name="Line 69">
              <a:extLst>
                <a:ext uri="{FF2B5EF4-FFF2-40B4-BE49-F238E27FC236}">
                  <a16:creationId xmlns:a16="http://schemas.microsoft.com/office/drawing/2014/main" id="{F8A8F49A-C47A-A14B-573A-C30D87B1B103}"/>
                </a:ext>
              </a:extLst>
            </p:cNvPr>
            <p:cNvSpPr>
              <a:spLocks noChangeShapeType="1"/>
            </p:cNvSpPr>
            <p:nvPr/>
          </p:nvSpPr>
          <p:spPr bwMode="auto">
            <a:xfrm>
              <a:off x="3705"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17" name="Line 70">
              <a:extLst>
                <a:ext uri="{FF2B5EF4-FFF2-40B4-BE49-F238E27FC236}">
                  <a16:creationId xmlns:a16="http://schemas.microsoft.com/office/drawing/2014/main" id="{529CE4CA-6AB4-93C7-6865-67139361C3FB}"/>
                </a:ext>
              </a:extLst>
            </p:cNvPr>
            <p:cNvSpPr>
              <a:spLocks noChangeShapeType="1"/>
            </p:cNvSpPr>
            <p:nvPr/>
          </p:nvSpPr>
          <p:spPr bwMode="auto">
            <a:xfrm>
              <a:off x="3755"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18" name="Line 71">
              <a:extLst>
                <a:ext uri="{FF2B5EF4-FFF2-40B4-BE49-F238E27FC236}">
                  <a16:creationId xmlns:a16="http://schemas.microsoft.com/office/drawing/2014/main" id="{46CCF37D-7EE9-1C91-6881-5918ABA5AEC7}"/>
                </a:ext>
              </a:extLst>
            </p:cNvPr>
            <p:cNvSpPr>
              <a:spLocks noChangeShapeType="1"/>
            </p:cNvSpPr>
            <p:nvPr/>
          </p:nvSpPr>
          <p:spPr bwMode="auto">
            <a:xfrm>
              <a:off x="3857"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19" name="Line 72">
              <a:extLst>
                <a:ext uri="{FF2B5EF4-FFF2-40B4-BE49-F238E27FC236}">
                  <a16:creationId xmlns:a16="http://schemas.microsoft.com/office/drawing/2014/main" id="{CE61003A-5035-D58C-069E-A006ED3B33CD}"/>
                </a:ext>
              </a:extLst>
            </p:cNvPr>
            <p:cNvSpPr>
              <a:spLocks noChangeShapeType="1"/>
            </p:cNvSpPr>
            <p:nvPr/>
          </p:nvSpPr>
          <p:spPr bwMode="auto">
            <a:xfrm>
              <a:off x="3908"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20" name="Line 73">
              <a:extLst>
                <a:ext uri="{FF2B5EF4-FFF2-40B4-BE49-F238E27FC236}">
                  <a16:creationId xmlns:a16="http://schemas.microsoft.com/office/drawing/2014/main" id="{0B402BC0-B091-A23D-0C7C-D0834EF79868}"/>
                </a:ext>
              </a:extLst>
            </p:cNvPr>
            <p:cNvSpPr>
              <a:spLocks noChangeShapeType="1"/>
            </p:cNvSpPr>
            <p:nvPr/>
          </p:nvSpPr>
          <p:spPr bwMode="auto">
            <a:xfrm>
              <a:off x="3959"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21" name="Line 74">
              <a:extLst>
                <a:ext uri="{FF2B5EF4-FFF2-40B4-BE49-F238E27FC236}">
                  <a16:creationId xmlns:a16="http://schemas.microsoft.com/office/drawing/2014/main" id="{57276D97-C410-9B8B-0033-EFEF45CE41E4}"/>
                </a:ext>
              </a:extLst>
            </p:cNvPr>
            <p:cNvSpPr>
              <a:spLocks noChangeShapeType="1"/>
            </p:cNvSpPr>
            <p:nvPr/>
          </p:nvSpPr>
          <p:spPr bwMode="auto">
            <a:xfrm>
              <a:off x="4060"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22" name="Line 75">
              <a:extLst>
                <a:ext uri="{FF2B5EF4-FFF2-40B4-BE49-F238E27FC236}">
                  <a16:creationId xmlns:a16="http://schemas.microsoft.com/office/drawing/2014/main" id="{CD08496D-F16A-245C-F68F-C0F719D26905}"/>
                </a:ext>
              </a:extLst>
            </p:cNvPr>
            <p:cNvSpPr>
              <a:spLocks noChangeShapeType="1"/>
            </p:cNvSpPr>
            <p:nvPr/>
          </p:nvSpPr>
          <p:spPr bwMode="auto">
            <a:xfrm>
              <a:off x="4111"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23" name="Line 76">
              <a:extLst>
                <a:ext uri="{FF2B5EF4-FFF2-40B4-BE49-F238E27FC236}">
                  <a16:creationId xmlns:a16="http://schemas.microsoft.com/office/drawing/2014/main" id="{4433B3D2-9FE1-7EDF-4DB7-9DD2A2836DB2}"/>
                </a:ext>
              </a:extLst>
            </p:cNvPr>
            <p:cNvSpPr>
              <a:spLocks noChangeShapeType="1"/>
            </p:cNvSpPr>
            <p:nvPr/>
          </p:nvSpPr>
          <p:spPr bwMode="auto">
            <a:xfrm>
              <a:off x="4162"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24" name="Line 77">
              <a:extLst>
                <a:ext uri="{FF2B5EF4-FFF2-40B4-BE49-F238E27FC236}">
                  <a16:creationId xmlns:a16="http://schemas.microsoft.com/office/drawing/2014/main" id="{6DD40E3C-EAA0-FEC6-00E9-B1B6480888CA}"/>
                </a:ext>
              </a:extLst>
            </p:cNvPr>
            <p:cNvSpPr>
              <a:spLocks noChangeShapeType="1"/>
            </p:cNvSpPr>
            <p:nvPr/>
          </p:nvSpPr>
          <p:spPr bwMode="auto">
            <a:xfrm>
              <a:off x="4263"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25" name="Line 78">
              <a:extLst>
                <a:ext uri="{FF2B5EF4-FFF2-40B4-BE49-F238E27FC236}">
                  <a16:creationId xmlns:a16="http://schemas.microsoft.com/office/drawing/2014/main" id="{8EDBB4F9-E24A-1095-2043-206D8357CFA7}"/>
                </a:ext>
              </a:extLst>
            </p:cNvPr>
            <p:cNvSpPr>
              <a:spLocks noChangeShapeType="1"/>
            </p:cNvSpPr>
            <p:nvPr/>
          </p:nvSpPr>
          <p:spPr bwMode="auto">
            <a:xfrm>
              <a:off x="4314"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26" name="Line 79">
              <a:extLst>
                <a:ext uri="{FF2B5EF4-FFF2-40B4-BE49-F238E27FC236}">
                  <a16:creationId xmlns:a16="http://schemas.microsoft.com/office/drawing/2014/main" id="{E4A894DB-4E8B-E42C-6F16-388B94710C72}"/>
                </a:ext>
              </a:extLst>
            </p:cNvPr>
            <p:cNvSpPr>
              <a:spLocks noChangeShapeType="1"/>
            </p:cNvSpPr>
            <p:nvPr/>
          </p:nvSpPr>
          <p:spPr bwMode="auto">
            <a:xfrm>
              <a:off x="4367"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27" name="Line 80">
              <a:extLst>
                <a:ext uri="{FF2B5EF4-FFF2-40B4-BE49-F238E27FC236}">
                  <a16:creationId xmlns:a16="http://schemas.microsoft.com/office/drawing/2014/main" id="{AE106CD0-73CE-FB50-4955-D6D077CC56F6}"/>
                </a:ext>
              </a:extLst>
            </p:cNvPr>
            <p:cNvSpPr>
              <a:spLocks noChangeShapeType="1"/>
            </p:cNvSpPr>
            <p:nvPr/>
          </p:nvSpPr>
          <p:spPr bwMode="auto">
            <a:xfrm>
              <a:off x="4469"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28" name="Line 81">
              <a:extLst>
                <a:ext uri="{FF2B5EF4-FFF2-40B4-BE49-F238E27FC236}">
                  <a16:creationId xmlns:a16="http://schemas.microsoft.com/office/drawing/2014/main" id="{9C97DAF1-8322-48AC-2160-284A7D7026FF}"/>
                </a:ext>
              </a:extLst>
            </p:cNvPr>
            <p:cNvSpPr>
              <a:spLocks noChangeShapeType="1"/>
            </p:cNvSpPr>
            <p:nvPr/>
          </p:nvSpPr>
          <p:spPr bwMode="auto">
            <a:xfrm>
              <a:off x="4520"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29" name="Line 82">
              <a:extLst>
                <a:ext uri="{FF2B5EF4-FFF2-40B4-BE49-F238E27FC236}">
                  <a16:creationId xmlns:a16="http://schemas.microsoft.com/office/drawing/2014/main" id="{E5D72147-6F6B-4DC1-8739-0485E91C8F4C}"/>
                </a:ext>
              </a:extLst>
            </p:cNvPr>
            <p:cNvSpPr>
              <a:spLocks noChangeShapeType="1"/>
            </p:cNvSpPr>
            <p:nvPr/>
          </p:nvSpPr>
          <p:spPr bwMode="auto">
            <a:xfrm>
              <a:off x="4570"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30" name="Line 83">
              <a:extLst>
                <a:ext uri="{FF2B5EF4-FFF2-40B4-BE49-F238E27FC236}">
                  <a16:creationId xmlns:a16="http://schemas.microsoft.com/office/drawing/2014/main" id="{7D330BF8-C20E-53B7-29B0-4605BB1FDD7A}"/>
                </a:ext>
              </a:extLst>
            </p:cNvPr>
            <p:cNvSpPr>
              <a:spLocks noChangeShapeType="1"/>
            </p:cNvSpPr>
            <p:nvPr/>
          </p:nvSpPr>
          <p:spPr bwMode="auto">
            <a:xfrm>
              <a:off x="4672"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31" name="Line 84">
              <a:extLst>
                <a:ext uri="{FF2B5EF4-FFF2-40B4-BE49-F238E27FC236}">
                  <a16:creationId xmlns:a16="http://schemas.microsoft.com/office/drawing/2014/main" id="{C4C9EF66-28F1-F740-CF42-2AC4E906231E}"/>
                </a:ext>
              </a:extLst>
            </p:cNvPr>
            <p:cNvSpPr>
              <a:spLocks noChangeShapeType="1"/>
            </p:cNvSpPr>
            <p:nvPr/>
          </p:nvSpPr>
          <p:spPr bwMode="auto">
            <a:xfrm>
              <a:off x="4723"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32" name="Line 85">
              <a:extLst>
                <a:ext uri="{FF2B5EF4-FFF2-40B4-BE49-F238E27FC236}">
                  <a16:creationId xmlns:a16="http://schemas.microsoft.com/office/drawing/2014/main" id="{C512BEFF-95EA-97B9-43C1-9DDA181A5250}"/>
                </a:ext>
              </a:extLst>
            </p:cNvPr>
            <p:cNvSpPr>
              <a:spLocks noChangeShapeType="1"/>
            </p:cNvSpPr>
            <p:nvPr/>
          </p:nvSpPr>
          <p:spPr bwMode="auto">
            <a:xfrm>
              <a:off x="4774"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33" name="Line 86">
              <a:extLst>
                <a:ext uri="{FF2B5EF4-FFF2-40B4-BE49-F238E27FC236}">
                  <a16:creationId xmlns:a16="http://schemas.microsoft.com/office/drawing/2014/main" id="{CCFD632F-D423-D3EF-58ED-52BD81D44E6B}"/>
                </a:ext>
              </a:extLst>
            </p:cNvPr>
            <p:cNvSpPr>
              <a:spLocks noChangeShapeType="1"/>
            </p:cNvSpPr>
            <p:nvPr/>
          </p:nvSpPr>
          <p:spPr bwMode="auto">
            <a:xfrm>
              <a:off x="4875"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34" name="Line 87">
              <a:extLst>
                <a:ext uri="{FF2B5EF4-FFF2-40B4-BE49-F238E27FC236}">
                  <a16:creationId xmlns:a16="http://schemas.microsoft.com/office/drawing/2014/main" id="{0F34474A-DE39-5041-14D8-0FEB76D1C8A1}"/>
                </a:ext>
              </a:extLst>
            </p:cNvPr>
            <p:cNvSpPr>
              <a:spLocks noChangeShapeType="1"/>
            </p:cNvSpPr>
            <p:nvPr/>
          </p:nvSpPr>
          <p:spPr bwMode="auto">
            <a:xfrm>
              <a:off x="4926"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35" name="Line 88">
              <a:extLst>
                <a:ext uri="{FF2B5EF4-FFF2-40B4-BE49-F238E27FC236}">
                  <a16:creationId xmlns:a16="http://schemas.microsoft.com/office/drawing/2014/main" id="{D93E6963-19D2-9D46-A253-15A828FC5EC7}"/>
                </a:ext>
              </a:extLst>
            </p:cNvPr>
            <p:cNvSpPr>
              <a:spLocks noChangeShapeType="1"/>
            </p:cNvSpPr>
            <p:nvPr/>
          </p:nvSpPr>
          <p:spPr bwMode="auto">
            <a:xfrm>
              <a:off x="4977"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36" name="Line 89">
              <a:extLst>
                <a:ext uri="{FF2B5EF4-FFF2-40B4-BE49-F238E27FC236}">
                  <a16:creationId xmlns:a16="http://schemas.microsoft.com/office/drawing/2014/main" id="{889C2700-6099-11C5-749A-7494F24B2DBA}"/>
                </a:ext>
              </a:extLst>
            </p:cNvPr>
            <p:cNvSpPr>
              <a:spLocks noChangeShapeType="1"/>
            </p:cNvSpPr>
            <p:nvPr/>
          </p:nvSpPr>
          <p:spPr bwMode="auto">
            <a:xfrm>
              <a:off x="5078"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37" name="Line 90">
              <a:extLst>
                <a:ext uri="{FF2B5EF4-FFF2-40B4-BE49-F238E27FC236}">
                  <a16:creationId xmlns:a16="http://schemas.microsoft.com/office/drawing/2014/main" id="{A881EF4F-74FB-3C99-9811-ADEAEFBE0BA6}"/>
                </a:ext>
              </a:extLst>
            </p:cNvPr>
            <p:cNvSpPr>
              <a:spLocks noChangeShapeType="1"/>
            </p:cNvSpPr>
            <p:nvPr/>
          </p:nvSpPr>
          <p:spPr bwMode="auto">
            <a:xfrm>
              <a:off x="5129"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38" name="Line 91">
              <a:extLst>
                <a:ext uri="{FF2B5EF4-FFF2-40B4-BE49-F238E27FC236}">
                  <a16:creationId xmlns:a16="http://schemas.microsoft.com/office/drawing/2014/main" id="{BA9F543E-9D0A-6B06-DEDF-B029B7A98C21}"/>
                </a:ext>
              </a:extLst>
            </p:cNvPr>
            <p:cNvSpPr>
              <a:spLocks noChangeShapeType="1"/>
            </p:cNvSpPr>
            <p:nvPr/>
          </p:nvSpPr>
          <p:spPr bwMode="auto">
            <a:xfrm>
              <a:off x="5180"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39" name="Line 92">
              <a:extLst>
                <a:ext uri="{FF2B5EF4-FFF2-40B4-BE49-F238E27FC236}">
                  <a16:creationId xmlns:a16="http://schemas.microsoft.com/office/drawing/2014/main" id="{220EBEB0-4312-B001-EA51-6C6A032916ED}"/>
                </a:ext>
              </a:extLst>
            </p:cNvPr>
            <p:cNvSpPr>
              <a:spLocks noChangeShapeType="1"/>
            </p:cNvSpPr>
            <p:nvPr/>
          </p:nvSpPr>
          <p:spPr bwMode="auto">
            <a:xfrm>
              <a:off x="5281"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40" name="Line 93">
              <a:extLst>
                <a:ext uri="{FF2B5EF4-FFF2-40B4-BE49-F238E27FC236}">
                  <a16:creationId xmlns:a16="http://schemas.microsoft.com/office/drawing/2014/main" id="{FD603F0D-0D52-EF69-6B74-45AAF27E74AF}"/>
                </a:ext>
              </a:extLst>
            </p:cNvPr>
            <p:cNvSpPr>
              <a:spLocks noChangeShapeType="1"/>
            </p:cNvSpPr>
            <p:nvPr/>
          </p:nvSpPr>
          <p:spPr bwMode="auto">
            <a:xfrm>
              <a:off x="5332"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41" name="Line 94">
              <a:extLst>
                <a:ext uri="{FF2B5EF4-FFF2-40B4-BE49-F238E27FC236}">
                  <a16:creationId xmlns:a16="http://schemas.microsoft.com/office/drawing/2014/main" id="{AA83E6E4-CED7-42E6-76F9-7F3B63451A0A}"/>
                </a:ext>
              </a:extLst>
            </p:cNvPr>
            <p:cNvSpPr>
              <a:spLocks noChangeShapeType="1"/>
            </p:cNvSpPr>
            <p:nvPr/>
          </p:nvSpPr>
          <p:spPr bwMode="auto">
            <a:xfrm>
              <a:off x="5383"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42" name="Line 95">
              <a:extLst>
                <a:ext uri="{FF2B5EF4-FFF2-40B4-BE49-F238E27FC236}">
                  <a16:creationId xmlns:a16="http://schemas.microsoft.com/office/drawing/2014/main" id="{7D75B2A2-3361-6093-67F4-0F709D3773E8}"/>
                </a:ext>
              </a:extLst>
            </p:cNvPr>
            <p:cNvSpPr>
              <a:spLocks noChangeShapeType="1"/>
            </p:cNvSpPr>
            <p:nvPr/>
          </p:nvSpPr>
          <p:spPr bwMode="auto">
            <a:xfrm>
              <a:off x="5484"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43" name="Line 96">
              <a:extLst>
                <a:ext uri="{FF2B5EF4-FFF2-40B4-BE49-F238E27FC236}">
                  <a16:creationId xmlns:a16="http://schemas.microsoft.com/office/drawing/2014/main" id="{B4EA5116-7345-7256-775C-68181ED9BA01}"/>
                </a:ext>
              </a:extLst>
            </p:cNvPr>
            <p:cNvSpPr>
              <a:spLocks noChangeShapeType="1"/>
            </p:cNvSpPr>
            <p:nvPr/>
          </p:nvSpPr>
          <p:spPr bwMode="auto">
            <a:xfrm>
              <a:off x="5535"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44" name="Line 97">
              <a:extLst>
                <a:ext uri="{FF2B5EF4-FFF2-40B4-BE49-F238E27FC236}">
                  <a16:creationId xmlns:a16="http://schemas.microsoft.com/office/drawing/2014/main" id="{7F75A141-23D2-D95B-D95C-93F4859E5D7F}"/>
                </a:ext>
              </a:extLst>
            </p:cNvPr>
            <p:cNvSpPr>
              <a:spLocks noChangeShapeType="1"/>
            </p:cNvSpPr>
            <p:nvPr/>
          </p:nvSpPr>
          <p:spPr bwMode="auto">
            <a:xfrm>
              <a:off x="5586" y="3500"/>
              <a:ext cx="0" cy="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45" name="Line 98">
              <a:extLst>
                <a:ext uri="{FF2B5EF4-FFF2-40B4-BE49-F238E27FC236}">
                  <a16:creationId xmlns:a16="http://schemas.microsoft.com/office/drawing/2014/main" id="{B29E5E85-15AE-DE93-0AD3-74A049AD10EB}"/>
                </a:ext>
              </a:extLst>
            </p:cNvPr>
            <p:cNvSpPr>
              <a:spLocks noChangeShapeType="1"/>
            </p:cNvSpPr>
            <p:nvPr/>
          </p:nvSpPr>
          <p:spPr bwMode="auto">
            <a:xfrm>
              <a:off x="353" y="3500"/>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47" name="Line 100">
              <a:extLst>
                <a:ext uri="{FF2B5EF4-FFF2-40B4-BE49-F238E27FC236}">
                  <a16:creationId xmlns:a16="http://schemas.microsoft.com/office/drawing/2014/main" id="{E8DD76ED-2254-B730-C3CF-6C08CA312EB9}"/>
                </a:ext>
              </a:extLst>
            </p:cNvPr>
            <p:cNvSpPr>
              <a:spLocks noChangeShapeType="1"/>
            </p:cNvSpPr>
            <p:nvPr/>
          </p:nvSpPr>
          <p:spPr bwMode="auto">
            <a:xfrm>
              <a:off x="556" y="3500"/>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49" name="Line 102">
              <a:extLst>
                <a:ext uri="{FF2B5EF4-FFF2-40B4-BE49-F238E27FC236}">
                  <a16:creationId xmlns:a16="http://schemas.microsoft.com/office/drawing/2014/main" id="{1F3AC456-94D8-9B71-D5ED-D821BC71D0E7}"/>
                </a:ext>
              </a:extLst>
            </p:cNvPr>
            <p:cNvSpPr>
              <a:spLocks noChangeShapeType="1"/>
            </p:cNvSpPr>
            <p:nvPr/>
          </p:nvSpPr>
          <p:spPr bwMode="auto">
            <a:xfrm>
              <a:off x="759" y="3500"/>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51" name="Line 104">
              <a:extLst>
                <a:ext uri="{FF2B5EF4-FFF2-40B4-BE49-F238E27FC236}">
                  <a16:creationId xmlns:a16="http://schemas.microsoft.com/office/drawing/2014/main" id="{6C703DDE-0528-1947-D119-802E4A3E1C2E}"/>
                </a:ext>
              </a:extLst>
            </p:cNvPr>
            <p:cNvSpPr>
              <a:spLocks noChangeShapeType="1"/>
            </p:cNvSpPr>
            <p:nvPr/>
          </p:nvSpPr>
          <p:spPr bwMode="auto">
            <a:xfrm>
              <a:off x="962" y="3500"/>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53" name="Line 106">
              <a:extLst>
                <a:ext uri="{FF2B5EF4-FFF2-40B4-BE49-F238E27FC236}">
                  <a16:creationId xmlns:a16="http://schemas.microsoft.com/office/drawing/2014/main" id="{6C23DAA0-7C62-C869-D85E-8096075C6D49}"/>
                </a:ext>
              </a:extLst>
            </p:cNvPr>
            <p:cNvSpPr>
              <a:spLocks noChangeShapeType="1"/>
            </p:cNvSpPr>
            <p:nvPr/>
          </p:nvSpPr>
          <p:spPr bwMode="auto">
            <a:xfrm>
              <a:off x="1166" y="3500"/>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55" name="Line 108">
              <a:extLst>
                <a:ext uri="{FF2B5EF4-FFF2-40B4-BE49-F238E27FC236}">
                  <a16:creationId xmlns:a16="http://schemas.microsoft.com/office/drawing/2014/main" id="{D54B549F-3BEE-1C36-D5F4-735F550FC39E}"/>
                </a:ext>
              </a:extLst>
            </p:cNvPr>
            <p:cNvSpPr>
              <a:spLocks noChangeShapeType="1"/>
            </p:cNvSpPr>
            <p:nvPr/>
          </p:nvSpPr>
          <p:spPr bwMode="auto">
            <a:xfrm>
              <a:off x="1369" y="3500"/>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57" name="Line 110">
              <a:extLst>
                <a:ext uri="{FF2B5EF4-FFF2-40B4-BE49-F238E27FC236}">
                  <a16:creationId xmlns:a16="http://schemas.microsoft.com/office/drawing/2014/main" id="{2C1F4835-A1CD-8853-F900-3AE8B1D5B442}"/>
                </a:ext>
              </a:extLst>
            </p:cNvPr>
            <p:cNvSpPr>
              <a:spLocks noChangeShapeType="1"/>
            </p:cNvSpPr>
            <p:nvPr/>
          </p:nvSpPr>
          <p:spPr bwMode="auto">
            <a:xfrm>
              <a:off x="1572" y="3500"/>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59" name="Line 112">
              <a:extLst>
                <a:ext uri="{FF2B5EF4-FFF2-40B4-BE49-F238E27FC236}">
                  <a16:creationId xmlns:a16="http://schemas.microsoft.com/office/drawing/2014/main" id="{E8FBF44B-C3EB-C2FA-50E2-E3DA702D174B}"/>
                </a:ext>
              </a:extLst>
            </p:cNvPr>
            <p:cNvSpPr>
              <a:spLocks noChangeShapeType="1"/>
            </p:cNvSpPr>
            <p:nvPr/>
          </p:nvSpPr>
          <p:spPr bwMode="auto">
            <a:xfrm>
              <a:off x="1775" y="3500"/>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61" name="Line 114">
              <a:extLst>
                <a:ext uri="{FF2B5EF4-FFF2-40B4-BE49-F238E27FC236}">
                  <a16:creationId xmlns:a16="http://schemas.microsoft.com/office/drawing/2014/main" id="{0AB64233-BDF6-0760-9B66-82D0B24A5DD1}"/>
                </a:ext>
              </a:extLst>
            </p:cNvPr>
            <p:cNvSpPr>
              <a:spLocks noChangeShapeType="1"/>
            </p:cNvSpPr>
            <p:nvPr/>
          </p:nvSpPr>
          <p:spPr bwMode="auto">
            <a:xfrm>
              <a:off x="1978" y="3500"/>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63" name="Line 116">
              <a:extLst>
                <a:ext uri="{FF2B5EF4-FFF2-40B4-BE49-F238E27FC236}">
                  <a16:creationId xmlns:a16="http://schemas.microsoft.com/office/drawing/2014/main" id="{6742E265-1615-30F2-1AEF-419C6CC82D46}"/>
                </a:ext>
              </a:extLst>
            </p:cNvPr>
            <p:cNvSpPr>
              <a:spLocks noChangeShapeType="1"/>
            </p:cNvSpPr>
            <p:nvPr/>
          </p:nvSpPr>
          <p:spPr bwMode="auto">
            <a:xfrm>
              <a:off x="2181" y="3500"/>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65" name="Line 118">
              <a:extLst>
                <a:ext uri="{FF2B5EF4-FFF2-40B4-BE49-F238E27FC236}">
                  <a16:creationId xmlns:a16="http://schemas.microsoft.com/office/drawing/2014/main" id="{72194472-EFBB-CC8F-97F7-4C728758F9F8}"/>
                </a:ext>
              </a:extLst>
            </p:cNvPr>
            <p:cNvSpPr>
              <a:spLocks noChangeShapeType="1"/>
            </p:cNvSpPr>
            <p:nvPr/>
          </p:nvSpPr>
          <p:spPr bwMode="auto">
            <a:xfrm>
              <a:off x="2384" y="3500"/>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67" name="Line 120">
              <a:extLst>
                <a:ext uri="{FF2B5EF4-FFF2-40B4-BE49-F238E27FC236}">
                  <a16:creationId xmlns:a16="http://schemas.microsoft.com/office/drawing/2014/main" id="{3905F3C7-4218-1712-9C9C-81C6FDDEC91A}"/>
                </a:ext>
              </a:extLst>
            </p:cNvPr>
            <p:cNvSpPr>
              <a:spLocks noChangeShapeType="1"/>
            </p:cNvSpPr>
            <p:nvPr/>
          </p:nvSpPr>
          <p:spPr bwMode="auto">
            <a:xfrm>
              <a:off x="2587" y="3500"/>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69" name="Line 122">
              <a:extLst>
                <a:ext uri="{FF2B5EF4-FFF2-40B4-BE49-F238E27FC236}">
                  <a16:creationId xmlns:a16="http://schemas.microsoft.com/office/drawing/2014/main" id="{072945D6-6452-C234-FFEA-40707F819465}"/>
                </a:ext>
              </a:extLst>
            </p:cNvPr>
            <p:cNvSpPr>
              <a:spLocks noChangeShapeType="1"/>
            </p:cNvSpPr>
            <p:nvPr/>
          </p:nvSpPr>
          <p:spPr bwMode="auto">
            <a:xfrm>
              <a:off x="2791" y="3500"/>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71" name="Line 124">
              <a:extLst>
                <a:ext uri="{FF2B5EF4-FFF2-40B4-BE49-F238E27FC236}">
                  <a16:creationId xmlns:a16="http://schemas.microsoft.com/office/drawing/2014/main" id="{DDFE87AC-9373-C912-EC5A-3ABE05DB0B17}"/>
                </a:ext>
              </a:extLst>
            </p:cNvPr>
            <p:cNvSpPr>
              <a:spLocks noChangeShapeType="1"/>
            </p:cNvSpPr>
            <p:nvPr/>
          </p:nvSpPr>
          <p:spPr bwMode="auto">
            <a:xfrm>
              <a:off x="2994" y="3500"/>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73" name="Line 126">
              <a:extLst>
                <a:ext uri="{FF2B5EF4-FFF2-40B4-BE49-F238E27FC236}">
                  <a16:creationId xmlns:a16="http://schemas.microsoft.com/office/drawing/2014/main" id="{D4621F7F-1F40-46BE-1375-230D968FFB71}"/>
                </a:ext>
              </a:extLst>
            </p:cNvPr>
            <p:cNvSpPr>
              <a:spLocks noChangeShapeType="1"/>
            </p:cNvSpPr>
            <p:nvPr/>
          </p:nvSpPr>
          <p:spPr bwMode="auto">
            <a:xfrm>
              <a:off x="3197" y="3500"/>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75" name="Line 128">
              <a:extLst>
                <a:ext uri="{FF2B5EF4-FFF2-40B4-BE49-F238E27FC236}">
                  <a16:creationId xmlns:a16="http://schemas.microsoft.com/office/drawing/2014/main" id="{B851FEEE-0986-C466-B67B-3AD7F9344D74}"/>
                </a:ext>
              </a:extLst>
            </p:cNvPr>
            <p:cNvSpPr>
              <a:spLocks noChangeShapeType="1"/>
            </p:cNvSpPr>
            <p:nvPr/>
          </p:nvSpPr>
          <p:spPr bwMode="auto">
            <a:xfrm>
              <a:off x="3400" y="3500"/>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77" name="Line 130">
              <a:extLst>
                <a:ext uri="{FF2B5EF4-FFF2-40B4-BE49-F238E27FC236}">
                  <a16:creationId xmlns:a16="http://schemas.microsoft.com/office/drawing/2014/main" id="{3005D5FF-8090-D0A0-699A-0FADE3B73C81}"/>
                </a:ext>
              </a:extLst>
            </p:cNvPr>
            <p:cNvSpPr>
              <a:spLocks noChangeShapeType="1"/>
            </p:cNvSpPr>
            <p:nvPr/>
          </p:nvSpPr>
          <p:spPr bwMode="auto">
            <a:xfrm>
              <a:off x="3603" y="3500"/>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79" name="Line 132">
              <a:extLst>
                <a:ext uri="{FF2B5EF4-FFF2-40B4-BE49-F238E27FC236}">
                  <a16:creationId xmlns:a16="http://schemas.microsoft.com/office/drawing/2014/main" id="{6D888B36-1AB3-EA54-B133-AD13494EED32}"/>
                </a:ext>
              </a:extLst>
            </p:cNvPr>
            <p:cNvSpPr>
              <a:spLocks noChangeShapeType="1"/>
            </p:cNvSpPr>
            <p:nvPr/>
          </p:nvSpPr>
          <p:spPr bwMode="auto">
            <a:xfrm>
              <a:off x="3806" y="3500"/>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81" name="Line 134">
              <a:extLst>
                <a:ext uri="{FF2B5EF4-FFF2-40B4-BE49-F238E27FC236}">
                  <a16:creationId xmlns:a16="http://schemas.microsoft.com/office/drawing/2014/main" id="{9BFFBCDB-FC15-D4F5-095A-5EF8AC7E6F71}"/>
                </a:ext>
              </a:extLst>
            </p:cNvPr>
            <p:cNvSpPr>
              <a:spLocks noChangeShapeType="1"/>
            </p:cNvSpPr>
            <p:nvPr/>
          </p:nvSpPr>
          <p:spPr bwMode="auto">
            <a:xfrm>
              <a:off x="4009" y="3500"/>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83" name="Line 136">
              <a:extLst>
                <a:ext uri="{FF2B5EF4-FFF2-40B4-BE49-F238E27FC236}">
                  <a16:creationId xmlns:a16="http://schemas.microsoft.com/office/drawing/2014/main" id="{6FE662D3-5A88-CD9D-5A94-111FE18D47A6}"/>
                </a:ext>
              </a:extLst>
            </p:cNvPr>
            <p:cNvSpPr>
              <a:spLocks noChangeShapeType="1"/>
            </p:cNvSpPr>
            <p:nvPr/>
          </p:nvSpPr>
          <p:spPr bwMode="auto">
            <a:xfrm>
              <a:off x="4212" y="3500"/>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85" name="Line 138">
              <a:extLst>
                <a:ext uri="{FF2B5EF4-FFF2-40B4-BE49-F238E27FC236}">
                  <a16:creationId xmlns:a16="http://schemas.microsoft.com/office/drawing/2014/main" id="{6E0BDEC9-60FD-AB08-820D-A92C09BB58B1}"/>
                </a:ext>
              </a:extLst>
            </p:cNvPr>
            <p:cNvSpPr>
              <a:spLocks noChangeShapeType="1"/>
            </p:cNvSpPr>
            <p:nvPr/>
          </p:nvSpPr>
          <p:spPr bwMode="auto">
            <a:xfrm>
              <a:off x="4418" y="3500"/>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87" name="Line 140">
              <a:extLst>
                <a:ext uri="{FF2B5EF4-FFF2-40B4-BE49-F238E27FC236}">
                  <a16:creationId xmlns:a16="http://schemas.microsoft.com/office/drawing/2014/main" id="{6C432325-9022-F935-012D-2AB8C8AA6413}"/>
                </a:ext>
              </a:extLst>
            </p:cNvPr>
            <p:cNvSpPr>
              <a:spLocks noChangeShapeType="1"/>
            </p:cNvSpPr>
            <p:nvPr/>
          </p:nvSpPr>
          <p:spPr bwMode="auto">
            <a:xfrm>
              <a:off x="4621" y="3500"/>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89" name="Line 142">
              <a:extLst>
                <a:ext uri="{FF2B5EF4-FFF2-40B4-BE49-F238E27FC236}">
                  <a16:creationId xmlns:a16="http://schemas.microsoft.com/office/drawing/2014/main" id="{1EEA8672-802D-5302-337A-BB5CBDEC3A0D}"/>
                </a:ext>
              </a:extLst>
            </p:cNvPr>
            <p:cNvSpPr>
              <a:spLocks noChangeShapeType="1"/>
            </p:cNvSpPr>
            <p:nvPr/>
          </p:nvSpPr>
          <p:spPr bwMode="auto">
            <a:xfrm>
              <a:off x="4824" y="3500"/>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91" name="Line 144">
              <a:extLst>
                <a:ext uri="{FF2B5EF4-FFF2-40B4-BE49-F238E27FC236}">
                  <a16:creationId xmlns:a16="http://schemas.microsoft.com/office/drawing/2014/main" id="{4D62BE01-56E5-4CFB-90CE-83426AF695D2}"/>
                </a:ext>
              </a:extLst>
            </p:cNvPr>
            <p:cNvSpPr>
              <a:spLocks noChangeShapeType="1"/>
            </p:cNvSpPr>
            <p:nvPr/>
          </p:nvSpPr>
          <p:spPr bwMode="auto">
            <a:xfrm>
              <a:off x="5027" y="3500"/>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93" name="Line 146">
              <a:extLst>
                <a:ext uri="{FF2B5EF4-FFF2-40B4-BE49-F238E27FC236}">
                  <a16:creationId xmlns:a16="http://schemas.microsoft.com/office/drawing/2014/main" id="{E9C6D4E7-6DD0-B641-FCC4-CAFD4E3433AC}"/>
                </a:ext>
              </a:extLst>
            </p:cNvPr>
            <p:cNvSpPr>
              <a:spLocks noChangeShapeType="1"/>
            </p:cNvSpPr>
            <p:nvPr/>
          </p:nvSpPr>
          <p:spPr bwMode="auto">
            <a:xfrm>
              <a:off x="5231" y="3500"/>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95" name="Line 148">
              <a:extLst>
                <a:ext uri="{FF2B5EF4-FFF2-40B4-BE49-F238E27FC236}">
                  <a16:creationId xmlns:a16="http://schemas.microsoft.com/office/drawing/2014/main" id="{97B06FC0-FFC6-BC4B-ED0D-87EEE1ADED50}"/>
                </a:ext>
              </a:extLst>
            </p:cNvPr>
            <p:cNvSpPr>
              <a:spLocks noChangeShapeType="1"/>
            </p:cNvSpPr>
            <p:nvPr/>
          </p:nvSpPr>
          <p:spPr bwMode="auto">
            <a:xfrm>
              <a:off x="5434" y="3500"/>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97" name="Line 150">
              <a:extLst>
                <a:ext uri="{FF2B5EF4-FFF2-40B4-BE49-F238E27FC236}">
                  <a16:creationId xmlns:a16="http://schemas.microsoft.com/office/drawing/2014/main" id="{45E6A0A0-07F0-BE9A-35FA-40C183872186}"/>
                </a:ext>
              </a:extLst>
            </p:cNvPr>
            <p:cNvSpPr>
              <a:spLocks noChangeShapeType="1"/>
            </p:cNvSpPr>
            <p:nvPr/>
          </p:nvSpPr>
          <p:spPr bwMode="auto">
            <a:xfrm>
              <a:off x="5637" y="3500"/>
              <a:ext cx="0" cy="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00" name="Line 153">
              <a:extLst>
                <a:ext uri="{FF2B5EF4-FFF2-40B4-BE49-F238E27FC236}">
                  <a16:creationId xmlns:a16="http://schemas.microsoft.com/office/drawing/2014/main" id="{02D159C2-98DF-BE24-70E5-132198A3561B}"/>
                </a:ext>
              </a:extLst>
            </p:cNvPr>
            <p:cNvSpPr>
              <a:spLocks noChangeShapeType="1"/>
            </p:cNvSpPr>
            <p:nvPr/>
          </p:nvSpPr>
          <p:spPr bwMode="auto">
            <a:xfrm flipV="1">
              <a:off x="201" y="825"/>
              <a:ext cx="0" cy="267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01" name="Line 154">
              <a:extLst>
                <a:ext uri="{FF2B5EF4-FFF2-40B4-BE49-F238E27FC236}">
                  <a16:creationId xmlns:a16="http://schemas.microsoft.com/office/drawing/2014/main" id="{DFDD3470-7286-CAB5-B79C-F7E17B5E27E5}"/>
                </a:ext>
              </a:extLst>
            </p:cNvPr>
            <p:cNvSpPr>
              <a:spLocks noChangeShapeType="1"/>
            </p:cNvSpPr>
            <p:nvPr/>
          </p:nvSpPr>
          <p:spPr bwMode="auto">
            <a:xfrm flipH="1">
              <a:off x="179" y="3471"/>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02" name="Line 155">
              <a:extLst>
                <a:ext uri="{FF2B5EF4-FFF2-40B4-BE49-F238E27FC236}">
                  <a16:creationId xmlns:a16="http://schemas.microsoft.com/office/drawing/2014/main" id="{5A48472B-03CC-7472-D3FA-A369A9C3152A}"/>
                </a:ext>
              </a:extLst>
            </p:cNvPr>
            <p:cNvSpPr>
              <a:spLocks noChangeShapeType="1"/>
            </p:cNvSpPr>
            <p:nvPr/>
          </p:nvSpPr>
          <p:spPr bwMode="auto">
            <a:xfrm flipH="1">
              <a:off x="179" y="3445"/>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03" name="Line 156">
              <a:extLst>
                <a:ext uri="{FF2B5EF4-FFF2-40B4-BE49-F238E27FC236}">
                  <a16:creationId xmlns:a16="http://schemas.microsoft.com/office/drawing/2014/main" id="{0B648CF1-64D8-2F48-0496-F368D4DEBA0C}"/>
                </a:ext>
              </a:extLst>
            </p:cNvPr>
            <p:cNvSpPr>
              <a:spLocks noChangeShapeType="1"/>
            </p:cNvSpPr>
            <p:nvPr/>
          </p:nvSpPr>
          <p:spPr bwMode="auto">
            <a:xfrm flipH="1">
              <a:off x="179" y="3418"/>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04" name="Line 157">
              <a:extLst>
                <a:ext uri="{FF2B5EF4-FFF2-40B4-BE49-F238E27FC236}">
                  <a16:creationId xmlns:a16="http://schemas.microsoft.com/office/drawing/2014/main" id="{532ED843-9521-1015-6FFD-BB50C5CB7307}"/>
                </a:ext>
              </a:extLst>
            </p:cNvPr>
            <p:cNvSpPr>
              <a:spLocks noChangeShapeType="1"/>
            </p:cNvSpPr>
            <p:nvPr/>
          </p:nvSpPr>
          <p:spPr bwMode="auto">
            <a:xfrm flipH="1">
              <a:off x="179" y="3391"/>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05" name="Line 158">
              <a:extLst>
                <a:ext uri="{FF2B5EF4-FFF2-40B4-BE49-F238E27FC236}">
                  <a16:creationId xmlns:a16="http://schemas.microsoft.com/office/drawing/2014/main" id="{50BBC2F0-B68A-B004-A22D-CA4C42E4AD37}"/>
                </a:ext>
              </a:extLst>
            </p:cNvPr>
            <p:cNvSpPr>
              <a:spLocks noChangeShapeType="1"/>
            </p:cNvSpPr>
            <p:nvPr/>
          </p:nvSpPr>
          <p:spPr bwMode="auto">
            <a:xfrm flipH="1">
              <a:off x="179" y="3338"/>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06" name="Line 159">
              <a:extLst>
                <a:ext uri="{FF2B5EF4-FFF2-40B4-BE49-F238E27FC236}">
                  <a16:creationId xmlns:a16="http://schemas.microsoft.com/office/drawing/2014/main" id="{478D309A-438B-9498-4A22-5D2703F7FE5B}"/>
                </a:ext>
              </a:extLst>
            </p:cNvPr>
            <p:cNvSpPr>
              <a:spLocks noChangeShapeType="1"/>
            </p:cNvSpPr>
            <p:nvPr/>
          </p:nvSpPr>
          <p:spPr bwMode="auto">
            <a:xfrm flipH="1">
              <a:off x="179" y="3312"/>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07" name="Line 160">
              <a:extLst>
                <a:ext uri="{FF2B5EF4-FFF2-40B4-BE49-F238E27FC236}">
                  <a16:creationId xmlns:a16="http://schemas.microsoft.com/office/drawing/2014/main" id="{7F5D2C29-FCF1-EFE9-3292-13B4D275177A}"/>
                </a:ext>
              </a:extLst>
            </p:cNvPr>
            <p:cNvSpPr>
              <a:spLocks noChangeShapeType="1"/>
            </p:cNvSpPr>
            <p:nvPr/>
          </p:nvSpPr>
          <p:spPr bwMode="auto">
            <a:xfrm flipH="1">
              <a:off x="179" y="3285"/>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08" name="Line 161">
              <a:extLst>
                <a:ext uri="{FF2B5EF4-FFF2-40B4-BE49-F238E27FC236}">
                  <a16:creationId xmlns:a16="http://schemas.microsoft.com/office/drawing/2014/main" id="{EBF384DD-91C5-13C9-C26C-0C79D23E6A18}"/>
                </a:ext>
              </a:extLst>
            </p:cNvPr>
            <p:cNvSpPr>
              <a:spLocks noChangeShapeType="1"/>
            </p:cNvSpPr>
            <p:nvPr/>
          </p:nvSpPr>
          <p:spPr bwMode="auto">
            <a:xfrm flipH="1">
              <a:off x="179" y="3258"/>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09" name="Line 162">
              <a:extLst>
                <a:ext uri="{FF2B5EF4-FFF2-40B4-BE49-F238E27FC236}">
                  <a16:creationId xmlns:a16="http://schemas.microsoft.com/office/drawing/2014/main" id="{68EEE420-6982-549D-B7E9-E3951A452813}"/>
                </a:ext>
              </a:extLst>
            </p:cNvPr>
            <p:cNvSpPr>
              <a:spLocks noChangeShapeType="1"/>
            </p:cNvSpPr>
            <p:nvPr/>
          </p:nvSpPr>
          <p:spPr bwMode="auto">
            <a:xfrm flipH="1">
              <a:off x="179" y="3205"/>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10" name="Line 163">
              <a:extLst>
                <a:ext uri="{FF2B5EF4-FFF2-40B4-BE49-F238E27FC236}">
                  <a16:creationId xmlns:a16="http://schemas.microsoft.com/office/drawing/2014/main" id="{7CAF81C1-BF94-7705-E1EB-E28844764B1F}"/>
                </a:ext>
              </a:extLst>
            </p:cNvPr>
            <p:cNvSpPr>
              <a:spLocks noChangeShapeType="1"/>
            </p:cNvSpPr>
            <p:nvPr/>
          </p:nvSpPr>
          <p:spPr bwMode="auto">
            <a:xfrm flipH="1">
              <a:off x="179" y="3179"/>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11" name="Line 164">
              <a:extLst>
                <a:ext uri="{FF2B5EF4-FFF2-40B4-BE49-F238E27FC236}">
                  <a16:creationId xmlns:a16="http://schemas.microsoft.com/office/drawing/2014/main" id="{2E4107A0-22D7-A21C-A171-92C27F415C21}"/>
                </a:ext>
              </a:extLst>
            </p:cNvPr>
            <p:cNvSpPr>
              <a:spLocks noChangeShapeType="1"/>
            </p:cNvSpPr>
            <p:nvPr/>
          </p:nvSpPr>
          <p:spPr bwMode="auto">
            <a:xfrm flipH="1">
              <a:off x="179" y="3152"/>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12" name="Line 165">
              <a:extLst>
                <a:ext uri="{FF2B5EF4-FFF2-40B4-BE49-F238E27FC236}">
                  <a16:creationId xmlns:a16="http://schemas.microsoft.com/office/drawing/2014/main" id="{D1229F34-B023-AA5F-68F1-B0D14F2AE995}"/>
                </a:ext>
              </a:extLst>
            </p:cNvPr>
            <p:cNvSpPr>
              <a:spLocks noChangeShapeType="1"/>
            </p:cNvSpPr>
            <p:nvPr/>
          </p:nvSpPr>
          <p:spPr bwMode="auto">
            <a:xfrm flipH="1">
              <a:off x="179" y="3125"/>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13" name="Line 166">
              <a:extLst>
                <a:ext uri="{FF2B5EF4-FFF2-40B4-BE49-F238E27FC236}">
                  <a16:creationId xmlns:a16="http://schemas.microsoft.com/office/drawing/2014/main" id="{76504F66-4B52-51DC-4B40-E98EB52AD018}"/>
                </a:ext>
              </a:extLst>
            </p:cNvPr>
            <p:cNvSpPr>
              <a:spLocks noChangeShapeType="1"/>
            </p:cNvSpPr>
            <p:nvPr/>
          </p:nvSpPr>
          <p:spPr bwMode="auto">
            <a:xfrm flipH="1">
              <a:off x="179" y="3072"/>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14" name="Line 167">
              <a:extLst>
                <a:ext uri="{FF2B5EF4-FFF2-40B4-BE49-F238E27FC236}">
                  <a16:creationId xmlns:a16="http://schemas.microsoft.com/office/drawing/2014/main" id="{54F838EB-1B25-FA23-7CCD-88535C7FE889}"/>
                </a:ext>
              </a:extLst>
            </p:cNvPr>
            <p:cNvSpPr>
              <a:spLocks noChangeShapeType="1"/>
            </p:cNvSpPr>
            <p:nvPr/>
          </p:nvSpPr>
          <p:spPr bwMode="auto">
            <a:xfrm flipH="1">
              <a:off x="179" y="3046"/>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15" name="Line 168">
              <a:extLst>
                <a:ext uri="{FF2B5EF4-FFF2-40B4-BE49-F238E27FC236}">
                  <a16:creationId xmlns:a16="http://schemas.microsoft.com/office/drawing/2014/main" id="{F0C55F25-F717-479B-39C1-0AC5404CC34F}"/>
                </a:ext>
              </a:extLst>
            </p:cNvPr>
            <p:cNvSpPr>
              <a:spLocks noChangeShapeType="1"/>
            </p:cNvSpPr>
            <p:nvPr/>
          </p:nvSpPr>
          <p:spPr bwMode="auto">
            <a:xfrm flipH="1">
              <a:off x="179" y="3019"/>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16" name="Line 169">
              <a:extLst>
                <a:ext uri="{FF2B5EF4-FFF2-40B4-BE49-F238E27FC236}">
                  <a16:creationId xmlns:a16="http://schemas.microsoft.com/office/drawing/2014/main" id="{12AB9F0E-4AC5-1F50-8B66-56B8D95B3B43}"/>
                </a:ext>
              </a:extLst>
            </p:cNvPr>
            <p:cNvSpPr>
              <a:spLocks noChangeShapeType="1"/>
            </p:cNvSpPr>
            <p:nvPr/>
          </p:nvSpPr>
          <p:spPr bwMode="auto">
            <a:xfrm flipH="1">
              <a:off x="179" y="2992"/>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17" name="Line 170">
              <a:extLst>
                <a:ext uri="{FF2B5EF4-FFF2-40B4-BE49-F238E27FC236}">
                  <a16:creationId xmlns:a16="http://schemas.microsoft.com/office/drawing/2014/main" id="{A453CD67-82AF-D786-57FC-74C69177AC8A}"/>
                </a:ext>
              </a:extLst>
            </p:cNvPr>
            <p:cNvSpPr>
              <a:spLocks noChangeShapeType="1"/>
            </p:cNvSpPr>
            <p:nvPr/>
          </p:nvSpPr>
          <p:spPr bwMode="auto">
            <a:xfrm flipH="1">
              <a:off x="179" y="2937"/>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18" name="Line 171">
              <a:extLst>
                <a:ext uri="{FF2B5EF4-FFF2-40B4-BE49-F238E27FC236}">
                  <a16:creationId xmlns:a16="http://schemas.microsoft.com/office/drawing/2014/main" id="{083A274D-563A-9668-63FE-DF4228FA27BB}"/>
                </a:ext>
              </a:extLst>
            </p:cNvPr>
            <p:cNvSpPr>
              <a:spLocks noChangeShapeType="1"/>
            </p:cNvSpPr>
            <p:nvPr/>
          </p:nvSpPr>
          <p:spPr bwMode="auto">
            <a:xfrm flipH="1">
              <a:off x="179" y="2910"/>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19" name="Line 172">
              <a:extLst>
                <a:ext uri="{FF2B5EF4-FFF2-40B4-BE49-F238E27FC236}">
                  <a16:creationId xmlns:a16="http://schemas.microsoft.com/office/drawing/2014/main" id="{A204787B-3F7D-7E09-3CEC-169B36368EA0}"/>
                </a:ext>
              </a:extLst>
            </p:cNvPr>
            <p:cNvSpPr>
              <a:spLocks noChangeShapeType="1"/>
            </p:cNvSpPr>
            <p:nvPr/>
          </p:nvSpPr>
          <p:spPr bwMode="auto">
            <a:xfrm flipH="1">
              <a:off x="179" y="2883"/>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20" name="Line 173">
              <a:extLst>
                <a:ext uri="{FF2B5EF4-FFF2-40B4-BE49-F238E27FC236}">
                  <a16:creationId xmlns:a16="http://schemas.microsoft.com/office/drawing/2014/main" id="{E4DE6F37-0C3C-7FD5-A4CF-AE8617E2CE18}"/>
                </a:ext>
              </a:extLst>
            </p:cNvPr>
            <p:cNvSpPr>
              <a:spLocks noChangeShapeType="1"/>
            </p:cNvSpPr>
            <p:nvPr/>
          </p:nvSpPr>
          <p:spPr bwMode="auto">
            <a:xfrm flipH="1">
              <a:off x="179" y="2857"/>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21" name="Line 174">
              <a:extLst>
                <a:ext uri="{FF2B5EF4-FFF2-40B4-BE49-F238E27FC236}">
                  <a16:creationId xmlns:a16="http://schemas.microsoft.com/office/drawing/2014/main" id="{34E4C881-39A2-B7D5-36AD-2B8F9D2FB49A}"/>
                </a:ext>
              </a:extLst>
            </p:cNvPr>
            <p:cNvSpPr>
              <a:spLocks noChangeShapeType="1"/>
            </p:cNvSpPr>
            <p:nvPr/>
          </p:nvSpPr>
          <p:spPr bwMode="auto">
            <a:xfrm flipH="1">
              <a:off x="179" y="2804"/>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22" name="Line 175">
              <a:extLst>
                <a:ext uri="{FF2B5EF4-FFF2-40B4-BE49-F238E27FC236}">
                  <a16:creationId xmlns:a16="http://schemas.microsoft.com/office/drawing/2014/main" id="{EE5538BC-4A90-1ED6-B54E-C32C45D62D8B}"/>
                </a:ext>
              </a:extLst>
            </p:cNvPr>
            <p:cNvSpPr>
              <a:spLocks noChangeShapeType="1"/>
            </p:cNvSpPr>
            <p:nvPr/>
          </p:nvSpPr>
          <p:spPr bwMode="auto">
            <a:xfrm flipH="1">
              <a:off x="179" y="2777"/>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23" name="Line 176">
              <a:extLst>
                <a:ext uri="{FF2B5EF4-FFF2-40B4-BE49-F238E27FC236}">
                  <a16:creationId xmlns:a16="http://schemas.microsoft.com/office/drawing/2014/main" id="{24A8EEBB-A034-A1B0-B8A6-23AB27F7D5BD}"/>
                </a:ext>
              </a:extLst>
            </p:cNvPr>
            <p:cNvSpPr>
              <a:spLocks noChangeShapeType="1"/>
            </p:cNvSpPr>
            <p:nvPr/>
          </p:nvSpPr>
          <p:spPr bwMode="auto">
            <a:xfrm flipH="1">
              <a:off x="179" y="2750"/>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24" name="Line 177">
              <a:extLst>
                <a:ext uri="{FF2B5EF4-FFF2-40B4-BE49-F238E27FC236}">
                  <a16:creationId xmlns:a16="http://schemas.microsoft.com/office/drawing/2014/main" id="{EE58B385-6FAA-7C7A-85E4-44B16BE7451E}"/>
                </a:ext>
              </a:extLst>
            </p:cNvPr>
            <p:cNvSpPr>
              <a:spLocks noChangeShapeType="1"/>
            </p:cNvSpPr>
            <p:nvPr/>
          </p:nvSpPr>
          <p:spPr bwMode="auto">
            <a:xfrm flipH="1">
              <a:off x="179" y="2724"/>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25" name="Line 178">
              <a:extLst>
                <a:ext uri="{FF2B5EF4-FFF2-40B4-BE49-F238E27FC236}">
                  <a16:creationId xmlns:a16="http://schemas.microsoft.com/office/drawing/2014/main" id="{EA6246B8-EA83-670C-802C-A6AC2B02CBD6}"/>
                </a:ext>
              </a:extLst>
            </p:cNvPr>
            <p:cNvSpPr>
              <a:spLocks noChangeShapeType="1"/>
            </p:cNvSpPr>
            <p:nvPr/>
          </p:nvSpPr>
          <p:spPr bwMode="auto">
            <a:xfrm flipH="1">
              <a:off x="179" y="2671"/>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26" name="Line 179">
              <a:extLst>
                <a:ext uri="{FF2B5EF4-FFF2-40B4-BE49-F238E27FC236}">
                  <a16:creationId xmlns:a16="http://schemas.microsoft.com/office/drawing/2014/main" id="{A1F9D0BF-92A3-9CC6-2D4F-B61780B763F5}"/>
                </a:ext>
              </a:extLst>
            </p:cNvPr>
            <p:cNvSpPr>
              <a:spLocks noChangeShapeType="1"/>
            </p:cNvSpPr>
            <p:nvPr/>
          </p:nvSpPr>
          <p:spPr bwMode="auto">
            <a:xfrm flipH="1">
              <a:off x="179" y="2644"/>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27" name="Line 180">
              <a:extLst>
                <a:ext uri="{FF2B5EF4-FFF2-40B4-BE49-F238E27FC236}">
                  <a16:creationId xmlns:a16="http://schemas.microsoft.com/office/drawing/2014/main" id="{41895B76-7A8D-A01E-43D8-2C30D4826E41}"/>
                </a:ext>
              </a:extLst>
            </p:cNvPr>
            <p:cNvSpPr>
              <a:spLocks noChangeShapeType="1"/>
            </p:cNvSpPr>
            <p:nvPr/>
          </p:nvSpPr>
          <p:spPr bwMode="auto">
            <a:xfrm flipH="1">
              <a:off x="179" y="2617"/>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28" name="Line 181">
              <a:extLst>
                <a:ext uri="{FF2B5EF4-FFF2-40B4-BE49-F238E27FC236}">
                  <a16:creationId xmlns:a16="http://schemas.microsoft.com/office/drawing/2014/main" id="{C8BB7181-8B8E-2137-32D5-BB46D84D2AC3}"/>
                </a:ext>
              </a:extLst>
            </p:cNvPr>
            <p:cNvSpPr>
              <a:spLocks noChangeShapeType="1"/>
            </p:cNvSpPr>
            <p:nvPr/>
          </p:nvSpPr>
          <p:spPr bwMode="auto">
            <a:xfrm flipH="1">
              <a:off x="179" y="2591"/>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29" name="Line 182">
              <a:extLst>
                <a:ext uri="{FF2B5EF4-FFF2-40B4-BE49-F238E27FC236}">
                  <a16:creationId xmlns:a16="http://schemas.microsoft.com/office/drawing/2014/main" id="{C1CE818C-4E21-00FA-07EE-1115AF73E933}"/>
                </a:ext>
              </a:extLst>
            </p:cNvPr>
            <p:cNvSpPr>
              <a:spLocks noChangeShapeType="1"/>
            </p:cNvSpPr>
            <p:nvPr/>
          </p:nvSpPr>
          <p:spPr bwMode="auto">
            <a:xfrm flipH="1">
              <a:off x="179" y="2537"/>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30" name="Line 183">
              <a:extLst>
                <a:ext uri="{FF2B5EF4-FFF2-40B4-BE49-F238E27FC236}">
                  <a16:creationId xmlns:a16="http://schemas.microsoft.com/office/drawing/2014/main" id="{6E0B76F7-AB7A-9D17-B072-80B865BB5A13}"/>
                </a:ext>
              </a:extLst>
            </p:cNvPr>
            <p:cNvSpPr>
              <a:spLocks noChangeShapeType="1"/>
            </p:cNvSpPr>
            <p:nvPr/>
          </p:nvSpPr>
          <p:spPr bwMode="auto">
            <a:xfrm flipH="1">
              <a:off x="179" y="2511"/>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31" name="Line 184">
              <a:extLst>
                <a:ext uri="{FF2B5EF4-FFF2-40B4-BE49-F238E27FC236}">
                  <a16:creationId xmlns:a16="http://schemas.microsoft.com/office/drawing/2014/main" id="{819DA890-0FC1-85EA-5202-4DAD92B879BE}"/>
                </a:ext>
              </a:extLst>
            </p:cNvPr>
            <p:cNvSpPr>
              <a:spLocks noChangeShapeType="1"/>
            </p:cNvSpPr>
            <p:nvPr/>
          </p:nvSpPr>
          <p:spPr bwMode="auto">
            <a:xfrm flipH="1">
              <a:off x="179" y="2484"/>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32" name="Line 185">
              <a:extLst>
                <a:ext uri="{FF2B5EF4-FFF2-40B4-BE49-F238E27FC236}">
                  <a16:creationId xmlns:a16="http://schemas.microsoft.com/office/drawing/2014/main" id="{02A30ED2-823A-1D88-DF59-F5204561318B}"/>
                </a:ext>
              </a:extLst>
            </p:cNvPr>
            <p:cNvSpPr>
              <a:spLocks noChangeShapeType="1"/>
            </p:cNvSpPr>
            <p:nvPr/>
          </p:nvSpPr>
          <p:spPr bwMode="auto">
            <a:xfrm flipH="1">
              <a:off x="179" y="2458"/>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33" name="Line 186">
              <a:extLst>
                <a:ext uri="{FF2B5EF4-FFF2-40B4-BE49-F238E27FC236}">
                  <a16:creationId xmlns:a16="http://schemas.microsoft.com/office/drawing/2014/main" id="{13316F31-476C-2AC0-E23E-F6A614E58BE8}"/>
                </a:ext>
              </a:extLst>
            </p:cNvPr>
            <p:cNvSpPr>
              <a:spLocks noChangeShapeType="1"/>
            </p:cNvSpPr>
            <p:nvPr/>
          </p:nvSpPr>
          <p:spPr bwMode="auto">
            <a:xfrm flipH="1">
              <a:off x="179" y="2402"/>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34" name="Line 187">
              <a:extLst>
                <a:ext uri="{FF2B5EF4-FFF2-40B4-BE49-F238E27FC236}">
                  <a16:creationId xmlns:a16="http://schemas.microsoft.com/office/drawing/2014/main" id="{1E5DD79B-B5A5-4427-24FE-009604668003}"/>
                </a:ext>
              </a:extLst>
            </p:cNvPr>
            <p:cNvSpPr>
              <a:spLocks noChangeShapeType="1"/>
            </p:cNvSpPr>
            <p:nvPr/>
          </p:nvSpPr>
          <p:spPr bwMode="auto">
            <a:xfrm flipH="1">
              <a:off x="179" y="2375"/>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35" name="Line 188">
              <a:extLst>
                <a:ext uri="{FF2B5EF4-FFF2-40B4-BE49-F238E27FC236}">
                  <a16:creationId xmlns:a16="http://schemas.microsoft.com/office/drawing/2014/main" id="{D36AF652-9838-5D5C-4B01-4E6C67D0C581}"/>
                </a:ext>
              </a:extLst>
            </p:cNvPr>
            <p:cNvSpPr>
              <a:spLocks noChangeShapeType="1"/>
            </p:cNvSpPr>
            <p:nvPr/>
          </p:nvSpPr>
          <p:spPr bwMode="auto">
            <a:xfrm flipH="1">
              <a:off x="179" y="2349"/>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36" name="Line 189">
              <a:extLst>
                <a:ext uri="{FF2B5EF4-FFF2-40B4-BE49-F238E27FC236}">
                  <a16:creationId xmlns:a16="http://schemas.microsoft.com/office/drawing/2014/main" id="{F188D61C-5EC0-6E5F-C8B3-44E8B10922C4}"/>
                </a:ext>
              </a:extLst>
            </p:cNvPr>
            <p:cNvSpPr>
              <a:spLocks noChangeShapeType="1"/>
            </p:cNvSpPr>
            <p:nvPr/>
          </p:nvSpPr>
          <p:spPr bwMode="auto">
            <a:xfrm flipH="1">
              <a:off x="179" y="2322"/>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37" name="Line 190">
              <a:extLst>
                <a:ext uri="{FF2B5EF4-FFF2-40B4-BE49-F238E27FC236}">
                  <a16:creationId xmlns:a16="http://schemas.microsoft.com/office/drawing/2014/main" id="{916FCBC9-76BC-7AD1-F3EA-C62FDB1041CA}"/>
                </a:ext>
              </a:extLst>
            </p:cNvPr>
            <p:cNvSpPr>
              <a:spLocks noChangeShapeType="1"/>
            </p:cNvSpPr>
            <p:nvPr/>
          </p:nvSpPr>
          <p:spPr bwMode="auto">
            <a:xfrm flipH="1">
              <a:off x="179" y="2269"/>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38" name="Line 191">
              <a:extLst>
                <a:ext uri="{FF2B5EF4-FFF2-40B4-BE49-F238E27FC236}">
                  <a16:creationId xmlns:a16="http://schemas.microsoft.com/office/drawing/2014/main" id="{3F315748-2E0E-E174-19FC-9048FB81CB4F}"/>
                </a:ext>
              </a:extLst>
            </p:cNvPr>
            <p:cNvSpPr>
              <a:spLocks noChangeShapeType="1"/>
            </p:cNvSpPr>
            <p:nvPr/>
          </p:nvSpPr>
          <p:spPr bwMode="auto">
            <a:xfrm flipH="1">
              <a:off x="179" y="2242"/>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39" name="Line 192">
              <a:extLst>
                <a:ext uri="{FF2B5EF4-FFF2-40B4-BE49-F238E27FC236}">
                  <a16:creationId xmlns:a16="http://schemas.microsoft.com/office/drawing/2014/main" id="{F6CD4A6F-5513-931D-1C94-3CD4108CFD6E}"/>
                </a:ext>
              </a:extLst>
            </p:cNvPr>
            <p:cNvSpPr>
              <a:spLocks noChangeShapeType="1"/>
            </p:cNvSpPr>
            <p:nvPr/>
          </p:nvSpPr>
          <p:spPr bwMode="auto">
            <a:xfrm flipH="1">
              <a:off x="179" y="2216"/>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40" name="Line 193">
              <a:extLst>
                <a:ext uri="{FF2B5EF4-FFF2-40B4-BE49-F238E27FC236}">
                  <a16:creationId xmlns:a16="http://schemas.microsoft.com/office/drawing/2014/main" id="{C1F51238-849B-B807-3E33-410C8CF5D5D8}"/>
                </a:ext>
              </a:extLst>
            </p:cNvPr>
            <p:cNvSpPr>
              <a:spLocks noChangeShapeType="1"/>
            </p:cNvSpPr>
            <p:nvPr/>
          </p:nvSpPr>
          <p:spPr bwMode="auto">
            <a:xfrm flipH="1">
              <a:off x="179" y="2189"/>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41" name="Line 194">
              <a:extLst>
                <a:ext uri="{FF2B5EF4-FFF2-40B4-BE49-F238E27FC236}">
                  <a16:creationId xmlns:a16="http://schemas.microsoft.com/office/drawing/2014/main" id="{8945D130-77EB-6CF0-2E93-91B9AA02EF7D}"/>
                </a:ext>
              </a:extLst>
            </p:cNvPr>
            <p:cNvSpPr>
              <a:spLocks noChangeShapeType="1"/>
            </p:cNvSpPr>
            <p:nvPr/>
          </p:nvSpPr>
          <p:spPr bwMode="auto">
            <a:xfrm flipH="1">
              <a:off x="179" y="2136"/>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42" name="Line 195">
              <a:extLst>
                <a:ext uri="{FF2B5EF4-FFF2-40B4-BE49-F238E27FC236}">
                  <a16:creationId xmlns:a16="http://schemas.microsoft.com/office/drawing/2014/main" id="{42023C7E-1737-26C8-A347-DACA3ABEB5F9}"/>
                </a:ext>
              </a:extLst>
            </p:cNvPr>
            <p:cNvSpPr>
              <a:spLocks noChangeShapeType="1"/>
            </p:cNvSpPr>
            <p:nvPr/>
          </p:nvSpPr>
          <p:spPr bwMode="auto">
            <a:xfrm flipH="1">
              <a:off x="179" y="2109"/>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43" name="Line 196">
              <a:extLst>
                <a:ext uri="{FF2B5EF4-FFF2-40B4-BE49-F238E27FC236}">
                  <a16:creationId xmlns:a16="http://schemas.microsoft.com/office/drawing/2014/main" id="{4BC048D0-F347-321E-7782-29D370E36687}"/>
                </a:ext>
              </a:extLst>
            </p:cNvPr>
            <p:cNvSpPr>
              <a:spLocks noChangeShapeType="1"/>
            </p:cNvSpPr>
            <p:nvPr/>
          </p:nvSpPr>
          <p:spPr bwMode="auto">
            <a:xfrm flipH="1">
              <a:off x="179" y="2083"/>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44" name="Line 197">
              <a:extLst>
                <a:ext uri="{FF2B5EF4-FFF2-40B4-BE49-F238E27FC236}">
                  <a16:creationId xmlns:a16="http://schemas.microsoft.com/office/drawing/2014/main" id="{2CE06CCC-D13C-6F3E-94C2-013AD624460A}"/>
                </a:ext>
              </a:extLst>
            </p:cNvPr>
            <p:cNvSpPr>
              <a:spLocks noChangeShapeType="1"/>
            </p:cNvSpPr>
            <p:nvPr/>
          </p:nvSpPr>
          <p:spPr bwMode="auto">
            <a:xfrm flipH="1">
              <a:off x="179" y="2056"/>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45" name="Line 198">
              <a:extLst>
                <a:ext uri="{FF2B5EF4-FFF2-40B4-BE49-F238E27FC236}">
                  <a16:creationId xmlns:a16="http://schemas.microsoft.com/office/drawing/2014/main" id="{F4CF9FDC-0E91-3C3E-440D-5EA5E93B0D10}"/>
                </a:ext>
              </a:extLst>
            </p:cNvPr>
            <p:cNvSpPr>
              <a:spLocks noChangeShapeType="1"/>
            </p:cNvSpPr>
            <p:nvPr/>
          </p:nvSpPr>
          <p:spPr bwMode="auto">
            <a:xfrm flipH="1">
              <a:off x="179" y="2003"/>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46" name="Line 199">
              <a:extLst>
                <a:ext uri="{FF2B5EF4-FFF2-40B4-BE49-F238E27FC236}">
                  <a16:creationId xmlns:a16="http://schemas.microsoft.com/office/drawing/2014/main" id="{C99413C8-45E2-80E6-3C0A-53D7ECEE7221}"/>
                </a:ext>
              </a:extLst>
            </p:cNvPr>
            <p:cNvSpPr>
              <a:spLocks noChangeShapeType="1"/>
            </p:cNvSpPr>
            <p:nvPr/>
          </p:nvSpPr>
          <p:spPr bwMode="auto">
            <a:xfrm flipH="1">
              <a:off x="179" y="1976"/>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47" name="Line 200">
              <a:extLst>
                <a:ext uri="{FF2B5EF4-FFF2-40B4-BE49-F238E27FC236}">
                  <a16:creationId xmlns:a16="http://schemas.microsoft.com/office/drawing/2014/main" id="{C69D068C-FDD8-D19A-55E0-18EF2866F1EB}"/>
                </a:ext>
              </a:extLst>
            </p:cNvPr>
            <p:cNvSpPr>
              <a:spLocks noChangeShapeType="1"/>
            </p:cNvSpPr>
            <p:nvPr/>
          </p:nvSpPr>
          <p:spPr bwMode="auto">
            <a:xfrm flipH="1">
              <a:off x="179" y="1950"/>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48" name="Line 201">
              <a:extLst>
                <a:ext uri="{FF2B5EF4-FFF2-40B4-BE49-F238E27FC236}">
                  <a16:creationId xmlns:a16="http://schemas.microsoft.com/office/drawing/2014/main" id="{63B2D5C7-75BA-3049-6677-96CE94C9C3C8}"/>
                </a:ext>
              </a:extLst>
            </p:cNvPr>
            <p:cNvSpPr>
              <a:spLocks noChangeShapeType="1"/>
            </p:cNvSpPr>
            <p:nvPr/>
          </p:nvSpPr>
          <p:spPr bwMode="auto">
            <a:xfrm flipH="1">
              <a:off x="179" y="1923"/>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49" name="Line 202">
              <a:extLst>
                <a:ext uri="{FF2B5EF4-FFF2-40B4-BE49-F238E27FC236}">
                  <a16:creationId xmlns:a16="http://schemas.microsoft.com/office/drawing/2014/main" id="{FEF3520F-1ED0-AA9C-C09D-413FD223C7D0}"/>
                </a:ext>
              </a:extLst>
            </p:cNvPr>
            <p:cNvSpPr>
              <a:spLocks noChangeShapeType="1"/>
            </p:cNvSpPr>
            <p:nvPr/>
          </p:nvSpPr>
          <p:spPr bwMode="auto">
            <a:xfrm flipH="1">
              <a:off x="179" y="1867"/>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50" name="Line 203">
              <a:extLst>
                <a:ext uri="{FF2B5EF4-FFF2-40B4-BE49-F238E27FC236}">
                  <a16:creationId xmlns:a16="http://schemas.microsoft.com/office/drawing/2014/main" id="{05DE203E-5F24-A75A-FDC1-2DD8AF30685D}"/>
                </a:ext>
              </a:extLst>
            </p:cNvPr>
            <p:cNvSpPr>
              <a:spLocks noChangeShapeType="1"/>
            </p:cNvSpPr>
            <p:nvPr/>
          </p:nvSpPr>
          <p:spPr bwMode="auto">
            <a:xfrm flipH="1">
              <a:off x="179" y="1841"/>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51" name="Line 204">
              <a:extLst>
                <a:ext uri="{FF2B5EF4-FFF2-40B4-BE49-F238E27FC236}">
                  <a16:creationId xmlns:a16="http://schemas.microsoft.com/office/drawing/2014/main" id="{587D1BDF-857F-618F-AB24-D16EA12FC31E}"/>
                </a:ext>
              </a:extLst>
            </p:cNvPr>
            <p:cNvSpPr>
              <a:spLocks noChangeShapeType="1"/>
            </p:cNvSpPr>
            <p:nvPr/>
          </p:nvSpPr>
          <p:spPr bwMode="auto">
            <a:xfrm flipH="1">
              <a:off x="179" y="1814"/>
              <a:ext cx="2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539" name="Line 206">
            <a:extLst>
              <a:ext uri="{FF2B5EF4-FFF2-40B4-BE49-F238E27FC236}">
                <a16:creationId xmlns:a16="http://schemas.microsoft.com/office/drawing/2014/main" id="{C1A6D215-869C-E24F-D8DF-A5614C02B29A}"/>
              </a:ext>
            </a:extLst>
          </p:cNvPr>
          <p:cNvSpPr>
            <a:spLocks noChangeShapeType="1"/>
          </p:cNvSpPr>
          <p:nvPr/>
        </p:nvSpPr>
        <p:spPr bwMode="auto">
          <a:xfrm flipH="1">
            <a:off x="895694" y="4110302"/>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40" name="Line 207">
            <a:extLst>
              <a:ext uri="{FF2B5EF4-FFF2-40B4-BE49-F238E27FC236}">
                <a16:creationId xmlns:a16="http://schemas.microsoft.com/office/drawing/2014/main" id="{B0D2C477-BF04-E849-C66A-23DB353E320C}"/>
              </a:ext>
            </a:extLst>
          </p:cNvPr>
          <p:cNvSpPr>
            <a:spLocks noChangeShapeType="1"/>
          </p:cNvSpPr>
          <p:nvPr/>
        </p:nvSpPr>
        <p:spPr bwMode="auto">
          <a:xfrm flipH="1">
            <a:off x="895694" y="4063248"/>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41" name="Line 208">
            <a:extLst>
              <a:ext uri="{FF2B5EF4-FFF2-40B4-BE49-F238E27FC236}">
                <a16:creationId xmlns:a16="http://schemas.microsoft.com/office/drawing/2014/main" id="{BA498051-ED8C-E833-44F0-3A40BB76E1D0}"/>
              </a:ext>
            </a:extLst>
          </p:cNvPr>
          <p:cNvSpPr>
            <a:spLocks noChangeShapeType="1"/>
          </p:cNvSpPr>
          <p:nvPr/>
        </p:nvSpPr>
        <p:spPr bwMode="auto">
          <a:xfrm flipH="1">
            <a:off x="895694" y="4040592"/>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42" name="Line 209">
            <a:extLst>
              <a:ext uri="{FF2B5EF4-FFF2-40B4-BE49-F238E27FC236}">
                <a16:creationId xmlns:a16="http://schemas.microsoft.com/office/drawing/2014/main" id="{ED055B4B-B89B-AF10-29F5-B040A3CC2ABE}"/>
              </a:ext>
            </a:extLst>
          </p:cNvPr>
          <p:cNvSpPr>
            <a:spLocks noChangeShapeType="1"/>
          </p:cNvSpPr>
          <p:nvPr/>
        </p:nvSpPr>
        <p:spPr bwMode="auto">
          <a:xfrm flipH="1">
            <a:off x="895694" y="4017064"/>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43" name="Line 210">
            <a:extLst>
              <a:ext uri="{FF2B5EF4-FFF2-40B4-BE49-F238E27FC236}">
                <a16:creationId xmlns:a16="http://schemas.microsoft.com/office/drawing/2014/main" id="{D9098585-179F-FF7D-0810-0C86B87ED33E}"/>
              </a:ext>
            </a:extLst>
          </p:cNvPr>
          <p:cNvSpPr>
            <a:spLocks noChangeShapeType="1"/>
          </p:cNvSpPr>
          <p:nvPr/>
        </p:nvSpPr>
        <p:spPr bwMode="auto">
          <a:xfrm flipH="1">
            <a:off x="895694" y="3993537"/>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44" name="Line 211">
            <a:extLst>
              <a:ext uri="{FF2B5EF4-FFF2-40B4-BE49-F238E27FC236}">
                <a16:creationId xmlns:a16="http://schemas.microsoft.com/office/drawing/2014/main" id="{112CE5D2-9398-DE4F-D216-88B76DED2368}"/>
              </a:ext>
            </a:extLst>
          </p:cNvPr>
          <p:cNvSpPr>
            <a:spLocks noChangeShapeType="1"/>
          </p:cNvSpPr>
          <p:nvPr/>
        </p:nvSpPr>
        <p:spPr bwMode="auto">
          <a:xfrm flipH="1">
            <a:off x="895694" y="3947354"/>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45" name="Line 212">
            <a:extLst>
              <a:ext uri="{FF2B5EF4-FFF2-40B4-BE49-F238E27FC236}">
                <a16:creationId xmlns:a16="http://schemas.microsoft.com/office/drawing/2014/main" id="{35A5579E-4EDE-A3F8-DB02-8E0C7B93081E}"/>
              </a:ext>
            </a:extLst>
          </p:cNvPr>
          <p:cNvSpPr>
            <a:spLocks noChangeShapeType="1"/>
          </p:cNvSpPr>
          <p:nvPr/>
        </p:nvSpPr>
        <p:spPr bwMode="auto">
          <a:xfrm flipH="1">
            <a:off x="895694" y="3924698"/>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46" name="Line 213">
            <a:extLst>
              <a:ext uri="{FF2B5EF4-FFF2-40B4-BE49-F238E27FC236}">
                <a16:creationId xmlns:a16="http://schemas.microsoft.com/office/drawing/2014/main" id="{13CF6A0D-A2BB-6BA3-46B1-B2A3053632FE}"/>
              </a:ext>
            </a:extLst>
          </p:cNvPr>
          <p:cNvSpPr>
            <a:spLocks noChangeShapeType="1"/>
          </p:cNvSpPr>
          <p:nvPr/>
        </p:nvSpPr>
        <p:spPr bwMode="auto">
          <a:xfrm flipH="1">
            <a:off x="895694" y="3901171"/>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47" name="Line 214">
            <a:extLst>
              <a:ext uri="{FF2B5EF4-FFF2-40B4-BE49-F238E27FC236}">
                <a16:creationId xmlns:a16="http://schemas.microsoft.com/office/drawing/2014/main" id="{D81BC78C-5807-CEE6-ECCF-E6ED20FA3A12}"/>
              </a:ext>
            </a:extLst>
          </p:cNvPr>
          <p:cNvSpPr>
            <a:spLocks noChangeShapeType="1"/>
          </p:cNvSpPr>
          <p:nvPr/>
        </p:nvSpPr>
        <p:spPr bwMode="auto">
          <a:xfrm flipH="1">
            <a:off x="895694" y="3877643"/>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48" name="Line 215">
            <a:extLst>
              <a:ext uri="{FF2B5EF4-FFF2-40B4-BE49-F238E27FC236}">
                <a16:creationId xmlns:a16="http://schemas.microsoft.com/office/drawing/2014/main" id="{20446917-4AEA-A27A-BC2C-77310B8CCBF0}"/>
              </a:ext>
            </a:extLst>
          </p:cNvPr>
          <p:cNvSpPr>
            <a:spLocks noChangeShapeType="1"/>
          </p:cNvSpPr>
          <p:nvPr/>
        </p:nvSpPr>
        <p:spPr bwMode="auto">
          <a:xfrm flipH="1">
            <a:off x="895694" y="3831460"/>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49" name="Line 216">
            <a:extLst>
              <a:ext uri="{FF2B5EF4-FFF2-40B4-BE49-F238E27FC236}">
                <a16:creationId xmlns:a16="http://schemas.microsoft.com/office/drawing/2014/main" id="{DE045161-9777-5520-4222-928C3D34A6AE}"/>
              </a:ext>
            </a:extLst>
          </p:cNvPr>
          <p:cNvSpPr>
            <a:spLocks noChangeShapeType="1"/>
          </p:cNvSpPr>
          <p:nvPr/>
        </p:nvSpPr>
        <p:spPr bwMode="auto">
          <a:xfrm flipH="1">
            <a:off x="895694" y="3808804"/>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50" name="Line 217">
            <a:extLst>
              <a:ext uri="{FF2B5EF4-FFF2-40B4-BE49-F238E27FC236}">
                <a16:creationId xmlns:a16="http://schemas.microsoft.com/office/drawing/2014/main" id="{0AAE1448-50CD-6187-5280-D35C6A0C7B31}"/>
              </a:ext>
            </a:extLst>
          </p:cNvPr>
          <p:cNvSpPr>
            <a:spLocks noChangeShapeType="1"/>
          </p:cNvSpPr>
          <p:nvPr/>
        </p:nvSpPr>
        <p:spPr bwMode="auto">
          <a:xfrm flipH="1">
            <a:off x="895694" y="3785277"/>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51" name="Line 218">
            <a:extLst>
              <a:ext uri="{FF2B5EF4-FFF2-40B4-BE49-F238E27FC236}">
                <a16:creationId xmlns:a16="http://schemas.microsoft.com/office/drawing/2014/main" id="{18EE295A-8FC5-4EFA-EB3E-39418E639933}"/>
              </a:ext>
            </a:extLst>
          </p:cNvPr>
          <p:cNvSpPr>
            <a:spLocks noChangeShapeType="1"/>
          </p:cNvSpPr>
          <p:nvPr/>
        </p:nvSpPr>
        <p:spPr bwMode="auto">
          <a:xfrm flipH="1">
            <a:off x="895694" y="3761750"/>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52" name="Line 219">
            <a:extLst>
              <a:ext uri="{FF2B5EF4-FFF2-40B4-BE49-F238E27FC236}">
                <a16:creationId xmlns:a16="http://schemas.microsoft.com/office/drawing/2014/main" id="{6E3F5290-2D5E-F046-271D-5EBABD8830EA}"/>
              </a:ext>
            </a:extLst>
          </p:cNvPr>
          <p:cNvSpPr>
            <a:spLocks noChangeShapeType="1"/>
          </p:cNvSpPr>
          <p:nvPr/>
        </p:nvSpPr>
        <p:spPr bwMode="auto">
          <a:xfrm flipH="1">
            <a:off x="895694" y="3713824"/>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53" name="Line 220">
            <a:extLst>
              <a:ext uri="{FF2B5EF4-FFF2-40B4-BE49-F238E27FC236}">
                <a16:creationId xmlns:a16="http://schemas.microsoft.com/office/drawing/2014/main" id="{9E8F5088-6E22-A9C3-C7F5-AF00A41F3740}"/>
              </a:ext>
            </a:extLst>
          </p:cNvPr>
          <p:cNvSpPr>
            <a:spLocks noChangeShapeType="1"/>
          </p:cNvSpPr>
          <p:nvPr/>
        </p:nvSpPr>
        <p:spPr bwMode="auto">
          <a:xfrm flipH="1">
            <a:off x="895694" y="3690296"/>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54" name="Line 221">
            <a:extLst>
              <a:ext uri="{FF2B5EF4-FFF2-40B4-BE49-F238E27FC236}">
                <a16:creationId xmlns:a16="http://schemas.microsoft.com/office/drawing/2014/main" id="{7CC976AA-0E01-A170-66AA-1765E660BE02}"/>
              </a:ext>
            </a:extLst>
          </p:cNvPr>
          <p:cNvSpPr>
            <a:spLocks noChangeShapeType="1"/>
          </p:cNvSpPr>
          <p:nvPr/>
        </p:nvSpPr>
        <p:spPr bwMode="auto">
          <a:xfrm flipH="1">
            <a:off x="895694" y="3666769"/>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55" name="Line 222">
            <a:extLst>
              <a:ext uri="{FF2B5EF4-FFF2-40B4-BE49-F238E27FC236}">
                <a16:creationId xmlns:a16="http://schemas.microsoft.com/office/drawing/2014/main" id="{32DEF4F0-D245-31B3-983E-AC0FFBEAB5BF}"/>
              </a:ext>
            </a:extLst>
          </p:cNvPr>
          <p:cNvSpPr>
            <a:spLocks noChangeShapeType="1"/>
          </p:cNvSpPr>
          <p:nvPr/>
        </p:nvSpPr>
        <p:spPr bwMode="auto">
          <a:xfrm flipH="1">
            <a:off x="895694" y="3644113"/>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56" name="Line 223">
            <a:extLst>
              <a:ext uri="{FF2B5EF4-FFF2-40B4-BE49-F238E27FC236}">
                <a16:creationId xmlns:a16="http://schemas.microsoft.com/office/drawing/2014/main" id="{66824C80-AB32-C494-4278-0E4A109895CC}"/>
              </a:ext>
            </a:extLst>
          </p:cNvPr>
          <p:cNvSpPr>
            <a:spLocks noChangeShapeType="1"/>
          </p:cNvSpPr>
          <p:nvPr/>
        </p:nvSpPr>
        <p:spPr bwMode="auto">
          <a:xfrm flipH="1">
            <a:off x="895694" y="3597930"/>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59" name="Line 224">
            <a:extLst>
              <a:ext uri="{FF2B5EF4-FFF2-40B4-BE49-F238E27FC236}">
                <a16:creationId xmlns:a16="http://schemas.microsoft.com/office/drawing/2014/main" id="{0199B0E6-BA32-DED2-51DA-AAA999B3B771}"/>
              </a:ext>
            </a:extLst>
          </p:cNvPr>
          <p:cNvSpPr>
            <a:spLocks noChangeShapeType="1"/>
          </p:cNvSpPr>
          <p:nvPr/>
        </p:nvSpPr>
        <p:spPr bwMode="auto">
          <a:xfrm flipH="1">
            <a:off x="895694" y="3574403"/>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60" name="Line 225">
            <a:extLst>
              <a:ext uri="{FF2B5EF4-FFF2-40B4-BE49-F238E27FC236}">
                <a16:creationId xmlns:a16="http://schemas.microsoft.com/office/drawing/2014/main" id="{8B1CC313-E34E-C111-2E4B-4921EF750FA9}"/>
              </a:ext>
            </a:extLst>
          </p:cNvPr>
          <p:cNvSpPr>
            <a:spLocks noChangeShapeType="1"/>
          </p:cNvSpPr>
          <p:nvPr/>
        </p:nvSpPr>
        <p:spPr bwMode="auto">
          <a:xfrm flipH="1">
            <a:off x="895694" y="3550875"/>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61" name="Line 226">
            <a:extLst>
              <a:ext uri="{FF2B5EF4-FFF2-40B4-BE49-F238E27FC236}">
                <a16:creationId xmlns:a16="http://schemas.microsoft.com/office/drawing/2014/main" id="{1A1B3597-E42A-2FF7-BD9A-F9DFB63F5235}"/>
              </a:ext>
            </a:extLst>
          </p:cNvPr>
          <p:cNvSpPr>
            <a:spLocks noChangeShapeType="1"/>
          </p:cNvSpPr>
          <p:nvPr/>
        </p:nvSpPr>
        <p:spPr bwMode="auto">
          <a:xfrm flipH="1">
            <a:off x="895694" y="3528220"/>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62" name="Line 227">
            <a:extLst>
              <a:ext uri="{FF2B5EF4-FFF2-40B4-BE49-F238E27FC236}">
                <a16:creationId xmlns:a16="http://schemas.microsoft.com/office/drawing/2014/main" id="{06FC41B8-FBFB-FC07-5862-BB11244FC509}"/>
              </a:ext>
            </a:extLst>
          </p:cNvPr>
          <p:cNvSpPr>
            <a:spLocks noChangeShapeType="1"/>
          </p:cNvSpPr>
          <p:nvPr/>
        </p:nvSpPr>
        <p:spPr bwMode="auto">
          <a:xfrm flipH="1">
            <a:off x="895694" y="3482036"/>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63" name="Line 228">
            <a:extLst>
              <a:ext uri="{FF2B5EF4-FFF2-40B4-BE49-F238E27FC236}">
                <a16:creationId xmlns:a16="http://schemas.microsoft.com/office/drawing/2014/main" id="{B89034EF-0D82-66E2-A229-BD3D56484356}"/>
              </a:ext>
            </a:extLst>
          </p:cNvPr>
          <p:cNvSpPr>
            <a:spLocks noChangeShapeType="1"/>
          </p:cNvSpPr>
          <p:nvPr/>
        </p:nvSpPr>
        <p:spPr bwMode="auto">
          <a:xfrm flipH="1">
            <a:off x="895694" y="3458509"/>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64" name="Line 229">
            <a:extLst>
              <a:ext uri="{FF2B5EF4-FFF2-40B4-BE49-F238E27FC236}">
                <a16:creationId xmlns:a16="http://schemas.microsoft.com/office/drawing/2014/main" id="{86414CBC-7A3E-3CA4-AF03-F300B7B33B98}"/>
              </a:ext>
            </a:extLst>
          </p:cNvPr>
          <p:cNvSpPr>
            <a:spLocks noChangeShapeType="1"/>
          </p:cNvSpPr>
          <p:nvPr/>
        </p:nvSpPr>
        <p:spPr bwMode="auto">
          <a:xfrm flipH="1">
            <a:off x="895694" y="3434982"/>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65" name="Line 230">
            <a:extLst>
              <a:ext uri="{FF2B5EF4-FFF2-40B4-BE49-F238E27FC236}">
                <a16:creationId xmlns:a16="http://schemas.microsoft.com/office/drawing/2014/main" id="{50550286-A270-77FB-51B2-730997D82B7C}"/>
              </a:ext>
            </a:extLst>
          </p:cNvPr>
          <p:cNvSpPr>
            <a:spLocks noChangeShapeType="1"/>
          </p:cNvSpPr>
          <p:nvPr/>
        </p:nvSpPr>
        <p:spPr bwMode="auto">
          <a:xfrm flipH="1">
            <a:off x="895694" y="3412326"/>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66" name="Line 231">
            <a:extLst>
              <a:ext uri="{FF2B5EF4-FFF2-40B4-BE49-F238E27FC236}">
                <a16:creationId xmlns:a16="http://schemas.microsoft.com/office/drawing/2014/main" id="{809440CB-70F8-54E0-0688-F017001B64B6}"/>
              </a:ext>
            </a:extLst>
          </p:cNvPr>
          <p:cNvSpPr>
            <a:spLocks noChangeShapeType="1"/>
          </p:cNvSpPr>
          <p:nvPr/>
        </p:nvSpPr>
        <p:spPr bwMode="auto">
          <a:xfrm flipH="1">
            <a:off x="895694" y="3366143"/>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67" name="Line 232">
            <a:extLst>
              <a:ext uri="{FF2B5EF4-FFF2-40B4-BE49-F238E27FC236}">
                <a16:creationId xmlns:a16="http://schemas.microsoft.com/office/drawing/2014/main" id="{39D7919F-A805-0815-F8C5-469F9E355D6B}"/>
              </a:ext>
            </a:extLst>
          </p:cNvPr>
          <p:cNvSpPr>
            <a:spLocks noChangeShapeType="1"/>
          </p:cNvSpPr>
          <p:nvPr/>
        </p:nvSpPr>
        <p:spPr bwMode="auto">
          <a:xfrm flipH="1">
            <a:off x="895694" y="3342615"/>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68" name="Line 233">
            <a:extLst>
              <a:ext uri="{FF2B5EF4-FFF2-40B4-BE49-F238E27FC236}">
                <a16:creationId xmlns:a16="http://schemas.microsoft.com/office/drawing/2014/main" id="{168B2CBE-CA4D-9200-EF61-49AE0C90B50B}"/>
              </a:ext>
            </a:extLst>
          </p:cNvPr>
          <p:cNvSpPr>
            <a:spLocks noChangeShapeType="1"/>
          </p:cNvSpPr>
          <p:nvPr/>
        </p:nvSpPr>
        <p:spPr bwMode="auto">
          <a:xfrm flipH="1">
            <a:off x="895694" y="3319088"/>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69" name="Line 234">
            <a:extLst>
              <a:ext uri="{FF2B5EF4-FFF2-40B4-BE49-F238E27FC236}">
                <a16:creationId xmlns:a16="http://schemas.microsoft.com/office/drawing/2014/main" id="{91A9EC38-4433-37E7-37A4-E983B5E4E5E3}"/>
              </a:ext>
            </a:extLst>
          </p:cNvPr>
          <p:cNvSpPr>
            <a:spLocks noChangeShapeType="1"/>
          </p:cNvSpPr>
          <p:nvPr/>
        </p:nvSpPr>
        <p:spPr bwMode="auto">
          <a:xfrm flipH="1">
            <a:off x="895694" y="3296432"/>
            <a:ext cx="300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70" name="Line 235">
            <a:extLst>
              <a:ext uri="{FF2B5EF4-FFF2-40B4-BE49-F238E27FC236}">
                <a16:creationId xmlns:a16="http://schemas.microsoft.com/office/drawing/2014/main" id="{1D08F32D-40AA-D19C-9EFE-9BC84CB96A2C}"/>
              </a:ext>
            </a:extLst>
          </p:cNvPr>
          <p:cNvSpPr>
            <a:spLocks noChangeShapeType="1"/>
          </p:cNvSpPr>
          <p:nvPr/>
        </p:nvSpPr>
        <p:spPr bwMode="auto">
          <a:xfrm flipH="1">
            <a:off x="882053" y="5600364"/>
            <a:ext cx="4365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71" name="Rectangle 236">
            <a:extLst>
              <a:ext uri="{FF2B5EF4-FFF2-40B4-BE49-F238E27FC236}">
                <a16:creationId xmlns:a16="http://schemas.microsoft.com/office/drawing/2014/main" id="{BB1AF498-3D5C-E39D-6D6E-3A40C72C6DF9}"/>
              </a:ext>
            </a:extLst>
          </p:cNvPr>
          <p:cNvSpPr>
            <a:spLocks noChangeArrowheads="1"/>
          </p:cNvSpPr>
          <p:nvPr/>
        </p:nvSpPr>
        <p:spPr bwMode="auto">
          <a:xfrm>
            <a:off x="742909" y="5533267"/>
            <a:ext cx="68208" cy="14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Arial" panose="020B0604020202020204" pitchFamily="34" charset="0"/>
              </a:rPr>
              <a:t>0</a:t>
            </a:r>
            <a:endParaRPr kumimoji="0" lang="ja-JP" altLang="ja-JP" sz="1000" b="0" i="0" u="none" strike="noStrike" cap="none" normalizeH="0" baseline="0">
              <a:ln>
                <a:noFill/>
              </a:ln>
              <a:solidFill>
                <a:schemeClr val="tx1"/>
              </a:solidFill>
              <a:effectLst/>
              <a:latin typeface="Arial" panose="020B0604020202020204" pitchFamily="34" charset="0"/>
            </a:endParaRPr>
          </a:p>
        </p:txBody>
      </p:sp>
      <p:sp>
        <p:nvSpPr>
          <p:cNvPr id="572" name="Line 237">
            <a:extLst>
              <a:ext uri="{FF2B5EF4-FFF2-40B4-BE49-F238E27FC236}">
                <a16:creationId xmlns:a16="http://schemas.microsoft.com/office/drawing/2014/main" id="{7EB82ECF-8E9B-FB6B-3E5D-5B10C704FC37}"/>
              </a:ext>
            </a:extLst>
          </p:cNvPr>
          <p:cNvSpPr>
            <a:spLocks noChangeShapeType="1"/>
          </p:cNvSpPr>
          <p:nvPr/>
        </p:nvSpPr>
        <p:spPr bwMode="auto">
          <a:xfrm flipH="1">
            <a:off x="882053" y="5484470"/>
            <a:ext cx="4365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74" name="Line 239">
            <a:extLst>
              <a:ext uri="{FF2B5EF4-FFF2-40B4-BE49-F238E27FC236}">
                <a16:creationId xmlns:a16="http://schemas.microsoft.com/office/drawing/2014/main" id="{F18E34B1-1AC9-0FAB-8485-3B46169A213E}"/>
              </a:ext>
            </a:extLst>
          </p:cNvPr>
          <p:cNvSpPr>
            <a:spLocks noChangeShapeType="1"/>
          </p:cNvSpPr>
          <p:nvPr/>
        </p:nvSpPr>
        <p:spPr bwMode="auto">
          <a:xfrm flipH="1">
            <a:off x="882053" y="5368576"/>
            <a:ext cx="4365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75" name="Rectangle 240">
            <a:extLst>
              <a:ext uri="{FF2B5EF4-FFF2-40B4-BE49-F238E27FC236}">
                <a16:creationId xmlns:a16="http://schemas.microsoft.com/office/drawing/2014/main" id="{AADA2E7C-C1DD-EF70-DCFC-8E5620E12E6C}"/>
              </a:ext>
            </a:extLst>
          </p:cNvPr>
          <p:cNvSpPr>
            <a:spLocks noChangeArrowheads="1"/>
          </p:cNvSpPr>
          <p:nvPr/>
        </p:nvSpPr>
        <p:spPr bwMode="auto">
          <a:xfrm>
            <a:off x="706077" y="5301480"/>
            <a:ext cx="137780" cy="14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Arial" panose="020B0604020202020204" pitchFamily="34" charset="0"/>
              </a:rPr>
              <a:t>10</a:t>
            </a:r>
            <a:endParaRPr kumimoji="0" lang="ja-JP" altLang="ja-JP" sz="1000" b="0" i="0" u="none" strike="noStrike" cap="none" normalizeH="0" baseline="0">
              <a:ln>
                <a:noFill/>
              </a:ln>
              <a:solidFill>
                <a:schemeClr val="tx1"/>
              </a:solidFill>
              <a:effectLst/>
              <a:latin typeface="Arial" panose="020B0604020202020204" pitchFamily="34" charset="0"/>
            </a:endParaRPr>
          </a:p>
        </p:txBody>
      </p:sp>
      <p:sp>
        <p:nvSpPr>
          <p:cNvPr id="383" name="Line 241">
            <a:extLst>
              <a:ext uri="{FF2B5EF4-FFF2-40B4-BE49-F238E27FC236}">
                <a16:creationId xmlns:a16="http://schemas.microsoft.com/office/drawing/2014/main" id="{D7AD42A9-FD18-ABFC-4B96-DE6A039349C3}"/>
              </a:ext>
            </a:extLst>
          </p:cNvPr>
          <p:cNvSpPr>
            <a:spLocks noChangeShapeType="1"/>
          </p:cNvSpPr>
          <p:nvPr/>
        </p:nvSpPr>
        <p:spPr bwMode="auto">
          <a:xfrm flipH="1">
            <a:off x="882053" y="5252683"/>
            <a:ext cx="4365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85" name="Line 243">
            <a:extLst>
              <a:ext uri="{FF2B5EF4-FFF2-40B4-BE49-F238E27FC236}">
                <a16:creationId xmlns:a16="http://schemas.microsoft.com/office/drawing/2014/main" id="{CB10FA78-38D2-9220-28B5-2B93697766FB}"/>
              </a:ext>
            </a:extLst>
          </p:cNvPr>
          <p:cNvSpPr>
            <a:spLocks noChangeShapeType="1"/>
          </p:cNvSpPr>
          <p:nvPr/>
        </p:nvSpPr>
        <p:spPr bwMode="auto">
          <a:xfrm flipH="1">
            <a:off x="882053" y="5134175"/>
            <a:ext cx="4365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88" name="Rectangle 244">
            <a:extLst>
              <a:ext uri="{FF2B5EF4-FFF2-40B4-BE49-F238E27FC236}">
                <a16:creationId xmlns:a16="http://schemas.microsoft.com/office/drawing/2014/main" id="{60982479-183E-38EB-BEF3-CB7E54E7A6B2}"/>
              </a:ext>
            </a:extLst>
          </p:cNvPr>
          <p:cNvSpPr>
            <a:spLocks noChangeArrowheads="1"/>
          </p:cNvSpPr>
          <p:nvPr/>
        </p:nvSpPr>
        <p:spPr bwMode="auto">
          <a:xfrm>
            <a:off x="706077" y="5067078"/>
            <a:ext cx="137780" cy="14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Arial" panose="020B0604020202020204" pitchFamily="34" charset="0"/>
              </a:rPr>
              <a:t>20</a:t>
            </a:r>
            <a:endParaRPr kumimoji="0" lang="ja-JP" altLang="ja-JP" sz="1000" b="0" i="0" u="none" strike="noStrike" cap="none" normalizeH="0" baseline="0" dirty="0">
              <a:ln>
                <a:noFill/>
              </a:ln>
              <a:solidFill>
                <a:schemeClr val="tx1"/>
              </a:solidFill>
              <a:effectLst/>
              <a:latin typeface="Arial" panose="020B0604020202020204" pitchFamily="34" charset="0"/>
            </a:endParaRPr>
          </a:p>
        </p:txBody>
      </p:sp>
      <p:sp>
        <p:nvSpPr>
          <p:cNvPr id="389" name="Line 245">
            <a:extLst>
              <a:ext uri="{FF2B5EF4-FFF2-40B4-BE49-F238E27FC236}">
                <a16:creationId xmlns:a16="http://schemas.microsoft.com/office/drawing/2014/main" id="{4DE41390-DD4E-5E09-5C78-58FB2D3AB51A}"/>
              </a:ext>
            </a:extLst>
          </p:cNvPr>
          <p:cNvSpPr>
            <a:spLocks noChangeShapeType="1"/>
          </p:cNvSpPr>
          <p:nvPr/>
        </p:nvSpPr>
        <p:spPr bwMode="auto">
          <a:xfrm flipH="1">
            <a:off x="882053" y="5018281"/>
            <a:ext cx="4365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92" name="Line 247">
            <a:extLst>
              <a:ext uri="{FF2B5EF4-FFF2-40B4-BE49-F238E27FC236}">
                <a16:creationId xmlns:a16="http://schemas.microsoft.com/office/drawing/2014/main" id="{DD1D58B5-7488-14A8-9F39-C4A4C9726D99}"/>
              </a:ext>
            </a:extLst>
          </p:cNvPr>
          <p:cNvSpPr>
            <a:spLocks noChangeShapeType="1"/>
          </p:cNvSpPr>
          <p:nvPr/>
        </p:nvSpPr>
        <p:spPr bwMode="auto">
          <a:xfrm flipH="1">
            <a:off x="882053" y="4902387"/>
            <a:ext cx="4365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95" name="Rectangle 248">
            <a:extLst>
              <a:ext uri="{FF2B5EF4-FFF2-40B4-BE49-F238E27FC236}">
                <a16:creationId xmlns:a16="http://schemas.microsoft.com/office/drawing/2014/main" id="{68F0126B-8D7D-AE33-BE63-A421A7D176FD}"/>
              </a:ext>
            </a:extLst>
          </p:cNvPr>
          <p:cNvSpPr>
            <a:spLocks noChangeArrowheads="1"/>
          </p:cNvSpPr>
          <p:nvPr/>
        </p:nvSpPr>
        <p:spPr bwMode="auto">
          <a:xfrm>
            <a:off x="706077" y="4835291"/>
            <a:ext cx="137780" cy="14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Arial" panose="020B0604020202020204" pitchFamily="34" charset="0"/>
              </a:rPr>
              <a:t>30</a:t>
            </a:r>
            <a:endParaRPr kumimoji="0" lang="ja-JP" altLang="ja-JP" sz="1000" b="0" i="0" u="none" strike="noStrike" cap="none" normalizeH="0" baseline="0">
              <a:ln>
                <a:noFill/>
              </a:ln>
              <a:solidFill>
                <a:schemeClr val="tx1"/>
              </a:solidFill>
              <a:effectLst/>
              <a:latin typeface="Arial" panose="020B0604020202020204" pitchFamily="34" charset="0"/>
            </a:endParaRPr>
          </a:p>
        </p:txBody>
      </p:sp>
      <p:sp>
        <p:nvSpPr>
          <p:cNvPr id="396" name="Line 249">
            <a:extLst>
              <a:ext uri="{FF2B5EF4-FFF2-40B4-BE49-F238E27FC236}">
                <a16:creationId xmlns:a16="http://schemas.microsoft.com/office/drawing/2014/main" id="{9D624ADB-3C18-DF0D-9C69-1C0FFF9546CC}"/>
              </a:ext>
            </a:extLst>
          </p:cNvPr>
          <p:cNvSpPr>
            <a:spLocks noChangeShapeType="1"/>
          </p:cNvSpPr>
          <p:nvPr/>
        </p:nvSpPr>
        <p:spPr bwMode="auto">
          <a:xfrm flipH="1">
            <a:off x="882053" y="4786494"/>
            <a:ext cx="4365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99" name="Line 251">
            <a:extLst>
              <a:ext uri="{FF2B5EF4-FFF2-40B4-BE49-F238E27FC236}">
                <a16:creationId xmlns:a16="http://schemas.microsoft.com/office/drawing/2014/main" id="{7D873A64-009D-F7FC-119F-A1574899EB80}"/>
              </a:ext>
            </a:extLst>
          </p:cNvPr>
          <p:cNvSpPr>
            <a:spLocks noChangeShapeType="1"/>
          </p:cNvSpPr>
          <p:nvPr/>
        </p:nvSpPr>
        <p:spPr bwMode="auto">
          <a:xfrm flipH="1">
            <a:off x="882053" y="4668857"/>
            <a:ext cx="4365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00" name="Rectangle 252">
            <a:extLst>
              <a:ext uri="{FF2B5EF4-FFF2-40B4-BE49-F238E27FC236}">
                <a16:creationId xmlns:a16="http://schemas.microsoft.com/office/drawing/2014/main" id="{C7C00A59-91AC-1FF7-8AC3-CD439FDA3CD4}"/>
              </a:ext>
            </a:extLst>
          </p:cNvPr>
          <p:cNvSpPr>
            <a:spLocks noChangeArrowheads="1"/>
          </p:cNvSpPr>
          <p:nvPr/>
        </p:nvSpPr>
        <p:spPr bwMode="auto">
          <a:xfrm>
            <a:off x="706077" y="4601761"/>
            <a:ext cx="137780" cy="14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Arial" panose="020B0604020202020204" pitchFamily="34" charset="0"/>
              </a:rPr>
              <a:t>40</a:t>
            </a:r>
            <a:endParaRPr kumimoji="0" lang="ja-JP" altLang="ja-JP" sz="1000" b="0" i="0" u="none" strike="noStrike" cap="none" normalizeH="0" baseline="0">
              <a:ln>
                <a:noFill/>
              </a:ln>
              <a:solidFill>
                <a:schemeClr val="tx1"/>
              </a:solidFill>
              <a:effectLst/>
              <a:latin typeface="Arial" panose="020B0604020202020204" pitchFamily="34" charset="0"/>
            </a:endParaRPr>
          </a:p>
        </p:txBody>
      </p:sp>
      <p:sp>
        <p:nvSpPr>
          <p:cNvPr id="576" name="Line 253">
            <a:extLst>
              <a:ext uri="{FF2B5EF4-FFF2-40B4-BE49-F238E27FC236}">
                <a16:creationId xmlns:a16="http://schemas.microsoft.com/office/drawing/2014/main" id="{0EB1F1B4-F74E-E60C-DE88-8BBC6480BED2}"/>
              </a:ext>
            </a:extLst>
          </p:cNvPr>
          <p:cNvSpPr>
            <a:spLocks noChangeShapeType="1"/>
          </p:cNvSpPr>
          <p:nvPr/>
        </p:nvSpPr>
        <p:spPr bwMode="auto">
          <a:xfrm flipH="1">
            <a:off x="882053" y="4552964"/>
            <a:ext cx="4365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78" name="Line 255">
            <a:extLst>
              <a:ext uri="{FF2B5EF4-FFF2-40B4-BE49-F238E27FC236}">
                <a16:creationId xmlns:a16="http://schemas.microsoft.com/office/drawing/2014/main" id="{A253A4BD-F57F-720F-CC53-ACE96FD66243}"/>
              </a:ext>
            </a:extLst>
          </p:cNvPr>
          <p:cNvSpPr>
            <a:spLocks noChangeShapeType="1"/>
          </p:cNvSpPr>
          <p:nvPr/>
        </p:nvSpPr>
        <p:spPr bwMode="auto">
          <a:xfrm flipH="1">
            <a:off x="882053" y="4436199"/>
            <a:ext cx="4365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79" name="Rectangle 256">
            <a:extLst>
              <a:ext uri="{FF2B5EF4-FFF2-40B4-BE49-F238E27FC236}">
                <a16:creationId xmlns:a16="http://schemas.microsoft.com/office/drawing/2014/main" id="{FF0DB2D0-12D1-2F90-8A38-2CBE02F7FD1E}"/>
              </a:ext>
            </a:extLst>
          </p:cNvPr>
          <p:cNvSpPr>
            <a:spLocks noChangeArrowheads="1"/>
          </p:cNvSpPr>
          <p:nvPr/>
        </p:nvSpPr>
        <p:spPr bwMode="auto">
          <a:xfrm>
            <a:off x="706077" y="4369102"/>
            <a:ext cx="137780" cy="14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Arial" panose="020B0604020202020204" pitchFamily="34" charset="0"/>
              </a:rPr>
              <a:t>50</a:t>
            </a:r>
            <a:endParaRPr kumimoji="0" lang="ja-JP" altLang="ja-JP" sz="1000" b="0" i="0" u="none" strike="noStrike" cap="none" normalizeH="0" baseline="0">
              <a:ln>
                <a:noFill/>
              </a:ln>
              <a:solidFill>
                <a:schemeClr val="tx1"/>
              </a:solidFill>
              <a:effectLst/>
              <a:latin typeface="Arial" panose="020B0604020202020204" pitchFamily="34" charset="0"/>
            </a:endParaRPr>
          </a:p>
        </p:txBody>
      </p:sp>
      <p:sp>
        <p:nvSpPr>
          <p:cNvPr id="580" name="Line 257">
            <a:extLst>
              <a:ext uri="{FF2B5EF4-FFF2-40B4-BE49-F238E27FC236}">
                <a16:creationId xmlns:a16="http://schemas.microsoft.com/office/drawing/2014/main" id="{41562030-3D6C-3AB5-6381-788516945B01}"/>
              </a:ext>
            </a:extLst>
          </p:cNvPr>
          <p:cNvSpPr>
            <a:spLocks noChangeShapeType="1"/>
          </p:cNvSpPr>
          <p:nvPr/>
        </p:nvSpPr>
        <p:spPr bwMode="auto">
          <a:xfrm flipH="1">
            <a:off x="882053" y="4320305"/>
            <a:ext cx="4365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82" name="Line 259">
            <a:extLst>
              <a:ext uri="{FF2B5EF4-FFF2-40B4-BE49-F238E27FC236}">
                <a16:creationId xmlns:a16="http://schemas.microsoft.com/office/drawing/2014/main" id="{7246D7D6-AEFE-7895-9897-FC1A1CAF1D1B}"/>
              </a:ext>
            </a:extLst>
          </p:cNvPr>
          <p:cNvSpPr>
            <a:spLocks noChangeShapeType="1"/>
          </p:cNvSpPr>
          <p:nvPr/>
        </p:nvSpPr>
        <p:spPr bwMode="auto">
          <a:xfrm flipH="1">
            <a:off x="882053" y="4202668"/>
            <a:ext cx="4365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83" name="Rectangle 260">
            <a:extLst>
              <a:ext uri="{FF2B5EF4-FFF2-40B4-BE49-F238E27FC236}">
                <a16:creationId xmlns:a16="http://schemas.microsoft.com/office/drawing/2014/main" id="{C62160B5-D930-93D8-95F4-18F3B56594EF}"/>
              </a:ext>
            </a:extLst>
          </p:cNvPr>
          <p:cNvSpPr>
            <a:spLocks noChangeArrowheads="1"/>
          </p:cNvSpPr>
          <p:nvPr/>
        </p:nvSpPr>
        <p:spPr bwMode="auto">
          <a:xfrm>
            <a:off x="706077" y="4135572"/>
            <a:ext cx="137780" cy="14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Arial" panose="020B0604020202020204" pitchFamily="34" charset="0"/>
              </a:rPr>
              <a:t>60</a:t>
            </a:r>
            <a:endParaRPr kumimoji="0" lang="ja-JP" altLang="ja-JP" sz="1000" b="0" i="0" u="none" strike="noStrike" cap="none" normalizeH="0" baseline="0">
              <a:ln>
                <a:noFill/>
              </a:ln>
              <a:solidFill>
                <a:schemeClr val="tx1"/>
              </a:solidFill>
              <a:effectLst/>
              <a:latin typeface="Arial" panose="020B0604020202020204" pitchFamily="34" charset="0"/>
            </a:endParaRPr>
          </a:p>
        </p:txBody>
      </p:sp>
      <p:sp>
        <p:nvSpPr>
          <p:cNvPr id="584" name="Line 261">
            <a:extLst>
              <a:ext uri="{FF2B5EF4-FFF2-40B4-BE49-F238E27FC236}">
                <a16:creationId xmlns:a16="http://schemas.microsoft.com/office/drawing/2014/main" id="{93A98A12-3E21-B319-5AF6-AA4DE25BC5DB}"/>
              </a:ext>
            </a:extLst>
          </p:cNvPr>
          <p:cNvSpPr>
            <a:spLocks noChangeShapeType="1"/>
          </p:cNvSpPr>
          <p:nvPr/>
        </p:nvSpPr>
        <p:spPr bwMode="auto">
          <a:xfrm flipH="1">
            <a:off x="882053" y="4086775"/>
            <a:ext cx="4365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86" name="Line 263">
            <a:extLst>
              <a:ext uri="{FF2B5EF4-FFF2-40B4-BE49-F238E27FC236}">
                <a16:creationId xmlns:a16="http://schemas.microsoft.com/office/drawing/2014/main" id="{8DB4CE9A-1874-816C-62F4-AE589AFAF33D}"/>
              </a:ext>
            </a:extLst>
          </p:cNvPr>
          <p:cNvSpPr>
            <a:spLocks noChangeShapeType="1"/>
          </p:cNvSpPr>
          <p:nvPr/>
        </p:nvSpPr>
        <p:spPr bwMode="auto">
          <a:xfrm flipH="1">
            <a:off x="882053" y="3970881"/>
            <a:ext cx="4365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87" name="Rectangle 264">
            <a:extLst>
              <a:ext uri="{FF2B5EF4-FFF2-40B4-BE49-F238E27FC236}">
                <a16:creationId xmlns:a16="http://schemas.microsoft.com/office/drawing/2014/main" id="{00B5FBFC-1569-6D50-0DF7-C6026BE4B8CB}"/>
              </a:ext>
            </a:extLst>
          </p:cNvPr>
          <p:cNvSpPr>
            <a:spLocks noChangeArrowheads="1"/>
          </p:cNvSpPr>
          <p:nvPr/>
        </p:nvSpPr>
        <p:spPr bwMode="auto">
          <a:xfrm>
            <a:off x="706077" y="3903785"/>
            <a:ext cx="137780" cy="14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Arial" panose="020B0604020202020204" pitchFamily="34" charset="0"/>
              </a:rPr>
              <a:t>70</a:t>
            </a:r>
            <a:endParaRPr kumimoji="0" lang="ja-JP" altLang="ja-JP" sz="1000" b="0" i="0" u="none" strike="noStrike" cap="none" normalizeH="0" baseline="0">
              <a:ln>
                <a:noFill/>
              </a:ln>
              <a:solidFill>
                <a:schemeClr val="tx1"/>
              </a:solidFill>
              <a:effectLst/>
              <a:latin typeface="Arial" panose="020B0604020202020204" pitchFamily="34" charset="0"/>
            </a:endParaRPr>
          </a:p>
        </p:txBody>
      </p:sp>
      <p:sp>
        <p:nvSpPr>
          <p:cNvPr id="588" name="Line 265">
            <a:extLst>
              <a:ext uri="{FF2B5EF4-FFF2-40B4-BE49-F238E27FC236}">
                <a16:creationId xmlns:a16="http://schemas.microsoft.com/office/drawing/2014/main" id="{157462D1-5F49-6680-422E-C01B065D452A}"/>
              </a:ext>
            </a:extLst>
          </p:cNvPr>
          <p:cNvSpPr>
            <a:spLocks noChangeShapeType="1"/>
          </p:cNvSpPr>
          <p:nvPr/>
        </p:nvSpPr>
        <p:spPr bwMode="auto">
          <a:xfrm flipH="1">
            <a:off x="882053" y="3854987"/>
            <a:ext cx="4365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90" name="Line 267">
            <a:extLst>
              <a:ext uri="{FF2B5EF4-FFF2-40B4-BE49-F238E27FC236}">
                <a16:creationId xmlns:a16="http://schemas.microsoft.com/office/drawing/2014/main" id="{B1AA658F-4EF8-C91D-DFE1-3E9E4B506C9A}"/>
              </a:ext>
            </a:extLst>
          </p:cNvPr>
          <p:cNvSpPr>
            <a:spLocks noChangeShapeType="1"/>
          </p:cNvSpPr>
          <p:nvPr/>
        </p:nvSpPr>
        <p:spPr bwMode="auto">
          <a:xfrm flipH="1">
            <a:off x="882053" y="3736480"/>
            <a:ext cx="4365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91" name="Rectangle 268">
            <a:extLst>
              <a:ext uri="{FF2B5EF4-FFF2-40B4-BE49-F238E27FC236}">
                <a16:creationId xmlns:a16="http://schemas.microsoft.com/office/drawing/2014/main" id="{1E0CDE76-5D10-6D55-BBAE-6D6A8A2D36D8}"/>
              </a:ext>
            </a:extLst>
          </p:cNvPr>
          <p:cNvSpPr>
            <a:spLocks noChangeArrowheads="1"/>
          </p:cNvSpPr>
          <p:nvPr/>
        </p:nvSpPr>
        <p:spPr bwMode="auto">
          <a:xfrm>
            <a:off x="706077" y="3669383"/>
            <a:ext cx="137780" cy="14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Arial" panose="020B0604020202020204" pitchFamily="34" charset="0"/>
              </a:rPr>
              <a:t>80</a:t>
            </a:r>
            <a:endParaRPr kumimoji="0" lang="ja-JP" altLang="ja-JP" sz="1000" b="0" i="0" u="none" strike="noStrike" cap="none" normalizeH="0" baseline="0" dirty="0">
              <a:ln>
                <a:noFill/>
              </a:ln>
              <a:solidFill>
                <a:schemeClr val="tx1"/>
              </a:solidFill>
              <a:effectLst/>
              <a:latin typeface="Arial" panose="020B0604020202020204" pitchFamily="34" charset="0"/>
            </a:endParaRPr>
          </a:p>
        </p:txBody>
      </p:sp>
      <p:sp>
        <p:nvSpPr>
          <p:cNvPr id="592" name="Line 269">
            <a:extLst>
              <a:ext uri="{FF2B5EF4-FFF2-40B4-BE49-F238E27FC236}">
                <a16:creationId xmlns:a16="http://schemas.microsoft.com/office/drawing/2014/main" id="{EA18A156-2856-78C2-6B4B-F3116E5B34B5}"/>
              </a:ext>
            </a:extLst>
          </p:cNvPr>
          <p:cNvSpPr>
            <a:spLocks noChangeShapeType="1"/>
          </p:cNvSpPr>
          <p:nvPr/>
        </p:nvSpPr>
        <p:spPr bwMode="auto">
          <a:xfrm flipH="1">
            <a:off x="882053" y="3620586"/>
            <a:ext cx="4365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94" name="Line 271">
            <a:extLst>
              <a:ext uri="{FF2B5EF4-FFF2-40B4-BE49-F238E27FC236}">
                <a16:creationId xmlns:a16="http://schemas.microsoft.com/office/drawing/2014/main" id="{F5E75E0C-AFAA-E5A4-6B4D-2F48293F52D9}"/>
              </a:ext>
            </a:extLst>
          </p:cNvPr>
          <p:cNvSpPr>
            <a:spLocks noChangeShapeType="1"/>
          </p:cNvSpPr>
          <p:nvPr/>
        </p:nvSpPr>
        <p:spPr bwMode="auto">
          <a:xfrm flipH="1">
            <a:off x="882053" y="3504692"/>
            <a:ext cx="4365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95" name="Rectangle 272">
            <a:extLst>
              <a:ext uri="{FF2B5EF4-FFF2-40B4-BE49-F238E27FC236}">
                <a16:creationId xmlns:a16="http://schemas.microsoft.com/office/drawing/2014/main" id="{F01B5B69-763A-51B9-D624-0497CA145DA1}"/>
              </a:ext>
            </a:extLst>
          </p:cNvPr>
          <p:cNvSpPr>
            <a:spLocks noChangeArrowheads="1"/>
          </p:cNvSpPr>
          <p:nvPr/>
        </p:nvSpPr>
        <p:spPr bwMode="auto">
          <a:xfrm>
            <a:off x="706077" y="3437596"/>
            <a:ext cx="137780" cy="14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Arial" panose="020B0604020202020204" pitchFamily="34" charset="0"/>
              </a:rPr>
              <a:t>90</a:t>
            </a:r>
            <a:endParaRPr kumimoji="0" lang="ja-JP" altLang="ja-JP" sz="1000" b="0" i="0" u="none" strike="noStrike" cap="none" normalizeH="0" baseline="0">
              <a:ln>
                <a:noFill/>
              </a:ln>
              <a:solidFill>
                <a:schemeClr val="tx1"/>
              </a:solidFill>
              <a:effectLst/>
              <a:latin typeface="Arial" panose="020B0604020202020204" pitchFamily="34" charset="0"/>
            </a:endParaRPr>
          </a:p>
        </p:txBody>
      </p:sp>
      <p:sp>
        <p:nvSpPr>
          <p:cNvPr id="596" name="Line 273">
            <a:extLst>
              <a:ext uri="{FF2B5EF4-FFF2-40B4-BE49-F238E27FC236}">
                <a16:creationId xmlns:a16="http://schemas.microsoft.com/office/drawing/2014/main" id="{1C2D89C6-9E43-2A38-485C-8A7A45B2815C}"/>
              </a:ext>
            </a:extLst>
          </p:cNvPr>
          <p:cNvSpPr>
            <a:spLocks noChangeShapeType="1"/>
          </p:cNvSpPr>
          <p:nvPr/>
        </p:nvSpPr>
        <p:spPr bwMode="auto">
          <a:xfrm flipH="1">
            <a:off x="882053" y="3388799"/>
            <a:ext cx="4365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98" name="Line 275">
            <a:extLst>
              <a:ext uri="{FF2B5EF4-FFF2-40B4-BE49-F238E27FC236}">
                <a16:creationId xmlns:a16="http://schemas.microsoft.com/office/drawing/2014/main" id="{7B086EF5-8772-1082-B6EB-F4C69A917687}"/>
              </a:ext>
            </a:extLst>
          </p:cNvPr>
          <p:cNvSpPr>
            <a:spLocks noChangeShapeType="1"/>
          </p:cNvSpPr>
          <p:nvPr/>
        </p:nvSpPr>
        <p:spPr bwMode="auto">
          <a:xfrm flipH="1">
            <a:off x="882053" y="3271162"/>
            <a:ext cx="4365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99" name="Rectangle 276">
            <a:extLst>
              <a:ext uri="{FF2B5EF4-FFF2-40B4-BE49-F238E27FC236}">
                <a16:creationId xmlns:a16="http://schemas.microsoft.com/office/drawing/2014/main" id="{319074BC-383D-6661-F482-93B7B3BE38C8}"/>
              </a:ext>
            </a:extLst>
          </p:cNvPr>
          <p:cNvSpPr>
            <a:spLocks noChangeArrowheads="1"/>
          </p:cNvSpPr>
          <p:nvPr/>
        </p:nvSpPr>
        <p:spPr bwMode="auto">
          <a:xfrm>
            <a:off x="669244" y="3204066"/>
            <a:ext cx="205988" cy="14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Arial" panose="020B0604020202020204" pitchFamily="34" charset="0"/>
              </a:rPr>
              <a:t>100</a:t>
            </a:r>
            <a:endParaRPr kumimoji="0" lang="ja-JP" altLang="ja-JP" sz="1000" b="0" i="0" u="none" strike="noStrike" cap="none" normalizeH="0" baseline="0" dirty="0">
              <a:ln>
                <a:noFill/>
              </a:ln>
              <a:solidFill>
                <a:schemeClr val="tx1"/>
              </a:solidFill>
              <a:effectLst/>
              <a:latin typeface="Arial" panose="020B0604020202020204" pitchFamily="34" charset="0"/>
            </a:endParaRPr>
          </a:p>
        </p:txBody>
      </p:sp>
      <p:sp>
        <p:nvSpPr>
          <p:cNvPr id="601" name="Freeform 278">
            <a:extLst>
              <a:ext uri="{FF2B5EF4-FFF2-40B4-BE49-F238E27FC236}">
                <a16:creationId xmlns:a16="http://schemas.microsoft.com/office/drawing/2014/main" id="{C4872B60-7958-F4F5-6F7F-4BBBC35DF689}"/>
              </a:ext>
            </a:extLst>
          </p:cNvPr>
          <p:cNvSpPr>
            <a:spLocks/>
          </p:cNvSpPr>
          <p:nvPr/>
        </p:nvSpPr>
        <p:spPr bwMode="auto">
          <a:xfrm>
            <a:off x="925706" y="3271162"/>
            <a:ext cx="7471493" cy="2329202"/>
          </a:xfrm>
          <a:custGeom>
            <a:avLst/>
            <a:gdLst>
              <a:gd name="T0" fmla="*/ 34 w 2265"/>
              <a:gd name="T1" fmla="*/ 1105 h 1105"/>
              <a:gd name="T2" fmla="*/ 68 w 2265"/>
              <a:gd name="T3" fmla="*/ 1105 h 1105"/>
              <a:gd name="T4" fmla="*/ 103 w 2265"/>
              <a:gd name="T5" fmla="*/ 1105 h 1105"/>
              <a:gd name="T6" fmla="*/ 137 w 2265"/>
              <a:gd name="T7" fmla="*/ 1105 h 1105"/>
              <a:gd name="T8" fmla="*/ 172 w 2265"/>
              <a:gd name="T9" fmla="*/ 1104 h 1105"/>
              <a:gd name="T10" fmla="*/ 206 w 2265"/>
              <a:gd name="T11" fmla="*/ 1105 h 1105"/>
              <a:gd name="T12" fmla="*/ 241 w 2265"/>
              <a:gd name="T13" fmla="*/ 1105 h 1105"/>
              <a:gd name="T14" fmla="*/ 276 w 2265"/>
              <a:gd name="T15" fmla="*/ 1105 h 1105"/>
              <a:gd name="T16" fmla="*/ 310 w 2265"/>
              <a:gd name="T17" fmla="*/ 1105 h 1105"/>
              <a:gd name="T18" fmla="*/ 345 w 2265"/>
              <a:gd name="T19" fmla="*/ 1105 h 1105"/>
              <a:gd name="T20" fmla="*/ 379 w 2265"/>
              <a:gd name="T21" fmla="*/ 1105 h 1105"/>
              <a:gd name="T22" fmla="*/ 414 w 2265"/>
              <a:gd name="T23" fmla="*/ 1105 h 1105"/>
              <a:gd name="T24" fmla="*/ 449 w 2265"/>
              <a:gd name="T25" fmla="*/ 1105 h 1105"/>
              <a:gd name="T26" fmla="*/ 483 w 2265"/>
              <a:gd name="T27" fmla="*/ 1105 h 1105"/>
              <a:gd name="T28" fmla="*/ 518 w 2265"/>
              <a:gd name="T29" fmla="*/ 1105 h 1105"/>
              <a:gd name="T30" fmla="*/ 553 w 2265"/>
              <a:gd name="T31" fmla="*/ 1105 h 1105"/>
              <a:gd name="T32" fmla="*/ 588 w 2265"/>
              <a:gd name="T33" fmla="*/ 1105 h 1105"/>
              <a:gd name="T34" fmla="*/ 623 w 2265"/>
              <a:gd name="T35" fmla="*/ 1105 h 1105"/>
              <a:gd name="T36" fmla="*/ 658 w 2265"/>
              <a:gd name="T37" fmla="*/ 1105 h 1105"/>
              <a:gd name="T38" fmla="*/ 693 w 2265"/>
              <a:gd name="T39" fmla="*/ 1105 h 1105"/>
              <a:gd name="T40" fmla="*/ 728 w 2265"/>
              <a:gd name="T41" fmla="*/ 1105 h 1105"/>
              <a:gd name="T42" fmla="*/ 762 w 2265"/>
              <a:gd name="T43" fmla="*/ 1105 h 1105"/>
              <a:gd name="T44" fmla="*/ 798 w 2265"/>
              <a:gd name="T45" fmla="*/ 1105 h 1105"/>
              <a:gd name="T46" fmla="*/ 832 w 2265"/>
              <a:gd name="T47" fmla="*/ 1105 h 1105"/>
              <a:gd name="T48" fmla="*/ 868 w 2265"/>
              <a:gd name="T49" fmla="*/ 1105 h 1105"/>
              <a:gd name="T50" fmla="*/ 903 w 2265"/>
              <a:gd name="T51" fmla="*/ 1105 h 1105"/>
              <a:gd name="T52" fmla="*/ 939 w 2265"/>
              <a:gd name="T53" fmla="*/ 1105 h 1105"/>
              <a:gd name="T54" fmla="*/ 973 w 2265"/>
              <a:gd name="T55" fmla="*/ 1105 h 1105"/>
              <a:gd name="T56" fmla="*/ 1009 w 2265"/>
              <a:gd name="T57" fmla="*/ 1105 h 1105"/>
              <a:gd name="T58" fmla="*/ 1044 w 2265"/>
              <a:gd name="T59" fmla="*/ 1105 h 1105"/>
              <a:gd name="T60" fmla="*/ 1079 w 2265"/>
              <a:gd name="T61" fmla="*/ 1105 h 1105"/>
              <a:gd name="T62" fmla="*/ 1114 w 2265"/>
              <a:gd name="T63" fmla="*/ 1105 h 1105"/>
              <a:gd name="T64" fmla="*/ 1150 w 2265"/>
              <a:gd name="T65" fmla="*/ 1105 h 1105"/>
              <a:gd name="T66" fmla="*/ 1185 w 2265"/>
              <a:gd name="T67" fmla="*/ 1105 h 1105"/>
              <a:gd name="T68" fmla="*/ 1221 w 2265"/>
              <a:gd name="T69" fmla="*/ 1105 h 1105"/>
              <a:gd name="T70" fmla="*/ 1257 w 2265"/>
              <a:gd name="T71" fmla="*/ 1105 h 1105"/>
              <a:gd name="T72" fmla="*/ 1292 w 2265"/>
              <a:gd name="T73" fmla="*/ 1105 h 1105"/>
              <a:gd name="T74" fmla="*/ 1327 w 2265"/>
              <a:gd name="T75" fmla="*/ 1105 h 1105"/>
              <a:gd name="T76" fmla="*/ 1364 w 2265"/>
              <a:gd name="T77" fmla="*/ 1105 h 1105"/>
              <a:gd name="T78" fmla="*/ 1398 w 2265"/>
              <a:gd name="T79" fmla="*/ 1105 h 1105"/>
              <a:gd name="T80" fmla="*/ 1433 w 2265"/>
              <a:gd name="T81" fmla="*/ 1105 h 1105"/>
              <a:gd name="T82" fmla="*/ 1470 w 2265"/>
              <a:gd name="T83" fmla="*/ 1105 h 1105"/>
              <a:gd name="T84" fmla="*/ 1506 w 2265"/>
              <a:gd name="T85" fmla="*/ 1105 h 1105"/>
              <a:gd name="T86" fmla="*/ 1541 w 2265"/>
              <a:gd name="T87" fmla="*/ 1105 h 1105"/>
              <a:gd name="T88" fmla="*/ 1580 w 2265"/>
              <a:gd name="T89" fmla="*/ 1105 h 1105"/>
              <a:gd name="T90" fmla="*/ 1616 w 2265"/>
              <a:gd name="T91" fmla="*/ 1105 h 1105"/>
              <a:gd name="T92" fmla="*/ 1652 w 2265"/>
              <a:gd name="T93" fmla="*/ 1105 h 1105"/>
              <a:gd name="T94" fmla="*/ 1687 w 2265"/>
              <a:gd name="T95" fmla="*/ 1105 h 1105"/>
              <a:gd name="T96" fmla="*/ 1722 w 2265"/>
              <a:gd name="T97" fmla="*/ 1105 h 1105"/>
              <a:gd name="T98" fmla="*/ 1758 w 2265"/>
              <a:gd name="T99" fmla="*/ 1105 h 1105"/>
              <a:gd name="T100" fmla="*/ 1794 w 2265"/>
              <a:gd name="T101" fmla="*/ 1105 h 1105"/>
              <a:gd name="T102" fmla="*/ 1833 w 2265"/>
              <a:gd name="T103" fmla="*/ 1105 h 1105"/>
              <a:gd name="T104" fmla="*/ 1868 w 2265"/>
              <a:gd name="T105" fmla="*/ 1105 h 1105"/>
              <a:gd name="T106" fmla="*/ 1909 w 2265"/>
              <a:gd name="T107" fmla="*/ 1105 h 1105"/>
              <a:gd name="T108" fmla="*/ 1943 w 2265"/>
              <a:gd name="T109" fmla="*/ 1105 h 1105"/>
              <a:gd name="T110" fmla="*/ 1984 w 2265"/>
              <a:gd name="T111" fmla="*/ 1105 h 1105"/>
              <a:gd name="T112" fmla="*/ 2019 w 2265"/>
              <a:gd name="T113" fmla="*/ 1105 h 1105"/>
              <a:gd name="T114" fmla="*/ 2056 w 2265"/>
              <a:gd name="T115" fmla="*/ 1105 h 1105"/>
              <a:gd name="T116" fmla="*/ 2095 w 2265"/>
              <a:gd name="T117" fmla="*/ 1105 h 1105"/>
              <a:gd name="T118" fmla="*/ 2135 w 2265"/>
              <a:gd name="T119" fmla="*/ 1105 h 1105"/>
              <a:gd name="T120" fmla="*/ 2170 w 2265"/>
              <a:gd name="T121" fmla="*/ 1105 h 1105"/>
              <a:gd name="T122" fmla="*/ 2206 w 2265"/>
              <a:gd name="T123" fmla="*/ 1105 h 1105"/>
              <a:gd name="T124" fmla="*/ 2241 w 2265"/>
              <a:gd name="T125" fmla="*/ 1105 h 1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65" h="1105">
                <a:moveTo>
                  <a:pt x="0" y="1105"/>
                </a:moveTo>
                <a:lnTo>
                  <a:pt x="0" y="1105"/>
                </a:lnTo>
                <a:lnTo>
                  <a:pt x="1" y="1105"/>
                </a:lnTo>
                <a:lnTo>
                  <a:pt x="1" y="1105"/>
                </a:lnTo>
                <a:lnTo>
                  <a:pt x="2" y="1105"/>
                </a:lnTo>
                <a:lnTo>
                  <a:pt x="2" y="1105"/>
                </a:lnTo>
                <a:lnTo>
                  <a:pt x="3" y="1105"/>
                </a:lnTo>
                <a:lnTo>
                  <a:pt x="3" y="1105"/>
                </a:lnTo>
                <a:lnTo>
                  <a:pt x="4" y="1105"/>
                </a:lnTo>
                <a:lnTo>
                  <a:pt x="4" y="1105"/>
                </a:lnTo>
                <a:lnTo>
                  <a:pt x="5" y="1105"/>
                </a:lnTo>
                <a:lnTo>
                  <a:pt x="5" y="1105"/>
                </a:lnTo>
                <a:lnTo>
                  <a:pt x="6" y="1105"/>
                </a:lnTo>
                <a:lnTo>
                  <a:pt x="6" y="1105"/>
                </a:lnTo>
                <a:lnTo>
                  <a:pt x="7" y="1105"/>
                </a:lnTo>
                <a:lnTo>
                  <a:pt x="7" y="1105"/>
                </a:lnTo>
                <a:lnTo>
                  <a:pt x="8" y="1105"/>
                </a:lnTo>
                <a:lnTo>
                  <a:pt x="8" y="1105"/>
                </a:lnTo>
                <a:lnTo>
                  <a:pt x="9" y="1105"/>
                </a:lnTo>
                <a:lnTo>
                  <a:pt x="9" y="1105"/>
                </a:lnTo>
                <a:lnTo>
                  <a:pt x="10" y="1105"/>
                </a:lnTo>
                <a:lnTo>
                  <a:pt x="10" y="1105"/>
                </a:lnTo>
                <a:lnTo>
                  <a:pt x="11" y="1105"/>
                </a:lnTo>
                <a:lnTo>
                  <a:pt x="11" y="1105"/>
                </a:lnTo>
                <a:lnTo>
                  <a:pt x="12" y="1105"/>
                </a:lnTo>
                <a:lnTo>
                  <a:pt x="12" y="1105"/>
                </a:lnTo>
                <a:lnTo>
                  <a:pt x="13" y="1105"/>
                </a:lnTo>
                <a:lnTo>
                  <a:pt x="13" y="1105"/>
                </a:lnTo>
                <a:lnTo>
                  <a:pt x="14" y="1105"/>
                </a:lnTo>
                <a:lnTo>
                  <a:pt x="14" y="1105"/>
                </a:lnTo>
                <a:lnTo>
                  <a:pt x="15" y="1105"/>
                </a:lnTo>
                <a:lnTo>
                  <a:pt x="15" y="1105"/>
                </a:lnTo>
                <a:lnTo>
                  <a:pt x="16" y="1105"/>
                </a:lnTo>
                <a:lnTo>
                  <a:pt x="16" y="1105"/>
                </a:lnTo>
                <a:lnTo>
                  <a:pt x="17" y="1105"/>
                </a:lnTo>
                <a:lnTo>
                  <a:pt x="17" y="1105"/>
                </a:lnTo>
                <a:lnTo>
                  <a:pt x="18" y="1105"/>
                </a:lnTo>
                <a:lnTo>
                  <a:pt x="18" y="1105"/>
                </a:lnTo>
                <a:lnTo>
                  <a:pt x="19" y="1105"/>
                </a:lnTo>
                <a:lnTo>
                  <a:pt x="19" y="1105"/>
                </a:lnTo>
                <a:lnTo>
                  <a:pt x="20" y="1105"/>
                </a:lnTo>
                <a:lnTo>
                  <a:pt x="20" y="1105"/>
                </a:lnTo>
                <a:lnTo>
                  <a:pt x="21" y="1105"/>
                </a:lnTo>
                <a:lnTo>
                  <a:pt x="21" y="1105"/>
                </a:lnTo>
                <a:lnTo>
                  <a:pt x="22" y="1105"/>
                </a:lnTo>
                <a:lnTo>
                  <a:pt x="22" y="1105"/>
                </a:lnTo>
                <a:lnTo>
                  <a:pt x="23" y="1105"/>
                </a:lnTo>
                <a:lnTo>
                  <a:pt x="23" y="1105"/>
                </a:lnTo>
                <a:lnTo>
                  <a:pt x="24" y="1105"/>
                </a:lnTo>
                <a:lnTo>
                  <a:pt x="24" y="1105"/>
                </a:lnTo>
                <a:lnTo>
                  <a:pt x="25" y="1105"/>
                </a:lnTo>
                <a:lnTo>
                  <a:pt x="25" y="1105"/>
                </a:lnTo>
                <a:lnTo>
                  <a:pt x="26" y="1105"/>
                </a:lnTo>
                <a:lnTo>
                  <a:pt x="26" y="1105"/>
                </a:lnTo>
                <a:lnTo>
                  <a:pt x="27" y="1105"/>
                </a:lnTo>
                <a:lnTo>
                  <a:pt x="27" y="1105"/>
                </a:lnTo>
                <a:lnTo>
                  <a:pt x="28" y="1105"/>
                </a:lnTo>
                <a:lnTo>
                  <a:pt x="28" y="1105"/>
                </a:lnTo>
                <a:lnTo>
                  <a:pt x="29" y="1105"/>
                </a:lnTo>
                <a:lnTo>
                  <a:pt x="29" y="1105"/>
                </a:lnTo>
                <a:lnTo>
                  <a:pt x="30" y="1105"/>
                </a:lnTo>
                <a:lnTo>
                  <a:pt x="30" y="1105"/>
                </a:lnTo>
                <a:lnTo>
                  <a:pt x="31" y="1105"/>
                </a:lnTo>
                <a:lnTo>
                  <a:pt x="31" y="1105"/>
                </a:lnTo>
                <a:lnTo>
                  <a:pt x="32" y="1105"/>
                </a:lnTo>
                <a:lnTo>
                  <a:pt x="32" y="1105"/>
                </a:lnTo>
                <a:lnTo>
                  <a:pt x="33" y="1105"/>
                </a:lnTo>
                <a:lnTo>
                  <a:pt x="33" y="1105"/>
                </a:lnTo>
                <a:lnTo>
                  <a:pt x="34" y="1105"/>
                </a:lnTo>
                <a:lnTo>
                  <a:pt x="34" y="1105"/>
                </a:lnTo>
                <a:lnTo>
                  <a:pt x="35" y="1105"/>
                </a:lnTo>
                <a:lnTo>
                  <a:pt x="35" y="1105"/>
                </a:lnTo>
                <a:lnTo>
                  <a:pt x="36" y="1105"/>
                </a:lnTo>
                <a:lnTo>
                  <a:pt x="36" y="1105"/>
                </a:lnTo>
                <a:lnTo>
                  <a:pt x="37" y="1105"/>
                </a:lnTo>
                <a:lnTo>
                  <a:pt x="37" y="1105"/>
                </a:lnTo>
                <a:lnTo>
                  <a:pt x="38" y="1105"/>
                </a:lnTo>
                <a:lnTo>
                  <a:pt x="38" y="1103"/>
                </a:lnTo>
                <a:lnTo>
                  <a:pt x="39" y="1103"/>
                </a:lnTo>
                <a:lnTo>
                  <a:pt x="39" y="1097"/>
                </a:lnTo>
                <a:lnTo>
                  <a:pt x="40" y="1098"/>
                </a:lnTo>
                <a:lnTo>
                  <a:pt x="40" y="1105"/>
                </a:lnTo>
                <a:lnTo>
                  <a:pt x="41" y="1105"/>
                </a:lnTo>
                <a:lnTo>
                  <a:pt x="41" y="1105"/>
                </a:lnTo>
                <a:lnTo>
                  <a:pt x="42" y="1105"/>
                </a:lnTo>
                <a:lnTo>
                  <a:pt x="42" y="1105"/>
                </a:lnTo>
                <a:lnTo>
                  <a:pt x="43" y="1105"/>
                </a:lnTo>
                <a:lnTo>
                  <a:pt x="43" y="1105"/>
                </a:lnTo>
                <a:lnTo>
                  <a:pt x="44" y="1105"/>
                </a:lnTo>
                <a:lnTo>
                  <a:pt x="44" y="1105"/>
                </a:lnTo>
                <a:lnTo>
                  <a:pt x="45" y="1105"/>
                </a:lnTo>
                <a:lnTo>
                  <a:pt x="45" y="1105"/>
                </a:lnTo>
                <a:lnTo>
                  <a:pt x="46" y="1105"/>
                </a:lnTo>
                <a:lnTo>
                  <a:pt x="46" y="1105"/>
                </a:lnTo>
                <a:lnTo>
                  <a:pt x="47" y="1105"/>
                </a:lnTo>
                <a:lnTo>
                  <a:pt x="47" y="1105"/>
                </a:lnTo>
                <a:lnTo>
                  <a:pt x="48" y="1105"/>
                </a:lnTo>
                <a:lnTo>
                  <a:pt x="48" y="1105"/>
                </a:lnTo>
                <a:lnTo>
                  <a:pt x="49" y="1105"/>
                </a:lnTo>
                <a:lnTo>
                  <a:pt x="49" y="1105"/>
                </a:lnTo>
                <a:lnTo>
                  <a:pt x="50" y="1105"/>
                </a:lnTo>
                <a:lnTo>
                  <a:pt x="50" y="1105"/>
                </a:lnTo>
                <a:lnTo>
                  <a:pt x="51" y="1105"/>
                </a:lnTo>
                <a:lnTo>
                  <a:pt x="51" y="1105"/>
                </a:lnTo>
                <a:lnTo>
                  <a:pt x="52" y="1105"/>
                </a:lnTo>
                <a:lnTo>
                  <a:pt x="52" y="1105"/>
                </a:lnTo>
                <a:lnTo>
                  <a:pt x="53" y="1105"/>
                </a:lnTo>
                <a:lnTo>
                  <a:pt x="53" y="1105"/>
                </a:lnTo>
                <a:lnTo>
                  <a:pt x="54" y="1105"/>
                </a:lnTo>
                <a:lnTo>
                  <a:pt x="54" y="1105"/>
                </a:lnTo>
                <a:lnTo>
                  <a:pt x="55" y="1105"/>
                </a:lnTo>
                <a:lnTo>
                  <a:pt x="55" y="1105"/>
                </a:lnTo>
                <a:lnTo>
                  <a:pt x="56" y="1105"/>
                </a:lnTo>
                <a:lnTo>
                  <a:pt x="56" y="1105"/>
                </a:lnTo>
                <a:lnTo>
                  <a:pt x="57" y="1105"/>
                </a:lnTo>
                <a:lnTo>
                  <a:pt x="57" y="1105"/>
                </a:lnTo>
                <a:lnTo>
                  <a:pt x="58" y="1105"/>
                </a:lnTo>
                <a:lnTo>
                  <a:pt x="58" y="1105"/>
                </a:lnTo>
                <a:lnTo>
                  <a:pt x="59" y="1105"/>
                </a:lnTo>
                <a:lnTo>
                  <a:pt x="59" y="1105"/>
                </a:lnTo>
                <a:lnTo>
                  <a:pt x="60" y="1105"/>
                </a:lnTo>
                <a:lnTo>
                  <a:pt x="60" y="1105"/>
                </a:lnTo>
                <a:lnTo>
                  <a:pt x="61" y="1105"/>
                </a:lnTo>
                <a:lnTo>
                  <a:pt x="61" y="1105"/>
                </a:lnTo>
                <a:lnTo>
                  <a:pt x="62" y="1105"/>
                </a:lnTo>
                <a:lnTo>
                  <a:pt x="62" y="1105"/>
                </a:lnTo>
                <a:lnTo>
                  <a:pt x="63" y="1105"/>
                </a:lnTo>
                <a:lnTo>
                  <a:pt x="63" y="1105"/>
                </a:lnTo>
                <a:lnTo>
                  <a:pt x="64" y="1105"/>
                </a:lnTo>
                <a:lnTo>
                  <a:pt x="64" y="1105"/>
                </a:lnTo>
                <a:lnTo>
                  <a:pt x="65" y="1105"/>
                </a:lnTo>
                <a:lnTo>
                  <a:pt x="65" y="1105"/>
                </a:lnTo>
                <a:lnTo>
                  <a:pt x="66" y="1105"/>
                </a:lnTo>
                <a:lnTo>
                  <a:pt x="66" y="1105"/>
                </a:lnTo>
                <a:lnTo>
                  <a:pt x="67" y="1105"/>
                </a:lnTo>
                <a:lnTo>
                  <a:pt x="67" y="1105"/>
                </a:lnTo>
                <a:lnTo>
                  <a:pt x="68" y="1105"/>
                </a:lnTo>
                <a:lnTo>
                  <a:pt x="68" y="1105"/>
                </a:lnTo>
                <a:lnTo>
                  <a:pt x="69" y="1105"/>
                </a:lnTo>
                <a:lnTo>
                  <a:pt x="69" y="1105"/>
                </a:lnTo>
                <a:lnTo>
                  <a:pt x="70" y="1105"/>
                </a:lnTo>
                <a:lnTo>
                  <a:pt x="70" y="1105"/>
                </a:lnTo>
                <a:lnTo>
                  <a:pt x="71" y="1105"/>
                </a:lnTo>
                <a:lnTo>
                  <a:pt x="71" y="1105"/>
                </a:lnTo>
                <a:lnTo>
                  <a:pt x="72" y="1105"/>
                </a:lnTo>
                <a:lnTo>
                  <a:pt x="72" y="1105"/>
                </a:lnTo>
                <a:lnTo>
                  <a:pt x="73" y="1105"/>
                </a:lnTo>
                <a:lnTo>
                  <a:pt x="73" y="1105"/>
                </a:lnTo>
                <a:lnTo>
                  <a:pt x="74" y="1105"/>
                </a:lnTo>
                <a:lnTo>
                  <a:pt x="74" y="1105"/>
                </a:lnTo>
                <a:lnTo>
                  <a:pt x="75" y="1105"/>
                </a:lnTo>
                <a:lnTo>
                  <a:pt x="75" y="1105"/>
                </a:lnTo>
                <a:lnTo>
                  <a:pt x="76" y="1105"/>
                </a:lnTo>
                <a:lnTo>
                  <a:pt x="76" y="1105"/>
                </a:lnTo>
                <a:lnTo>
                  <a:pt x="77" y="1105"/>
                </a:lnTo>
                <a:lnTo>
                  <a:pt x="77" y="1105"/>
                </a:lnTo>
                <a:lnTo>
                  <a:pt x="78" y="1105"/>
                </a:lnTo>
                <a:lnTo>
                  <a:pt x="78" y="1105"/>
                </a:lnTo>
                <a:lnTo>
                  <a:pt x="79" y="1105"/>
                </a:lnTo>
                <a:lnTo>
                  <a:pt x="79" y="1105"/>
                </a:lnTo>
                <a:lnTo>
                  <a:pt x="80" y="1105"/>
                </a:lnTo>
                <a:lnTo>
                  <a:pt x="80" y="1105"/>
                </a:lnTo>
                <a:lnTo>
                  <a:pt x="81" y="1105"/>
                </a:lnTo>
                <a:lnTo>
                  <a:pt x="81" y="1105"/>
                </a:lnTo>
                <a:lnTo>
                  <a:pt x="82" y="1105"/>
                </a:lnTo>
                <a:lnTo>
                  <a:pt x="82" y="1105"/>
                </a:lnTo>
                <a:lnTo>
                  <a:pt x="83" y="1105"/>
                </a:lnTo>
                <a:lnTo>
                  <a:pt x="83" y="1105"/>
                </a:lnTo>
                <a:lnTo>
                  <a:pt x="84" y="1105"/>
                </a:lnTo>
                <a:lnTo>
                  <a:pt x="84" y="1105"/>
                </a:lnTo>
                <a:lnTo>
                  <a:pt x="85" y="1105"/>
                </a:lnTo>
                <a:lnTo>
                  <a:pt x="85" y="1105"/>
                </a:lnTo>
                <a:lnTo>
                  <a:pt x="86" y="1105"/>
                </a:lnTo>
                <a:lnTo>
                  <a:pt x="86" y="1105"/>
                </a:lnTo>
                <a:lnTo>
                  <a:pt x="87" y="1105"/>
                </a:lnTo>
                <a:lnTo>
                  <a:pt x="87" y="1105"/>
                </a:lnTo>
                <a:lnTo>
                  <a:pt x="88" y="1105"/>
                </a:lnTo>
                <a:lnTo>
                  <a:pt x="88" y="1105"/>
                </a:lnTo>
                <a:lnTo>
                  <a:pt x="89" y="1105"/>
                </a:lnTo>
                <a:lnTo>
                  <a:pt x="89" y="1105"/>
                </a:lnTo>
                <a:lnTo>
                  <a:pt x="90" y="1105"/>
                </a:lnTo>
                <a:lnTo>
                  <a:pt x="90" y="1105"/>
                </a:lnTo>
                <a:lnTo>
                  <a:pt x="91" y="1105"/>
                </a:lnTo>
                <a:lnTo>
                  <a:pt x="91" y="1105"/>
                </a:lnTo>
                <a:lnTo>
                  <a:pt x="92" y="1105"/>
                </a:lnTo>
                <a:lnTo>
                  <a:pt x="92" y="1105"/>
                </a:lnTo>
                <a:lnTo>
                  <a:pt x="93" y="1105"/>
                </a:lnTo>
                <a:lnTo>
                  <a:pt x="93" y="1105"/>
                </a:lnTo>
                <a:lnTo>
                  <a:pt x="94" y="1105"/>
                </a:lnTo>
                <a:lnTo>
                  <a:pt x="94" y="1105"/>
                </a:lnTo>
                <a:lnTo>
                  <a:pt x="95" y="1105"/>
                </a:lnTo>
                <a:lnTo>
                  <a:pt x="95" y="1105"/>
                </a:lnTo>
                <a:lnTo>
                  <a:pt x="96" y="1105"/>
                </a:lnTo>
                <a:lnTo>
                  <a:pt x="96" y="1105"/>
                </a:lnTo>
                <a:lnTo>
                  <a:pt x="97" y="1105"/>
                </a:lnTo>
                <a:lnTo>
                  <a:pt x="97" y="1105"/>
                </a:lnTo>
                <a:lnTo>
                  <a:pt x="98" y="1105"/>
                </a:lnTo>
                <a:lnTo>
                  <a:pt x="98" y="1105"/>
                </a:lnTo>
                <a:lnTo>
                  <a:pt x="99" y="1105"/>
                </a:lnTo>
                <a:lnTo>
                  <a:pt x="99" y="1105"/>
                </a:lnTo>
                <a:lnTo>
                  <a:pt x="100" y="1105"/>
                </a:lnTo>
                <a:lnTo>
                  <a:pt x="100" y="1105"/>
                </a:lnTo>
                <a:lnTo>
                  <a:pt x="101" y="1105"/>
                </a:lnTo>
                <a:lnTo>
                  <a:pt x="101" y="1105"/>
                </a:lnTo>
                <a:lnTo>
                  <a:pt x="102" y="1105"/>
                </a:lnTo>
                <a:lnTo>
                  <a:pt x="102" y="1105"/>
                </a:lnTo>
                <a:lnTo>
                  <a:pt x="103" y="1105"/>
                </a:lnTo>
                <a:lnTo>
                  <a:pt x="103" y="1105"/>
                </a:lnTo>
                <a:lnTo>
                  <a:pt x="104" y="1105"/>
                </a:lnTo>
                <a:lnTo>
                  <a:pt x="104" y="1105"/>
                </a:lnTo>
                <a:lnTo>
                  <a:pt x="105" y="1105"/>
                </a:lnTo>
                <a:lnTo>
                  <a:pt x="105" y="1105"/>
                </a:lnTo>
                <a:lnTo>
                  <a:pt x="106" y="1105"/>
                </a:lnTo>
                <a:lnTo>
                  <a:pt x="106" y="1105"/>
                </a:lnTo>
                <a:lnTo>
                  <a:pt x="107" y="1105"/>
                </a:lnTo>
                <a:lnTo>
                  <a:pt x="107" y="1105"/>
                </a:lnTo>
                <a:lnTo>
                  <a:pt x="108" y="1105"/>
                </a:lnTo>
                <a:lnTo>
                  <a:pt x="108" y="1105"/>
                </a:lnTo>
                <a:lnTo>
                  <a:pt x="109" y="1105"/>
                </a:lnTo>
                <a:lnTo>
                  <a:pt x="109" y="1105"/>
                </a:lnTo>
                <a:lnTo>
                  <a:pt x="110" y="1105"/>
                </a:lnTo>
                <a:lnTo>
                  <a:pt x="110" y="1105"/>
                </a:lnTo>
                <a:lnTo>
                  <a:pt x="111" y="1105"/>
                </a:lnTo>
                <a:lnTo>
                  <a:pt x="111" y="1105"/>
                </a:lnTo>
                <a:lnTo>
                  <a:pt x="112" y="1105"/>
                </a:lnTo>
                <a:lnTo>
                  <a:pt x="112" y="1105"/>
                </a:lnTo>
                <a:lnTo>
                  <a:pt x="113" y="1105"/>
                </a:lnTo>
                <a:lnTo>
                  <a:pt x="113" y="1105"/>
                </a:lnTo>
                <a:lnTo>
                  <a:pt x="114" y="1105"/>
                </a:lnTo>
                <a:lnTo>
                  <a:pt x="114" y="1105"/>
                </a:lnTo>
                <a:lnTo>
                  <a:pt x="115" y="1105"/>
                </a:lnTo>
                <a:lnTo>
                  <a:pt x="115" y="1105"/>
                </a:lnTo>
                <a:lnTo>
                  <a:pt x="116" y="1105"/>
                </a:lnTo>
                <a:lnTo>
                  <a:pt x="116" y="1105"/>
                </a:lnTo>
                <a:lnTo>
                  <a:pt x="117" y="1105"/>
                </a:lnTo>
                <a:lnTo>
                  <a:pt x="117" y="1105"/>
                </a:lnTo>
                <a:lnTo>
                  <a:pt x="118" y="1105"/>
                </a:lnTo>
                <a:lnTo>
                  <a:pt x="118" y="1105"/>
                </a:lnTo>
                <a:lnTo>
                  <a:pt x="119" y="1105"/>
                </a:lnTo>
                <a:lnTo>
                  <a:pt x="119" y="1105"/>
                </a:lnTo>
                <a:lnTo>
                  <a:pt x="120" y="1105"/>
                </a:lnTo>
                <a:lnTo>
                  <a:pt x="120" y="1105"/>
                </a:lnTo>
                <a:lnTo>
                  <a:pt x="121" y="1105"/>
                </a:lnTo>
                <a:lnTo>
                  <a:pt x="121" y="1105"/>
                </a:lnTo>
                <a:lnTo>
                  <a:pt x="122" y="1105"/>
                </a:lnTo>
                <a:lnTo>
                  <a:pt x="122" y="1105"/>
                </a:lnTo>
                <a:lnTo>
                  <a:pt x="123" y="1105"/>
                </a:lnTo>
                <a:lnTo>
                  <a:pt x="123" y="1105"/>
                </a:lnTo>
                <a:lnTo>
                  <a:pt x="124" y="1105"/>
                </a:lnTo>
                <a:lnTo>
                  <a:pt x="124" y="1105"/>
                </a:lnTo>
                <a:lnTo>
                  <a:pt x="125" y="1105"/>
                </a:lnTo>
                <a:lnTo>
                  <a:pt x="125" y="1105"/>
                </a:lnTo>
                <a:lnTo>
                  <a:pt x="126" y="1105"/>
                </a:lnTo>
                <a:lnTo>
                  <a:pt x="126" y="1105"/>
                </a:lnTo>
                <a:lnTo>
                  <a:pt x="127" y="1105"/>
                </a:lnTo>
                <a:lnTo>
                  <a:pt x="127" y="1105"/>
                </a:lnTo>
                <a:lnTo>
                  <a:pt x="128" y="1105"/>
                </a:lnTo>
                <a:lnTo>
                  <a:pt x="128" y="1105"/>
                </a:lnTo>
                <a:lnTo>
                  <a:pt x="129" y="1105"/>
                </a:lnTo>
                <a:lnTo>
                  <a:pt x="129" y="1105"/>
                </a:lnTo>
                <a:lnTo>
                  <a:pt x="130" y="1105"/>
                </a:lnTo>
                <a:lnTo>
                  <a:pt x="130" y="1105"/>
                </a:lnTo>
                <a:lnTo>
                  <a:pt x="131" y="1105"/>
                </a:lnTo>
                <a:lnTo>
                  <a:pt x="131" y="1105"/>
                </a:lnTo>
                <a:lnTo>
                  <a:pt x="132" y="1105"/>
                </a:lnTo>
                <a:lnTo>
                  <a:pt x="132" y="1105"/>
                </a:lnTo>
                <a:lnTo>
                  <a:pt x="133" y="1105"/>
                </a:lnTo>
                <a:lnTo>
                  <a:pt x="133" y="1105"/>
                </a:lnTo>
                <a:lnTo>
                  <a:pt x="134" y="1105"/>
                </a:lnTo>
                <a:lnTo>
                  <a:pt x="134" y="1105"/>
                </a:lnTo>
                <a:lnTo>
                  <a:pt x="135" y="1105"/>
                </a:lnTo>
                <a:lnTo>
                  <a:pt x="135" y="1105"/>
                </a:lnTo>
                <a:lnTo>
                  <a:pt x="136" y="1105"/>
                </a:lnTo>
                <a:lnTo>
                  <a:pt x="136" y="1105"/>
                </a:lnTo>
                <a:lnTo>
                  <a:pt x="137" y="1105"/>
                </a:lnTo>
                <a:lnTo>
                  <a:pt x="137" y="1105"/>
                </a:lnTo>
                <a:lnTo>
                  <a:pt x="138" y="1105"/>
                </a:lnTo>
                <a:lnTo>
                  <a:pt x="138" y="1105"/>
                </a:lnTo>
                <a:lnTo>
                  <a:pt x="139" y="1105"/>
                </a:lnTo>
                <a:lnTo>
                  <a:pt x="139" y="1105"/>
                </a:lnTo>
                <a:lnTo>
                  <a:pt x="140" y="1105"/>
                </a:lnTo>
                <a:lnTo>
                  <a:pt x="140" y="1105"/>
                </a:lnTo>
                <a:lnTo>
                  <a:pt x="141" y="1105"/>
                </a:lnTo>
                <a:lnTo>
                  <a:pt x="141" y="1105"/>
                </a:lnTo>
                <a:lnTo>
                  <a:pt x="142" y="1105"/>
                </a:lnTo>
                <a:lnTo>
                  <a:pt x="142" y="1105"/>
                </a:lnTo>
                <a:lnTo>
                  <a:pt x="143" y="1105"/>
                </a:lnTo>
                <a:lnTo>
                  <a:pt x="143" y="1105"/>
                </a:lnTo>
                <a:lnTo>
                  <a:pt x="144" y="1105"/>
                </a:lnTo>
                <a:lnTo>
                  <a:pt x="144" y="1105"/>
                </a:lnTo>
                <a:lnTo>
                  <a:pt x="145" y="1105"/>
                </a:lnTo>
                <a:lnTo>
                  <a:pt x="145" y="1105"/>
                </a:lnTo>
                <a:lnTo>
                  <a:pt x="146" y="1105"/>
                </a:lnTo>
                <a:lnTo>
                  <a:pt x="146" y="1105"/>
                </a:lnTo>
                <a:lnTo>
                  <a:pt x="147" y="1105"/>
                </a:lnTo>
                <a:lnTo>
                  <a:pt x="147" y="1105"/>
                </a:lnTo>
                <a:lnTo>
                  <a:pt x="148" y="1105"/>
                </a:lnTo>
                <a:lnTo>
                  <a:pt x="148" y="1105"/>
                </a:lnTo>
                <a:lnTo>
                  <a:pt x="149" y="1105"/>
                </a:lnTo>
                <a:lnTo>
                  <a:pt x="149" y="1105"/>
                </a:lnTo>
                <a:lnTo>
                  <a:pt x="150" y="1105"/>
                </a:lnTo>
                <a:lnTo>
                  <a:pt x="150" y="1105"/>
                </a:lnTo>
                <a:lnTo>
                  <a:pt x="151" y="1105"/>
                </a:lnTo>
                <a:lnTo>
                  <a:pt x="151" y="1105"/>
                </a:lnTo>
                <a:lnTo>
                  <a:pt x="152" y="1105"/>
                </a:lnTo>
                <a:lnTo>
                  <a:pt x="152" y="1105"/>
                </a:lnTo>
                <a:lnTo>
                  <a:pt x="153" y="1105"/>
                </a:lnTo>
                <a:lnTo>
                  <a:pt x="153" y="1105"/>
                </a:lnTo>
                <a:lnTo>
                  <a:pt x="154" y="1105"/>
                </a:lnTo>
                <a:lnTo>
                  <a:pt x="154" y="1105"/>
                </a:lnTo>
                <a:lnTo>
                  <a:pt x="155" y="1105"/>
                </a:lnTo>
                <a:lnTo>
                  <a:pt x="155" y="1105"/>
                </a:lnTo>
                <a:lnTo>
                  <a:pt x="156" y="1105"/>
                </a:lnTo>
                <a:lnTo>
                  <a:pt x="156" y="1105"/>
                </a:lnTo>
                <a:lnTo>
                  <a:pt x="157" y="1105"/>
                </a:lnTo>
                <a:lnTo>
                  <a:pt x="157" y="1105"/>
                </a:lnTo>
                <a:lnTo>
                  <a:pt x="158" y="1105"/>
                </a:lnTo>
                <a:lnTo>
                  <a:pt x="158" y="1105"/>
                </a:lnTo>
                <a:lnTo>
                  <a:pt x="159" y="1105"/>
                </a:lnTo>
                <a:lnTo>
                  <a:pt x="159" y="1105"/>
                </a:lnTo>
                <a:lnTo>
                  <a:pt x="160" y="1105"/>
                </a:lnTo>
                <a:lnTo>
                  <a:pt x="160" y="1105"/>
                </a:lnTo>
                <a:lnTo>
                  <a:pt x="161" y="1105"/>
                </a:lnTo>
                <a:lnTo>
                  <a:pt x="161" y="1105"/>
                </a:lnTo>
                <a:lnTo>
                  <a:pt x="162" y="1105"/>
                </a:lnTo>
                <a:lnTo>
                  <a:pt x="162" y="1105"/>
                </a:lnTo>
                <a:lnTo>
                  <a:pt x="163" y="1105"/>
                </a:lnTo>
                <a:lnTo>
                  <a:pt x="163" y="1105"/>
                </a:lnTo>
                <a:lnTo>
                  <a:pt x="164" y="1105"/>
                </a:lnTo>
                <a:lnTo>
                  <a:pt x="164" y="1105"/>
                </a:lnTo>
                <a:lnTo>
                  <a:pt x="165" y="1105"/>
                </a:lnTo>
                <a:lnTo>
                  <a:pt x="165" y="1105"/>
                </a:lnTo>
                <a:lnTo>
                  <a:pt x="166" y="1105"/>
                </a:lnTo>
                <a:lnTo>
                  <a:pt x="166" y="1105"/>
                </a:lnTo>
                <a:lnTo>
                  <a:pt x="167" y="1105"/>
                </a:lnTo>
                <a:lnTo>
                  <a:pt x="167" y="1105"/>
                </a:lnTo>
                <a:lnTo>
                  <a:pt x="168" y="1105"/>
                </a:lnTo>
                <a:lnTo>
                  <a:pt x="168" y="1105"/>
                </a:lnTo>
                <a:lnTo>
                  <a:pt x="169" y="1105"/>
                </a:lnTo>
                <a:lnTo>
                  <a:pt x="169" y="1105"/>
                </a:lnTo>
                <a:lnTo>
                  <a:pt x="170" y="1105"/>
                </a:lnTo>
                <a:lnTo>
                  <a:pt x="170" y="1105"/>
                </a:lnTo>
                <a:lnTo>
                  <a:pt x="171" y="1105"/>
                </a:lnTo>
                <a:lnTo>
                  <a:pt x="171" y="1105"/>
                </a:lnTo>
                <a:lnTo>
                  <a:pt x="172" y="1104"/>
                </a:lnTo>
                <a:lnTo>
                  <a:pt x="172" y="1105"/>
                </a:lnTo>
                <a:lnTo>
                  <a:pt x="173" y="1105"/>
                </a:lnTo>
                <a:lnTo>
                  <a:pt x="173" y="1105"/>
                </a:lnTo>
                <a:lnTo>
                  <a:pt x="174" y="1105"/>
                </a:lnTo>
                <a:lnTo>
                  <a:pt x="174" y="1105"/>
                </a:lnTo>
                <a:lnTo>
                  <a:pt x="175" y="1105"/>
                </a:lnTo>
                <a:lnTo>
                  <a:pt x="175" y="1105"/>
                </a:lnTo>
                <a:lnTo>
                  <a:pt x="176" y="1105"/>
                </a:lnTo>
                <a:lnTo>
                  <a:pt x="176" y="1105"/>
                </a:lnTo>
                <a:lnTo>
                  <a:pt x="177" y="1105"/>
                </a:lnTo>
                <a:lnTo>
                  <a:pt x="177" y="1105"/>
                </a:lnTo>
                <a:lnTo>
                  <a:pt x="178" y="1105"/>
                </a:lnTo>
                <a:lnTo>
                  <a:pt x="178" y="1105"/>
                </a:lnTo>
                <a:lnTo>
                  <a:pt x="179" y="1105"/>
                </a:lnTo>
                <a:lnTo>
                  <a:pt x="179" y="1105"/>
                </a:lnTo>
                <a:lnTo>
                  <a:pt x="180" y="1105"/>
                </a:lnTo>
                <a:lnTo>
                  <a:pt x="180" y="1105"/>
                </a:lnTo>
                <a:lnTo>
                  <a:pt x="181" y="1105"/>
                </a:lnTo>
                <a:lnTo>
                  <a:pt x="181" y="1105"/>
                </a:lnTo>
                <a:lnTo>
                  <a:pt x="182" y="1105"/>
                </a:lnTo>
                <a:lnTo>
                  <a:pt x="182" y="1105"/>
                </a:lnTo>
                <a:lnTo>
                  <a:pt x="183" y="1105"/>
                </a:lnTo>
                <a:lnTo>
                  <a:pt x="183" y="1105"/>
                </a:lnTo>
                <a:lnTo>
                  <a:pt x="184" y="1105"/>
                </a:lnTo>
                <a:lnTo>
                  <a:pt x="184" y="1105"/>
                </a:lnTo>
                <a:lnTo>
                  <a:pt x="185" y="1105"/>
                </a:lnTo>
                <a:lnTo>
                  <a:pt x="185" y="1105"/>
                </a:lnTo>
                <a:lnTo>
                  <a:pt x="186" y="1105"/>
                </a:lnTo>
                <a:lnTo>
                  <a:pt x="186" y="1105"/>
                </a:lnTo>
                <a:lnTo>
                  <a:pt x="187" y="1105"/>
                </a:lnTo>
                <a:lnTo>
                  <a:pt x="187" y="1105"/>
                </a:lnTo>
                <a:lnTo>
                  <a:pt x="188" y="1105"/>
                </a:lnTo>
                <a:lnTo>
                  <a:pt x="188" y="1105"/>
                </a:lnTo>
                <a:lnTo>
                  <a:pt x="189" y="1105"/>
                </a:lnTo>
                <a:lnTo>
                  <a:pt x="189" y="1105"/>
                </a:lnTo>
                <a:lnTo>
                  <a:pt x="190" y="1105"/>
                </a:lnTo>
                <a:lnTo>
                  <a:pt x="190" y="1105"/>
                </a:lnTo>
                <a:lnTo>
                  <a:pt x="191" y="1105"/>
                </a:lnTo>
                <a:lnTo>
                  <a:pt x="191" y="1105"/>
                </a:lnTo>
                <a:lnTo>
                  <a:pt x="192" y="1105"/>
                </a:lnTo>
                <a:lnTo>
                  <a:pt x="192" y="1105"/>
                </a:lnTo>
                <a:lnTo>
                  <a:pt x="193" y="1105"/>
                </a:lnTo>
                <a:lnTo>
                  <a:pt x="193" y="1105"/>
                </a:lnTo>
                <a:lnTo>
                  <a:pt x="194" y="1105"/>
                </a:lnTo>
                <a:lnTo>
                  <a:pt x="194" y="1105"/>
                </a:lnTo>
                <a:lnTo>
                  <a:pt x="195" y="1105"/>
                </a:lnTo>
                <a:lnTo>
                  <a:pt x="195" y="1105"/>
                </a:lnTo>
                <a:lnTo>
                  <a:pt x="196" y="1105"/>
                </a:lnTo>
                <a:lnTo>
                  <a:pt x="196" y="1105"/>
                </a:lnTo>
                <a:lnTo>
                  <a:pt x="197" y="1105"/>
                </a:lnTo>
                <a:lnTo>
                  <a:pt x="197" y="1105"/>
                </a:lnTo>
                <a:lnTo>
                  <a:pt x="198" y="1105"/>
                </a:lnTo>
                <a:lnTo>
                  <a:pt x="198" y="1105"/>
                </a:lnTo>
                <a:lnTo>
                  <a:pt x="199" y="1105"/>
                </a:lnTo>
                <a:lnTo>
                  <a:pt x="199" y="1105"/>
                </a:lnTo>
                <a:lnTo>
                  <a:pt x="200" y="1105"/>
                </a:lnTo>
                <a:lnTo>
                  <a:pt x="200" y="1105"/>
                </a:lnTo>
                <a:lnTo>
                  <a:pt x="201" y="1105"/>
                </a:lnTo>
                <a:lnTo>
                  <a:pt x="201" y="1105"/>
                </a:lnTo>
                <a:lnTo>
                  <a:pt x="202" y="1105"/>
                </a:lnTo>
                <a:lnTo>
                  <a:pt x="202" y="1105"/>
                </a:lnTo>
                <a:lnTo>
                  <a:pt x="203" y="1105"/>
                </a:lnTo>
                <a:lnTo>
                  <a:pt x="203" y="1105"/>
                </a:lnTo>
                <a:lnTo>
                  <a:pt x="204" y="1105"/>
                </a:lnTo>
                <a:lnTo>
                  <a:pt x="204" y="1105"/>
                </a:lnTo>
                <a:lnTo>
                  <a:pt x="205" y="1105"/>
                </a:lnTo>
                <a:lnTo>
                  <a:pt x="205" y="1105"/>
                </a:lnTo>
                <a:lnTo>
                  <a:pt x="206" y="1105"/>
                </a:lnTo>
                <a:lnTo>
                  <a:pt x="206" y="1105"/>
                </a:lnTo>
                <a:lnTo>
                  <a:pt x="207" y="1105"/>
                </a:lnTo>
                <a:lnTo>
                  <a:pt x="207" y="1105"/>
                </a:lnTo>
                <a:lnTo>
                  <a:pt x="208" y="1105"/>
                </a:lnTo>
                <a:lnTo>
                  <a:pt x="208" y="1105"/>
                </a:lnTo>
                <a:lnTo>
                  <a:pt x="209" y="1105"/>
                </a:lnTo>
                <a:lnTo>
                  <a:pt x="209" y="1105"/>
                </a:lnTo>
                <a:lnTo>
                  <a:pt x="210" y="1105"/>
                </a:lnTo>
                <a:lnTo>
                  <a:pt x="210" y="1105"/>
                </a:lnTo>
                <a:lnTo>
                  <a:pt x="211" y="1105"/>
                </a:lnTo>
                <a:lnTo>
                  <a:pt x="211" y="1105"/>
                </a:lnTo>
                <a:lnTo>
                  <a:pt x="212" y="1105"/>
                </a:lnTo>
                <a:lnTo>
                  <a:pt x="212" y="1105"/>
                </a:lnTo>
                <a:lnTo>
                  <a:pt x="213" y="1105"/>
                </a:lnTo>
                <a:lnTo>
                  <a:pt x="213" y="1105"/>
                </a:lnTo>
                <a:lnTo>
                  <a:pt x="214" y="1105"/>
                </a:lnTo>
                <a:lnTo>
                  <a:pt x="214" y="1105"/>
                </a:lnTo>
                <a:lnTo>
                  <a:pt x="215" y="1105"/>
                </a:lnTo>
                <a:lnTo>
                  <a:pt x="215" y="1105"/>
                </a:lnTo>
                <a:lnTo>
                  <a:pt x="216" y="1105"/>
                </a:lnTo>
                <a:lnTo>
                  <a:pt x="216" y="1105"/>
                </a:lnTo>
                <a:lnTo>
                  <a:pt x="217" y="1105"/>
                </a:lnTo>
                <a:lnTo>
                  <a:pt x="217" y="1105"/>
                </a:lnTo>
                <a:lnTo>
                  <a:pt x="218" y="1105"/>
                </a:lnTo>
                <a:lnTo>
                  <a:pt x="218" y="1105"/>
                </a:lnTo>
                <a:lnTo>
                  <a:pt x="219" y="1105"/>
                </a:lnTo>
                <a:lnTo>
                  <a:pt x="219" y="1105"/>
                </a:lnTo>
                <a:lnTo>
                  <a:pt x="220" y="1105"/>
                </a:lnTo>
                <a:lnTo>
                  <a:pt x="220" y="1105"/>
                </a:lnTo>
                <a:lnTo>
                  <a:pt x="221" y="1105"/>
                </a:lnTo>
                <a:lnTo>
                  <a:pt x="221" y="1105"/>
                </a:lnTo>
                <a:lnTo>
                  <a:pt x="222" y="1105"/>
                </a:lnTo>
                <a:lnTo>
                  <a:pt x="222" y="1105"/>
                </a:lnTo>
                <a:lnTo>
                  <a:pt x="223" y="1105"/>
                </a:lnTo>
                <a:lnTo>
                  <a:pt x="223" y="1105"/>
                </a:lnTo>
                <a:lnTo>
                  <a:pt x="224" y="1105"/>
                </a:lnTo>
                <a:lnTo>
                  <a:pt x="224" y="1105"/>
                </a:lnTo>
                <a:lnTo>
                  <a:pt x="225" y="1105"/>
                </a:lnTo>
                <a:lnTo>
                  <a:pt x="225" y="1105"/>
                </a:lnTo>
                <a:lnTo>
                  <a:pt x="226" y="1105"/>
                </a:lnTo>
                <a:lnTo>
                  <a:pt x="226" y="1105"/>
                </a:lnTo>
                <a:lnTo>
                  <a:pt x="227" y="1105"/>
                </a:lnTo>
                <a:lnTo>
                  <a:pt x="227" y="1105"/>
                </a:lnTo>
                <a:lnTo>
                  <a:pt x="228" y="1105"/>
                </a:lnTo>
                <a:lnTo>
                  <a:pt x="228" y="1105"/>
                </a:lnTo>
                <a:lnTo>
                  <a:pt x="229" y="1105"/>
                </a:lnTo>
                <a:lnTo>
                  <a:pt x="229" y="1105"/>
                </a:lnTo>
                <a:lnTo>
                  <a:pt x="230" y="1105"/>
                </a:lnTo>
                <a:lnTo>
                  <a:pt x="230" y="1105"/>
                </a:lnTo>
                <a:lnTo>
                  <a:pt x="231" y="1105"/>
                </a:lnTo>
                <a:lnTo>
                  <a:pt x="231" y="1105"/>
                </a:lnTo>
                <a:lnTo>
                  <a:pt x="232" y="1105"/>
                </a:lnTo>
                <a:lnTo>
                  <a:pt x="232" y="1105"/>
                </a:lnTo>
                <a:lnTo>
                  <a:pt x="233" y="1105"/>
                </a:lnTo>
                <a:lnTo>
                  <a:pt x="233" y="1105"/>
                </a:lnTo>
                <a:lnTo>
                  <a:pt x="234" y="1105"/>
                </a:lnTo>
                <a:lnTo>
                  <a:pt x="234" y="1105"/>
                </a:lnTo>
                <a:lnTo>
                  <a:pt x="235" y="1105"/>
                </a:lnTo>
                <a:lnTo>
                  <a:pt x="235" y="1105"/>
                </a:lnTo>
                <a:lnTo>
                  <a:pt x="236" y="1105"/>
                </a:lnTo>
                <a:lnTo>
                  <a:pt x="236" y="1105"/>
                </a:lnTo>
                <a:lnTo>
                  <a:pt x="237" y="1105"/>
                </a:lnTo>
                <a:lnTo>
                  <a:pt x="237" y="1105"/>
                </a:lnTo>
                <a:lnTo>
                  <a:pt x="238" y="1105"/>
                </a:lnTo>
                <a:lnTo>
                  <a:pt x="238" y="1105"/>
                </a:lnTo>
                <a:lnTo>
                  <a:pt x="239" y="1105"/>
                </a:lnTo>
                <a:lnTo>
                  <a:pt x="239" y="1105"/>
                </a:lnTo>
                <a:lnTo>
                  <a:pt x="240" y="1105"/>
                </a:lnTo>
                <a:lnTo>
                  <a:pt x="240" y="1105"/>
                </a:lnTo>
                <a:lnTo>
                  <a:pt x="241" y="1105"/>
                </a:lnTo>
                <a:lnTo>
                  <a:pt x="241" y="1105"/>
                </a:lnTo>
                <a:lnTo>
                  <a:pt x="242" y="1105"/>
                </a:lnTo>
                <a:lnTo>
                  <a:pt x="242" y="1105"/>
                </a:lnTo>
                <a:lnTo>
                  <a:pt x="243" y="1105"/>
                </a:lnTo>
                <a:lnTo>
                  <a:pt x="243" y="1105"/>
                </a:lnTo>
                <a:lnTo>
                  <a:pt x="244" y="1105"/>
                </a:lnTo>
                <a:lnTo>
                  <a:pt x="244" y="1105"/>
                </a:lnTo>
                <a:lnTo>
                  <a:pt x="245" y="1105"/>
                </a:lnTo>
                <a:lnTo>
                  <a:pt x="245" y="1105"/>
                </a:lnTo>
                <a:lnTo>
                  <a:pt x="246" y="1105"/>
                </a:lnTo>
                <a:lnTo>
                  <a:pt x="246" y="1105"/>
                </a:lnTo>
                <a:lnTo>
                  <a:pt x="247" y="1105"/>
                </a:lnTo>
                <a:lnTo>
                  <a:pt x="247" y="1104"/>
                </a:lnTo>
                <a:lnTo>
                  <a:pt x="248" y="1104"/>
                </a:lnTo>
                <a:lnTo>
                  <a:pt x="248" y="1105"/>
                </a:lnTo>
                <a:lnTo>
                  <a:pt x="249" y="1105"/>
                </a:lnTo>
                <a:lnTo>
                  <a:pt x="249" y="1105"/>
                </a:lnTo>
                <a:lnTo>
                  <a:pt x="250" y="1105"/>
                </a:lnTo>
                <a:lnTo>
                  <a:pt x="250" y="1105"/>
                </a:lnTo>
                <a:lnTo>
                  <a:pt x="251" y="1105"/>
                </a:lnTo>
                <a:lnTo>
                  <a:pt x="251" y="1105"/>
                </a:lnTo>
                <a:lnTo>
                  <a:pt x="252" y="1105"/>
                </a:lnTo>
                <a:lnTo>
                  <a:pt x="252" y="1105"/>
                </a:lnTo>
                <a:lnTo>
                  <a:pt x="253" y="1105"/>
                </a:lnTo>
                <a:lnTo>
                  <a:pt x="253" y="1105"/>
                </a:lnTo>
                <a:lnTo>
                  <a:pt x="254" y="1105"/>
                </a:lnTo>
                <a:lnTo>
                  <a:pt x="254" y="1105"/>
                </a:lnTo>
                <a:lnTo>
                  <a:pt x="255" y="1105"/>
                </a:lnTo>
                <a:lnTo>
                  <a:pt x="255" y="1105"/>
                </a:lnTo>
                <a:lnTo>
                  <a:pt x="256" y="1105"/>
                </a:lnTo>
                <a:lnTo>
                  <a:pt x="256" y="1105"/>
                </a:lnTo>
                <a:lnTo>
                  <a:pt x="257" y="1105"/>
                </a:lnTo>
                <a:lnTo>
                  <a:pt x="257" y="1105"/>
                </a:lnTo>
                <a:lnTo>
                  <a:pt x="258" y="1105"/>
                </a:lnTo>
                <a:lnTo>
                  <a:pt x="258" y="1105"/>
                </a:lnTo>
                <a:lnTo>
                  <a:pt x="259" y="1105"/>
                </a:lnTo>
                <a:lnTo>
                  <a:pt x="259" y="1105"/>
                </a:lnTo>
                <a:lnTo>
                  <a:pt x="260" y="1105"/>
                </a:lnTo>
                <a:lnTo>
                  <a:pt x="260" y="1105"/>
                </a:lnTo>
                <a:lnTo>
                  <a:pt x="261" y="1105"/>
                </a:lnTo>
                <a:lnTo>
                  <a:pt x="261" y="1105"/>
                </a:lnTo>
                <a:lnTo>
                  <a:pt x="262" y="1105"/>
                </a:lnTo>
                <a:lnTo>
                  <a:pt x="262" y="1105"/>
                </a:lnTo>
                <a:lnTo>
                  <a:pt x="263" y="1105"/>
                </a:lnTo>
                <a:lnTo>
                  <a:pt x="263" y="1105"/>
                </a:lnTo>
                <a:lnTo>
                  <a:pt x="264" y="1105"/>
                </a:lnTo>
                <a:lnTo>
                  <a:pt x="264" y="1105"/>
                </a:lnTo>
                <a:lnTo>
                  <a:pt x="265" y="1105"/>
                </a:lnTo>
                <a:lnTo>
                  <a:pt x="265" y="1105"/>
                </a:lnTo>
                <a:lnTo>
                  <a:pt x="266" y="1105"/>
                </a:lnTo>
                <a:lnTo>
                  <a:pt x="266" y="1105"/>
                </a:lnTo>
                <a:lnTo>
                  <a:pt x="267" y="1105"/>
                </a:lnTo>
                <a:lnTo>
                  <a:pt x="267" y="1105"/>
                </a:lnTo>
                <a:lnTo>
                  <a:pt x="268" y="1105"/>
                </a:lnTo>
                <a:lnTo>
                  <a:pt x="268" y="1105"/>
                </a:lnTo>
                <a:lnTo>
                  <a:pt x="269" y="1105"/>
                </a:lnTo>
                <a:lnTo>
                  <a:pt x="269" y="1105"/>
                </a:lnTo>
                <a:lnTo>
                  <a:pt x="270" y="1105"/>
                </a:lnTo>
                <a:lnTo>
                  <a:pt x="270" y="1105"/>
                </a:lnTo>
                <a:lnTo>
                  <a:pt x="271" y="1105"/>
                </a:lnTo>
                <a:lnTo>
                  <a:pt x="271" y="1105"/>
                </a:lnTo>
                <a:lnTo>
                  <a:pt x="273" y="1105"/>
                </a:lnTo>
                <a:lnTo>
                  <a:pt x="273" y="1105"/>
                </a:lnTo>
                <a:lnTo>
                  <a:pt x="273" y="1105"/>
                </a:lnTo>
                <a:lnTo>
                  <a:pt x="274" y="1105"/>
                </a:lnTo>
                <a:lnTo>
                  <a:pt x="274" y="1105"/>
                </a:lnTo>
                <a:lnTo>
                  <a:pt x="275" y="1105"/>
                </a:lnTo>
                <a:lnTo>
                  <a:pt x="275" y="1105"/>
                </a:lnTo>
                <a:lnTo>
                  <a:pt x="276" y="1105"/>
                </a:lnTo>
                <a:lnTo>
                  <a:pt x="276" y="1105"/>
                </a:lnTo>
                <a:lnTo>
                  <a:pt x="277" y="1105"/>
                </a:lnTo>
                <a:lnTo>
                  <a:pt x="277" y="1105"/>
                </a:lnTo>
                <a:lnTo>
                  <a:pt x="278" y="1105"/>
                </a:lnTo>
                <a:lnTo>
                  <a:pt x="278" y="1105"/>
                </a:lnTo>
                <a:lnTo>
                  <a:pt x="279" y="1105"/>
                </a:lnTo>
                <a:lnTo>
                  <a:pt x="279" y="1105"/>
                </a:lnTo>
                <a:lnTo>
                  <a:pt x="280" y="1105"/>
                </a:lnTo>
                <a:lnTo>
                  <a:pt x="280" y="1105"/>
                </a:lnTo>
                <a:lnTo>
                  <a:pt x="281" y="1105"/>
                </a:lnTo>
                <a:lnTo>
                  <a:pt x="281" y="1105"/>
                </a:lnTo>
                <a:lnTo>
                  <a:pt x="282" y="1105"/>
                </a:lnTo>
                <a:lnTo>
                  <a:pt x="282" y="1105"/>
                </a:lnTo>
                <a:lnTo>
                  <a:pt x="283" y="1105"/>
                </a:lnTo>
                <a:lnTo>
                  <a:pt x="283" y="1105"/>
                </a:lnTo>
                <a:lnTo>
                  <a:pt x="284" y="1105"/>
                </a:lnTo>
                <a:lnTo>
                  <a:pt x="284" y="1105"/>
                </a:lnTo>
                <a:lnTo>
                  <a:pt x="285" y="1105"/>
                </a:lnTo>
                <a:lnTo>
                  <a:pt x="285" y="1105"/>
                </a:lnTo>
                <a:lnTo>
                  <a:pt x="286" y="1105"/>
                </a:lnTo>
                <a:lnTo>
                  <a:pt x="286" y="1105"/>
                </a:lnTo>
                <a:lnTo>
                  <a:pt x="287" y="1105"/>
                </a:lnTo>
                <a:lnTo>
                  <a:pt x="287" y="1105"/>
                </a:lnTo>
                <a:lnTo>
                  <a:pt x="288" y="1105"/>
                </a:lnTo>
                <a:lnTo>
                  <a:pt x="288" y="1105"/>
                </a:lnTo>
                <a:lnTo>
                  <a:pt x="289" y="1105"/>
                </a:lnTo>
                <a:lnTo>
                  <a:pt x="289" y="1105"/>
                </a:lnTo>
                <a:lnTo>
                  <a:pt x="290" y="1105"/>
                </a:lnTo>
                <a:lnTo>
                  <a:pt x="290" y="1105"/>
                </a:lnTo>
                <a:lnTo>
                  <a:pt x="291" y="1105"/>
                </a:lnTo>
                <a:lnTo>
                  <a:pt x="291" y="1105"/>
                </a:lnTo>
                <a:lnTo>
                  <a:pt x="292" y="1105"/>
                </a:lnTo>
                <a:lnTo>
                  <a:pt x="292" y="1105"/>
                </a:lnTo>
                <a:lnTo>
                  <a:pt x="293" y="1105"/>
                </a:lnTo>
                <a:lnTo>
                  <a:pt x="293" y="1105"/>
                </a:lnTo>
                <a:lnTo>
                  <a:pt x="294" y="1105"/>
                </a:lnTo>
                <a:lnTo>
                  <a:pt x="294" y="1105"/>
                </a:lnTo>
                <a:lnTo>
                  <a:pt x="295" y="1105"/>
                </a:lnTo>
                <a:lnTo>
                  <a:pt x="295" y="1105"/>
                </a:lnTo>
                <a:lnTo>
                  <a:pt x="296" y="1105"/>
                </a:lnTo>
                <a:lnTo>
                  <a:pt x="296" y="1105"/>
                </a:lnTo>
                <a:lnTo>
                  <a:pt x="297" y="1105"/>
                </a:lnTo>
                <a:lnTo>
                  <a:pt x="297" y="1105"/>
                </a:lnTo>
                <a:lnTo>
                  <a:pt x="298" y="1105"/>
                </a:lnTo>
                <a:lnTo>
                  <a:pt x="298" y="1105"/>
                </a:lnTo>
                <a:lnTo>
                  <a:pt x="299" y="1105"/>
                </a:lnTo>
                <a:lnTo>
                  <a:pt x="299" y="1105"/>
                </a:lnTo>
                <a:lnTo>
                  <a:pt x="300" y="1105"/>
                </a:lnTo>
                <a:lnTo>
                  <a:pt x="300" y="1105"/>
                </a:lnTo>
                <a:lnTo>
                  <a:pt x="301" y="1105"/>
                </a:lnTo>
                <a:lnTo>
                  <a:pt x="301" y="1105"/>
                </a:lnTo>
                <a:lnTo>
                  <a:pt x="302" y="1105"/>
                </a:lnTo>
                <a:lnTo>
                  <a:pt x="302" y="1105"/>
                </a:lnTo>
                <a:lnTo>
                  <a:pt x="303" y="1105"/>
                </a:lnTo>
                <a:lnTo>
                  <a:pt x="303" y="1105"/>
                </a:lnTo>
                <a:lnTo>
                  <a:pt x="304" y="1105"/>
                </a:lnTo>
                <a:lnTo>
                  <a:pt x="304" y="1105"/>
                </a:lnTo>
                <a:lnTo>
                  <a:pt x="305" y="1105"/>
                </a:lnTo>
                <a:lnTo>
                  <a:pt x="305" y="1105"/>
                </a:lnTo>
                <a:lnTo>
                  <a:pt x="306" y="1105"/>
                </a:lnTo>
                <a:lnTo>
                  <a:pt x="306" y="1105"/>
                </a:lnTo>
                <a:lnTo>
                  <a:pt x="307" y="1105"/>
                </a:lnTo>
                <a:lnTo>
                  <a:pt x="307" y="1105"/>
                </a:lnTo>
                <a:lnTo>
                  <a:pt x="308" y="1105"/>
                </a:lnTo>
                <a:lnTo>
                  <a:pt x="308" y="1105"/>
                </a:lnTo>
                <a:lnTo>
                  <a:pt x="309" y="1105"/>
                </a:lnTo>
                <a:lnTo>
                  <a:pt x="309" y="1105"/>
                </a:lnTo>
                <a:lnTo>
                  <a:pt x="310" y="1105"/>
                </a:lnTo>
                <a:lnTo>
                  <a:pt x="310" y="1105"/>
                </a:lnTo>
                <a:lnTo>
                  <a:pt x="311" y="1105"/>
                </a:lnTo>
                <a:lnTo>
                  <a:pt x="311" y="1105"/>
                </a:lnTo>
                <a:lnTo>
                  <a:pt x="312" y="1105"/>
                </a:lnTo>
                <a:lnTo>
                  <a:pt x="312" y="1105"/>
                </a:lnTo>
                <a:lnTo>
                  <a:pt x="313" y="1105"/>
                </a:lnTo>
                <a:lnTo>
                  <a:pt x="313" y="1105"/>
                </a:lnTo>
                <a:lnTo>
                  <a:pt x="314" y="1105"/>
                </a:lnTo>
                <a:lnTo>
                  <a:pt x="314" y="1105"/>
                </a:lnTo>
                <a:lnTo>
                  <a:pt x="315" y="1105"/>
                </a:lnTo>
                <a:lnTo>
                  <a:pt x="315" y="1105"/>
                </a:lnTo>
                <a:lnTo>
                  <a:pt x="316" y="1105"/>
                </a:lnTo>
                <a:lnTo>
                  <a:pt x="316" y="1105"/>
                </a:lnTo>
                <a:lnTo>
                  <a:pt x="317" y="1105"/>
                </a:lnTo>
                <a:lnTo>
                  <a:pt x="317" y="1105"/>
                </a:lnTo>
                <a:lnTo>
                  <a:pt x="318" y="1105"/>
                </a:lnTo>
                <a:lnTo>
                  <a:pt x="318" y="1105"/>
                </a:lnTo>
                <a:lnTo>
                  <a:pt x="319" y="1105"/>
                </a:lnTo>
                <a:lnTo>
                  <a:pt x="319" y="1105"/>
                </a:lnTo>
                <a:lnTo>
                  <a:pt x="320" y="1105"/>
                </a:lnTo>
                <a:lnTo>
                  <a:pt x="320" y="1105"/>
                </a:lnTo>
                <a:lnTo>
                  <a:pt x="321" y="1105"/>
                </a:lnTo>
                <a:lnTo>
                  <a:pt x="321" y="1105"/>
                </a:lnTo>
                <a:lnTo>
                  <a:pt x="322" y="1105"/>
                </a:lnTo>
                <a:lnTo>
                  <a:pt x="322" y="1105"/>
                </a:lnTo>
                <a:lnTo>
                  <a:pt x="323" y="1105"/>
                </a:lnTo>
                <a:lnTo>
                  <a:pt x="323" y="1105"/>
                </a:lnTo>
                <a:lnTo>
                  <a:pt x="324" y="1105"/>
                </a:lnTo>
                <a:lnTo>
                  <a:pt x="324" y="1105"/>
                </a:lnTo>
                <a:lnTo>
                  <a:pt x="325" y="1105"/>
                </a:lnTo>
                <a:lnTo>
                  <a:pt x="325" y="1105"/>
                </a:lnTo>
                <a:lnTo>
                  <a:pt x="326" y="1105"/>
                </a:lnTo>
                <a:lnTo>
                  <a:pt x="326" y="1105"/>
                </a:lnTo>
                <a:lnTo>
                  <a:pt x="327" y="1105"/>
                </a:lnTo>
                <a:lnTo>
                  <a:pt x="327" y="1105"/>
                </a:lnTo>
                <a:lnTo>
                  <a:pt x="328" y="1105"/>
                </a:lnTo>
                <a:lnTo>
                  <a:pt x="328" y="1105"/>
                </a:lnTo>
                <a:lnTo>
                  <a:pt x="329" y="1105"/>
                </a:lnTo>
                <a:lnTo>
                  <a:pt x="329" y="1105"/>
                </a:lnTo>
                <a:lnTo>
                  <a:pt x="330" y="1105"/>
                </a:lnTo>
                <a:lnTo>
                  <a:pt x="330" y="1105"/>
                </a:lnTo>
                <a:lnTo>
                  <a:pt x="331" y="1105"/>
                </a:lnTo>
                <a:lnTo>
                  <a:pt x="331" y="1105"/>
                </a:lnTo>
                <a:lnTo>
                  <a:pt x="332" y="1105"/>
                </a:lnTo>
                <a:lnTo>
                  <a:pt x="332" y="1105"/>
                </a:lnTo>
                <a:lnTo>
                  <a:pt x="333" y="1105"/>
                </a:lnTo>
                <a:lnTo>
                  <a:pt x="333" y="1105"/>
                </a:lnTo>
                <a:lnTo>
                  <a:pt x="334" y="1105"/>
                </a:lnTo>
                <a:lnTo>
                  <a:pt x="334" y="1105"/>
                </a:lnTo>
                <a:lnTo>
                  <a:pt x="335" y="1105"/>
                </a:lnTo>
                <a:lnTo>
                  <a:pt x="335" y="1105"/>
                </a:lnTo>
                <a:lnTo>
                  <a:pt x="336" y="1105"/>
                </a:lnTo>
                <a:lnTo>
                  <a:pt x="336" y="1105"/>
                </a:lnTo>
                <a:lnTo>
                  <a:pt x="337" y="1105"/>
                </a:lnTo>
                <a:lnTo>
                  <a:pt x="337" y="1105"/>
                </a:lnTo>
                <a:lnTo>
                  <a:pt x="338" y="1105"/>
                </a:lnTo>
                <a:lnTo>
                  <a:pt x="338" y="1105"/>
                </a:lnTo>
                <a:lnTo>
                  <a:pt x="339" y="1105"/>
                </a:lnTo>
                <a:lnTo>
                  <a:pt x="339" y="1105"/>
                </a:lnTo>
                <a:lnTo>
                  <a:pt x="340" y="1105"/>
                </a:lnTo>
                <a:lnTo>
                  <a:pt x="340" y="1105"/>
                </a:lnTo>
                <a:lnTo>
                  <a:pt x="341" y="1105"/>
                </a:lnTo>
                <a:lnTo>
                  <a:pt x="341" y="1105"/>
                </a:lnTo>
                <a:lnTo>
                  <a:pt x="342" y="1105"/>
                </a:lnTo>
                <a:lnTo>
                  <a:pt x="342" y="1105"/>
                </a:lnTo>
                <a:lnTo>
                  <a:pt x="343" y="1105"/>
                </a:lnTo>
                <a:lnTo>
                  <a:pt x="343" y="1105"/>
                </a:lnTo>
                <a:lnTo>
                  <a:pt x="344" y="1105"/>
                </a:lnTo>
                <a:lnTo>
                  <a:pt x="344" y="1105"/>
                </a:lnTo>
                <a:lnTo>
                  <a:pt x="345" y="1105"/>
                </a:lnTo>
                <a:lnTo>
                  <a:pt x="345" y="1105"/>
                </a:lnTo>
                <a:lnTo>
                  <a:pt x="346" y="1105"/>
                </a:lnTo>
                <a:lnTo>
                  <a:pt x="346" y="1105"/>
                </a:lnTo>
                <a:lnTo>
                  <a:pt x="347" y="1105"/>
                </a:lnTo>
                <a:lnTo>
                  <a:pt x="347" y="1105"/>
                </a:lnTo>
                <a:lnTo>
                  <a:pt x="348" y="1105"/>
                </a:lnTo>
                <a:lnTo>
                  <a:pt x="348" y="1105"/>
                </a:lnTo>
                <a:lnTo>
                  <a:pt x="349" y="1105"/>
                </a:lnTo>
                <a:lnTo>
                  <a:pt x="349" y="1105"/>
                </a:lnTo>
                <a:lnTo>
                  <a:pt x="350" y="1105"/>
                </a:lnTo>
                <a:lnTo>
                  <a:pt x="350" y="1105"/>
                </a:lnTo>
                <a:lnTo>
                  <a:pt x="351" y="1105"/>
                </a:lnTo>
                <a:lnTo>
                  <a:pt x="351" y="1105"/>
                </a:lnTo>
                <a:lnTo>
                  <a:pt x="352" y="1105"/>
                </a:lnTo>
                <a:lnTo>
                  <a:pt x="352" y="1105"/>
                </a:lnTo>
                <a:lnTo>
                  <a:pt x="353" y="1105"/>
                </a:lnTo>
                <a:lnTo>
                  <a:pt x="353" y="1105"/>
                </a:lnTo>
                <a:lnTo>
                  <a:pt x="354" y="1105"/>
                </a:lnTo>
                <a:lnTo>
                  <a:pt x="354" y="1105"/>
                </a:lnTo>
                <a:lnTo>
                  <a:pt x="355" y="1105"/>
                </a:lnTo>
                <a:lnTo>
                  <a:pt x="355" y="1105"/>
                </a:lnTo>
                <a:lnTo>
                  <a:pt x="356" y="1105"/>
                </a:lnTo>
                <a:lnTo>
                  <a:pt x="356" y="1105"/>
                </a:lnTo>
                <a:lnTo>
                  <a:pt x="357" y="1105"/>
                </a:lnTo>
                <a:lnTo>
                  <a:pt x="357" y="1105"/>
                </a:lnTo>
                <a:lnTo>
                  <a:pt x="358" y="1105"/>
                </a:lnTo>
                <a:lnTo>
                  <a:pt x="358" y="1105"/>
                </a:lnTo>
                <a:lnTo>
                  <a:pt x="359" y="1105"/>
                </a:lnTo>
                <a:lnTo>
                  <a:pt x="359" y="1105"/>
                </a:lnTo>
                <a:lnTo>
                  <a:pt x="360" y="1105"/>
                </a:lnTo>
                <a:lnTo>
                  <a:pt x="360" y="1105"/>
                </a:lnTo>
                <a:lnTo>
                  <a:pt x="361" y="1105"/>
                </a:lnTo>
                <a:lnTo>
                  <a:pt x="361" y="1105"/>
                </a:lnTo>
                <a:lnTo>
                  <a:pt x="362" y="1105"/>
                </a:lnTo>
                <a:lnTo>
                  <a:pt x="362" y="1105"/>
                </a:lnTo>
                <a:lnTo>
                  <a:pt x="363" y="1105"/>
                </a:lnTo>
                <a:lnTo>
                  <a:pt x="363" y="1105"/>
                </a:lnTo>
                <a:lnTo>
                  <a:pt x="364" y="1105"/>
                </a:lnTo>
                <a:lnTo>
                  <a:pt x="364" y="1105"/>
                </a:lnTo>
                <a:lnTo>
                  <a:pt x="365" y="1105"/>
                </a:lnTo>
                <a:lnTo>
                  <a:pt x="365" y="1105"/>
                </a:lnTo>
                <a:lnTo>
                  <a:pt x="366" y="1105"/>
                </a:lnTo>
                <a:lnTo>
                  <a:pt x="366" y="1105"/>
                </a:lnTo>
                <a:lnTo>
                  <a:pt x="367" y="1105"/>
                </a:lnTo>
                <a:lnTo>
                  <a:pt x="367" y="1105"/>
                </a:lnTo>
                <a:lnTo>
                  <a:pt x="368" y="1105"/>
                </a:lnTo>
                <a:lnTo>
                  <a:pt x="368" y="1105"/>
                </a:lnTo>
                <a:lnTo>
                  <a:pt x="369" y="1105"/>
                </a:lnTo>
                <a:lnTo>
                  <a:pt x="369" y="1105"/>
                </a:lnTo>
                <a:lnTo>
                  <a:pt x="370" y="1105"/>
                </a:lnTo>
                <a:lnTo>
                  <a:pt x="370" y="1105"/>
                </a:lnTo>
                <a:lnTo>
                  <a:pt x="371" y="1105"/>
                </a:lnTo>
                <a:lnTo>
                  <a:pt x="371" y="1105"/>
                </a:lnTo>
                <a:lnTo>
                  <a:pt x="372" y="1105"/>
                </a:lnTo>
                <a:lnTo>
                  <a:pt x="372" y="1105"/>
                </a:lnTo>
                <a:lnTo>
                  <a:pt x="373" y="1105"/>
                </a:lnTo>
                <a:lnTo>
                  <a:pt x="373" y="1105"/>
                </a:lnTo>
                <a:lnTo>
                  <a:pt x="374" y="1105"/>
                </a:lnTo>
                <a:lnTo>
                  <a:pt x="374" y="1105"/>
                </a:lnTo>
                <a:lnTo>
                  <a:pt x="375" y="1105"/>
                </a:lnTo>
                <a:lnTo>
                  <a:pt x="375" y="1105"/>
                </a:lnTo>
                <a:lnTo>
                  <a:pt x="376" y="1105"/>
                </a:lnTo>
                <a:lnTo>
                  <a:pt x="376" y="1105"/>
                </a:lnTo>
                <a:lnTo>
                  <a:pt x="377" y="1105"/>
                </a:lnTo>
                <a:lnTo>
                  <a:pt x="377" y="1105"/>
                </a:lnTo>
                <a:lnTo>
                  <a:pt x="378" y="1105"/>
                </a:lnTo>
                <a:lnTo>
                  <a:pt x="378" y="1105"/>
                </a:lnTo>
                <a:lnTo>
                  <a:pt x="379" y="1105"/>
                </a:lnTo>
                <a:lnTo>
                  <a:pt x="379" y="1105"/>
                </a:lnTo>
                <a:lnTo>
                  <a:pt x="380" y="1105"/>
                </a:lnTo>
                <a:lnTo>
                  <a:pt x="380" y="1105"/>
                </a:lnTo>
                <a:lnTo>
                  <a:pt x="381" y="1105"/>
                </a:lnTo>
                <a:lnTo>
                  <a:pt x="381" y="1105"/>
                </a:lnTo>
                <a:lnTo>
                  <a:pt x="382" y="1105"/>
                </a:lnTo>
                <a:lnTo>
                  <a:pt x="382" y="1105"/>
                </a:lnTo>
                <a:lnTo>
                  <a:pt x="383" y="1105"/>
                </a:lnTo>
                <a:lnTo>
                  <a:pt x="383" y="1105"/>
                </a:lnTo>
                <a:lnTo>
                  <a:pt x="384" y="1105"/>
                </a:lnTo>
                <a:lnTo>
                  <a:pt x="384" y="1105"/>
                </a:lnTo>
                <a:lnTo>
                  <a:pt x="385" y="1105"/>
                </a:lnTo>
                <a:lnTo>
                  <a:pt x="385" y="1105"/>
                </a:lnTo>
                <a:lnTo>
                  <a:pt x="386" y="1105"/>
                </a:lnTo>
                <a:lnTo>
                  <a:pt x="386" y="1105"/>
                </a:lnTo>
                <a:lnTo>
                  <a:pt x="387" y="1105"/>
                </a:lnTo>
                <a:lnTo>
                  <a:pt x="387" y="1105"/>
                </a:lnTo>
                <a:lnTo>
                  <a:pt x="388" y="1105"/>
                </a:lnTo>
                <a:lnTo>
                  <a:pt x="388" y="1105"/>
                </a:lnTo>
                <a:lnTo>
                  <a:pt x="389" y="1105"/>
                </a:lnTo>
                <a:lnTo>
                  <a:pt x="389" y="1105"/>
                </a:lnTo>
                <a:lnTo>
                  <a:pt x="390" y="1105"/>
                </a:lnTo>
                <a:lnTo>
                  <a:pt x="390" y="1105"/>
                </a:lnTo>
                <a:lnTo>
                  <a:pt x="391" y="1105"/>
                </a:lnTo>
                <a:lnTo>
                  <a:pt x="391" y="1105"/>
                </a:lnTo>
                <a:lnTo>
                  <a:pt x="392" y="1105"/>
                </a:lnTo>
                <a:lnTo>
                  <a:pt x="392" y="1105"/>
                </a:lnTo>
                <a:lnTo>
                  <a:pt x="393" y="1105"/>
                </a:lnTo>
                <a:lnTo>
                  <a:pt x="393" y="1105"/>
                </a:lnTo>
                <a:lnTo>
                  <a:pt x="394" y="1105"/>
                </a:lnTo>
                <a:lnTo>
                  <a:pt x="394" y="1105"/>
                </a:lnTo>
                <a:lnTo>
                  <a:pt x="395" y="1105"/>
                </a:lnTo>
                <a:lnTo>
                  <a:pt x="395" y="1105"/>
                </a:lnTo>
                <a:lnTo>
                  <a:pt x="396" y="1105"/>
                </a:lnTo>
                <a:lnTo>
                  <a:pt x="396" y="1105"/>
                </a:lnTo>
                <a:lnTo>
                  <a:pt x="397" y="1105"/>
                </a:lnTo>
                <a:lnTo>
                  <a:pt x="397" y="1105"/>
                </a:lnTo>
                <a:lnTo>
                  <a:pt x="398" y="1105"/>
                </a:lnTo>
                <a:lnTo>
                  <a:pt x="398" y="1105"/>
                </a:lnTo>
                <a:lnTo>
                  <a:pt x="399" y="1105"/>
                </a:lnTo>
                <a:lnTo>
                  <a:pt x="399" y="1105"/>
                </a:lnTo>
                <a:lnTo>
                  <a:pt x="400" y="1105"/>
                </a:lnTo>
                <a:lnTo>
                  <a:pt x="400" y="1105"/>
                </a:lnTo>
                <a:lnTo>
                  <a:pt x="401" y="1105"/>
                </a:lnTo>
                <a:lnTo>
                  <a:pt x="401" y="1105"/>
                </a:lnTo>
                <a:lnTo>
                  <a:pt x="403" y="1105"/>
                </a:lnTo>
                <a:lnTo>
                  <a:pt x="403" y="1105"/>
                </a:lnTo>
                <a:lnTo>
                  <a:pt x="403" y="1105"/>
                </a:lnTo>
                <a:lnTo>
                  <a:pt x="404" y="1105"/>
                </a:lnTo>
                <a:lnTo>
                  <a:pt x="404" y="1105"/>
                </a:lnTo>
                <a:lnTo>
                  <a:pt x="405" y="1105"/>
                </a:lnTo>
                <a:lnTo>
                  <a:pt x="405" y="1105"/>
                </a:lnTo>
                <a:lnTo>
                  <a:pt x="406" y="1105"/>
                </a:lnTo>
                <a:lnTo>
                  <a:pt x="406" y="1105"/>
                </a:lnTo>
                <a:lnTo>
                  <a:pt x="407" y="1105"/>
                </a:lnTo>
                <a:lnTo>
                  <a:pt x="407" y="1105"/>
                </a:lnTo>
                <a:lnTo>
                  <a:pt x="408" y="1105"/>
                </a:lnTo>
                <a:lnTo>
                  <a:pt x="408" y="1105"/>
                </a:lnTo>
                <a:lnTo>
                  <a:pt x="409" y="1105"/>
                </a:lnTo>
                <a:lnTo>
                  <a:pt x="409" y="1105"/>
                </a:lnTo>
                <a:lnTo>
                  <a:pt x="410" y="1105"/>
                </a:lnTo>
                <a:lnTo>
                  <a:pt x="410" y="1105"/>
                </a:lnTo>
                <a:lnTo>
                  <a:pt x="411" y="1105"/>
                </a:lnTo>
                <a:lnTo>
                  <a:pt x="411" y="1105"/>
                </a:lnTo>
                <a:lnTo>
                  <a:pt x="412" y="1105"/>
                </a:lnTo>
                <a:lnTo>
                  <a:pt x="412" y="1105"/>
                </a:lnTo>
                <a:lnTo>
                  <a:pt x="413" y="1105"/>
                </a:lnTo>
                <a:lnTo>
                  <a:pt x="413" y="1105"/>
                </a:lnTo>
                <a:lnTo>
                  <a:pt x="414" y="1105"/>
                </a:lnTo>
                <a:lnTo>
                  <a:pt x="414" y="1105"/>
                </a:lnTo>
                <a:lnTo>
                  <a:pt x="415" y="1105"/>
                </a:lnTo>
                <a:lnTo>
                  <a:pt x="415" y="1105"/>
                </a:lnTo>
                <a:lnTo>
                  <a:pt x="416" y="1105"/>
                </a:lnTo>
                <a:lnTo>
                  <a:pt x="416" y="1105"/>
                </a:lnTo>
                <a:lnTo>
                  <a:pt x="417" y="1105"/>
                </a:lnTo>
                <a:lnTo>
                  <a:pt x="417" y="1105"/>
                </a:lnTo>
                <a:lnTo>
                  <a:pt x="418" y="1105"/>
                </a:lnTo>
                <a:lnTo>
                  <a:pt x="418" y="1105"/>
                </a:lnTo>
                <a:lnTo>
                  <a:pt x="419" y="1105"/>
                </a:lnTo>
                <a:lnTo>
                  <a:pt x="419" y="1105"/>
                </a:lnTo>
                <a:lnTo>
                  <a:pt x="420" y="1105"/>
                </a:lnTo>
                <a:lnTo>
                  <a:pt x="420" y="1105"/>
                </a:lnTo>
                <a:lnTo>
                  <a:pt x="421" y="1105"/>
                </a:lnTo>
                <a:lnTo>
                  <a:pt x="421" y="1105"/>
                </a:lnTo>
                <a:lnTo>
                  <a:pt x="422" y="1105"/>
                </a:lnTo>
                <a:lnTo>
                  <a:pt x="422" y="1105"/>
                </a:lnTo>
                <a:lnTo>
                  <a:pt x="423" y="1105"/>
                </a:lnTo>
                <a:lnTo>
                  <a:pt x="423" y="1105"/>
                </a:lnTo>
                <a:lnTo>
                  <a:pt x="424" y="1105"/>
                </a:lnTo>
                <a:lnTo>
                  <a:pt x="424" y="1105"/>
                </a:lnTo>
                <a:lnTo>
                  <a:pt x="425" y="1105"/>
                </a:lnTo>
                <a:lnTo>
                  <a:pt x="425" y="1105"/>
                </a:lnTo>
                <a:lnTo>
                  <a:pt x="426" y="1105"/>
                </a:lnTo>
                <a:lnTo>
                  <a:pt x="426" y="1105"/>
                </a:lnTo>
                <a:lnTo>
                  <a:pt x="427" y="1105"/>
                </a:lnTo>
                <a:lnTo>
                  <a:pt x="427" y="1105"/>
                </a:lnTo>
                <a:lnTo>
                  <a:pt x="428" y="1105"/>
                </a:lnTo>
                <a:lnTo>
                  <a:pt x="428" y="1105"/>
                </a:lnTo>
                <a:lnTo>
                  <a:pt x="429" y="1105"/>
                </a:lnTo>
                <a:lnTo>
                  <a:pt x="429" y="1105"/>
                </a:lnTo>
                <a:lnTo>
                  <a:pt x="430" y="1105"/>
                </a:lnTo>
                <a:lnTo>
                  <a:pt x="430" y="1105"/>
                </a:lnTo>
                <a:lnTo>
                  <a:pt x="431" y="1105"/>
                </a:lnTo>
                <a:lnTo>
                  <a:pt x="431" y="1105"/>
                </a:lnTo>
                <a:lnTo>
                  <a:pt x="432" y="1105"/>
                </a:lnTo>
                <a:lnTo>
                  <a:pt x="432" y="1105"/>
                </a:lnTo>
                <a:lnTo>
                  <a:pt x="433" y="1105"/>
                </a:lnTo>
                <a:lnTo>
                  <a:pt x="433" y="1105"/>
                </a:lnTo>
                <a:lnTo>
                  <a:pt x="434" y="1105"/>
                </a:lnTo>
                <a:lnTo>
                  <a:pt x="434" y="1105"/>
                </a:lnTo>
                <a:lnTo>
                  <a:pt x="435" y="1105"/>
                </a:lnTo>
                <a:lnTo>
                  <a:pt x="435" y="1105"/>
                </a:lnTo>
                <a:lnTo>
                  <a:pt x="436" y="1095"/>
                </a:lnTo>
                <a:lnTo>
                  <a:pt x="436" y="1105"/>
                </a:lnTo>
                <a:lnTo>
                  <a:pt x="437" y="1105"/>
                </a:lnTo>
                <a:lnTo>
                  <a:pt x="437" y="1105"/>
                </a:lnTo>
                <a:lnTo>
                  <a:pt x="438" y="1105"/>
                </a:lnTo>
                <a:lnTo>
                  <a:pt x="438" y="1105"/>
                </a:lnTo>
                <a:lnTo>
                  <a:pt x="439" y="1105"/>
                </a:lnTo>
                <a:lnTo>
                  <a:pt x="439" y="1105"/>
                </a:lnTo>
                <a:lnTo>
                  <a:pt x="440" y="1105"/>
                </a:lnTo>
                <a:lnTo>
                  <a:pt x="440" y="1105"/>
                </a:lnTo>
                <a:lnTo>
                  <a:pt x="441" y="1105"/>
                </a:lnTo>
                <a:lnTo>
                  <a:pt x="441" y="1105"/>
                </a:lnTo>
                <a:lnTo>
                  <a:pt x="442" y="1105"/>
                </a:lnTo>
                <a:lnTo>
                  <a:pt x="442" y="1105"/>
                </a:lnTo>
                <a:lnTo>
                  <a:pt x="443" y="1105"/>
                </a:lnTo>
                <a:lnTo>
                  <a:pt x="443" y="1105"/>
                </a:lnTo>
                <a:lnTo>
                  <a:pt x="444" y="1105"/>
                </a:lnTo>
                <a:lnTo>
                  <a:pt x="444" y="1105"/>
                </a:lnTo>
                <a:lnTo>
                  <a:pt x="445" y="1105"/>
                </a:lnTo>
                <a:lnTo>
                  <a:pt x="445" y="1105"/>
                </a:lnTo>
                <a:lnTo>
                  <a:pt x="446" y="1105"/>
                </a:lnTo>
                <a:lnTo>
                  <a:pt x="446" y="1105"/>
                </a:lnTo>
                <a:lnTo>
                  <a:pt x="447" y="1105"/>
                </a:lnTo>
                <a:lnTo>
                  <a:pt x="447" y="1105"/>
                </a:lnTo>
                <a:lnTo>
                  <a:pt x="448" y="1105"/>
                </a:lnTo>
                <a:lnTo>
                  <a:pt x="448" y="1105"/>
                </a:lnTo>
                <a:lnTo>
                  <a:pt x="449" y="1105"/>
                </a:lnTo>
                <a:lnTo>
                  <a:pt x="449" y="1105"/>
                </a:lnTo>
                <a:lnTo>
                  <a:pt x="450" y="1105"/>
                </a:lnTo>
                <a:lnTo>
                  <a:pt x="450" y="1105"/>
                </a:lnTo>
                <a:lnTo>
                  <a:pt x="451" y="1105"/>
                </a:lnTo>
                <a:lnTo>
                  <a:pt x="451" y="1105"/>
                </a:lnTo>
                <a:lnTo>
                  <a:pt x="452" y="1105"/>
                </a:lnTo>
                <a:lnTo>
                  <a:pt x="452" y="1105"/>
                </a:lnTo>
                <a:lnTo>
                  <a:pt x="453" y="1105"/>
                </a:lnTo>
                <a:lnTo>
                  <a:pt x="453" y="1105"/>
                </a:lnTo>
                <a:lnTo>
                  <a:pt x="454" y="1105"/>
                </a:lnTo>
                <a:lnTo>
                  <a:pt x="454" y="1105"/>
                </a:lnTo>
                <a:lnTo>
                  <a:pt x="455" y="1105"/>
                </a:lnTo>
                <a:lnTo>
                  <a:pt x="455" y="1105"/>
                </a:lnTo>
                <a:lnTo>
                  <a:pt x="456" y="1105"/>
                </a:lnTo>
                <a:lnTo>
                  <a:pt x="456" y="1105"/>
                </a:lnTo>
                <a:lnTo>
                  <a:pt x="457" y="1105"/>
                </a:lnTo>
                <a:lnTo>
                  <a:pt x="457" y="1105"/>
                </a:lnTo>
                <a:lnTo>
                  <a:pt x="458" y="1105"/>
                </a:lnTo>
                <a:lnTo>
                  <a:pt x="458" y="1105"/>
                </a:lnTo>
                <a:lnTo>
                  <a:pt x="459" y="1105"/>
                </a:lnTo>
                <a:lnTo>
                  <a:pt x="459" y="1105"/>
                </a:lnTo>
                <a:lnTo>
                  <a:pt x="460" y="1105"/>
                </a:lnTo>
                <a:lnTo>
                  <a:pt x="460" y="1105"/>
                </a:lnTo>
                <a:lnTo>
                  <a:pt x="461" y="1105"/>
                </a:lnTo>
                <a:lnTo>
                  <a:pt x="461" y="1105"/>
                </a:lnTo>
                <a:lnTo>
                  <a:pt x="462" y="1105"/>
                </a:lnTo>
                <a:lnTo>
                  <a:pt x="462" y="1105"/>
                </a:lnTo>
                <a:lnTo>
                  <a:pt x="463" y="1105"/>
                </a:lnTo>
                <a:lnTo>
                  <a:pt x="463" y="1105"/>
                </a:lnTo>
                <a:lnTo>
                  <a:pt x="464" y="1105"/>
                </a:lnTo>
                <a:lnTo>
                  <a:pt x="464" y="1105"/>
                </a:lnTo>
                <a:lnTo>
                  <a:pt x="465" y="1105"/>
                </a:lnTo>
                <a:lnTo>
                  <a:pt x="465" y="1105"/>
                </a:lnTo>
                <a:lnTo>
                  <a:pt x="466" y="1105"/>
                </a:lnTo>
                <a:lnTo>
                  <a:pt x="466" y="1105"/>
                </a:lnTo>
                <a:lnTo>
                  <a:pt x="467" y="1105"/>
                </a:lnTo>
                <a:lnTo>
                  <a:pt x="467" y="1105"/>
                </a:lnTo>
                <a:lnTo>
                  <a:pt x="468" y="1105"/>
                </a:lnTo>
                <a:lnTo>
                  <a:pt x="468" y="1105"/>
                </a:lnTo>
                <a:lnTo>
                  <a:pt x="469" y="1105"/>
                </a:lnTo>
                <a:lnTo>
                  <a:pt x="469" y="1105"/>
                </a:lnTo>
                <a:lnTo>
                  <a:pt x="470" y="1105"/>
                </a:lnTo>
                <a:lnTo>
                  <a:pt x="470" y="1105"/>
                </a:lnTo>
                <a:lnTo>
                  <a:pt x="471" y="1105"/>
                </a:lnTo>
                <a:lnTo>
                  <a:pt x="471" y="1105"/>
                </a:lnTo>
                <a:lnTo>
                  <a:pt x="472" y="1105"/>
                </a:lnTo>
                <a:lnTo>
                  <a:pt x="472" y="1105"/>
                </a:lnTo>
                <a:lnTo>
                  <a:pt x="473" y="1105"/>
                </a:lnTo>
                <a:lnTo>
                  <a:pt x="473" y="1105"/>
                </a:lnTo>
                <a:lnTo>
                  <a:pt x="474" y="1105"/>
                </a:lnTo>
                <a:lnTo>
                  <a:pt x="474" y="1105"/>
                </a:lnTo>
                <a:lnTo>
                  <a:pt x="475" y="1105"/>
                </a:lnTo>
                <a:lnTo>
                  <a:pt x="475" y="1105"/>
                </a:lnTo>
                <a:lnTo>
                  <a:pt x="476" y="1105"/>
                </a:lnTo>
                <a:lnTo>
                  <a:pt x="476" y="1105"/>
                </a:lnTo>
                <a:lnTo>
                  <a:pt x="477" y="1105"/>
                </a:lnTo>
                <a:lnTo>
                  <a:pt x="477" y="1105"/>
                </a:lnTo>
                <a:lnTo>
                  <a:pt x="478" y="1105"/>
                </a:lnTo>
                <a:lnTo>
                  <a:pt x="478" y="1105"/>
                </a:lnTo>
                <a:lnTo>
                  <a:pt x="479" y="1105"/>
                </a:lnTo>
                <a:lnTo>
                  <a:pt x="479" y="1105"/>
                </a:lnTo>
                <a:lnTo>
                  <a:pt x="480" y="1105"/>
                </a:lnTo>
                <a:lnTo>
                  <a:pt x="480" y="1105"/>
                </a:lnTo>
                <a:lnTo>
                  <a:pt x="481" y="1105"/>
                </a:lnTo>
                <a:lnTo>
                  <a:pt x="481" y="1105"/>
                </a:lnTo>
                <a:lnTo>
                  <a:pt x="482" y="1105"/>
                </a:lnTo>
                <a:lnTo>
                  <a:pt x="482" y="1105"/>
                </a:lnTo>
                <a:lnTo>
                  <a:pt x="483" y="1105"/>
                </a:lnTo>
                <a:lnTo>
                  <a:pt x="483" y="1105"/>
                </a:lnTo>
                <a:lnTo>
                  <a:pt x="484" y="1105"/>
                </a:lnTo>
                <a:lnTo>
                  <a:pt x="484" y="1105"/>
                </a:lnTo>
                <a:lnTo>
                  <a:pt x="485" y="1105"/>
                </a:lnTo>
                <a:lnTo>
                  <a:pt x="485" y="1105"/>
                </a:lnTo>
                <a:lnTo>
                  <a:pt x="486" y="1105"/>
                </a:lnTo>
                <a:lnTo>
                  <a:pt x="486" y="1105"/>
                </a:lnTo>
                <a:lnTo>
                  <a:pt x="487" y="1105"/>
                </a:lnTo>
                <a:lnTo>
                  <a:pt x="487" y="1105"/>
                </a:lnTo>
                <a:lnTo>
                  <a:pt x="488" y="1105"/>
                </a:lnTo>
                <a:lnTo>
                  <a:pt x="488" y="1105"/>
                </a:lnTo>
                <a:lnTo>
                  <a:pt x="489" y="1105"/>
                </a:lnTo>
                <a:lnTo>
                  <a:pt x="489" y="1105"/>
                </a:lnTo>
                <a:lnTo>
                  <a:pt x="490" y="1105"/>
                </a:lnTo>
                <a:lnTo>
                  <a:pt x="490" y="1105"/>
                </a:lnTo>
                <a:lnTo>
                  <a:pt x="491" y="1105"/>
                </a:lnTo>
                <a:lnTo>
                  <a:pt x="491" y="1105"/>
                </a:lnTo>
                <a:lnTo>
                  <a:pt x="492" y="1105"/>
                </a:lnTo>
                <a:lnTo>
                  <a:pt x="492" y="1105"/>
                </a:lnTo>
                <a:lnTo>
                  <a:pt x="493" y="1105"/>
                </a:lnTo>
                <a:lnTo>
                  <a:pt x="493" y="1105"/>
                </a:lnTo>
                <a:lnTo>
                  <a:pt x="494" y="1105"/>
                </a:lnTo>
                <a:lnTo>
                  <a:pt x="494" y="1105"/>
                </a:lnTo>
                <a:lnTo>
                  <a:pt x="495" y="1105"/>
                </a:lnTo>
                <a:lnTo>
                  <a:pt x="495" y="1105"/>
                </a:lnTo>
                <a:lnTo>
                  <a:pt x="496" y="1105"/>
                </a:lnTo>
                <a:lnTo>
                  <a:pt x="496" y="1105"/>
                </a:lnTo>
                <a:lnTo>
                  <a:pt x="497" y="1105"/>
                </a:lnTo>
                <a:lnTo>
                  <a:pt x="497" y="1105"/>
                </a:lnTo>
                <a:lnTo>
                  <a:pt x="498" y="1105"/>
                </a:lnTo>
                <a:lnTo>
                  <a:pt x="498" y="1105"/>
                </a:lnTo>
                <a:lnTo>
                  <a:pt x="499" y="1105"/>
                </a:lnTo>
                <a:lnTo>
                  <a:pt x="499" y="1105"/>
                </a:lnTo>
                <a:lnTo>
                  <a:pt x="500" y="1105"/>
                </a:lnTo>
                <a:lnTo>
                  <a:pt x="500" y="1105"/>
                </a:lnTo>
                <a:lnTo>
                  <a:pt x="501" y="1105"/>
                </a:lnTo>
                <a:lnTo>
                  <a:pt x="501" y="1105"/>
                </a:lnTo>
                <a:lnTo>
                  <a:pt x="502" y="1105"/>
                </a:lnTo>
                <a:lnTo>
                  <a:pt x="502" y="1105"/>
                </a:lnTo>
                <a:lnTo>
                  <a:pt x="503" y="1105"/>
                </a:lnTo>
                <a:lnTo>
                  <a:pt x="503" y="1105"/>
                </a:lnTo>
                <a:lnTo>
                  <a:pt x="504" y="1105"/>
                </a:lnTo>
                <a:lnTo>
                  <a:pt x="504" y="1105"/>
                </a:lnTo>
                <a:lnTo>
                  <a:pt x="505" y="1105"/>
                </a:lnTo>
                <a:lnTo>
                  <a:pt x="505" y="1105"/>
                </a:lnTo>
                <a:lnTo>
                  <a:pt x="506" y="1105"/>
                </a:lnTo>
                <a:lnTo>
                  <a:pt x="506" y="1105"/>
                </a:lnTo>
                <a:lnTo>
                  <a:pt x="507" y="1105"/>
                </a:lnTo>
                <a:lnTo>
                  <a:pt x="507" y="1105"/>
                </a:lnTo>
                <a:lnTo>
                  <a:pt x="508" y="1105"/>
                </a:lnTo>
                <a:lnTo>
                  <a:pt x="508" y="1105"/>
                </a:lnTo>
                <a:lnTo>
                  <a:pt x="509" y="1105"/>
                </a:lnTo>
                <a:lnTo>
                  <a:pt x="509" y="1105"/>
                </a:lnTo>
                <a:lnTo>
                  <a:pt x="510" y="1105"/>
                </a:lnTo>
                <a:lnTo>
                  <a:pt x="510" y="1105"/>
                </a:lnTo>
                <a:lnTo>
                  <a:pt x="511" y="1105"/>
                </a:lnTo>
                <a:lnTo>
                  <a:pt x="511" y="1105"/>
                </a:lnTo>
                <a:lnTo>
                  <a:pt x="512" y="1105"/>
                </a:lnTo>
                <a:lnTo>
                  <a:pt x="512" y="1105"/>
                </a:lnTo>
                <a:lnTo>
                  <a:pt x="513" y="1105"/>
                </a:lnTo>
                <a:lnTo>
                  <a:pt x="513" y="1105"/>
                </a:lnTo>
                <a:lnTo>
                  <a:pt x="514" y="1105"/>
                </a:lnTo>
                <a:lnTo>
                  <a:pt x="514" y="1105"/>
                </a:lnTo>
                <a:lnTo>
                  <a:pt x="515" y="1105"/>
                </a:lnTo>
                <a:lnTo>
                  <a:pt x="515" y="1105"/>
                </a:lnTo>
                <a:lnTo>
                  <a:pt x="516" y="1105"/>
                </a:lnTo>
                <a:lnTo>
                  <a:pt x="516" y="1105"/>
                </a:lnTo>
                <a:lnTo>
                  <a:pt x="517" y="1105"/>
                </a:lnTo>
                <a:lnTo>
                  <a:pt x="517" y="1105"/>
                </a:lnTo>
                <a:lnTo>
                  <a:pt x="518" y="1105"/>
                </a:lnTo>
                <a:lnTo>
                  <a:pt x="518" y="1105"/>
                </a:lnTo>
                <a:lnTo>
                  <a:pt x="519" y="1105"/>
                </a:lnTo>
                <a:lnTo>
                  <a:pt x="519" y="1105"/>
                </a:lnTo>
                <a:lnTo>
                  <a:pt x="520" y="1105"/>
                </a:lnTo>
                <a:lnTo>
                  <a:pt x="520" y="1105"/>
                </a:lnTo>
                <a:lnTo>
                  <a:pt x="521" y="1105"/>
                </a:lnTo>
                <a:lnTo>
                  <a:pt x="521" y="1105"/>
                </a:lnTo>
                <a:lnTo>
                  <a:pt x="522" y="1105"/>
                </a:lnTo>
                <a:lnTo>
                  <a:pt x="522" y="1105"/>
                </a:lnTo>
                <a:lnTo>
                  <a:pt x="523" y="1105"/>
                </a:lnTo>
                <a:lnTo>
                  <a:pt x="523" y="1105"/>
                </a:lnTo>
                <a:lnTo>
                  <a:pt x="524" y="1105"/>
                </a:lnTo>
                <a:lnTo>
                  <a:pt x="524" y="1105"/>
                </a:lnTo>
                <a:lnTo>
                  <a:pt x="525" y="1105"/>
                </a:lnTo>
                <a:lnTo>
                  <a:pt x="525" y="1105"/>
                </a:lnTo>
                <a:lnTo>
                  <a:pt x="526" y="1105"/>
                </a:lnTo>
                <a:lnTo>
                  <a:pt x="526" y="1105"/>
                </a:lnTo>
                <a:lnTo>
                  <a:pt x="527" y="1105"/>
                </a:lnTo>
                <a:lnTo>
                  <a:pt x="527" y="1105"/>
                </a:lnTo>
                <a:lnTo>
                  <a:pt x="528" y="1105"/>
                </a:lnTo>
                <a:lnTo>
                  <a:pt x="528" y="1105"/>
                </a:lnTo>
                <a:lnTo>
                  <a:pt x="529" y="1105"/>
                </a:lnTo>
                <a:lnTo>
                  <a:pt x="529" y="1105"/>
                </a:lnTo>
                <a:lnTo>
                  <a:pt x="530" y="1105"/>
                </a:lnTo>
                <a:lnTo>
                  <a:pt x="530" y="1105"/>
                </a:lnTo>
                <a:lnTo>
                  <a:pt x="531" y="1105"/>
                </a:lnTo>
                <a:lnTo>
                  <a:pt x="531" y="1105"/>
                </a:lnTo>
                <a:lnTo>
                  <a:pt x="532" y="1105"/>
                </a:lnTo>
                <a:lnTo>
                  <a:pt x="532" y="1105"/>
                </a:lnTo>
                <a:lnTo>
                  <a:pt x="533" y="1105"/>
                </a:lnTo>
                <a:lnTo>
                  <a:pt x="533" y="1105"/>
                </a:lnTo>
                <a:lnTo>
                  <a:pt x="534" y="1105"/>
                </a:lnTo>
                <a:lnTo>
                  <a:pt x="534" y="1105"/>
                </a:lnTo>
                <a:lnTo>
                  <a:pt x="535" y="1105"/>
                </a:lnTo>
                <a:lnTo>
                  <a:pt x="535" y="1105"/>
                </a:lnTo>
                <a:lnTo>
                  <a:pt x="537" y="1105"/>
                </a:lnTo>
                <a:lnTo>
                  <a:pt x="537" y="1105"/>
                </a:lnTo>
                <a:lnTo>
                  <a:pt x="537" y="1105"/>
                </a:lnTo>
                <a:lnTo>
                  <a:pt x="538" y="1105"/>
                </a:lnTo>
                <a:lnTo>
                  <a:pt x="538" y="1105"/>
                </a:lnTo>
                <a:lnTo>
                  <a:pt x="539" y="1105"/>
                </a:lnTo>
                <a:lnTo>
                  <a:pt x="539" y="1105"/>
                </a:lnTo>
                <a:lnTo>
                  <a:pt x="540" y="1105"/>
                </a:lnTo>
                <a:lnTo>
                  <a:pt x="540" y="1105"/>
                </a:lnTo>
                <a:lnTo>
                  <a:pt x="541" y="1105"/>
                </a:lnTo>
                <a:lnTo>
                  <a:pt x="541" y="1105"/>
                </a:lnTo>
                <a:lnTo>
                  <a:pt x="543" y="1105"/>
                </a:lnTo>
                <a:lnTo>
                  <a:pt x="543" y="1105"/>
                </a:lnTo>
                <a:lnTo>
                  <a:pt x="543" y="1105"/>
                </a:lnTo>
                <a:lnTo>
                  <a:pt x="544" y="1105"/>
                </a:lnTo>
                <a:lnTo>
                  <a:pt x="544" y="1105"/>
                </a:lnTo>
                <a:lnTo>
                  <a:pt x="545" y="1105"/>
                </a:lnTo>
                <a:lnTo>
                  <a:pt x="545" y="1105"/>
                </a:lnTo>
                <a:lnTo>
                  <a:pt x="546" y="1105"/>
                </a:lnTo>
                <a:lnTo>
                  <a:pt x="546" y="1105"/>
                </a:lnTo>
                <a:lnTo>
                  <a:pt x="547" y="1105"/>
                </a:lnTo>
                <a:lnTo>
                  <a:pt x="547" y="1105"/>
                </a:lnTo>
                <a:lnTo>
                  <a:pt x="548" y="1105"/>
                </a:lnTo>
                <a:lnTo>
                  <a:pt x="548" y="1105"/>
                </a:lnTo>
                <a:lnTo>
                  <a:pt x="549" y="1105"/>
                </a:lnTo>
                <a:lnTo>
                  <a:pt x="549" y="1105"/>
                </a:lnTo>
                <a:lnTo>
                  <a:pt x="550" y="1105"/>
                </a:lnTo>
                <a:lnTo>
                  <a:pt x="550" y="1105"/>
                </a:lnTo>
                <a:lnTo>
                  <a:pt x="551" y="1105"/>
                </a:lnTo>
                <a:lnTo>
                  <a:pt x="551" y="1105"/>
                </a:lnTo>
                <a:lnTo>
                  <a:pt x="552" y="1105"/>
                </a:lnTo>
                <a:lnTo>
                  <a:pt x="552" y="1105"/>
                </a:lnTo>
                <a:lnTo>
                  <a:pt x="553" y="1105"/>
                </a:lnTo>
                <a:lnTo>
                  <a:pt x="553" y="1105"/>
                </a:lnTo>
                <a:lnTo>
                  <a:pt x="554" y="1105"/>
                </a:lnTo>
                <a:lnTo>
                  <a:pt x="554" y="1105"/>
                </a:lnTo>
                <a:lnTo>
                  <a:pt x="555" y="1105"/>
                </a:lnTo>
                <a:lnTo>
                  <a:pt x="555" y="1105"/>
                </a:lnTo>
                <a:lnTo>
                  <a:pt x="556" y="1105"/>
                </a:lnTo>
                <a:lnTo>
                  <a:pt x="556" y="1105"/>
                </a:lnTo>
                <a:lnTo>
                  <a:pt x="557" y="1105"/>
                </a:lnTo>
                <a:lnTo>
                  <a:pt x="557" y="1105"/>
                </a:lnTo>
                <a:lnTo>
                  <a:pt x="558" y="1105"/>
                </a:lnTo>
                <a:lnTo>
                  <a:pt x="558" y="1105"/>
                </a:lnTo>
                <a:lnTo>
                  <a:pt x="559" y="1105"/>
                </a:lnTo>
                <a:lnTo>
                  <a:pt x="559" y="1104"/>
                </a:lnTo>
                <a:lnTo>
                  <a:pt x="560" y="1104"/>
                </a:lnTo>
                <a:lnTo>
                  <a:pt x="560" y="1105"/>
                </a:lnTo>
                <a:lnTo>
                  <a:pt x="561" y="1105"/>
                </a:lnTo>
                <a:lnTo>
                  <a:pt x="561" y="1105"/>
                </a:lnTo>
                <a:lnTo>
                  <a:pt x="562" y="1105"/>
                </a:lnTo>
                <a:lnTo>
                  <a:pt x="562" y="1105"/>
                </a:lnTo>
                <a:lnTo>
                  <a:pt x="563" y="1105"/>
                </a:lnTo>
                <a:lnTo>
                  <a:pt x="563" y="1105"/>
                </a:lnTo>
                <a:lnTo>
                  <a:pt x="564" y="1105"/>
                </a:lnTo>
                <a:lnTo>
                  <a:pt x="564" y="1105"/>
                </a:lnTo>
                <a:lnTo>
                  <a:pt x="565" y="1105"/>
                </a:lnTo>
                <a:lnTo>
                  <a:pt x="565" y="1105"/>
                </a:lnTo>
                <a:lnTo>
                  <a:pt x="566" y="1105"/>
                </a:lnTo>
                <a:lnTo>
                  <a:pt x="566" y="1105"/>
                </a:lnTo>
                <a:lnTo>
                  <a:pt x="567" y="1105"/>
                </a:lnTo>
                <a:lnTo>
                  <a:pt x="567" y="1105"/>
                </a:lnTo>
                <a:lnTo>
                  <a:pt x="568" y="1105"/>
                </a:lnTo>
                <a:lnTo>
                  <a:pt x="568" y="1105"/>
                </a:lnTo>
                <a:lnTo>
                  <a:pt x="569" y="1105"/>
                </a:lnTo>
                <a:lnTo>
                  <a:pt x="569" y="1105"/>
                </a:lnTo>
                <a:lnTo>
                  <a:pt x="570" y="1105"/>
                </a:lnTo>
                <a:lnTo>
                  <a:pt x="570" y="1105"/>
                </a:lnTo>
                <a:lnTo>
                  <a:pt x="571" y="1105"/>
                </a:lnTo>
                <a:lnTo>
                  <a:pt x="571" y="1105"/>
                </a:lnTo>
                <a:lnTo>
                  <a:pt x="572" y="1105"/>
                </a:lnTo>
                <a:lnTo>
                  <a:pt x="572" y="1105"/>
                </a:lnTo>
                <a:lnTo>
                  <a:pt x="573" y="1105"/>
                </a:lnTo>
                <a:lnTo>
                  <a:pt x="573" y="1105"/>
                </a:lnTo>
                <a:lnTo>
                  <a:pt x="574" y="1105"/>
                </a:lnTo>
                <a:lnTo>
                  <a:pt x="574" y="1105"/>
                </a:lnTo>
                <a:lnTo>
                  <a:pt x="575" y="1105"/>
                </a:lnTo>
                <a:lnTo>
                  <a:pt x="575" y="1105"/>
                </a:lnTo>
                <a:lnTo>
                  <a:pt x="576" y="1105"/>
                </a:lnTo>
                <a:lnTo>
                  <a:pt x="576" y="1105"/>
                </a:lnTo>
                <a:lnTo>
                  <a:pt x="577" y="1105"/>
                </a:lnTo>
                <a:lnTo>
                  <a:pt x="577" y="1105"/>
                </a:lnTo>
                <a:lnTo>
                  <a:pt x="578" y="1105"/>
                </a:lnTo>
                <a:lnTo>
                  <a:pt x="578" y="1105"/>
                </a:lnTo>
                <a:lnTo>
                  <a:pt x="579" y="1105"/>
                </a:lnTo>
                <a:lnTo>
                  <a:pt x="579" y="1105"/>
                </a:lnTo>
                <a:lnTo>
                  <a:pt x="580" y="1105"/>
                </a:lnTo>
                <a:lnTo>
                  <a:pt x="580" y="1105"/>
                </a:lnTo>
                <a:lnTo>
                  <a:pt x="581" y="1105"/>
                </a:lnTo>
                <a:lnTo>
                  <a:pt x="581" y="1105"/>
                </a:lnTo>
                <a:lnTo>
                  <a:pt x="582" y="1105"/>
                </a:lnTo>
                <a:lnTo>
                  <a:pt x="582" y="1105"/>
                </a:lnTo>
                <a:lnTo>
                  <a:pt x="583" y="1105"/>
                </a:lnTo>
                <a:lnTo>
                  <a:pt x="583" y="1105"/>
                </a:lnTo>
                <a:lnTo>
                  <a:pt x="584" y="1105"/>
                </a:lnTo>
                <a:lnTo>
                  <a:pt x="584" y="1105"/>
                </a:lnTo>
                <a:lnTo>
                  <a:pt x="585" y="1105"/>
                </a:lnTo>
                <a:lnTo>
                  <a:pt x="585" y="1105"/>
                </a:lnTo>
                <a:lnTo>
                  <a:pt x="586" y="1105"/>
                </a:lnTo>
                <a:lnTo>
                  <a:pt x="586" y="1105"/>
                </a:lnTo>
                <a:lnTo>
                  <a:pt x="587" y="1105"/>
                </a:lnTo>
                <a:lnTo>
                  <a:pt x="587" y="1105"/>
                </a:lnTo>
                <a:lnTo>
                  <a:pt x="588" y="1105"/>
                </a:lnTo>
                <a:lnTo>
                  <a:pt x="588" y="1105"/>
                </a:lnTo>
                <a:lnTo>
                  <a:pt x="589" y="1105"/>
                </a:lnTo>
                <a:lnTo>
                  <a:pt x="589" y="1105"/>
                </a:lnTo>
                <a:lnTo>
                  <a:pt x="590" y="1105"/>
                </a:lnTo>
                <a:lnTo>
                  <a:pt x="590" y="1105"/>
                </a:lnTo>
                <a:lnTo>
                  <a:pt x="591" y="1105"/>
                </a:lnTo>
                <a:lnTo>
                  <a:pt x="591" y="1105"/>
                </a:lnTo>
                <a:lnTo>
                  <a:pt x="592" y="1105"/>
                </a:lnTo>
                <a:lnTo>
                  <a:pt x="592" y="1105"/>
                </a:lnTo>
                <a:lnTo>
                  <a:pt x="593" y="1105"/>
                </a:lnTo>
                <a:lnTo>
                  <a:pt x="593" y="1105"/>
                </a:lnTo>
                <a:lnTo>
                  <a:pt x="594" y="1105"/>
                </a:lnTo>
                <a:lnTo>
                  <a:pt x="594" y="1105"/>
                </a:lnTo>
                <a:lnTo>
                  <a:pt x="595" y="1105"/>
                </a:lnTo>
                <a:lnTo>
                  <a:pt x="595" y="1105"/>
                </a:lnTo>
                <a:lnTo>
                  <a:pt x="596" y="1105"/>
                </a:lnTo>
                <a:lnTo>
                  <a:pt x="596" y="1105"/>
                </a:lnTo>
                <a:lnTo>
                  <a:pt x="597" y="1105"/>
                </a:lnTo>
                <a:lnTo>
                  <a:pt x="597" y="1105"/>
                </a:lnTo>
                <a:lnTo>
                  <a:pt x="598" y="1105"/>
                </a:lnTo>
                <a:lnTo>
                  <a:pt x="598" y="1105"/>
                </a:lnTo>
                <a:lnTo>
                  <a:pt x="599" y="1105"/>
                </a:lnTo>
                <a:lnTo>
                  <a:pt x="599" y="1105"/>
                </a:lnTo>
                <a:lnTo>
                  <a:pt x="600" y="1105"/>
                </a:lnTo>
                <a:lnTo>
                  <a:pt x="600" y="1105"/>
                </a:lnTo>
                <a:lnTo>
                  <a:pt x="601" y="1105"/>
                </a:lnTo>
                <a:lnTo>
                  <a:pt x="601" y="1105"/>
                </a:lnTo>
                <a:lnTo>
                  <a:pt x="602" y="1105"/>
                </a:lnTo>
                <a:lnTo>
                  <a:pt x="602" y="1105"/>
                </a:lnTo>
                <a:lnTo>
                  <a:pt x="603" y="1105"/>
                </a:lnTo>
                <a:lnTo>
                  <a:pt x="603" y="1105"/>
                </a:lnTo>
                <a:lnTo>
                  <a:pt x="604" y="1105"/>
                </a:lnTo>
                <a:lnTo>
                  <a:pt x="604" y="1105"/>
                </a:lnTo>
                <a:lnTo>
                  <a:pt x="605" y="1105"/>
                </a:lnTo>
                <a:lnTo>
                  <a:pt x="605" y="1105"/>
                </a:lnTo>
                <a:lnTo>
                  <a:pt x="606" y="1105"/>
                </a:lnTo>
                <a:lnTo>
                  <a:pt x="606" y="1105"/>
                </a:lnTo>
                <a:lnTo>
                  <a:pt x="607" y="1105"/>
                </a:lnTo>
                <a:lnTo>
                  <a:pt x="607" y="1105"/>
                </a:lnTo>
                <a:lnTo>
                  <a:pt x="608" y="1105"/>
                </a:lnTo>
                <a:lnTo>
                  <a:pt x="608" y="1105"/>
                </a:lnTo>
                <a:lnTo>
                  <a:pt x="609" y="1105"/>
                </a:lnTo>
                <a:lnTo>
                  <a:pt x="609" y="1105"/>
                </a:lnTo>
                <a:lnTo>
                  <a:pt x="610" y="1105"/>
                </a:lnTo>
                <a:lnTo>
                  <a:pt x="610" y="1105"/>
                </a:lnTo>
                <a:lnTo>
                  <a:pt x="611" y="1105"/>
                </a:lnTo>
                <a:lnTo>
                  <a:pt x="611" y="1105"/>
                </a:lnTo>
                <a:lnTo>
                  <a:pt x="612" y="1105"/>
                </a:lnTo>
                <a:lnTo>
                  <a:pt x="612" y="1105"/>
                </a:lnTo>
                <a:lnTo>
                  <a:pt x="613" y="1105"/>
                </a:lnTo>
                <a:lnTo>
                  <a:pt x="613" y="1105"/>
                </a:lnTo>
                <a:lnTo>
                  <a:pt x="614" y="1105"/>
                </a:lnTo>
                <a:lnTo>
                  <a:pt x="614" y="1105"/>
                </a:lnTo>
                <a:lnTo>
                  <a:pt x="615" y="1105"/>
                </a:lnTo>
                <a:lnTo>
                  <a:pt x="615" y="1105"/>
                </a:lnTo>
                <a:lnTo>
                  <a:pt x="616" y="1105"/>
                </a:lnTo>
                <a:lnTo>
                  <a:pt x="616" y="1105"/>
                </a:lnTo>
                <a:lnTo>
                  <a:pt x="617" y="1105"/>
                </a:lnTo>
                <a:lnTo>
                  <a:pt x="617" y="1105"/>
                </a:lnTo>
                <a:lnTo>
                  <a:pt x="618" y="1105"/>
                </a:lnTo>
                <a:lnTo>
                  <a:pt x="618" y="1105"/>
                </a:lnTo>
                <a:lnTo>
                  <a:pt x="619" y="1105"/>
                </a:lnTo>
                <a:lnTo>
                  <a:pt x="619" y="1105"/>
                </a:lnTo>
                <a:lnTo>
                  <a:pt x="620" y="1105"/>
                </a:lnTo>
                <a:lnTo>
                  <a:pt x="620" y="1105"/>
                </a:lnTo>
                <a:lnTo>
                  <a:pt x="622" y="1105"/>
                </a:lnTo>
                <a:lnTo>
                  <a:pt x="622" y="1105"/>
                </a:lnTo>
                <a:lnTo>
                  <a:pt x="622" y="1105"/>
                </a:lnTo>
                <a:lnTo>
                  <a:pt x="623" y="1105"/>
                </a:lnTo>
                <a:lnTo>
                  <a:pt x="623" y="1105"/>
                </a:lnTo>
                <a:lnTo>
                  <a:pt x="624" y="1105"/>
                </a:lnTo>
                <a:lnTo>
                  <a:pt x="624" y="1105"/>
                </a:lnTo>
                <a:lnTo>
                  <a:pt x="625" y="1105"/>
                </a:lnTo>
                <a:lnTo>
                  <a:pt x="625" y="1105"/>
                </a:lnTo>
                <a:lnTo>
                  <a:pt x="626" y="1105"/>
                </a:lnTo>
                <a:lnTo>
                  <a:pt x="626" y="1105"/>
                </a:lnTo>
                <a:lnTo>
                  <a:pt x="627" y="1105"/>
                </a:lnTo>
                <a:lnTo>
                  <a:pt x="627" y="1105"/>
                </a:lnTo>
                <a:lnTo>
                  <a:pt x="628" y="1105"/>
                </a:lnTo>
                <a:lnTo>
                  <a:pt x="628" y="1105"/>
                </a:lnTo>
                <a:lnTo>
                  <a:pt x="629" y="1105"/>
                </a:lnTo>
                <a:lnTo>
                  <a:pt x="629" y="1105"/>
                </a:lnTo>
                <a:lnTo>
                  <a:pt x="630" y="1105"/>
                </a:lnTo>
                <a:lnTo>
                  <a:pt x="630" y="1105"/>
                </a:lnTo>
                <a:lnTo>
                  <a:pt x="631" y="1105"/>
                </a:lnTo>
                <a:lnTo>
                  <a:pt x="631" y="1105"/>
                </a:lnTo>
                <a:lnTo>
                  <a:pt x="632" y="1105"/>
                </a:lnTo>
                <a:lnTo>
                  <a:pt x="632" y="1105"/>
                </a:lnTo>
                <a:lnTo>
                  <a:pt x="633" y="1105"/>
                </a:lnTo>
                <a:lnTo>
                  <a:pt x="633" y="1105"/>
                </a:lnTo>
                <a:lnTo>
                  <a:pt x="634" y="1105"/>
                </a:lnTo>
                <a:lnTo>
                  <a:pt x="634" y="1105"/>
                </a:lnTo>
                <a:lnTo>
                  <a:pt x="635" y="1105"/>
                </a:lnTo>
                <a:lnTo>
                  <a:pt x="635" y="1105"/>
                </a:lnTo>
                <a:lnTo>
                  <a:pt x="636" y="1105"/>
                </a:lnTo>
                <a:lnTo>
                  <a:pt x="636" y="1105"/>
                </a:lnTo>
                <a:lnTo>
                  <a:pt x="637" y="1105"/>
                </a:lnTo>
                <a:lnTo>
                  <a:pt x="637" y="1105"/>
                </a:lnTo>
                <a:lnTo>
                  <a:pt x="638" y="1105"/>
                </a:lnTo>
                <a:lnTo>
                  <a:pt x="638" y="1105"/>
                </a:lnTo>
                <a:lnTo>
                  <a:pt x="639" y="1105"/>
                </a:lnTo>
                <a:lnTo>
                  <a:pt x="639" y="1105"/>
                </a:lnTo>
                <a:lnTo>
                  <a:pt x="640" y="1105"/>
                </a:lnTo>
                <a:lnTo>
                  <a:pt x="640" y="1105"/>
                </a:lnTo>
                <a:lnTo>
                  <a:pt x="641" y="1105"/>
                </a:lnTo>
                <a:lnTo>
                  <a:pt x="641" y="1105"/>
                </a:lnTo>
                <a:lnTo>
                  <a:pt x="642" y="1105"/>
                </a:lnTo>
                <a:lnTo>
                  <a:pt x="642" y="1105"/>
                </a:lnTo>
                <a:lnTo>
                  <a:pt x="643" y="1105"/>
                </a:lnTo>
                <a:lnTo>
                  <a:pt x="643" y="1105"/>
                </a:lnTo>
                <a:lnTo>
                  <a:pt x="645" y="1105"/>
                </a:lnTo>
                <a:lnTo>
                  <a:pt x="645" y="1105"/>
                </a:lnTo>
                <a:lnTo>
                  <a:pt x="645" y="1105"/>
                </a:lnTo>
                <a:lnTo>
                  <a:pt x="646" y="1105"/>
                </a:lnTo>
                <a:lnTo>
                  <a:pt x="646" y="1105"/>
                </a:lnTo>
                <a:lnTo>
                  <a:pt x="647" y="1105"/>
                </a:lnTo>
                <a:lnTo>
                  <a:pt x="647" y="1105"/>
                </a:lnTo>
                <a:lnTo>
                  <a:pt x="648" y="1105"/>
                </a:lnTo>
                <a:lnTo>
                  <a:pt x="648" y="1105"/>
                </a:lnTo>
                <a:lnTo>
                  <a:pt x="649" y="1105"/>
                </a:lnTo>
                <a:lnTo>
                  <a:pt x="649" y="1105"/>
                </a:lnTo>
                <a:lnTo>
                  <a:pt x="650" y="1105"/>
                </a:lnTo>
                <a:lnTo>
                  <a:pt x="650" y="1105"/>
                </a:lnTo>
                <a:lnTo>
                  <a:pt x="651" y="1105"/>
                </a:lnTo>
                <a:lnTo>
                  <a:pt x="651" y="1105"/>
                </a:lnTo>
                <a:lnTo>
                  <a:pt x="652" y="1105"/>
                </a:lnTo>
                <a:lnTo>
                  <a:pt x="652" y="1105"/>
                </a:lnTo>
                <a:lnTo>
                  <a:pt x="653" y="1105"/>
                </a:lnTo>
                <a:lnTo>
                  <a:pt x="653" y="1105"/>
                </a:lnTo>
                <a:lnTo>
                  <a:pt x="654" y="1105"/>
                </a:lnTo>
                <a:lnTo>
                  <a:pt x="654" y="1105"/>
                </a:lnTo>
                <a:lnTo>
                  <a:pt x="655" y="1105"/>
                </a:lnTo>
                <a:lnTo>
                  <a:pt x="655" y="1105"/>
                </a:lnTo>
                <a:lnTo>
                  <a:pt x="656" y="1105"/>
                </a:lnTo>
                <a:lnTo>
                  <a:pt x="656" y="1105"/>
                </a:lnTo>
                <a:lnTo>
                  <a:pt x="657" y="1105"/>
                </a:lnTo>
                <a:lnTo>
                  <a:pt x="657" y="1105"/>
                </a:lnTo>
                <a:lnTo>
                  <a:pt x="658" y="1105"/>
                </a:lnTo>
                <a:lnTo>
                  <a:pt x="658" y="1105"/>
                </a:lnTo>
                <a:lnTo>
                  <a:pt x="659" y="1105"/>
                </a:lnTo>
                <a:lnTo>
                  <a:pt x="659" y="1105"/>
                </a:lnTo>
                <a:lnTo>
                  <a:pt x="660" y="1105"/>
                </a:lnTo>
                <a:lnTo>
                  <a:pt x="660" y="1105"/>
                </a:lnTo>
                <a:lnTo>
                  <a:pt x="661" y="1105"/>
                </a:lnTo>
                <a:lnTo>
                  <a:pt x="661" y="1105"/>
                </a:lnTo>
                <a:lnTo>
                  <a:pt x="662" y="1105"/>
                </a:lnTo>
                <a:lnTo>
                  <a:pt x="662" y="1105"/>
                </a:lnTo>
                <a:lnTo>
                  <a:pt x="663" y="1105"/>
                </a:lnTo>
                <a:lnTo>
                  <a:pt x="663" y="1105"/>
                </a:lnTo>
                <a:lnTo>
                  <a:pt x="664" y="1105"/>
                </a:lnTo>
                <a:lnTo>
                  <a:pt x="664" y="1105"/>
                </a:lnTo>
                <a:lnTo>
                  <a:pt x="665" y="1105"/>
                </a:lnTo>
                <a:lnTo>
                  <a:pt x="665" y="1105"/>
                </a:lnTo>
                <a:lnTo>
                  <a:pt x="666" y="1105"/>
                </a:lnTo>
                <a:lnTo>
                  <a:pt x="666" y="1105"/>
                </a:lnTo>
                <a:lnTo>
                  <a:pt x="667" y="1105"/>
                </a:lnTo>
                <a:lnTo>
                  <a:pt x="667" y="1105"/>
                </a:lnTo>
                <a:lnTo>
                  <a:pt x="668" y="1105"/>
                </a:lnTo>
                <a:lnTo>
                  <a:pt x="668" y="1105"/>
                </a:lnTo>
                <a:lnTo>
                  <a:pt x="670" y="1105"/>
                </a:lnTo>
                <a:lnTo>
                  <a:pt x="670" y="1105"/>
                </a:lnTo>
                <a:lnTo>
                  <a:pt x="670" y="1105"/>
                </a:lnTo>
                <a:lnTo>
                  <a:pt x="671" y="1105"/>
                </a:lnTo>
                <a:lnTo>
                  <a:pt x="671" y="1105"/>
                </a:lnTo>
                <a:lnTo>
                  <a:pt x="672" y="1105"/>
                </a:lnTo>
                <a:lnTo>
                  <a:pt x="672" y="1105"/>
                </a:lnTo>
                <a:lnTo>
                  <a:pt x="673" y="1105"/>
                </a:lnTo>
                <a:lnTo>
                  <a:pt x="673" y="1105"/>
                </a:lnTo>
                <a:lnTo>
                  <a:pt x="674" y="1105"/>
                </a:lnTo>
                <a:lnTo>
                  <a:pt x="674" y="1105"/>
                </a:lnTo>
                <a:lnTo>
                  <a:pt x="675" y="1105"/>
                </a:lnTo>
                <a:lnTo>
                  <a:pt x="675" y="1105"/>
                </a:lnTo>
                <a:lnTo>
                  <a:pt x="676" y="1105"/>
                </a:lnTo>
                <a:lnTo>
                  <a:pt x="676" y="1105"/>
                </a:lnTo>
                <a:lnTo>
                  <a:pt x="677" y="1105"/>
                </a:lnTo>
                <a:lnTo>
                  <a:pt x="677" y="1105"/>
                </a:lnTo>
                <a:lnTo>
                  <a:pt x="678" y="1105"/>
                </a:lnTo>
                <a:lnTo>
                  <a:pt x="678" y="1105"/>
                </a:lnTo>
                <a:lnTo>
                  <a:pt x="679" y="1105"/>
                </a:lnTo>
                <a:lnTo>
                  <a:pt x="679" y="1105"/>
                </a:lnTo>
                <a:lnTo>
                  <a:pt x="680" y="1105"/>
                </a:lnTo>
                <a:lnTo>
                  <a:pt x="680" y="1105"/>
                </a:lnTo>
                <a:lnTo>
                  <a:pt x="681" y="1105"/>
                </a:lnTo>
                <a:lnTo>
                  <a:pt x="681" y="1105"/>
                </a:lnTo>
                <a:lnTo>
                  <a:pt x="682" y="1105"/>
                </a:lnTo>
                <a:lnTo>
                  <a:pt x="682" y="1105"/>
                </a:lnTo>
                <a:lnTo>
                  <a:pt x="683" y="1105"/>
                </a:lnTo>
                <a:lnTo>
                  <a:pt x="683" y="1105"/>
                </a:lnTo>
                <a:lnTo>
                  <a:pt x="684" y="1105"/>
                </a:lnTo>
                <a:lnTo>
                  <a:pt x="684" y="1105"/>
                </a:lnTo>
                <a:lnTo>
                  <a:pt x="685" y="1105"/>
                </a:lnTo>
                <a:lnTo>
                  <a:pt x="685" y="1105"/>
                </a:lnTo>
                <a:lnTo>
                  <a:pt x="686" y="1105"/>
                </a:lnTo>
                <a:lnTo>
                  <a:pt x="686" y="1105"/>
                </a:lnTo>
                <a:lnTo>
                  <a:pt x="687" y="1105"/>
                </a:lnTo>
                <a:lnTo>
                  <a:pt x="687" y="1105"/>
                </a:lnTo>
                <a:lnTo>
                  <a:pt x="688" y="1105"/>
                </a:lnTo>
                <a:lnTo>
                  <a:pt x="688" y="1105"/>
                </a:lnTo>
                <a:lnTo>
                  <a:pt x="689" y="1105"/>
                </a:lnTo>
                <a:lnTo>
                  <a:pt x="689" y="1105"/>
                </a:lnTo>
                <a:lnTo>
                  <a:pt x="690" y="1105"/>
                </a:lnTo>
                <a:lnTo>
                  <a:pt x="690" y="1105"/>
                </a:lnTo>
                <a:lnTo>
                  <a:pt x="691" y="1105"/>
                </a:lnTo>
                <a:lnTo>
                  <a:pt x="691" y="1105"/>
                </a:lnTo>
                <a:lnTo>
                  <a:pt x="692" y="1105"/>
                </a:lnTo>
                <a:lnTo>
                  <a:pt x="692" y="1105"/>
                </a:lnTo>
                <a:lnTo>
                  <a:pt x="693" y="1105"/>
                </a:lnTo>
                <a:lnTo>
                  <a:pt x="693" y="1105"/>
                </a:lnTo>
                <a:lnTo>
                  <a:pt x="694" y="1105"/>
                </a:lnTo>
                <a:lnTo>
                  <a:pt x="694" y="1105"/>
                </a:lnTo>
                <a:lnTo>
                  <a:pt x="695" y="1105"/>
                </a:lnTo>
                <a:lnTo>
                  <a:pt x="695" y="1105"/>
                </a:lnTo>
                <a:lnTo>
                  <a:pt x="696" y="1105"/>
                </a:lnTo>
                <a:lnTo>
                  <a:pt x="696" y="1105"/>
                </a:lnTo>
                <a:lnTo>
                  <a:pt x="697" y="994"/>
                </a:lnTo>
                <a:lnTo>
                  <a:pt x="697" y="1105"/>
                </a:lnTo>
                <a:lnTo>
                  <a:pt x="698" y="1105"/>
                </a:lnTo>
                <a:lnTo>
                  <a:pt x="698" y="1105"/>
                </a:lnTo>
                <a:lnTo>
                  <a:pt x="699" y="1105"/>
                </a:lnTo>
                <a:lnTo>
                  <a:pt x="699" y="1105"/>
                </a:lnTo>
                <a:lnTo>
                  <a:pt x="700" y="1105"/>
                </a:lnTo>
                <a:lnTo>
                  <a:pt x="700" y="1105"/>
                </a:lnTo>
                <a:lnTo>
                  <a:pt x="701" y="1105"/>
                </a:lnTo>
                <a:lnTo>
                  <a:pt x="701" y="1105"/>
                </a:lnTo>
                <a:lnTo>
                  <a:pt x="702" y="1105"/>
                </a:lnTo>
                <a:lnTo>
                  <a:pt x="702" y="1105"/>
                </a:lnTo>
                <a:lnTo>
                  <a:pt x="703" y="1105"/>
                </a:lnTo>
                <a:lnTo>
                  <a:pt x="703" y="1105"/>
                </a:lnTo>
                <a:lnTo>
                  <a:pt x="704" y="1105"/>
                </a:lnTo>
                <a:lnTo>
                  <a:pt x="704" y="1105"/>
                </a:lnTo>
                <a:lnTo>
                  <a:pt x="705" y="1105"/>
                </a:lnTo>
                <a:lnTo>
                  <a:pt x="705" y="1105"/>
                </a:lnTo>
                <a:lnTo>
                  <a:pt x="706" y="1105"/>
                </a:lnTo>
                <a:lnTo>
                  <a:pt x="706" y="1105"/>
                </a:lnTo>
                <a:lnTo>
                  <a:pt x="707" y="1105"/>
                </a:lnTo>
                <a:lnTo>
                  <a:pt x="707" y="1105"/>
                </a:lnTo>
                <a:lnTo>
                  <a:pt x="708" y="1105"/>
                </a:lnTo>
                <a:lnTo>
                  <a:pt x="708" y="1105"/>
                </a:lnTo>
                <a:lnTo>
                  <a:pt x="709" y="1105"/>
                </a:lnTo>
                <a:lnTo>
                  <a:pt x="709" y="1105"/>
                </a:lnTo>
                <a:lnTo>
                  <a:pt x="710" y="1105"/>
                </a:lnTo>
                <a:lnTo>
                  <a:pt x="710" y="1105"/>
                </a:lnTo>
                <a:lnTo>
                  <a:pt x="711" y="1105"/>
                </a:lnTo>
                <a:lnTo>
                  <a:pt x="711" y="1105"/>
                </a:lnTo>
                <a:lnTo>
                  <a:pt x="712" y="1105"/>
                </a:lnTo>
                <a:lnTo>
                  <a:pt x="712" y="1105"/>
                </a:lnTo>
                <a:lnTo>
                  <a:pt x="713" y="1105"/>
                </a:lnTo>
                <a:lnTo>
                  <a:pt x="713" y="1105"/>
                </a:lnTo>
                <a:lnTo>
                  <a:pt x="714" y="1105"/>
                </a:lnTo>
                <a:lnTo>
                  <a:pt x="714" y="1105"/>
                </a:lnTo>
                <a:lnTo>
                  <a:pt x="715" y="1105"/>
                </a:lnTo>
                <a:lnTo>
                  <a:pt x="715" y="1105"/>
                </a:lnTo>
                <a:lnTo>
                  <a:pt x="716" y="1105"/>
                </a:lnTo>
                <a:lnTo>
                  <a:pt x="716" y="1105"/>
                </a:lnTo>
                <a:lnTo>
                  <a:pt x="717" y="1105"/>
                </a:lnTo>
                <a:lnTo>
                  <a:pt x="717" y="1105"/>
                </a:lnTo>
                <a:lnTo>
                  <a:pt x="718" y="1105"/>
                </a:lnTo>
                <a:lnTo>
                  <a:pt x="718" y="1105"/>
                </a:lnTo>
                <a:lnTo>
                  <a:pt x="719" y="1105"/>
                </a:lnTo>
                <a:lnTo>
                  <a:pt x="719" y="1105"/>
                </a:lnTo>
                <a:lnTo>
                  <a:pt x="720" y="1105"/>
                </a:lnTo>
                <a:lnTo>
                  <a:pt x="720" y="1105"/>
                </a:lnTo>
                <a:lnTo>
                  <a:pt x="721" y="1105"/>
                </a:lnTo>
                <a:lnTo>
                  <a:pt x="721" y="1105"/>
                </a:lnTo>
                <a:lnTo>
                  <a:pt x="722" y="1105"/>
                </a:lnTo>
                <a:lnTo>
                  <a:pt x="722" y="1105"/>
                </a:lnTo>
                <a:lnTo>
                  <a:pt x="723" y="1105"/>
                </a:lnTo>
                <a:lnTo>
                  <a:pt x="723" y="1105"/>
                </a:lnTo>
                <a:lnTo>
                  <a:pt x="725" y="1105"/>
                </a:lnTo>
                <a:lnTo>
                  <a:pt x="725" y="1105"/>
                </a:lnTo>
                <a:lnTo>
                  <a:pt x="725" y="1105"/>
                </a:lnTo>
                <a:lnTo>
                  <a:pt x="726" y="1105"/>
                </a:lnTo>
                <a:lnTo>
                  <a:pt x="726" y="1105"/>
                </a:lnTo>
                <a:lnTo>
                  <a:pt x="727" y="1105"/>
                </a:lnTo>
                <a:lnTo>
                  <a:pt x="727" y="1105"/>
                </a:lnTo>
                <a:lnTo>
                  <a:pt x="728" y="1105"/>
                </a:lnTo>
                <a:lnTo>
                  <a:pt x="728" y="1105"/>
                </a:lnTo>
                <a:lnTo>
                  <a:pt x="729" y="1105"/>
                </a:lnTo>
                <a:lnTo>
                  <a:pt x="729" y="1105"/>
                </a:lnTo>
                <a:lnTo>
                  <a:pt x="730" y="1105"/>
                </a:lnTo>
                <a:lnTo>
                  <a:pt x="730" y="1105"/>
                </a:lnTo>
                <a:lnTo>
                  <a:pt x="731" y="1105"/>
                </a:lnTo>
                <a:lnTo>
                  <a:pt x="731" y="1105"/>
                </a:lnTo>
                <a:lnTo>
                  <a:pt x="732" y="1105"/>
                </a:lnTo>
                <a:lnTo>
                  <a:pt x="732" y="1105"/>
                </a:lnTo>
                <a:lnTo>
                  <a:pt x="733" y="1105"/>
                </a:lnTo>
                <a:lnTo>
                  <a:pt x="733" y="1105"/>
                </a:lnTo>
                <a:lnTo>
                  <a:pt x="734" y="1105"/>
                </a:lnTo>
                <a:lnTo>
                  <a:pt x="734" y="1105"/>
                </a:lnTo>
                <a:lnTo>
                  <a:pt x="735" y="1105"/>
                </a:lnTo>
                <a:lnTo>
                  <a:pt x="735" y="1105"/>
                </a:lnTo>
                <a:lnTo>
                  <a:pt x="736" y="1105"/>
                </a:lnTo>
                <a:lnTo>
                  <a:pt x="736" y="1105"/>
                </a:lnTo>
                <a:lnTo>
                  <a:pt x="737" y="1105"/>
                </a:lnTo>
                <a:lnTo>
                  <a:pt x="737" y="1105"/>
                </a:lnTo>
                <a:lnTo>
                  <a:pt x="738" y="1105"/>
                </a:lnTo>
                <a:lnTo>
                  <a:pt x="738" y="1105"/>
                </a:lnTo>
                <a:lnTo>
                  <a:pt x="739" y="1105"/>
                </a:lnTo>
                <a:lnTo>
                  <a:pt x="739" y="1105"/>
                </a:lnTo>
                <a:lnTo>
                  <a:pt x="740" y="1105"/>
                </a:lnTo>
                <a:lnTo>
                  <a:pt x="740" y="1105"/>
                </a:lnTo>
                <a:lnTo>
                  <a:pt x="741" y="1105"/>
                </a:lnTo>
                <a:lnTo>
                  <a:pt x="741" y="1105"/>
                </a:lnTo>
                <a:lnTo>
                  <a:pt x="742" y="1105"/>
                </a:lnTo>
                <a:lnTo>
                  <a:pt x="742" y="1105"/>
                </a:lnTo>
                <a:lnTo>
                  <a:pt x="743" y="1105"/>
                </a:lnTo>
                <a:lnTo>
                  <a:pt x="743" y="1105"/>
                </a:lnTo>
                <a:lnTo>
                  <a:pt x="744" y="1105"/>
                </a:lnTo>
                <a:lnTo>
                  <a:pt x="744" y="1105"/>
                </a:lnTo>
                <a:lnTo>
                  <a:pt x="745" y="1105"/>
                </a:lnTo>
                <a:lnTo>
                  <a:pt x="745" y="1105"/>
                </a:lnTo>
                <a:lnTo>
                  <a:pt x="746" y="1105"/>
                </a:lnTo>
                <a:lnTo>
                  <a:pt x="746" y="1105"/>
                </a:lnTo>
                <a:lnTo>
                  <a:pt x="747" y="1105"/>
                </a:lnTo>
                <a:lnTo>
                  <a:pt x="747" y="1105"/>
                </a:lnTo>
                <a:lnTo>
                  <a:pt x="748" y="1105"/>
                </a:lnTo>
                <a:lnTo>
                  <a:pt x="748" y="1105"/>
                </a:lnTo>
                <a:lnTo>
                  <a:pt x="749" y="1105"/>
                </a:lnTo>
                <a:lnTo>
                  <a:pt x="749" y="1105"/>
                </a:lnTo>
                <a:lnTo>
                  <a:pt x="750" y="1105"/>
                </a:lnTo>
                <a:lnTo>
                  <a:pt x="750" y="1105"/>
                </a:lnTo>
                <a:lnTo>
                  <a:pt x="751" y="1105"/>
                </a:lnTo>
                <a:lnTo>
                  <a:pt x="751" y="1105"/>
                </a:lnTo>
                <a:lnTo>
                  <a:pt x="752" y="1105"/>
                </a:lnTo>
                <a:lnTo>
                  <a:pt x="752" y="1105"/>
                </a:lnTo>
                <a:lnTo>
                  <a:pt x="753" y="1105"/>
                </a:lnTo>
                <a:lnTo>
                  <a:pt x="753" y="1105"/>
                </a:lnTo>
                <a:lnTo>
                  <a:pt x="754" y="1105"/>
                </a:lnTo>
                <a:lnTo>
                  <a:pt x="754" y="1105"/>
                </a:lnTo>
                <a:lnTo>
                  <a:pt x="755" y="1105"/>
                </a:lnTo>
                <a:lnTo>
                  <a:pt x="755" y="1105"/>
                </a:lnTo>
                <a:lnTo>
                  <a:pt x="756" y="1105"/>
                </a:lnTo>
                <a:lnTo>
                  <a:pt x="756" y="1105"/>
                </a:lnTo>
                <a:lnTo>
                  <a:pt x="757" y="1105"/>
                </a:lnTo>
                <a:lnTo>
                  <a:pt x="757" y="1105"/>
                </a:lnTo>
                <a:lnTo>
                  <a:pt x="758" y="1105"/>
                </a:lnTo>
                <a:lnTo>
                  <a:pt x="758" y="1105"/>
                </a:lnTo>
                <a:lnTo>
                  <a:pt x="759" y="1105"/>
                </a:lnTo>
                <a:lnTo>
                  <a:pt x="759" y="1105"/>
                </a:lnTo>
                <a:lnTo>
                  <a:pt x="760" y="1105"/>
                </a:lnTo>
                <a:lnTo>
                  <a:pt x="760" y="1105"/>
                </a:lnTo>
                <a:lnTo>
                  <a:pt x="761" y="1105"/>
                </a:lnTo>
                <a:lnTo>
                  <a:pt x="761" y="1105"/>
                </a:lnTo>
                <a:lnTo>
                  <a:pt x="762" y="1105"/>
                </a:lnTo>
                <a:lnTo>
                  <a:pt x="762" y="1105"/>
                </a:lnTo>
                <a:lnTo>
                  <a:pt x="763" y="1105"/>
                </a:lnTo>
                <a:lnTo>
                  <a:pt x="763" y="1105"/>
                </a:lnTo>
                <a:lnTo>
                  <a:pt x="764" y="1105"/>
                </a:lnTo>
                <a:lnTo>
                  <a:pt x="764" y="1105"/>
                </a:lnTo>
                <a:lnTo>
                  <a:pt x="765" y="1105"/>
                </a:lnTo>
                <a:lnTo>
                  <a:pt x="765" y="1105"/>
                </a:lnTo>
                <a:lnTo>
                  <a:pt x="766" y="1105"/>
                </a:lnTo>
                <a:lnTo>
                  <a:pt x="766" y="1105"/>
                </a:lnTo>
                <a:lnTo>
                  <a:pt x="767" y="1105"/>
                </a:lnTo>
                <a:lnTo>
                  <a:pt x="767" y="1105"/>
                </a:lnTo>
                <a:lnTo>
                  <a:pt x="768" y="1105"/>
                </a:lnTo>
                <a:lnTo>
                  <a:pt x="768" y="1105"/>
                </a:lnTo>
                <a:lnTo>
                  <a:pt x="769" y="1105"/>
                </a:lnTo>
                <a:lnTo>
                  <a:pt x="769" y="1105"/>
                </a:lnTo>
                <a:lnTo>
                  <a:pt x="770" y="1105"/>
                </a:lnTo>
                <a:lnTo>
                  <a:pt x="770" y="1105"/>
                </a:lnTo>
                <a:lnTo>
                  <a:pt x="771" y="1105"/>
                </a:lnTo>
                <a:lnTo>
                  <a:pt x="771" y="1105"/>
                </a:lnTo>
                <a:lnTo>
                  <a:pt x="772" y="1105"/>
                </a:lnTo>
                <a:lnTo>
                  <a:pt x="772" y="1105"/>
                </a:lnTo>
                <a:lnTo>
                  <a:pt x="773" y="1105"/>
                </a:lnTo>
                <a:lnTo>
                  <a:pt x="773" y="1105"/>
                </a:lnTo>
                <a:lnTo>
                  <a:pt x="774" y="1105"/>
                </a:lnTo>
                <a:lnTo>
                  <a:pt x="774" y="1105"/>
                </a:lnTo>
                <a:lnTo>
                  <a:pt x="775" y="1105"/>
                </a:lnTo>
                <a:lnTo>
                  <a:pt x="775" y="1105"/>
                </a:lnTo>
                <a:lnTo>
                  <a:pt x="777" y="1105"/>
                </a:lnTo>
                <a:lnTo>
                  <a:pt x="777" y="1105"/>
                </a:lnTo>
                <a:lnTo>
                  <a:pt x="777" y="1105"/>
                </a:lnTo>
                <a:lnTo>
                  <a:pt x="778" y="1105"/>
                </a:lnTo>
                <a:lnTo>
                  <a:pt x="778" y="1105"/>
                </a:lnTo>
                <a:lnTo>
                  <a:pt x="779" y="1105"/>
                </a:lnTo>
                <a:lnTo>
                  <a:pt x="779" y="1105"/>
                </a:lnTo>
                <a:lnTo>
                  <a:pt x="780" y="1105"/>
                </a:lnTo>
                <a:lnTo>
                  <a:pt x="780" y="1105"/>
                </a:lnTo>
                <a:lnTo>
                  <a:pt x="781" y="1105"/>
                </a:lnTo>
                <a:lnTo>
                  <a:pt x="781" y="1105"/>
                </a:lnTo>
                <a:lnTo>
                  <a:pt x="782" y="1105"/>
                </a:lnTo>
                <a:lnTo>
                  <a:pt x="782" y="1105"/>
                </a:lnTo>
                <a:lnTo>
                  <a:pt x="783" y="1105"/>
                </a:lnTo>
                <a:lnTo>
                  <a:pt x="783" y="1105"/>
                </a:lnTo>
                <a:lnTo>
                  <a:pt x="784" y="1105"/>
                </a:lnTo>
                <a:lnTo>
                  <a:pt x="784" y="1105"/>
                </a:lnTo>
                <a:lnTo>
                  <a:pt x="786" y="1105"/>
                </a:lnTo>
                <a:lnTo>
                  <a:pt x="786" y="1105"/>
                </a:lnTo>
                <a:lnTo>
                  <a:pt x="786" y="1105"/>
                </a:lnTo>
                <a:lnTo>
                  <a:pt x="787" y="1105"/>
                </a:lnTo>
                <a:lnTo>
                  <a:pt x="787" y="1105"/>
                </a:lnTo>
                <a:lnTo>
                  <a:pt x="788" y="1105"/>
                </a:lnTo>
                <a:lnTo>
                  <a:pt x="788" y="1105"/>
                </a:lnTo>
                <a:lnTo>
                  <a:pt x="789" y="1105"/>
                </a:lnTo>
                <a:lnTo>
                  <a:pt x="789" y="1105"/>
                </a:lnTo>
                <a:lnTo>
                  <a:pt x="790" y="1105"/>
                </a:lnTo>
                <a:lnTo>
                  <a:pt x="790" y="1105"/>
                </a:lnTo>
                <a:lnTo>
                  <a:pt x="791" y="1105"/>
                </a:lnTo>
                <a:lnTo>
                  <a:pt x="791" y="1105"/>
                </a:lnTo>
                <a:lnTo>
                  <a:pt x="792" y="1105"/>
                </a:lnTo>
                <a:lnTo>
                  <a:pt x="792" y="1105"/>
                </a:lnTo>
                <a:lnTo>
                  <a:pt x="793" y="1105"/>
                </a:lnTo>
                <a:lnTo>
                  <a:pt x="793" y="1105"/>
                </a:lnTo>
                <a:lnTo>
                  <a:pt x="794" y="1105"/>
                </a:lnTo>
                <a:lnTo>
                  <a:pt x="794" y="1105"/>
                </a:lnTo>
                <a:lnTo>
                  <a:pt x="795" y="1105"/>
                </a:lnTo>
                <a:lnTo>
                  <a:pt x="795" y="1105"/>
                </a:lnTo>
                <a:lnTo>
                  <a:pt x="796" y="1105"/>
                </a:lnTo>
                <a:lnTo>
                  <a:pt x="796" y="1105"/>
                </a:lnTo>
                <a:lnTo>
                  <a:pt x="797" y="1105"/>
                </a:lnTo>
                <a:lnTo>
                  <a:pt x="797" y="1105"/>
                </a:lnTo>
                <a:lnTo>
                  <a:pt x="798" y="1105"/>
                </a:lnTo>
                <a:lnTo>
                  <a:pt x="798" y="1105"/>
                </a:lnTo>
                <a:lnTo>
                  <a:pt x="799" y="1105"/>
                </a:lnTo>
                <a:lnTo>
                  <a:pt x="799" y="1105"/>
                </a:lnTo>
                <a:lnTo>
                  <a:pt x="800" y="1105"/>
                </a:lnTo>
                <a:lnTo>
                  <a:pt x="800" y="1105"/>
                </a:lnTo>
                <a:lnTo>
                  <a:pt x="801" y="1105"/>
                </a:lnTo>
                <a:lnTo>
                  <a:pt x="801" y="1105"/>
                </a:lnTo>
                <a:lnTo>
                  <a:pt x="802" y="1105"/>
                </a:lnTo>
                <a:lnTo>
                  <a:pt x="802" y="1105"/>
                </a:lnTo>
                <a:lnTo>
                  <a:pt x="803" y="1105"/>
                </a:lnTo>
                <a:lnTo>
                  <a:pt x="803" y="1105"/>
                </a:lnTo>
                <a:lnTo>
                  <a:pt x="804" y="1105"/>
                </a:lnTo>
                <a:lnTo>
                  <a:pt x="804" y="1105"/>
                </a:lnTo>
                <a:lnTo>
                  <a:pt x="805" y="1105"/>
                </a:lnTo>
                <a:lnTo>
                  <a:pt x="805" y="1105"/>
                </a:lnTo>
                <a:lnTo>
                  <a:pt x="806" y="1105"/>
                </a:lnTo>
                <a:lnTo>
                  <a:pt x="806" y="1105"/>
                </a:lnTo>
                <a:lnTo>
                  <a:pt x="807" y="1105"/>
                </a:lnTo>
                <a:lnTo>
                  <a:pt x="807" y="1105"/>
                </a:lnTo>
                <a:lnTo>
                  <a:pt x="808" y="1105"/>
                </a:lnTo>
                <a:lnTo>
                  <a:pt x="808" y="1105"/>
                </a:lnTo>
                <a:lnTo>
                  <a:pt x="809" y="1105"/>
                </a:lnTo>
                <a:lnTo>
                  <a:pt x="809" y="1105"/>
                </a:lnTo>
                <a:lnTo>
                  <a:pt x="810" y="1105"/>
                </a:lnTo>
                <a:lnTo>
                  <a:pt x="810" y="1105"/>
                </a:lnTo>
                <a:lnTo>
                  <a:pt x="811" y="1105"/>
                </a:lnTo>
                <a:lnTo>
                  <a:pt x="811" y="1105"/>
                </a:lnTo>
                <a:lnTo>
                  <a:pt x="812" y="1105"/>
                </a:lnTo>
                <a:lnTo>
                  <a:pt x="812" y="1105"/>
                </a:lnTo>
                <a:lnTo>
                  <a:pt x="813" y="1105"/>
                </a:lnTo>
                <a:lnTo>
                  <a:pt x="813" y="1105"/>
                </a:lnTo>
                <a:lnTo>
                  <a:pt x="814" y="1105"/>
                </a:lnTo>
                <a:lnTo>
                  <a:pt x="814" y="1105"/>
                </a:lnTo>
                <a:lnTo>
                  <a:pt x="815" y="1105"/>
                </a:lnTo>
                <a:lnTo>
                  <a:pt x="815" y="1105"/>
                </a:lnTo>
                <a:lnTo>
                  <a:pt x="816" y="1105"/>
                </a:lnTo>
                <a:lnTo>
                  <a:pt x="816" y="1105"/>
                </a:lnTo>
                <a:lnTo>
                  <a:pt x="817" y="1105"/>
                </a:lnTo>
                <a:lnTo>
                  <a:pt x="817" y="1105"/>
                </a:lnTo>
                <a:lnTo>
                  <a:pt x="818" y="1105"/>
                </a:lnTo>
                <a:lnTo>
                  <a:pt x="818" y="1105"/>
                </a:lnTo>
                <a:lnTo>
                  <a:pt x="819" y="1105"/>
                </a:lnTo>
                <a:lnTo>
                  <a:pt x="819" y="1105"/>
                </a:lnTo>
                <a:lnTo>
                  <a:pt x="820" y="1105"/>
                </a:lnTo>
                <a:lnTo>
                  <a:pt x="820" y="1105"/>
                </a:lnTo>
                <a:lnTo>
                  <a:pt x="821" y="1105"/>
                </a:lnTo>
                <a:lnTo>
                  <a:pt x="821" y="1105"/>
                </a:lnTo>
                <a:lnTo>
                  <a:pt x="822" y="1105"/>
                </a:lnTo>
                <a:lnTo>
                  <a:pt x="822" y="1105"/>
                </a:lnTo>
                <a:lnTo>
                  <a:pt x="823" y="1105"/>
                </a:lnTo>
                <a:lnTo>
                  <a:pt x="823" y="1105"/>
                </a:lnTo>
                <a:lnTo>
                  <a:pt x="824" y="1105"/>
                </a:lnTo>
                <a:lnTo>
                  <a:pt x="824" y="1105"/>
                </a:lnTo>
                <a:lnTo>
                  <a:pt x="825" y="1105"/>
                </a:lnTo>
                <a:lnTo>
                  <a:pt x="825" y="1105"/>
                </a:lnTo>
                <a:lnTo>
                  <a:pt x="826" y="1105"/>
                </a:lnTo>
                <a:lnTo>
                  <a:pt x="826" y="1105"/>
                </a:lnTo>
                <a:lnTo>
                  <a:pt x="827" y="1105"/>
                </a:lnTo>
                <a:lnTo>
                  <a:pt x="827" y="1105"/>
                </a:lnTo>
                <a:lnTo>
                  <a:pt x="828" y="1105"/>
                </a:lnTo>
                <a:lnTo>
                  <a:pt x="828" y="1105"/>
                </a:lnTo>
                <a:lnTo>
                  <a:pt x="829" y="1105"/>
                </a:lnTo>
                <a:lnTo>
                  <a:pt x="829" y="1105"/>
                </a:lnTo>
                <a:lnTo>
                  <a:pt x="830" y="1105"/>
                </a:lnTo>
                <a:lnTo>
                  <a:pt x="830" y="1105"/>
                </a:lnTo>
                <a:lnTo>
                  <a:pt x="831" y="1105"/>
                </a:lnTo>
                <a:lnTo>
                  <a:pt x="831" y="1105"/>
                </a:lnTo>
                <a:lnTo>
                  <a:pt x="832" y="1105"/>
                </a:lnTo>
                <a:lnTo>
                  <a:pt x="832" y="1105"/>
                </a:lnTo>
                <a:lnTo>
                  <a:pt x="834" y="1105"/>
                </a:lnTo>
                <a:lnTo>
                  <a:pt x="834" y="1105"/>
                </a:lnTo>
                <a:lnTo>
                  <a:pt x="834" y="1105"/>
                </a:lnTo>
                <a:lnTo>
                  <a:pt x="835" y="1105"/>
                </a:lnTo>
                <a:lnTo>
                  <a:pt x="835" y="1105"/>
                </a:lnTo>
                <a:lnTo>
                  <a:pt x="836" y="1105"/>
                </a:lnTo>
                <a:lnTo>
                  <a:pt x="836" y="1105"/>
                </a:lnTo>
                <a:lnTo>
                  <a:pt x="837" y="1105"/>
                </a:lnTo>
                <a:lnTo>
                  <a:pt x="837" y="1105"/>
                </a:lnTo>
                <a:lnTo>
                  <a:pt x="838" y="1105"/>
                </a:lnTo>
                <a:lnTo>
                  <a:pt x="838" y="1105"/>
                </a:lnTo>
                <a:lnTo>
                  <a:pt x="840" y="1105"/>
                </a:lnTo>
                <a:lnTo>
                  <a:pt x="840" y="1105"/>
                </a:lnTo>
                <a:lnTo>
                  <a:pt x="840" y="1105"/>
                </a:lnTo>
                <a:lnTo>
                  <a:pt x="841" y="1105"/>
                </a:lnTo>
                <a:lnTo>
                  <a:pt x="841" y="1105"/>
                </a:lnTo>
                <a:lnTo>
                  <a:pt x="842" y="1105"/>
                </a:lnTo>
                <a:lnTo>
                  <a:pt x="842" y="1105"/>
                </a:lnTo>
                <a:lnTo>
                  <a:pt x="843" y="1105"/>
                </a:lnTo>
                <a:lnTo>
                  <a:pt x="843" y="1105"/>
                </a:lnTo>
                <a:lnTo>
                  <a:pt x="844" y="1105"/>
                </a:lnTo>
                <a:lnTo>
                  <a:pt x="844" y="1105"/>
                </a:lnTo>
                <a:lnTo>
                  <a:pt x="845" y="1105"/>
                </a:lnTo>
                <a:lnTo>
                  <a:pt x="845" y="1105"/>
                </a:lnTo>
                <a:lnTo>
                  <a:pt x="846" y="1105"/>
                </a:lnTo>
                <a:lnTo>
                  <a:pt x="846" y="1105"/>
                </a:lnTo>
                <a:lnTo>
                  <a:pt x="847" y="1105"/>
                </a:lnTo>
                <a:lnTo>
                  <a:pt x="847" y="1105"/>
                </a:lnTo>
                <a:lnTo>
                  <a:pt x="848" y="1105"/>
                </a:lnTo>
                <a:lnTo>
                  <a:pt x="848" y="1105"/>
                </a:lnTo>
                <a:lnTo>
                  <a:pt x="849" y="1105"/>
                </a:lnTo>
                <a:lnTo>
                  <a:pt x="849" y="1105"/>
                </a:lnTo>
                <a:lnTo>
                  <a:pt x="850" y="1105"/>
                </a:lnTo>
                <a:lnTo>
                  <a:pt x="850" y="1105"/>
                </a:lnTo>
                <a:lnTo>
                  <a:pt x="851" y="1105"/>
                </a:lnTo>
                <a:lnTo>
                  <a:pt x="851" y="1105"/>
                </a:lnTo>
                <a:lnTo>
                  <a:pt x="852" y="1105"/>
                </a:lnTo>
                <a:lnTo>
                  <a:pt x="852" y="1105"/>
                </a:lnTo>
                <a:lnTo>
                  <a:pt x="853" y="1105"/>
                </a:lnTo>
                <a:lnTo>
                  <a:pt x="853" y="1105"/>
                </a:lnTo>
                <a:lnTo>
                  <a:pt x="854" y="1105"/>
                </a:lnTo>
                <a:lnTo>
                  <a:pt x="854" y="1105"/>
                </a:lnTo>
                <a:lnTo>
                  <a:pt x="855" y="1105"/>
                </a:lnTo>
                <a:lnTo>
                  <a:pt x="855" y="1105"/>
                </a:lnTo>
                <a:lnTo>
                  <a:pt x="856" y="1105"/>
                </a:lnTo>
                <a:lnTo>
                  <a:pt x="856" y="1105"/>
                </a:lnTo>
                <a:lnTo>
                  <a:pt x="857" y="1105"/>
                </a:lnTo>
                <a:lnTo>
                  <a:pt x="857" y="1105"/>
                </a:lnTo>
                <a:lnTo>
                  <a:pt x="858" y="1105"/>
                </a:lnTo>
                <a:lnTo>
                  <a:pt x="858" y="1105"/>
                </a:lnTo>
                <a:lnTo>
                  <a:pt x="859" y="1105"/>
                </a:lnTo>
                <a:lnTo>
                  <a:pt x="859" y="1105"/>
                </a:lnTo>
                <a:lnTo>
                  <a:pt x="860" y="1105"/>
                </a:lnTo>
                <a:lnTo>
                  <a:pt x="860" y="1105"/>
                </a:lnTo>
                <a:lnTo>
                  <a:pt x="862" y="1105"/>
                </a:lnTo>
                <a:lnTo>
                  <a:pt x="862" y="1105"/>
                </a:lnTo>
                <a:lnTo>
                  <a:pt x="862" y="1105"/>
                </a:lnTo>
                <a:lnTo>
                  <a:pt x="863" y="1105"/>
                </a:lnTo>
                <a:lnTo>
                  <a:pt x="863" y="1105"/>
                </a:lnTo>
                <a:lnTo>
                  <a:pt x="864" y="1105"/>
                </a:lnTo>
                <a:lnTo>
                  <a:pt x="864" y="1105"/>
                </a:lnTo>
                <a:lnTo>
                  <a:pt x="865" y="1105"/>
                </a:lnTo>
                <a:lnTo>
                  <a:pt x="865" y="1105"/>
                </a:lnTo>
                <a:lnTo>
                  <a:pt x="866" y="1105"/>
                </a:lnTo>
                <a:lnTo>
                  <a:pt x="866" y="1105"/>
                </a:lnTo>
                <a:lnTo>
                  <a:pt x="867" y="1105"/>
                </a:lnTo>
                <a:lnTo>
                  <a:pt x="867" y="1105"/>
                </a:lnTo>
                <a:lnTo>
                  <a:pt x="868" y="1105"/>
                </a:lnTo>
                <a:lnTo>
                  <a:pt x="868" y="1105"/>
                </a:lnTo>
                <a:lnTo>
                  <a:pt x="869" y="1105"/>
                </a:lnTo>
                <a:lnTo>
                  <a:pt x="869" y="1105"/>
                </a:lnTo>
                <a:lnTo>
                  <a:pt x="870" y="1105"/>
                </a:lnTo>
                <a:lnTo>
                  <a:pt x="870" y="1105"/>
                </a:lnTo>
                <a:lnTo>
                  <a:pt x="871" y="1105"/>
                </a:lnTo>
                <a:lnTo>
                  <a:pt x="871" y="1105"/>
                </a:lnTo>
                <a:lnTo>
                  <a:pt x="872" y="1105"/>
                </a:lnTo>
                <a:lnTo>
                  <a:pt x="872" y="1105"/>
                </a:lnTo>
                <a:lnTo>
                  <a:pt x="873" y="1105"/>
                </a:lnTo>
                <a:lnTo>
                  <a:pt x="873" y="1105"/>
                </a:lnTo>
                <a:lnTo>
                  <a:pt x="874" y="1105"/>
                </a:lnTo>
                <a:lnTo>
                  <a:pt x="874" y="1105"/>
                </a:lnTo>
                <a:lnTo>
                  <a:pt x="875" y="1105"/>
                </a:lnTo>
                <a:lnTo>
                  <a:pt x="875" y="1105"/>
                </a:lnTo>
                <a:lnTo>
                  <a:pt x="876" y="1105"/>
                </a:lnTo>
                <a:lnTo>
                  <a:pt x="876" y="1105"/>
                </a:lnTo>
                <a:lnTo>
                  <a:pt x="877" y="1105"/>
                </a:lnTo>
                <a:lnTo>
                  <a:pt x="877" y="1105"/>
                </a:lnTo>
                <a:lnTo>
                  <a:pt x="878" y="1105"/>
                </a:lnTo>
                <a:lnTo>
                  <a:pt x="878" y="1105"/>
                </a:lnTo>
                <a:lnTo>
                  <a:pt x="879" y="1105"/>
                </a:lnTo>
                <a:lnTo>
                  <a:pt x="879" y="1105"/>
                </a:lnTo>
                <a:lnTo>
                  <a:pt x="880" y="1105"/>
                </a:lnTo>
                <a:lnTo>
                  <a:pt x="880" y="1105"/>
                </a:lnTo>
                <a:lnTo>
                  <a:pt x="881" y="1105"/>
                </a:lnTo>
                <a:lnTo>
                  <a:pt x="881" y="1105"/>
                </a:lnTo>
                <a:lnTo>
                  <a:pt x="882" y="1105"/>
                </a:lnTo>
                <a:lnTo>
                  <a:pt x="882" y="1105"/>
                </a:lnTo>
                <a:lnTo>
                  <a:pt x="883" y="1105"/>
                </a:lnTo>
                <a:lnTo>
                  <a:pt x="883" y="1105"/>
                </a:lnTo>
                <a:lnTo>
                  <a:pt x="884" y="1105"/>
                </a:lnTo>
                <a:lnTo>
                  <a:pt x="884" y="1105"/>
                </a:lnTo>
                <a:lnTo>
                  <a:pt x="885" y="1105"/>
                </a:lnTo>
                <a:lnTo>
                  <a:pt x="885" y="1105"/>
                </a:lnTo>
                <a:lnTo>
                  <a:pt x="886" y="1105"/>
                </a:lnTo>
                <a:lnTo>
                  <a:pt x="886" y="1105"/>
                </a:lnTo>
                <a:lnTo>
                  <a:pt x="887" y="1105"/>
                </a:lnTo>
                <a:lnTo>
                  <a:pt x="887" y="1105"/>
                </a:lnTo>
                <a:lnTo>
                  <a:pt x="889" y="1105"/>
                </a:lnTo>
                <a:lnTo>
                  <a:pt x="889" y="1105"/>
                </a:lnTo>
                <a:lnTo>
                  <a:pt x="889" y="1105"/>
                </a:lnTo>
                <a:lnTo>
                  <a:pt x="890" y="1105"/>
                </a:lnTo>
                <a:lnTo>
                  <a:pt x="890" y="1105"/>
                </a:lnTo>
                <a:lnTo>
                  <a:pt x="891" y="1105"/>
                </a:lnTo>
                <a:lnTo>
                  <a:pt x="891" y="1105"/>
                </a:lnTo>
                <a:lnTo>
                  <a:pt x="892" y="1105"/>
                </a:lnTo>
                <a:lnTo>
                  <a:pt x="892" y="1105"/>
                </a:lnTo>
                <a:lnTo>
                  <a:pt x="893" y="1105"/>
                </a:lnTo>
                <a:lnTo>
                  <a:pt x="893" y="1105"/>
                </a:lnTo>
                <a:lnTo>
                  <a:pt x="894" y="1105"/>
                </a:lnTo>
                <a:lnTo>
                  <a:pt x="894" y="1105"/>
                </a:lnTo>
                <a:lnTo>
                  <a:pt x="895" y="1105"/>
                </a:lnTo>
                <a:lnTo>
                  <a:pt x="895" y="1105"/>
                </a:lnTo>
                <a:lnTo>
                  <a:pt x="896" y="1105"/>
                </a:lnTo>
                <a:lnTo>
                  <a:pt x="896" y="1105"/>
                </a:lnTo>
                <a:lnTo>
                  <a:pt x="897" y="1105"/>
                </a:lnTo>
                <a:lnTo>
                  <a:pt x="897" y="1105"/>
                </a:lnTo>
                <a:lnTo>
                  <a:pt x="898" y="1105"/>
                </a:lnTo>
                <a:lnTo>
                  <a:pt x="898" y="1105"/>
                </a:lnTo>
                <a:lnTo>
                  <a:pt x="899" y="1105"/>
                </a:lnTo>
                <a:lnTo>
                  <a:pt x="899" y="1105"/>
                </a:lnTo>
                <a:lnTo>
                  <a:pt x="900" y="1105"/>
                </a:lnTo>
                <a:lnTo>
                  <a:pt x="900" y="1105"/>
                </a:lnTo>
                <a:lnTo>
                  <a:pt x="901" y="1105"/>
                </a:lnTo>
                <a:lnTo>
                  <a:pt x="901" y="1105"/>
                </a:lnTo>
                <a:lnTo>
                  <a:pt x="902" y="1105"/>
                </a:lnTo>
                <a:lnTo>
                  <a:pt x="902" y="1105"/>
                </a:lnTo>
                <a:lnTo>
                  <a:pt x="903" y="1105"/>
                </a:lnTo>
                <a:lnTo>
                  <a:pt x="903" y="1105"/>
                </a:lnTo>
                <a:lnTo>
                  <a:pt x="904" y="1105"/>
                </a:lnTo>
                <a:lnTo>
                  <a:pt x="904" y="1105"/>
                </a:lnTo>
                <a:lnTo>
                  <a:pt x="905" y="1105"/>
                </a:lnTo>
                <a:lnTo>
                  <a:pt x="905" y="1105"/>
                </a:lnTo>
                <a:lnTo>
                  <a:pt x="906" y="1105"/>
                </a:lnTo>
                <a:lnTo>
                  <a:pt x="906" y="1105"/>
                </a:lnTo>
                <a:lnTo>
                  <a:pt x="908" y="1105"/>
                </a:lnTo>
                <a:lnTo>
                  <a:pt x="908" y="1105"/>
                </a:lnTo>
                <a:lnTo>
                  <a:pt x="908" y="1105"/>
                </a:lnTo>
                <a:lnTo>
                  <a:pt x="909" y="1105"/>
                </a:lnTo>
                <a:lnTo>
                  <a:pt x="909" y="1105"/>
                </a:lnTo>
                <a:lnTo>
                  <a:pt x="910" y="1105"/>
                </a:lnTo>
                <a:lnTo>
                  <a:pt x="910" y="1105"/>
                </a:lnTo>
                <a:lnTo>
                  <a:pt x="911" y="1105"/>
                </a:lnTo>
                <a:lnTo>
                  <a:pt x="911" y="1105"/>
                </a:lnTo>
                <a:lnTo>
                  <a:pt x="912" y="1105"/>
                </a:lnTo>
                <a:lnTo>
                  <a:pt x="912" y="1105"/>
                </a:lnTo>
                <a:lnTo>
                  <a:pt x="913" y="1105"/>
                </a:lnTo>
                <a:lnTo>
                  <a:pt x="913" y="1105"/>
                </a:lnTo>
                <a:lnTo>
                  <a:pt x="914" y="1105"/>
                </a:lnTo>
                <a:lnTo>
                  <a:pt x="914" y="1105"/>
                </a:lnTo>
                <a:lnTo>
                  <a:pt x="915" y="1105"/>
                </a:lnTo>
                <a:lnTo>
                  <a:pt x="915" y="1105"/>
                </a:lnTo>
                <a:lnTo>
                  <a:pt x="916" y="1105"/>
                </a:lnTo>
                <a:lnTo>
                  <a:pt x="916" y="1105"/>
                </a:lnTo>
                <a:lnTo>
                  <a:pt x="917" y="1105"/>
                </a:lnTo>
                <a:lnTo>
                  <a:pt x="917" y="1105"/>
                </a:lnTo>
                <a:lnTo>
                  <a:pt x="918" y="1105"/>
                </a:lnTo>
                <a:lnTo>
                  <a:pt x="919" y="1105"/>
                </a:lnTo>
                <a:lnTo>
                  <a:pt x="919" y="1105"/>
                </a:lnTo>
                <a:lnTo>
                  <a:pt x="920" y="1105"/>
                </a:lnTo>
                <a:lnTo>
                  <a:pt x="920" y="1105"/>
                </a:lnTo>
                <a:lnTo>
                  <a:pt x="921" y="1105"/>
                </a:lnTo>
                <a:lnTo>
                  <a:pt x="921" y="1105"/>
                </a:lnTo>
                <a:lnTo>
                  <a:pt x="922" y="1105"/>
                </a:lnTo>
                <a:lnTo>
                  <a:pt x="922" y="1105"/>
                </a:lnTo>
                <a:lnTo>
                  <a:pt x="923" y="1105"/>
                </a:lnTo>
                <a:lnTo>
                  <a:pt x="923" y="1105"/>
                </a:lnTo>
                <a:lnTo>
                  <a:pt x="924" y="1105"/>
                </a:lnTo>
                <a:lnTo>
                  <a:pt x="924" y="1105"/>
                </a:lnTo>
                <a:lnTo>
                  <a:pt x="925" y="1105"/>
                </a:lnTo>
                <a:lnTo>
                  <a:pt x="925" y="1105"/>
                </a:lnTo>
                <a:lnTo>
                  <a:pt x="926" y="1105"/>
                </a:lnTo>
                <a:lnTo>
                  <a:pt x="926" y="1105"/>
                </a:lnTo>
                <a:lnTo>
                  <a:pt x="927" y="1105"/>
                </a:lnTo>
                <a:lnTo>
                  <a:pt x="927" y="1105"/>
                </a:lnTo>
                <a:lnTo>
                  <a:pt x="928" y="1105"/>
                </a:lnTo>
                <a:lnTo>
                  <a:pt x="928" y="1105"/>
                </a:lnTo>
                <a:lnTo>
                  <a:pt x="929" y="1105"/>
                </a:lnTo>
                <a:lnTo>
                  <a:pt x="929" y="1105"/>
                </a:lnTo>
                <a:lnTo>
                  <a:pt x="930" y="1105"/>
                </a:lnTo>
                <a:lnTo>
                  <a:pt x="930" y="1105"/>
                </a:lnTo>
                <a:lnTo>
                  <a:pt x="931" y="1105"/>
                </a:lnTo>
                <a:lnTo>
                  <a:pt x="931" y="1105"/>
                </a:lnTo>
                <a:lnTo>
                  <a:pt x="932" y="1105"/>
                </a:lnTo>
                <a:lnTo>
                  <a:pt x="932" y="1105"/>
                </a:lnTo>
                <a:lnTo>
                  <a:pt x="933" y="1105"/>
                </a:lnTo>
                <a:lnTo>
                  <a:pt x="933" y="1105"/>
                </a:lnTo>
                <a:lnTo>
                  <a:pt x="934" y="1105"/>
                </a:lnTo>
                <a:lnTo>
                  <a:pt x="934" y="1105"/>
                </a:lnTo>
                <a:lnTo>
                  <a:pt x="935" y="1105"/>
                </a:lnTo>
                <a:lnTo>
                  <a:pt x="935" y="1105"/>
                </a:lnTo>
                <a:lnTo>
                  <a:pt x="936" y="1105"/>
                </a:lnTo>
                <a:lnTo>
                  <a:pt x="936" y="1105"/>
                </a:lnTo>
                <a:lnTo>
                  <a:pt x="937" y="1105"/>
                </a:lnTo>
                <a:lnTo>
                  <a:pt x="937" y="1105"/>
                </a:lnTo>
                <a:lnTo>
                  <a:pt x="938" y="1105"/>
                </a:lnTo>
                <a:lnTo>
                  <a:pt x="938" y="1105"/>
                </a:lnTo>
                <a:lnTo>
                  <a:pt x="939" y="1105"/>
                </a:lnTo>
                <a:lnTo>
                  <a:pt x="939" y="1105"/>
                </a:lnTo>
                <a:lnTo>
                  <a:pt x="940" y="1105"/>
                </a:lnTo>
                <a:lnTo>
                  <a:pt x="940" y="1105"/>
                </a:lnTo>
                <a:lnTo>
                  <a:pt x="941" y="1105"/>
                </a:lnTo>
                <a:lnTo>
                  <a:pt x="941" y="1105"/>
                </a:lnTo>
                <a:lnTo>
                  <a:pt x="942" y="1105"/>
                </a:lnTo>
                <a:lnTo>
                  <a:pt x="942" y="1105"/>
                </a:lnTo>
                <a:lnTo>
                  <a:pt x="943" y="1105"/>
                </a:lnTo>
                <a:lnTo>
                  <a:pt x="943" y="1105"/>
                </a:lnTo>
                <a:lnTo>
                  <a:pt x="944" y="1105"/>
                </a:lnTo>
                <a:lnTo>
                  <a:pt x="944" y="1105"/>
                </a:lnTo>
                <a:lnTo>
                  <a:pt x="945" y="1105"/>
                </a:lnTo>
                <a:lnTo>
                  <a:pt x="945" y="1105"/>
                </a:lnTo>
                <a:lnTo>
                  <a:pt x="946" y="1105"/>
                </a:lnTo>
                <a:lnTo>
                  <a:pt x="946" y="1105"/>
                </a:lnTo>
                <a:lnTo>
                  <a:pt x="947" y="1105"/>
                </a:lnTo>
                <a:lnTo>
                  <a:pt x="947" y="1105"/>
                </a:lnTo>
                <a:lnTo>
                  <a:pt x="948" y="1105"/>
                </a:lnTo>
                <a:lnTo>
                  <a:pt x="948" y="1105"/>
                </a:lnTo>
                <a:lnTo>
                  <a:pt x="949" y="1105"/>
                </a:lnTo>
                <a:lnTo>
                  <a:pt x="949" y="1105"/>
                </a:lnTo>
                <a:lnTo>
                  <a:pt x="950" y="1105"/>
                </a:lnTo>
                <a:lnTo>
                  <a:pt x="950" y="1105"/>
                </a:lnTo>
                <a:lnTo>
                  <a:pt x="951" y="1105"/>
                </a:lnTo>
                <a:lnTo>
                  <a:pt x="951" y="1105"/>
                </a:lnTo>
                <a:lnTo>
                  <a:pt x="952" y="1105"/>
                </a:lnTo>
                <a:lnTo>
                  <a:pt x="952" y="1105"/>
                </a:lnTo>
                <a:lnTo>
                  <a:pt x="953" y="1105"/>
                </a:lnTo>
                <a:lnTo>
                  <a:pt x="953" y="1105"/>
                </a:lnTo>
                <a:lnTo>
                  <a:pt x="954" y="1105"/>
                </a:lnTo>
                <a:lnTo>
                  <a:pt x="954" y="1105"/>
                </a:lnTo>
                <a:lnTo>
                  <a:pt x="955" y="1105"/>
                </a:lnTo>
                <a:lnTo>
                  <a:pt x="955" y="1105"/>
                </a:lnTo>
                <a:lnTo>
                  <a:pt x="956" y="1105"/>
                </a:lnTo>
                <a:lnTo>
                  <a:pt x="956" y="1105"/>
                </a:lnTo>
                <a:lnTo>
                  <a:pt x="957" y="1105"/>
                </a:lnTo>
                <a:lnTo>
                  <a:pt x="957" y="1074"/>
                </a:lnTo>
                <a:lnTo>
                  <a:pt x="958" y="885"/>
                </a:lnTo>
                <a:lnTo>
                  <a:pt x="958" y="1105"/>
                </a:lnTo>
                <a:lnTo>
                  <a:pt x="959" y="1105"/>
                </a:lnTo>
                <a:lnTo>
                  <a:pt x="959" y="1105"/>
                </a:lnTo>
                <a:lnTo>
                  <a:pt x="960" y="1105"/>
                </a:lnTo>
                <a:lnTo>
                  <a:pt x="960" y="1105"/>
                </a:lnTo>
                <a:lnTo>
                  <a:pt x="961" y="1105"/>
                </a:lnTo>
                <a:lnTo>
                  <a:pt x="961" y="1105"/>
                </a:lnTo>
                <a:lnTo>
                  <a:pt x="962" y="1105"/>
                </a:lnTo>
                <a:lnTo>
                  <a:pt x="962" y="1105"/>
                </a:lnTo>
                <a:lnTo>
                  <a:pt x="963" y="1105"/>
                </a:lnTo>
                <a:lnTo>
                  <a:pt x="963" y="1105"/>
                </a:lnTo>
                <a:lnTo>
                  <a:pt x="964" y="1105"/>
                </a:lnTo>
                <a:lnTo>
                  <a:pt x="964" y="1105"/>
                </a:lnTo>
                <a:lnTo>
                  <a:pt x="965" y="1105"/>
                </a:lnTo>
                <a:lnTo>
                  <a:pt x="965" y="1105"/>
                </a:lnTo>
                <a:lnTo>
                  <a:pt x="966" y="1105"/>
                </a:lnTo>
                <a:lnTo>
                  <a:pt x="966" y="1105"/>
                </a:lnTo>
                <a:lnTo>
                  <a:pt x="967" y="1105"/>
                </a:lnTo>
                <a:lnTo>
                  <a:pt x="967" y="1105"/>
                </a:lnTo>
                <a:lnTo>
                  <a:pt x="968" y="1105"/>
                </a:lnTo>
                <a:lnTo>
                  <a:pt x="968" y="1105"/>
                </a:lnTo>
                <a:lnTo>
                  <a:pt x="969" y="1105"/>
                </a:lnTo>
                <a:lnTo>
                  <a:pt x="969" y="1105"/>
                </a:lnTo>
                <a:lnTo>
                  <a:pt x="970" y="1105"/>
                </a:lnTo>
                <a:lnTo>
                  <a:pt x="970" y="1105"/>
                </a:lnTo>
                <a:lnTo>
                  <a:pt x="971" y="1105"/>
                </a:lnTo>
                <a:lnTo>
                  <a:pt x="971" y="1105"/>
                </a:lnTo>
                <a:lnTo>
                  <a:pt x="972" y="1105"/>
                </a:lnTo>
                <a:lnTo>
                  <a:pt x="972" y="1105"/>
                </a:lnTo>
                <a:lnTo>
                  <a:pt x="973" y="1105"/>
                </a:lnTo>
                <a:lnTo>
                  <a:pt x="973" y="1105"/>
                </a:lnTo>
                <a:lnTo>
                  <a:pt x="974" y="1105"/>
                </a:lnTo>
                <a:lnTo>
                  <a:pt x="974" y="1105"/>
                </a:lnTo>
                <a:lnTo>
                  <a:pt x="975" y="1105"/>
                </a:lnTo>
                <a:lnTo>
                  <a:pt x="975" y="1105"/>
                </a:lnTo>
                <a:lnTo>
                  <a:pt x="976" y="1105"/>
                </a:lnTo>
                <a:lnTo>
                  <a:pt x="976" y="1105"/>
                </a:lnTo>
                <a:lnTo>
                  <a:pt x="977" y="1105"/>
                </a:lnTo>
                <a:lnTo>
                  <a:pt x="977" y="1105"/>
                </a:lnTo>
                <a:lnTo>
                  <a:pt x="978" y="1105"/>
                </a:lnTo>
                <a:lnTo>
                  <a:pt x="978" y="1105"/>
                </a:lnTo>
                <a:lnTo>
                  <a:pt x="979" y="1105"/>
                </a:lnTo>
                <a:lnTo>
                  <a:pt x="979" y="1105"/>
                </a:lnTo>
                <a:lnTo>
                  <a:pt x="980" y="1105"/>
                </a:lnTo>
                <a:lnTo>
                  <a:pt x="980" y="1105"/>
                </a:lnTo>
                <a:lnTo>
                  <a:pt x="981" y="1105"/>
                </a:lnTo>
                <a:lnTo>
                  <a:pt x="981" y="1105"/>
                </a:lnTo>
                <a:lnTo>
                  <a:pt x="982" y="1105"/>
                </a:lnTo>
                <a:lnTo>
                  <a:pt x="982" y="1105"/>
                </a:lnTo>
                <a:lnTo>
                  <a:pt x="984" y="1105"/>
                </a:lnTo>
                <a:lnTo>
                  <a:pt x="984" y="1105"/>
                </a:lnTo>
                <a:lnTo>
                  <a:pt x="984" y="1105"/>
                </a:lnTo>
                <a:lnTo>
                  <a:pt x="985" y="1105"/>
                </a:lnTo>
                <a:lnTo>
                  <a:pt x="985" y="1105"/>
                </a:lnTo>
                <a:lnTo>
                  <a:pt x="986" y="1105"/>
                </a:lnTo>
                <a:lnTo>
                  <a:pt x="986" y="1105"/>
                </a:lnTo>
                <a:lnTo>
                  <a:pt x="987" y="1105"/>
                </a:lnTo>
                <a:lnTo>
                  <a:pt x="987" y="1105"/>
                </a:lnTo>
                <a:lnTo>
                  <a:pt x="988" y="1105"/>
                </a:lnTo>
                <a:lnTo>
                  <a:pt x="988" y="1105"/>
                </a:lnTo>
                <a:lnTo>
                  <a:pt x="989" y="1105"/>
                </a:lnTo>
                <a:lnTo>
                  <a:pt x="989" y="1105"/>
                </a:lnTo>
                <a:lnTo>
                  <a:pt x="990" y="1105"/>
                </a:lnTo>
                <a:lnTo>
                  <a:pt x="990" y="1105"/>
                </a:lnTo>
                <a:lnTo>
                  <a:pt x="992" y="1105"/>
                </a:lnTo>
                <a:lnTo>
                  <a:pt x="992" y="1105"/>
                </a:lnTo>
                <a:lnTo>
                  <a:pt x="992" y="1105"/>
                </a:lnTo>
                <a:lnTo>
                  <a:pt x="993" y="1105"/>
                </a:lnTo>
                <a:lnTo>
                  <a:pt x="993" y="1105"/>
                </a:lnTo>
                <a:lnTo>
                  <a:pt x="994" y="1105"/>
                </a:lnTo>
                <a:lnTo>
                  <a:pt x="994" y="1105"/>
                </a:lnTo>
                <a:lnTo>
                  <a:pt x="995" y="1105"/>
                </a:lnTo>
                <a:lnTo>
                  <a:pt x="995" y="1105"/>
                </a:lnTo>
                <a:lnTo>
                  <a:pt x="996" y="1105"/>
                </a:lnTo>
                <a:lnTo>
                  <a:pt x="996" y="1105"/>
                </a:lnTo>
                <a:lnTo>
                  <a:pt x="997" y="1105"/>
                </a:lnTo>
                <a:lnTo>
                  <a:pt x="997" y="1105"/>
                </a:lnTo>
                <a:lnTo>
                  <a:pt x="998" y="1105"/>
                </a:lnTo>
                <a:lnTo>
                  <a:pt x="998" y="1105"/>
                </a:lnTo>
                <a:lnTo>
                  <a:pt x="999" y="1104"/>
                </a:lnTo>
                <a:lnTo>
                  <a:pt x="999" y="1105"/>
                </a:lnTo>
                <a:lnTo>
                  <a:pt x="1000" y="1105"/>
                </a:lnTo>
                <a:lnTo>
                  <a:pt x="1000" y="1105"/>
                </a:lnTo>
                <a:lnTo>
                  <a:pt x="1001" y="1105"/>
                </a:lnTo>
                <a:lnTo>
                  <a:pt x="1001" y="1105"/>
                </a:lnTo>
                <a:lnTo>
                  <a:pt x="1002" y="1105"/>
                </a:lnTo>
                <a:lnTo>
                  <a:pt x="1002" y="1105"/>
                </a:lnTo>
                <a:lnTo>
                  <a:pt x="1003" y="1105"/>
                </a:lnTo>
                <a:lnTo>
                  <a:pt x="1003" y="1105"/>
                </a:lnTo>
                <a:lnTo>
                  <a:pt x="1004" y="1105"/>
                </a:lnTo>
                <a:lnTo>
                  <a:pt x="1005" y="1105"/>
                </a:lnTo>
                <a:lnTo>
                  <a:pt x="1005" y="1105"/>
                </a:lnTo>
                <a:lnTo>
                  <a:pt x="1006" y="1105"/>
                </a:lnTo>
                <a:lnTo>
                  <a:pt x="1006" y="1105"/>
                </a:lnTo>
                <a:lnTo>
                  <a:pt x="1007" y="1105"/>
                </a:lnTo>
                <a:lnTo>
                  <a:pt x="1007" y="1105"/>
                </a:lnTo>
                <a:lnTo>
                  <a:pt x="1008" y="1009"/>
                </a:lnTo>
                <a:lnTo>
                  <a:pt x="1008" y="1105"/>
                </a:lnTo>
                <a:lnTo>
                  <a:pt x="1009" y="1105"/>
                </a:lnTo>
                <a:lnTo>
                  <a:pt x="1009" y="1105"/>
                </a:lnTo>
                <a:lnTo>
                  <a:pt x="1010" y="1105"/>
                </a:lnTo>
                <a:lnTo>
                  <a:pt x="1010" y="1105"/>
                </a:lnTo>
                <a:lnTo>
                  <a:pt x="1011" y="1105"/>
                </a:lnTo>
                <a:lnTo>
                  <a:pt x="1011" y="1105"/>
                </a:lnTo>
                <a:lnTo>
                  <a:pt x="1012" y="1105"/>
                </a:lnTo>
                <a:lnTo>
                  <a:pt x="1012" y="1105"/>
                </a:lnTo>
                <a:lnTo>
                  <a:pt x="1013" y="1105"/>
                </a:lnTo>
                <a:lnTo>
                  <a:pt x="1013" y="1105"/>
                </a:lnTo>
                <a:lnTo>
                  <a:pt x="1014" y="1105"/>
                </a:lnTo>
                <a:lnTo>
                  <a:pt x="1014" y="1105"/>
                </a:lnTo>
                <a:lnTo>
                  <a:pt x="1015" y="1105"/>
                </a:lnTo>
                <a:lnTo>
                  <a:pt x="1015" y="1105"/>
                </a:lnTo>
                <a:lnTo>
                  <a:pt x="1016" y="1105"/>
                </a:lnTo>
                <a:lnTo>
                  <a:pt x="1016" y="1105"/>
                </a:lnTo>
                <a:lnTo>
                  <a:pt x="1018" y="1105"/>
                </a:lnTo>
                <a:lnTo>
                  <a:pt x="1018" y="1105"/>
                </a:lnTo>
                <a:lnTo>
                  <a:pt x="1018" y="1105"/>
                </a:lnTo>
                <a:lnTo>
                  <a:pt x="1019" y="1105"/>
                </a:lnTo>
                <a:lnTo>
                  <a:pt x="1019" y="1105"/>
                </a:lnTo>
                <a:lnTo>
                  <a:pt x="1020" y="1105"/>
                </a:lnTo>
                <a:lnTo>
                  <a:pt x="1020" y="1105"/>
                </a:lnTo>
                <a:lnTo>
                  <a:pt x="1021" y="1105"/>
                </a:lnTo>
                <a:lnTo>
                  <a:pt x="1021" y="1105"/>
                </a:lnTo>
                <a:lnTo>
                  <a:pt x="1022" y="1105"/>
                </a:lnTo>
                <a:lnTo>
                  <a:pt x="1022" y="1105"/>
                </a:lnTo>
                <a:lnTo>
                  <a:pt x="1023" y="1105"/>
                </a:lnTo>
                <a:lnTo>
                  <a:pt x="1023" y="1105"/>
                </a:lnTo>
                <a:lnTo>
                  <a:pt x="1024" y="1105"/>
                </a:lnTo>
                <a:lnTo>
                  <a:pt x="1024" y="1105"/>
                </a:lnTo>
                <a:lnTo>
                  <a:pt x="1025" y="1105"/>
                </a:lnTo>
                <a:lnTo>
                  <a:pt x="1025" y="1105"/>
                </a:lnTo>
                <a:lnTo>
                  <a:pt x="1026" y="1105"/>
                </a:lnTo>
                <a:lnTo>
                  <a:pt x="1026" y="1105"/>
                </a:lnTo>
                <a:lnTo>
                  <a:pt x="1027" y="1105"/>
                </a:lnTo>
                <a:lnTo>
                  <a:pt x="1027" y="1105"/>
                </a:lnTo>
                <a:lnTo>
                  <a:pt x="1028" y="1105"/>
                </a:lnTo>
                <a:lnTo>
                  <a:pt x="1028" y="1105"/>
                </a:lnTo>
                <a:lnTo>
                  <a:pt x="1029" y="1105"/>
                </a:lnTo>
                <a:lnTo>
                  <a:pt x="1029" y="1105"/>
                </a:lnTo>
                <a:lnTo>
                  <a:pt x="1030" y="1105"/>
                </a:lnTo>
                <a:lnTo>
                  <a:pt x="1030" y="1105"/>
                </a:lnTo>
                <a:lnTo>
                  <a:pt x="1031" y="1105"/>
                </a:lnTo>
                <a:lnTo>
                  <a:pt x="1031" y="1105"/>
                </a:lnTo>
                <a:lnTo>
                  <a:pt x="1032" y="1105"/>
                </a:lnTo>
                <a:lnTo>
                  <a:pt x="1032" y="1105"/>
                </a:lnTo>
                <a:lnTo>
                  <a:pt x="1033" y="1105"/>
                </a:lnTo>
                <a:lnTo>
                  <a:pt x="1033" y="1105"/>
                </a:lnTo>
                <a:lnTo>
                  <a:pt x="1034" y="1105"/>
                </a:lnTo>
                <a:lnTo>
                  <a:pt x="1034" y="1105"/>
                </a:lnTo>
                <a:lnTo>
                  <a:pt x="1035" y="1105"/>
                </a:lnTo>
                <a:lnTo>
                  <a:pt x="1035" y="1105"/>
                </a:lnTo>
                <a:lnTo>
                  <a:pt x="1036" y="1105"/>
                </a:lnTo>
                <a:lnTo>
                  <a:pt x="1036" y="1105"/>
                </a:lnTo>
                <a:lnTo>
                  <a:pt x="1037" y="1105"/>
                </a:lnTo>
                <a:lnTo>
                  <a:pt x="1037" y="1105"/>
                </a:lnTo>
                <a:lnTo>
                  <a:pt x="1038" y="1105"/>
                </a:lnTo>
                <a:lnTo>
                  <a:pt x="1038" y="1105"/>
                </a:lnTo>
                <a:lnTo>
                  <a:pt x="1039" y="1105"/>
                </a:lnTo>
                <a:lnTo>
                  <a:pt x="1039" y="1105"/>
                </a:lnTo>
                <a:lnTo>
                  <a:pt x="1040" y="1105"/>
                </a:lnTo>
                <a:lnTo>
                  <a:pt x="1040" y="1105"/>
                </a:lnTo>
                <a:lnTo>
                  <a:pt x="1041" y="1105"/>
                </a:lnTo>
                <a:lnTo>
                  <a:pt x="1041" y="1105"/>
                </a:lnTo>
                <a:lnTo>
                  <a:pt x="1042" y="1105"/>
                </a:lnTo>
                <a:lnTo>
                  <a:pt x="1042" y="1105"/>
                </a:lnTo>
                <a:lnTo>
                  <a:pt x="1043" y="1105"/>
                </a:lnTo>
                <a:lnTo>
                  <a:pt x="1043" y="1105"/>
                </a:lnTo>
                <a:lnTo>
                  <a:pt x="1044" y="1105"/>
                </a:lnTo>
                <a:lnTo>
                  <a:pt x="1044" y="1105"/>
                </a:lnTo>
                <a:lnTo>
                  <a:pt x="1045" y="1105"/>
                </a:lnTo>
                <a:lnTo>
                  <a:pt x="1045" y="1105"/>
                </a:lnTo>
                <a:lnTo>
                  <a:pt x="1046" y="1105"/>
                </a:lnTo>
                <a:lnTo>
                  <a:pt x="1046" y="1105"/>
                </a:lnTo>
                <a:lnTo>
                  <a:pt x="1047" y="1105"/>
                </a:lnTo>
                <a:lnTo>
                  <a:pt x="1047" y="1105"/>
                </a:lnTo>
                <a:lnTo>
                  <a:pt x="1048" y="1105"/>
                </a:lnTo>
                <a:lnTo>
                  <a:pt x="1048" y="1105"/>
                </a:lnTo>
                <a:lnTo>
                  <a:pt x="1049" y="1105"/>
                </a:lnTo>
                <a:lnTo>
                  <a:pt x="1049" y="1105"/>
                </a:lnTo>
                <a:lnTo>
                  <a:pt x="1050" y="1105"/>
                </a:lnTo>
                <a:lnTo>
                  <a:pt x="1051" y="1105"/>
                </a:lnTo>
                <a:lnTo>
                  <a:pt x="1051" y="1105"/>
                </a:lnTo>
                <a:lnTo>
                  <a:pt x="1052" y="1105"/>
                </a:lnTo>
                <a:lnTo>
                  <a:pt x="1052" y="1105"/>
                </a:lnTo>
                <a:lnTo>
                  <a:pt x="1053" y="1105"/>
                </a:lnTo>
                <a:lnTo>
                  <a:pt x="1053" y="1105"/>
                </a:lnTo>
                <a:lnTo>
                  <a:pt x="1054" y="1105"/>
                </a:lnTo>
                <a:lnTo>
                  <a:pt x="1054" y="1105"/>
                </a:lnTo>
                <a:lnTo>
                  <a:pt x="1055" y="1105"/>
                </a:lnTo>
                <a:lnTo>
                  <a:pt x="1055" y="1105"/>
                </a:lnTo>
                <a:lnTo>
                  <a:pt x="1056" y="1105"/>
                </a:lnTo>
                <a:lnTo>
                  <a:pt x="1056" y="1104"/>
                </a:lnTo>
                <a:lnTo>
                  <a:pt x="1057" y="1104"/>
                </a:lnTo>
                <a:lnTo>
                  <a:pt x="1057" y="1105"/>
                </a:lnTo>
                <a:lnTo>
                  <a:pt x="1058" y="1104"/>
                </a:lnTo>
                <a:lnTo>
                  <a:pt x="1058" y="1105"/>
                </a:lnTo>
                <a:lnTo>
                  <a:pt x="1059" y="1105"/>
                </a:lnTo>
                <a:lnTo>
                  <a:pt x="1059" y="1105"/>
                </a:lnTo>
                <a:lnTo>
                  <a:pt x="1060" y="1105"/>
                </a:lnTo>
                <a:lnTo>
                  <a:pt x="1060" y="1105"/>
                </a:lnTo>
                <a:lnTo>
                  <a:pt x="1061" y="1105"/>
                </a:lnTo>
                <a:lnTo>
                  <a:pt x="1061" y="1105"/>
                </a:lnTo>
                <a:lnTo>
                  <a:pt x="1062" y="1105"/>
                </a:lnTo>
                <a:lnTo>
                  <a:pt x="1062" y="1105"/>
                </a:lnTo>
                <a:lnTo>
                  <a:pt x="1063" y="1105"/>
                </a:lnTo>
                <a:lnTo>
                  <a:pt x="1063" y="1105"/>
                </a:lnTo>
                <a:lnTo>
                  <a:pt x="1064" y="1105"/>
                </a:lnTo>
                <a:lnTo>
                  <a:pt x="1064" y="1105"/>
                </a:lnTo>
                <a:lnTo>
                  <a:pt x="1065" y="1105"/>
                </a:lnTo>
                <a:lnTo>
                  <a:pt x="1065" y="1105"/>
                </a:lnTo>
                <a:lnTo>
                  <a:pt x="1066" y="1105"/>
                </a:lnTo>
                <a:lnTo>
                  <a:pt x="1066" y="1105"/>
                </a:lnTo>
                <a:lnTo>
                  <a:pt x="1067" y="1105"/>
                </a:lnTo>
                <a:lnTo>
                  <a:pt x="1067" y="1105"/>
                </a:lnTo>
                <a:lnTo>
                  <a:pt x="1068" y="1105"/>
                </a:lnTo>
                <a:lnTo>
                  <a:pt x="1068" y="1105"/>
                </a:lnTo>
                <a:lnTo>
                  <a:pt x="1069" y="1105"/>
                </a:lnTo>
                <a:lnTo>
                  <a:pt x="1069" y="1105"/>
                </a:lnTo>
                <a:lnTo>
                  <a:pt x="1070" y="1105"/>
                </a:lnTo>
                <a:lnTo>
                  <a:pt x="1070" y="1105"/>
                </a:lnTo>
                <a:lnTo>
                  <a:pt x="1071" y="1105"/>
                </a:lnTo>
                <a:lnTo>
                  <a:pt x="1071" y="1105"/>
                </a:lnTo>
                <a:lnTo>
                  <a:pt x="1072" y="1105"/>
                </a:lnTo>
                <a:lnTo>
                  <a:pt x="1072" y="1105"/>
                </a:lnTo>
                <a:lnTo>
                  <a:pt x="1073" y="1105"/>
                </a:lnTo>
                <a:lnTo>
                  <a:pt x="1073" y="1105"/>
                </a:lnTo>
                <a:lnTo>
                  <a:pt x="1074" y="1105"/>
                </a:lnTo>
                <a:lnTo>
                  <a:pt x="1074" y="1105"/>
                </a:lnTo>
                <a:lnTo>
                  <a:pt x="1075" y="1105"/>
                </a:lnTo>
                <a:lnTo>
                  <a:pt x="1075" y="1105"/>
                </a:lnTo>
                <a:lnTo>
                  <a:pt x="1076" y="1105"/>
                </a:lnTo>
                <a:lnTo>
                  <a:pt x="1076" y="1105"/>
                </a:lnTo>
                <a:lnTo>
                  <a:pt x="1077" y="1105"/>
                </a:lnTo>
                <a:lnTo>
                  <a:pt x="1077" y="1105"/>
                </a:lnTo>
                <a:lnTo>
                  <a:pt x="1078" y="1105"/>
                </a:lnTo>
                <a:lnTo>
                  <a:pt x="1078" y="1105"/>
                </a:lnTo>
                <a:lnTo>
                  <a:pt x="1079" y="1105"/>
                </a:lnTo>
                <a:lnTo>
                  <a:pt x="1079" y="1105"/>
                </a:lnTo>
                <a:lnTo>
                  <a:pt x="1080" y="1105"/>
                </a:lnTo>
                <a:lnTo>
                  <a:pt x="1080" y="1105"/>
                </a:lnTo>
                <a:lnTo>
                  <a:pt x="1081" y="1105"/>
                </a:lnTo>
                <a:lnTo>
                  <a:pt x="1081" y="1105"/>
                </a:lnTo>
                <a:lnTo>
                  <a:pt x="1082" y="1105"/>
                </a:lnTo>
                <a:lnTo>
                  <a:pt x="1082" y="1105"/>
                </a:lnTo>
                <a:lnTo>
                  <a:pt x="1083" y="1105"/>
                </a:lnTo>
                <a:lnTo>
                  <a:pt x="1083" y="1105"/>
                </a:lnTo>
                <a:lnTo>
                  <a:pt x="1084" y="1105"/>
                </a:lnTo>
                <a:lnTo>
                  <a:pt x="1084" y="1105"/>
                </a:lnTo>
                <a:lnTo>
                  <a:pt x="1086" y="1105"/>
                </a:lnTo>
                <a:lnTo>
                  <a:pt x="1086" y="1105"/>
                </a:lnTo>
                <a:lnTo>
                  <a:pt x="1086" y="1105"/>
                </a:lnTo>
                <a:lnTo>
                  <a:pt x="1087" y="1105"/>
                </a:lnTo>
                <a:lnTo>
                  <a:pt x="1087" y="1105"/>
                </a:lnTo>
                <a:lnTo>
                  <a:pt x="1088" y="1105"/>
                </a:lnTo>
                <a:lnTo>
                  <a:pt x="1088" y="1105"/>
                </a:lnTo>
                <a:lnTo>
                  <a:pt x="1089" y="1105"/>
                </a:lnTo>
                <a:lnTo>
                  <a:pt x="1089" y="1105"/>
                </a:lnTo>
                <a:lnTo>
                  <a:pt x="1090" y="1105"/>
                </a:lnTo>
                <a:lnTo>
                  <a:pt x="1090" y="1105"/>
                </a:lnTo>
                <a:lnTo>
                  <a:pt x="1091" y="1105"/>
                </a:lnTo>
                <a:lnTo>
                  <a:pt x="1091" y="1105"/>
                </a:lnTo>
                <a:lnTo>
                  <a:pt x="1092" y="1105"/>
                </a:lnTo>
                <a:lnTo>
                  <a:pt x="1092" y="1105"/>
                </a:lnTo>
                <a:lnTo>
                  <a:pt x="1093" y="1105"/>
                </a:lnTo>
                <a:lnTo>
                  <a:pt x="1093" y="1105"/>
                </a:lnTo>
                <a:lnTo>
                  <a:pt x="1094" y="1105"/>
                </a:lnTo>
                <a:lnTo>
                  <a:pt x="1094" y="1105"/>
                </a:lnTo>
                <a:lnTo>
                  <a:pt x="1095" y="1105"/>
                </a:lnTo>
                <a:lnTo>
                  <a:pt x="1095" y="1105"/>
                </a:lnTo>
                <a:lnTo>
                  <a:pt x="1096" y="1105"/>
                </a:lnTo>
                <a:lnTo>
                  <a:pt x="1096" y="1105"/>
                </a:lnTo>
                <a:lnTo>
                  <a:pt x="1097" y="1105"/>
                </a:lnTo>
                <a:lnTo>
                  <a:pt x="1097" y="1105"/>
                </a:lnTo>
                <a:lnTo>
                  <a:pt x="1098" y="1105"/>
                </a:lnTo>
                <a:lnTo>
                  <a:pt x="1098" y="1105"/>
                </a:lnTo>
                <a:lnTo>
                  <a:pt x="1099" y="1105"/>
                </a:lnTo>
                <a:lnTo>
                  <a:pt x="1099" y="1105"/>
                </a:lnTo>
                <a:lnTo>
                  <a:pt x="1100" y="1105"/>
                </a:lnTo>
                <a:lnTo>
                  <a:pt x="1100" y="1105"/>
                </a:lnTo>
                <a:lnTo>
                  <a:pt x="1101" y="1105"/>
                </a:lnTo>
                <a:lnTo>
                  <a:pt x="1101" y="1105"/>
                </a:lnTo>
                <a:lnTo>
                  <a:pt x="1102" y="1105"/>
                </a:lnTo>
                <a:lnTo>
                  <a:pt x="1102" y="1105"/>
                </a:lnTo>
                <a:lnTo>
                  <a:pt x="1103" y="1105"/>
                </a:lnTo>
                <a:lnTo>
                  <a:pt x="1103" y="1105"/>
                </a:lnTo>
                <a:lnTo>
                  <a:pt x="1104" y="1105"/>
                </a:lnTo>
                <a:lnTo>
                  <a:pt x="1104" y="1105"/>
                </a:lnTo>
                <a:lnTo>
                  <a:pt x="1105" y="1105"/>
                </a:lnTo>
                <a:lnTo>
                  <a:pt x="1105" y="1105"/>
                </a:lnTo>
                <a:lnTo>
                  <a:pt x="1106" y="1105"/>
                </a:lnTo>
                <a:lnTo>
                  <a:pt x="1106" y="1105"/>
                </a:lnTo>
                <a:lnTo>
                  <a:pt x="1107" y="1105"/>
                </a:lnTo>
                <a:lnTo>
                  <a:pt x="1107" y="1105"/>
                </a:lnTo>
                <a:lnTo>
                  <a:pt x="1108" y="1105"/>
                </a:lnTo>
                <a:lnTo>
                  <a:pt x="1108" y="1105"/>
                </a:lnTo>
                <a:lnTo>
                  <a:pt x="1109" y="1105"/>
                </a:lnTo>
                <a:lnTo>
                  <a:pt x="1109" y="1105"/>
                </a:lnTo>
                <a:lnTo>
                  <a:pt x="1110" y="1105"/>
                </a:lnTo>
                <a:lnTo>
                  <a:pt x="1110" y="1105"/>
                </a:lnTo>
                <a:lnTo>
                  <a:pt x="1111" y="1105"/>
                </a:lnTo>
                <a:lnTo>
                  <a:pt x="1111" y="1105"/>
                </a:lnTo>
                <a:lnTo>
                  <a:pt x="1112" y="1105"/>
                </a:lnTo>
                <a:lnTo>
                  <a:pt x="1112" y="1105"/>
                </a:lnTo>
                <a:lnTo>
                  <a:pt x="1113" y="1105"/>
                </a:lnTo>
                <a:lnTo>
                  <a:pt x="1113" y="1105"/>
                </a:lnTo>
                <a:lnTo>
                  <a:pt x="1114" y="1105"/>
                </a:lnTo>
                <a:lnTo>
                  <a:pt x="1114" y="1105"/>
                </a:lnTo>
                <a:lnTo>
                  <a:pt x="1115" y="1105"/>
                </a:lnTo>
                <a:lnTo>
                  <a:pt x="1115" y="1105"/>
                </a:lnTo>
                <a:lnTo>
                  <a:pt x="1116" y="1105"/>
                </a:lnTo>
                <a:lnTo>
                  <a:pt x="1116" y="1105"/>
                </a:lnTo>
                <a:lnTo>
                  <a:pt x="1117" y="1105"/>
                </a:lnTo>
                <a:lnTo>
                  <a:pt x="1118" y="1105"/>
                </a:lnTo>
                <a:lnTo>
                  <a:pt x="1118" y="1105"/>
                </a:lnTo>
                <a:lnTo>
                  <a:pt x="1119" y="1105"/>
                </a:lnTo>
                <a:lnTo>
                  <a:pt x="1119" y="1105"/>
                </a:lnTo>
                <a:lnTo>
                  <a:pt x="1120" y="1105"/>
                </a:lnTo>
                <a:lnTo>
                  <a:pt x="1120" y="1105"/>
                </a:lnTo>
                <a:lnTo>
                  <a:pt x="1121" y="1105"/>
                </a:lnTo>
                <a:lnTo>
                  <a:pt x="1121" y="1105"/>
                </a:lnTo>
                <a:lnTo>
                  <a:pt x="1122" y="1105"/>
                </a:lnTo>
                <a:lnTo>
                  <a:pt x="1122" y="1105"/>
                </a:lnTo>
                <a:lnTo>
                  <a:pt x="1124" y="1105"/>
                </a:lnTo>
                <a:lnTo>
                  <a:pt x="1124" y="1105"/>
                </a:lnTo>
                <a:lnTo>
                  <a:pt x="1124" y="1105"/>
                </a:lnTo>
                <a:lnTo>
                  <a:pt x="1125" y="1105"/>
                </a:lnTo>
                <a:lnTo>
                  <a:pt x="1125" y="1105"/>
                </a:lnTo>
                <a:lnTo>
                  <a:pt x="1126" y="1105"/>
                </a:lnTo>
                <a:lnTo>
                  <a:pt x="1126" y="1105"/>
                </a:lnTo>
                <a:lnTo>
                  <a:pt x="1127" y="1105"/>
                </a:lnTo>
                <a:lnTo>
                  <a:pt x="1127" y="1105"/>
                </a:lnTo>
                <a:lnTo>
                  <a:pt x="1128" y="1105"/>
                </a:lnTo>
                <a:lnTo>
                  <a:pt x="1128" y="1105"/>
                </a:lnTo>
                <a:lnTo>
                  <a:pt x="1129" y="1105"/>
                </a:lnTo>
                <a:lnTo>
                  <a:pt x="1129" y="1105"/>
                </a:lnTo>
                <a:lnTo>
                  <a:pt x="1130" y="1105"/>
                </a:lnTo>
                <a:lnTo>
                  <a:pt x="1130" y="1105"/>
                </a:lnTo>
                <a:lnTo>
                  <a:pt x="1131" y="1105"/>
                </a:lnTo>
                <a:lnTo>
                  <a:pt x="1131" y="1105"/>
                </a:lnTo>
                <a:lnTo>
                  <a:pt x="1132" y="1105"/>
                </a:lnTo>
                <a:lnTo>
                  <a:pt x="1132" y="1105"/>
                </a:lnTo>
                <a:lnTo>
                  <a:pt x="1133" y="1105"/>
                </a:lnTo>
                <a:lnTo>
                  <a:pt x="1133" y="1105"/>
                </a:lnTo>
                <a:lnTo>
                  <a:pt x="1134" y="1105"/>
                </a:lnTo>
                <a:lnTo>
                  <a:pt x="1134" y="1105"/>
                </a:lnTo>
                <a:lnTo>
                  <a:pt x="1136" y="1105"/>
                </a:lnTo>
                <a:lnTo>
                  <a:pt x="1136" y="1105"/>
                </a:lnTo>
                <a:lnTo>
                  <a:pt x="1136" y="1105"/>
                </a:lnTo>
                <a:lnTo>
                  <a:pt x="1137" y="1105"/>
                </a:lnTo>
                <a:lnTo>
                  <a:pt x="1137" y="1105"/>
                </a:lnTo>
                <a:lnTo>
                  <a:pt x="1138" y="1105"/>
                </a:lnTo>
                <a:lnTo>
                  <a:pt x="1138" y="1105"/>
                </a:lnTo>
                <a:lnTo>
                  <a:pt x="1139" y="1105"/>
                </a:lnTo>
                <a:lnTo>
                  <a:pt x="1139" y="1105"/>
                </a:lnTo>
                <a:lnTo>
                  <a:pt x="1140" y="1105"/>
                </a:lnTo>
                <a:lnTo>
                  <a:pt x="1140" y="1105"/>
                </a:lnTo>
                <a:lnTo>
                  <a:pt x="1141" y="1105"/>
                </a:lnTo>
                <a:lnTo>
                  <a:pt x="1141" y="1105"/>
                </a:lnTo>
                <a:lnTo>
                  <a:pt x="1142" y="1105"/>
                </a:lnTo>
                <a:lnTo>
                  <a:pt x="1142" y="1105"/>
                </a:lnTo>
                <a:lnTo>
                  <a:pt x="1143" y="1105"/>
                </a:lnTo>
                <a:lnTo>
                  <a:pt x="1143" y="1105"/>
                </a:lnTo>
                <a:lnTo>
                  <a:pt x="1144" y="1105"/>
                </a:lnTo>
                <a:lnTo>
                  <a:pt x="1144" y="1105"/>
                </a:lnTo>
                <a:lnTo>
                  <a:pt x="1145" y="1105"/>
                </a:lnTo>
                <a:lnTo>
                  <a:pt x="1145" y="1105"/>
                </a:lnTo>
                <a:lnTo>
                  <a:pt x="1146" y="1105"/>
                </a:lnTo>
                <a:lnTo>
                  <a:pt x="1146" y="1105"/>
                </a:lnTo>
                <a:lnTo>
                  <a:pt x="1147" y="1105"/>
                </a:lnTo>
                <a:lnTo>
                  <a:pt x="1147" y="1105"/>
                </a:lnTo>
                <a:lnTo>
                  <a:pt x="1148" y="1105"/>
                </a:lnTo>
                <a:lnTo>
                  <a:pt x="1148" y="1105"/>
                </a:lnTo>
                <a:lnTo>
                  <a:pt x="1149" y="1105"/>
                </a:lnTo>
                <a:lnTo>
                  <a:pt x="1149" y="1105"/>
                </a:lnTo>
                <a:lnTo>
                  <a:pt x="1150" y="1105"/>
                </a:lnTo>
                <a:lnTo>
                  <a:pt x="1150" y="1105"/>
                </a:lnTo>
                <a:lnTo>
                  <a:pt x="1151" y="1105"/>
                </a:lnTo>
                <a:lnTo>
                  <a:pt x="1151" y="1105"/>
                </a:lnTo>
                <a:lnTo>
                  <a:pt x="1152" y="1105"/>
                </a:lnTo>
                <a:lnTo>
                  <a:pt x="1152" y="1105"/>
                </a:lnTo>
                <a:lnTo>
                  <a:pt x="1153" y="1105"/>
                </a:lnTo>
                <a:lnTo>
                  <a:pt x="1153" y="1105"/>
                </a:lnTo>
                <a:lnTo>
                  <a:pt x="1154" y="1105"/>
                </a:lnTo>
                <a:lnTo>
                  <a:pt x="1154" y="1105"/>
                </a:lnTo>
                <a:lnTo>
                  <a:pt x="1155" y="1105"/>
                </a:lnTo>
                <a:lnTo>
                  <a:pt x="1155" y="1105"/>
                </a:lnTo>
                <a:lnTo>
                  <a:pt x="1156" y="1105"/>
                </a:lnTo>
                <a:lnTo>
                  <a:pt x="1156" y="1105"/>
                </a:lnTo>
                <a:lnTo>
                  <a:pt x="1157" y="1105"/>
                </a:lnTo>
                <a:lnTo>
                  <a:pt x="1157" y="1105"/>
                </a:lnTo>
                <a:lnTo>
                  <a:pt x="1158" y="1105"/>
                </a:lnTo>
                <a:lnTo>
                  <a:pt x="1158" y="1105"/>
                </a:lnTo>
                <a:lnTo>
                  <a:pt x="1159" y="1105"/>
                </a:lnTo>
                <a:lnTo>
                  <a:pt x="1159" y="1105"/>
                </a:lnTo>
                <a:lnTo>
                  <a:pt x="1160" y="1105"/>
                </a:lnTo>
                <a:lnTo>
                  <a:pt x="1160" y="1105"/>
                </a:lnTo>
                <a:lnTo>
                  <a:pt x="1161" y="1105"/>
                </a:lnTo>
                <a:lnTo>
                  <a:pt x="1161" y="1105"/>
                </a:lnTo>
                <a:lnTo>
                  <a:pt x="1162" y="1105"/>
                </a:lnTo>
                <a:lnTo>
                  <a:pt x="1162" y="1105"/>
                </a:lnTo>
                <a:lnTo>
                  <a:pt x="1163" y="1105"/>
                </a:lnTo>
                <a:lnTo>
                  <a:pt x="1163" y="1105"/>
                </a:lnTo>
                <a:lnTo>
                  <a:pt x="1164" y="1105"/>
                </a:lnTo>
                <a:lnTo>
                  <a:pt x="1164" y="1105"/>
                </a:lnTo>
                <a:lnTo>
                  <a:pt x="1165" y="1105"/>
                </a:lnTo>
                <a:lnTo>
                  <a:pt x="1165" y="1105"/>
                </a:lnTo>
                <a:lnTo>
                  <a:pt x="1166" y="1105"/>
                </a:lnTo>
                <a:lnTo>
                  <a:pt x="1166" y="1105"/>
                </a:lnTo>
                <a:lnTo>
                  <a:pt x="1167" y="1105"/>
                </a:lnTo>
                <a:lnTo>
                  <a:pt x="1167" y="1105"/>
                </a:lnTo>
                <a:lnTo>
                  <a:pt x="1168" y="1105"/>
                </a:lnTo>
                <a:lnTo>
                  <a:pt x="1168" y="1105"/>
                </a:lnTo>
                <a:lnTo>
                  <a:pt x="1169" y="1105"/>
                </a:lnTo>
                <a:lnTo>
                  <a:pt x="1169" y="1105"/>
                </a:lnTo>
                <a:lnTo>
                  <a:pt x="1170" y="1105"/>
                </a:lnTo>
                <a:lnTo>
                  <a:pt x="1170" y="1105"/>
                </a:lnTo>
                <a:lnTo>
                  <a:pt x="1171" y="1105"/>
                </a:lnTo>
                <a:lnTo>
                  <a:pt x="1171" y="1105"/>
                </a:lnTo>
                <a:lnTo>
                  <a:pt x="1172" y="1105"/>
                </a:lnTo>
                <a:lnTo>
                  <a:pt x="1172" y="1105"/>
                </a:lnTo>
                <a:lnTo>
                  <a:pt x="1173" y="1105"/>
                </a:lnTo>
                <a:lnTo>
                  <a:pt x="1173" y="1105"/>
                </a:lnTo>
                <a:lnTo>
                  <a:pt x="1174" y="1105"/>
                </a:lnTo>
                <a:lnTo>
                  <a:pt x="1174" y="1105"/>
                </a:lnTo>
                <a:lnTo>
                  <a:pt x="1175" y="1105"/>
                </a:lnTo>
                <a:lnTo>
                  <a:pt x="1175" y="1105"/>
                </a:lnTo>
                <a:lnTo>
                  <a:pt x="1176" y="1105"/>
                </a:lnTo>
                <a:lnTo>
                  <a:pt x="1176" y="1105"/>
                </a:lnTo>
                <a:lnTo>
                  <a:pt x="1177" y="1105"/>
                </a:lnTo>
                <a:lnTo>
                  <a:pt x="1177" y="1105"/>
                </a:lnTo>
                <a:lnTo>
                  <a:pt x="1178" y="1105"/>
                </a:lnTo>
                <a:lnTo>
                  <a:pt x="1178" y="1105"/>
                </a:lnTo>
                <a:lnTo>
                  <a:pt x="1179" y="1105"/>
                </a:lnTo>
                <a:lnTo>
                  <a:pt x="1179" y="1105"/>
                </a:lnTo>
                <a:lnTo>
                  <a:pt x="1180" y="1105"/>
                </a:lnTo>
                <a:lnTo>
                  <a:pt x="1180" y="1105"/>
                </a:lnTo>
                <a:lnTo>
                  <a:pt x="1181" y="1105"/>
                </a:lnTo>
                <a:lnTo>
                  <a:pt x="1181" y="1105"/>
                </a:lnTo>
                <a:lnTo>
                  <a:pt x="1182" y="1105"/>
                </a:lnTo>
                <a:lnTo>
                  <a:pt x="1182" y="1105"/>
                </a:lnTo>
                <a:lnTo>
                  <a:pt x="1183" y="1105"/>
                </a:lnTo>
                <a:lnTo>
                  <a:pt x="1183" y="1105"/>
                </a:lnTo>
                <a:lnTo>
                  <a:pt x="1184" y="1105"/>
                </a:lnTo>
                <a:lnTo>
                  <a:pt x="1184" y="1105"/>
                </a:lnTo>
                <a:lnTo>
                  <a:pt x="1185" y="1105"/>
                </a:lnTo>
                <a:lnTo>
                  <a:pt x="1185" y="1105"/>
                </a:lnTo>
                <a:lnTo>
                  <a:pt x="1186" y="1105"/>
                </a:lnTo>
                <a:lnTo>
                  <a:pt x="1186" y="1105"/>
                </a:lnTo>
                <a:lnTo>
                  <a:pt x="1187" y="1105"/>
                </a:lnTo>
                <a:lnTo>
                  <a:pt x="1187" y="1105"/>
                </a:lnTo>
                <a:lnTo>
                  <a:pt x="1188" y="1105"/>
                </a:lnTo>
                <a:lnTo>
                  <a:pt x="1188" y="1105"/>
                </a:lnTo>
                <a:lnTo>
                  <a:pt x="1189" y="1105"/>
                </a:lnTo>
                <a:lnTo>
                  <a:pt x="1189" y="1105"/>
                </a:lnTo>
                <a:lnTo>
                  <a:pt x="1190" y="1105"/>
                </a:lnTo>
                <a:lnTo>
                  <a:pt x="1190" y="1105"/>
                </a:lnTo>
                <a:lnTo>
                  <a:pt x="1191" y="1105"/>
                </a:lnTo>
                <a:lnTo>
                  <a:pt x="1191" y="1105"/>
                </a:lnTo>
                <a:lnTo>
                  <a:pt x="1192" y="1105"/>
                </a:lnTo>
                <a:lnTo>
                  <a:pt x="1192" y="1105"/>
                </a:lnTo>
                <a:lnTo>
                  <a:pt x="1193" y="1105"/>
                </a:lnTo>
                <a:lnTo>
                  <a:pt x="1193" y="1105"/>
                </a:lnTo>
                <a:lnTo>
                  <a:pt x="1194" y="1105"/>
                </a:lnTo>
                <a:lnTo>
                  <a:pt x="1194" y="1105"/>
                </a:lnTo>
                <a:lnTo>
                  <a:pt x="1196" y="1105"/>
                </a:lnTo>
                <a:lnTo>
                  <a:pt x="1196" y="1105"/>
                </a:lnTo>
                <a:lnTo>
                  <a:pt x="1196" y="1105"/>
                </a:lnTo>
                <a:lnTo>
                  <a:pt x="1197" y="1105"/>
                </a:lnTo>
                <a:lnTo>
                  <a:pt x="1197" y="1105"/>
                </a:lnTo>
                <a:lnTo>
                  <a:pt x="1198" y="1105"/>
                </a:lnTo>
                <a:lnTo>
                  <a:pt x="1198" y="1105"/>
                </a:lnTo>
                <a:lnTo>
                  <a:pt x="1199" y="1105"/>
                </a:lnTo>
                <a:lnTo>
                  <a:pt x="1199" y="1105"/>
                </a:lnTo>
                <a:lnTo>
                  <a:pt x="1200" y="1105"/>
                </a:lnTo>
                <a:lnTo>
                  <a:pt x="1200" y="1105"/>
                </a:lnTo>
                <a:lnTo>
                  <a:pt x="1201" y="1105"/>
                </a:lnTo>
                <a:lnTo>
                  <a:pt x="1201" y="1105"/>
                </a:lnTo>
                <a:lnTo>
                  <a:pt x="1202" y="1105"/>
                </a:lnTo>
                <a:lnTo>
                  <a:pt x="1202" y="1105"/>
                </a:lnTo>
                <a:lnTo>
                  <a:pt x="1203" y="1105"/>
                </a:lnTo>
                <a:lnTo>
                  <a:pt x="1203" y="1105"/>
                </a:lnTo>
                <a:lnTo>
                  <a:pt x="1204" y="1105"/>
                </a:lnTo>
                <a:lnTo>
                  <a:pt x="1204" y="1105"/>
                </a:lnTo>
                <a:lnTo>
                  <a:pt x="1205" y="1105"/>
                </a:lnTo>
                <a:lnTo>
                  <a:pt x="1205" y="1105"/>
                </a:lnTo>
                <a:lnTo>
                  <a:pt x="1206" y="1105"/>
                </a:lnTo>
                <a:lnTo>
                  <a:pt x="1206" y="1105"/>
                </a:lnTo>
                <a:lnTo>
                  <a:pt x="1207" y="1105"/>
                </a:lnTo>
                <a:lnTo>
                  <a:pt x="1207" y="1105"/>
                </a:lnTo>
                <a:lnTo>
                  <a:pt x="1208" y="1105"/>
                </a:lnTo>
                <a:lnTo>
                  <a:pt x="1208" y="1105"/>
                </a:lnTo>
                <a:lnTo>
                  <a:pt x="1209" y="1105"/>
                </a:lnTo>
                <a:lnTo>
                  <a:pt x="1209" y="1105"/>
                </a:lnTo>
                <a:lnTo>
                  <a:pt x="1210" y="1105"/>
                </a:lnTo>
                <a:lnTo>
                  <a:pt x="1210" y="1105"/>
                </a:lnTo>
                <a:lnTo>
                  <a:pt x="1212" y="1105"/>
                </a:lnTo>
                <a:lnTo>
                  <a:pt x="1212" y="1105"/>
                </a:lnTo>
                <a:lnTo>
                  <a:pt x="1212" y="1105"/>
                </a:lnTo>
                <a:lnTo>
                  <a:pt x="1213" y="1105"/>
                </a:lnTo>
                <a:lnTo>
                  <a:pt x="1213" y="1105"/>
                </a:lnTo>
                <a:lnTo>
                  <a:pt x="1214" y="1105"/>
                </a:lnTo>
                <a:lnTo>
                  <a:pt x="1214" y="1105"/>
                </a:lnTo>
                <a:lnTo>
                  <a:pt x="1216" y="1105"/>
                </a:lnTo>
                <a:lnTo>
                  <a:pt x="1216" y="1105"/>
                </a:lnTo>
                <a:lnTo>
                  <a:pt x="1216" y="1105"/>
                </a:lnTo>
                <a:lnTo>
                  <a:pt x="1217" y="1105"/>
                </a:lnTo>
                <a:lnTo>
                  <a:pt x="1217" y="1105"/>
                </a:lnTo>
                <a:lnTo>
                  <a:pt x="1218" y="1105"/>
                </a:lnTo>
                <a:lnTo>
                  <a:pt x="1218" y="1105"/>
                </a:lnTo>
                <a:lnTo>
                  <a:pt x="1219" y="1105"/>
                </a:lnTo>
                <a:lnTo>
                  <a:pt x="1219" y="1105"/>
                </a:lnTo>
                <a:lnTo>
                  <a:pt x="1220" y="1105"/>
                </a:lnTo>
                <a:lnTo>
                  <a:pt x="1220" y="1105"/>
                </a:lnTo>
                <a:lnTo>
                  <a:pt x="1221" y="1105"/>
                </a:lnTo>
                <a:lnTo>
                  <a:pt x="1221" y="1105"/>
                </a:lnTo>
                <a:lnTo>
                  <a:pt x="1222" y="1105"/>
                </a:lnTo>
                <a:lnTo>
                  <a:pt x="1222" y="1105"/>
                </a:lnTo>
                <a:lnTo>
                  <a:pt x="1223" y="1105"/>
                </a:lnTo>
                <a:lnTo>
                  <a:pt x="1223" y="1105"/>
                </a:lnTo>
                <a:lnTo>
                  <a:pt x="1224" y="1105"/>
                </a:lnTo>
                <a:lnTo>
                  <a:pt x="1224" y="1105"/>
                </a:lnTo>
                <a:lnTo>
                  <a:pt x="1225" y="1105"/>
                </a:lnTo>
                <a:lnTo>
                  <a:pt x="1225" y="1105"/>
                </a:lnTo>
                <a:lnTo>
                  <a:pt x="1226" y="1105"/>
                </a:lnTo>
                <a:lnTo>
                  <a:pt x="1226" y="1105"/>
                </a:lnTo>
                <a:lnTo>
                  <a:pt x="1227" y="1105"/>
                </a:lnTo>
                <a:lnTo>
                  <a:pt x="1227" y="1105"/>
                </a:lnTo>
                <a:lnTo>
                  <a:pt x="1228" y="1105"/>
                </a:lnTo>
                <a:lnTo>
                  <a:pt x="1228" y="1105"/>
                </a:lnTo>
                <a:lnTo>
                  <a:pt x="1229" y="1105"/>
                </a:lnTo>
                <a:lnTo>
                  <a:pt x="1229" y="1105"/>
                </a:lnTo>
                <a:lnTo>
                  <a:pt x="1231" y="1105"/>
                </a:lnTo>
                <a:lnTo>
                  <a:pt x="1231" y="1105"/>
                </a:lnTo>
                <a:lnTo>
                  <a:pt x="1231" y="1105"/>
                </a:lnTo>
                <a:lnTo>
                  <a:pt x="1232" y="1105"/>
                </a:lnTo>
                <a:lnTo>
                  <a:pt x="1232" y="1105"/>
                </a:lnTo>
                <a:lnTo>
                  <a:pt x="1233" y="1105"/>
                </a:lnTo>
                <a:lnTo>
                  <a:pt x="1233" y="1105"/>
                </a:lnTo>
                <a:lnTo>
                  <a:pt x="1234" y="1105"/>
                </a:lnTo>
                <a:lnTo>
                  <a:pt x="1234" y="1105"/>
                </a:lnTo>
                <a:lnTo>
                  <a:pt x="1235" y="1105"/>
                </a:lnTo>
                <a:lnTo>
                  <a:pt x="1235" y="1105"/>
                </a:lnTo>
                <a:lnTo>
                  <a:pt x="1236" y="1105"/>
                </a:lnTo>
                <a:lnTo>
                  <a:pt x="1236" y="1105"/>
                </a:lnTo>
                <a:lnTo>
                  <a:pt x="1237" y="1105"/>
                </a:lnTo>
                <a:lnTo>
                  <a:pt x="1237" y="1105"/>
                </a:lnTo>
                <a:lnTo>
                  <a:pt x="1238" y="1105"/>
                </a:lnTo>
                <a:lnTo>
                  <a:pt x="1238" y="1105"/>
                </a:lnTo>
                <a:lnTo>
                  <a:pt x="1239" y="1105"/>
                </a:lnTo>
                <a:lnTo>
                  <a:pt x="1239" y="1105"/>
                </a:lnTo>
                <a:lnTo>
                  <a:pt x="1240" y="1105"/>
                </a:lnTo>
                <a:lnTo>
                  <a:pt x="1240" y="1105"/>
                </a:lnTo>
                <a:lnTo>
                  <a:pt x="1241" y="1105"/>
                </a:lnTo>
                <a:lnTo>
                  <a:pt x="1241" y="1105"/>
                </a:lnTo>
                <a:lnTo>
                  <a:pt x="1242" y="1105"/>
                </a:lnTo>
                <a:lnTo>
                  <a:pt x="1242" y="1105"/>
                </a:lnTo>
                <a:lnTo>
                  <a:pt x="1243" y="1105"/>
                </a:lnTo>
                <a:lnTo>
                  <a:pt x="1243" y="1105"/>
                </a:lnTo>
                <a:lnTo>
                  <a:pt x="1244" y="1105"/>
                </a:lnTo>
                <a:lnTo>
                  <a:pt x="1244" y="1105"/>
                </a:lnTo>
                <a:lnTo>
                  <a:pt x="1246" y="1105"/>
                </a:lnTo>
                <a:lnTo>
                  <a:pt x="1246" y="1105"/>
                </a:lnTo>
                <a:lnTo>
                  <a:pt x="1246" y="1105"/>
                </a:lnTo>
                <a:lnTo>
                  <a:pt x="1247" y="1105"/>
                </a:lnTo>
                <a:lnTo>
                  <a:pt x="1247" y="1105"/>
                </a:lnTo>
                <a:lnTo>
                  <a:pt x="1248" y="1105"/>
                </a:lnTo>
                <a:lnTo>
                  <a:pt x="1248" y="1105"/>
                </a:lnTo>
                <a:lnTo>
                  <a:pt x="1250" y="1105"/>
                </a:lnTo>
                <a:lnTo>
                  <a:pt x="1250" y="1105"/>
                </a:lnTo>
                <a:lnTo>
                  <a:pt x="1250" y="1105"/>
                </a:lnTo>
                <a:lnTo>
                  <a:pt x="1251" y="1105"/>
                </a:lnTo>
                <a:lnTo>
                  <a:pt x="1251" y="1105"/>
                </a:lnTo>
                <a:lnTo>
                  <a:pt x="1252" y="1105"/>
                </a:lnTo>
                <a:lnTo>
                  <a:pt x="1252" y="1105"/>
                </a:lnTo>
                <a:lnTo>
                  <a:pt x="1253" y="1105"/>
                </a:lnTo>
                <a:lnTo>
                  <a:pt x="1253" y="1105"/>
                </a:lnTo>
                <a:lnTo>
                  <a:pt x="1254" y="1105"/>
                </a:lnTo>
                <a:lnTo>
                  <a:pt x="1254" y="1105"/>
                </a:lnTo>
                <a:lnTo>
                  <a:pt x="1256" y="1105"/>
                </a:lnTo>
                <a:lnTo>
                  <a:pt x="1256" y="1105"/>
                </a:lnTo>
                <a:lnTo>
                  <a:pt x="1256" y="1105"/>
                </a:lnTo>
                <a:lnTo>
                  <a:pt x="1257" y="1105"/>
                </a:lnTo>
                <a:lnTo>
                  <a:pt x="1257" y="1105"/>
                </a:lnTo>
                <a:lnTo>
                  <a:pt x="1258" y="1105"/>
                </a:lnTo>
                <a:lnTo>
                  <a:pt x="1258" y="1105"/>
                </a:lnTo>
                <a:lnTo>
                  <a:pt x="1259" y="1105"/>
                </a:lnTo>
                <a:lnTo>
                  <a:pt x="1259" y="1105"/>
                </a:lnTo>
                <a:lnTo>
                  <a:pt x="1260" y="1079"/>
                </a:lnTo>
                <a:lnTo>
                  <a:pt x="1260" y="1105"/>
                </a:lnTo>
                <a:lnTo>
                  <a:pt x="1261" y="1105"/>
                </a:lnTo>
                <a:lnTo>
                  <a:pt x="1261" y="1105"/>
                </a:lnTo>
                <a:lnTo>
                  <a:pt x="1262" y="1105"/>
                </a:lnTo>
                <a:lnTo>
                  <a:pt x="1262" y="1105"/>
                </a:lnTo>
                <a:lnTo>
                  <a:pt x="1263" y="1105"/>
                </a:lnTo>
                <a:lnTo>
                  <a:pt x="1263" y="1105"/>
                </a:lnTo>
                <a:lnTo>
                  <a:pt x="1264" y="1105"/>
                </a:lnTo>
                <a:lnTo>
                  <a:pt x="1264" y="1105"/>
                </a:lnTo>
                <a:lnTo>
                  <a:pt x="1265" y="1105"/>
                </a:lnTo>
                <a:lnTo>
                  <a:pt x="1265" y="1105"/>
                </a:lnTo>
                <a:lnTo>
                  <a:pt x="1266" y="1105"/>
                </a:lnTo>
                <a:lnTo>
                  <a:pt x="1266" y="1105"/>
                </a:lnTo>
                <a:lnTo>
                  <a:pt x="1267" y="1105"/>
                </a:lnTo>
                <a:lnTo>
                  <a:pt x="1267" y="1105"/>
                </a:lnTo>
                <a:lnTo>
                  <a:pt x="1268" y="1105"/>
                </a:lnTo>
                <a:lnTo>
                  <a:pt x="1268" y="1100"/>
                </a:lnTo>
                <a:lnTo>
                  <a:pt x="1269" y="0"/>
                </a:lnTo>
                <a:lnTo>
                  <a:pt x="1269" y="1105"/>
                </a:lnTo>
                <a:lnTo>
                  <a:pt x="1270" y="1105"/>
                </a:lnTo>
                <a:lnTo>
                  <a:pt x="1270" y="1105"/>
                </a:lnTo>
                <a:lnTo>
                  <a:pt x="1271" y="1105"/>
                </a:lnTo>
                <a:lnTo>
                  <a:pt x="1271" y="1105"/>
                </a:lnTo>
                <a:lnTo>
                  <a:pt x="1272" y="1105"/>
                </a:lnTo>
                <a:lnTo>
                  <a:pt x="1272" y="1105"/>
                </a:lnTo>
                <a:lnTo>
                  <a:pt x="1273" y="1105"/>
                </a:lnTo>
                <a:lnTo>
                  <a:pt x="1273" y="1105"/>
                </a:lnTo>
                <a:lnTo>
                  <a:pt x="1274" y="1105"/>
                </a:lnTo>
                <a:lnTo>
                  <a:pt x="1274" y="1105"/>
                </a:lnTo>
                <a:lnTo>
                  <a:pt x="1275" y="1105"/>
                </a:lnTo>
                <a:lnTo>
                  <a:pt x="1275" y="1105"/>
                </a:lnTo>
                <a:lnTo>
                  <a:pt x="1276" y="1105"/>
                </a:lnTo>
                <a:lnTo>
                  <a:pt x="1276" y="1105"/>
                </a:lnTo>
                <a:lnTo>
                  <a:pt x="1277" y="1105"/>
                </a:lnTo>
                <a:lnTo>
                  <a:pt x="1277" y="1105"/>
                </a:lnTo>
                <a:lnTo>
                  <a:pt x="1278" y="1105"/>
                </a:lnTo>
                <a:lnTo>
                  <a:pt x="1278" y="1105"/>
                </a:lnTo>
                <a:lnTo>
                  <a:pt x="1279" y="1105"/>
                </a:lnTo>
                <a:lnTo>
                  <a:pt x="1279" y="1105"/>
                </a:lnTo>
                <a:lnTo>
                  <a:pt x="1280" y="1105"/>
                </a:lnTo>
                <a:lnTo>
                  <a:pt x="1280" y="1105"/>
                </a:lnTo>
                <a:lnTo>
                  <a:pt x="1281" y="1105"/>
                </a:lnTo>
                <a:lnTo>
                  <a:pt x="1281" y="1105"/>
                </a:lnTo>
                <a:lnTo>
                  <a:pt x="1282" y="1105"/>
                </a:lnTo>
                <a:lnTo>
                  <a:pt x="1282" y="1105"/>
                </a:lnTo>
                <a:lnTo>
                  <a:pt x="1283" y="1105"/>
                </a:lnTo>
                <a:lnTo>
                  <a:pt x="1283" y="1105"/>
                </a:lnTo>
                <a:lnTo>
                  <a:pt x="1284" y="1105"/>
                </a:lnTo>
                <a:lnTo>
                  <a:pt x="1284" y="1105"/>
                </a:lnTo>
                <a:lnTo>
                  <a:pt x="1285" y="1105"/>
                </a:lnTo>
                <a:lnTo>
                  <a:pt x="1285" y="1105"/>
                </a:lnTo>
                <a:lnTo>
                  <a:pt x="1286" y="1105"/>
                </a:lnTo>
                <a:lnTo>
                  <a:pt x="1286" y="1105"/>
                </a:lnTo>
                <a:lnTo>
                  <a:pt x="1287" y="1105"/>
                </a:lnTo>
                <a:lnTo>
                  <a:pt x="1287" y="1105"/>
                </a:lnTo>
                <a:lnTo>
                  <a:pt x="1288" y="1105"/>
                </a:lnTo>
                <a:lnTo>
                  <a:pt x="1288" y="1105"/>
                </a:lnTo>
                <a:lnTo>
                  <a:pt x="1289" y="1105"/>
                </a:lnTo>
                <a:lnTo>
                  <a:pt x="1289" y="1105"/>
                </a:lnTo>
                <a:lnTo>
                  <a:pt x="1290" y="1105"/>
                </a:lnTo>
                <a:lnTo>
                  <a:pt x="1290" y="1105"/>
                </a:lnTo>
                <a:lnTo>
                  <a:pt x="1291" y="1105"/>
                </a:lnTo>
                <a:lnTo>
                  <a:pt x="1291" y="1105"/>
                </a:lnTo>
                <a:lnTo>
                  <a:pt x="1292" y="1105"/>
                </a:lnTo>
                <a:lnTo>
                  <a:pt x="1292" y="1105"/>
                </a:lnTo>
                <a:lnTo>
                  <a:pt x="1293" y="1105"/>
                </a:lnTo>
                <a:lnTo>
                  <a:pt x="1293" y="1105"/>
                </a:lnTo>
                <a:lnTo>
                  <a:pt x="1294" y="1105"/>
                </a:lnTo>
                <a:lnTo>
                  <a:pt x="1294" y="1105"/>
                </a:lnTo>
                <a:lnTo>
                  <a:pt x="1295" y="1105"/>
                </a:lnTo>
                <a:lnTo>
                  <a:pt x="1295" y="1105"/>
                </a:lnTo>
                <a:lnTo>
                  <a:pt x="1296" y="1105"/>
                </a:lnTo>
                <a:lnTo>
                  <a:pt x="1296" y="1105"/>
                </a:lnTo>
                <a:lnTo>
                  <a:pt x="1298" y="1105"/>
                </a:lnTo>
                <a:lnTo>
                  <a:pt x="1298" y="1105"/>
                </a:lnTo>
                <a:lnTo>
                  <a:pt x="1298" y="1105"/>
                </a:lnTo>
                <a:lnTo>
                  <a:pt x="1299" y="1105"/>
                </a:lnTo>
                <a:lnTo>
                  <a:pt x="1299" y="1105"/>
                </a:lnTo>
                <a:lnTo>
                  <a:pt x="1300" y="1105"/>
                </a:lnTo>
                <a:lnTo>
                  <a:pt x="1300" y="1105"/>
                </a:lnTo>
                <a:lnTo>
                  <a:pt x="1301" y="1105"/>
                </a:lnTo>
                <a:lnTo>
                  <a:pt x="1301" y="1105"/>
                </a:lnTo>
                <a:lnTo>
                  <a:pt x="1302" y="1105"/>
                </a:lnTo>
                <a:lnTo>
                  <a:pt x="1302" y="1105"/>
                </a:lnTo>
                <a:lnTo>
                  <a:pt x="1303" y="1105"/>
                </a:lnTo>
                <a:lnTo>
                  <a:pt x="1303" y="1105"/>
                </a:lnTo>
                <a:lnTo>
                  <a:pt x="1304" y="1105"/>
                </a:lnTo>
                <a:lnTo>
                  <a:pt x="1304" y="1105"/>
                </a:lnTo>
                <a:lnTo>
                  <a:pt x="1305" y="1105"/>
                </a:lnTo>
                <a:lnTo>
                  <a:pt x="1305" y="1105"/>
                </a:lnTo>
                <a:lnTo>
                  <a:pt x="1306" y="1105"/>
                </a:lnTo>
                <a:lnTo>
                  <a:pt x="1306" y="1105"/>
                </a:lnTo>
                <a:lnTo>
                  <a:pt x="1307" y="1105"/>
                </a:lnTo>
                <a:lnTo>
                  <a:pt x="1307" y="1105"/>
                </a:lnTo>
                <a:lnTo>
                  <a:pt x="1308" y="1105"/>
                </a:lnTo>
                <a:lnTo>
                  <a:pt x="1308" y="1105"/>
                </a:lnTo>
                <a:lnTo>
                  <a:pt x="1309" y="1105"/>
                </a:lnTo>
                <a:lnTo>
                  <a:pt x="1309" y="1105"/>
                </a:lnTo>
                <a:lnTo>
                  <a:pt x="1310" y="1105"/>
                </a:lnTo>
                <a:lnTo>
                  <a:pt x="1310" y="1105"/>
                </a:lnTo>
                <a:lnTo>
                  <a:pt x="1311" y="1105"/>
                </a:lnTo>
                <a:lnTo>
                  <a:pt x="1311" y="1105"/>
                </a:lnTo>
                <a:lnTo>
                  <a:pt x="1312" y="1105"/>
                </a:lnTo>
                <a:lnTo>
                  <a:pt x="1312" y="1105"/>
                </a:lnTo>
                <a:lnTo>
                  <a:pt x="1313" y="1105"/>
                </a:lnTo>
                <a:lnTo>
                  <a:pt x="1313" y="1105"/>
                </a:lnTo>
                <a:lnTo>
                  <a:pt x="1314" y="1105"/>
                </a:lnTo>
                <a:lnTo>
                  <a:pt x="1314" y="1105"/>
                </a:lnTo>
                <a:lnTo>
                  <a:pt x="1315" y="1105"/>
                </a:lnTo>
                <a:lnTo>
                  <a:pt x="1315" y="1105"/>
                </a:lnTo>
                <a:lnTo>
                  <a:pt x="1316" y="1105"/>
                </a:lnTo>
                <a:lnTo>
                  <a:pt x="1316" y="1105"/>
                </a:lnTo>
                <a:lnTo>
                  <a:pt x="1317" y="1105"/>
                </a:lnTo>
                <a:lnTo>
                  <a:pt x="1317" y="1105"/>
                </a:lnTo>
                <a:lnTo>
                  <a:pt x="1318" y="1105"/>
                </a:lnTo>
                <a:lnTo>
                  <a:pt x="1318" y="1105"/>
                </a:lnTo>
                <a:lnTo>
                  <a:pt x="1319" y="1105"/>
                </a:lnTo>
                <a:lnTo>
                  <a:pt x="1319" y="1105"/>
                </a:lnTo>
                <a:lnTo>
                  <a:pt x="1320" y="1105"/>
                </a:lnTo>
                <a:lnTo>
                  <a:pt x="1320" y="1105"/>
                </a:lnTo>
                <a:lnTo>
                  <a:pt x="1321" y="1105"/>
                </a:lnTo>
                <a:lnTo>
                  <a:pt x="1321" y="1105"/>
                </a:lnTo>
                <a:lnTo>
                  <a:pt x="1322" y="1105"/>
                </a:lnTo>
                <a:lnTo>
                  <a:pt x="1322" y="1105"/>
                </a:lnTo>
                <a:lnTo>
                  <a:pt x="1323" y="1105"/>
                </a:lnTo>
                <a:lnTo>
                  <a:pt x="1323" y="1105"/>
                </a:lnTo>
                <a:lnTo>
                  <a:pt x="1325" y="1105"/>
                </a:lnTo>
                <a:lnTo>
                  <a:pt x="1325" y="1105"/>
                </a:lnTo>
                <a:lnTo>
                  <a:pt x="1325" y="1105"/>
                </a:lnTo>
                <a:lnTo>
                  <a:pt x="1326" y="1105"/>
                </a:lnTo>
                <a:lnTo>
                  <a:pt x="1326" y="1105"/>
                </a:lnTo>
                <a:lnTo>
                  <a:pt x="1327" y="1105"/>
                </a:lnTo>
                <a:lnTo>
                  <a:pt x="1327" y="1105"/>
                </a:lnTo>
                <a:lnTo>
                  <a:pt x="1329" y="1105"/>
                </a:lnTo>
                <a:lnTo>
                  <a:pt x="1329" y="1105"/>
                </a:lnTo>
                <a:lnTo>
                  <a:pt x="1329" y="1105"/>
                </a:lnTo>
                <a:lnTo>
                  <a:pt x="1330" y="1105"/>
                </a:lnTo>
                <a:lnTo>
                  <a:pt x="1330" y="1105"/>
                </a:lnTo>
                <a:lnTo>
                  <a:pt x="1331" y="1105"/>
                </a:lnTo>
                <a:lnTo>
                  <a:pt x="1331" y="1105"/>
                </a:lnTo>
                <a:lnTo>
                  <a:pt x="1332" y="1105"/>
                </a:lnTo>
                <a:lnTo>
                  <a:pt x="1332" y="1105"/>
                </a:lnTo>
                <a:lnTo>
                  <a:pt x="1333" y="1105"/>
                </a:lnTo>
                <a:lnTo>
                  <a:pt x="1333" y="1105"/>
                </a:lnTo>
                <a:lnTo>
                  <a:pt x="1334" y="1105"/>
                </a:lnTo>
                <a:lnTo>
                  <a:pt x="1334" y="1105"/>
                </a:lnTo>
                <a:lnTo>
                  <a:pt x="1335" y="1105"/>
                </a:lnTo>
                <a:lnTo>
                  <a:pt x="1335" y="1105"/>
                </a:lnTo>
                <a:lnTo>
                  <a:pt x="1336" y="1105"/>
                </a:lnTo>
                <a:lnTo>
                  <a:pt x="1336" y="1105"/>
                </a:lnTo>
                <a:lnTo>
                  <a:pt x="1337" y="1105"/>
                </a:lnTo>
                <a:lnTo>
                  <a:pt x="1337" y="1105"/>
                </a:lnTo>
                <a:lnTo>
                  <a:pt x="1338" y="1105"/>
                </a:lnTo>
                <a:lnTo>
                  <a:pt x="1338" y="1105"/>
                </a:lnTo>
                <a:lnTo>
                  <a:pt x="1339" y="1105"/>
                </a:lnTo>
                <a:lnTo>
                  <a:pt x="1339" y="1105"/>
                </a:lnTo>
                <a:lnTo>
                  <a:pt x="1340" y="1105"/>
                </a:lnTo>
                <a:lnTo>
                  <a:pt x="1340" y="1105"/>
                </a:lnTo>
                <a:lnTo>
                  <a:pt x="1341" y="1105"/>
                </a:lnTo>
                <a:lnTo>
                  <a:pt x="1341" y="1105"/>
                </a:lnTo>
                <a:lnTo>
                  <a:pt x="1342" y="1105"/>
                </a:lnTo>
                <a:lnTo>
                  <a:pt x="1342" y="1105"/>
                </a:lnTo>
                <a:lnTo>
                  <a:pt x="1343" y="1105"/>
                </a:lnTo>
                <a:lnTo>
                  <a:pt x="1343" y="1105"/>
                </a:lnTo>
                <a:lnTo>
                  <a:pt x="1344" y="1105"/>
                </a:lnTo>
                <a:lnTo>
                  <a:pt x="1344" y="1105"/>
                </a:lnTo>
                <a:lnTo>
                  <a:pt x="1345" y="1105"/>
                </a:lnTo>
                <a:lnTo>
                  <a:pt x="1345" y="1105"/>
                </a:lnTo>
                <a:lnTo>
                  <a:pt x="1346" y="1105"/>
                </a:lnTo>
                <a:lnTo>
                  <a:pt x="1346" y="1105"/>
                </a:lnTo>
                <a:lnTo>
                  <a:pt x="1347" y="1105"/>
                </a:lnTo>
                <a:lnTo>
                  <a:pt x="1347" y="1105"/>
                </a:lnTo>
                <a:lnTo>
                  <a:pt x="1348" y="1105"/>
                </a:lnTo>
                <a:lnTo>
                  <a:pt x="1348" y="1105"/>
                </a:lnTo>
                <a:lnTo>
                  <a:pt x="1349" y="1105"/>
                </a:lnTo>
                <a:lnTo>
                  <a:pt x="1349" y="1105"/>
                </a:lnTo>
                <a:lnTo>
                  <a:pt x="1350" y="1105"/>
                </a:lnTo>
                <a:lnTo>
                  <a:pt x="1350" y="1105"/>
                </a:lnTo>
                <a:lnTo>
                  <a:pt x="1352" y="1105"/>
                </a:lnTo>
                <a:lnTo>
                  <a:pt x="1352" y="1105"/>
                </a:lnTo>
                <a:lnTo>
                  <a:pt x="1352" y="1105"/>
                </a:lnTo>
                <a:lnTo>
                  <a:pt x="1353" y="1105"/>
                </a:lnTo>
                <a:lnTo>
                  <a:pt x="1353" y="1105"/>
                </a:lnTo>
                <a:lnTo>
                  <a:pt x="1354" y="1105"/>
                </a:lnTo>
                <a:lnTo>
                  <a:pt x="1354" y="1105"/>
                </a:lnTo>
                <a:lnTo>
                  <a:pt x="1355" y="1105"/>
                </a:lnTo>
                <a:lnTo>
                  <a:pt x="1355" y="1105"/>
                </a:lnTo>
                <a:lnTo>
                  <a:pt x="1357" y="1105"/>
                </a:lnTo>
                <a:lnTo>
                  <a:pt x="1357" y="1105"/>
                </a:lnTo>
                <a:lnTo>
                  <a:pt x="1357" y="1105"/>
                </a:lnTo>
                <a:lnTo>
                  <a:pt x="1358" y="1105"/>
                </a:lnTo>
                <a:lnTo>
                  <a:pt x="1358" y="1105"/>
                </a:lnTo>
                <a:lnTo>
                  <a:pt x="1359" y="1105"/>
                </a:lnTo>
                <a:lnTo>
                  <a:pt x="1359" y="1105"/>
                </a:lnTo>
                <a:lnTo>
                  <a:pt x="1360" y="1105"/>
                </a:lnTo>
                <a:lnTo>
                  <a:pt x="1360" y="1105"/>
                </a:lnTo>
                <a:lnTo>
                  <a:pt x="1361" y="1105"/>
                </a:lnTo>
                <a:lnTo>
                  <a:pt x="1361" y="1105"/>
                </a:lnTo>
                <a:lnTo>
                  <a:pt x="1363" y="1105"/>
                </a:lnTo>
                <a:lnTo>
                  <a:pt x="1363" y="1105"/>
                </a:lnTo>
                <a:lnTo>
                  <a:pt x="1363" y="1105"/>
                </a:lnTo>
                <a:lnTo>
                  <a:pt x="1364" y="1105"/>
                </a:lnTo>
                <a:lnTo>
                  <a:pt x="1364" y="1105"/>
                </a:lnTo>
                <a:lnTo>
                  <a:pt x="1365" y="1105"/>
                </a:lnTo>
                <a:lnTo>
                  <a:pt x="1365" y="1105"/>
                </a:lnTo>
                <a:lnTo>
                  <a:pt x="1366" y="1105"/>
                </a:lnTo>
                <a:lnTo>
                  <a:pt x="1366" y="1105"/>
                </a:lnTo>
                <a:lnTo>
                  <a:pt x="1367" y="1105"/>
                </a:lnTo>
                <a:lnTo>
                  <a:pt x="1367" y="1105"/>
                </a:lnTo>
                <a:lnTo>
                  <a:pt x="1368" y="1105"/>
                </a:lnTo>
                <a:lnTo>
                  <a:pt x="1368" y="1105"/>
                </a:lnTo>
                <a:lnTo>
                  <a:pt x="1369" y="1105"/>
                </a:lnTo>
                <a:lnTo>
                  <a:pt x="1369" y="1105"/>
                </a:lnTo>
                <a:lnTo>
                  <a:pt x="1370" y="1105"/>
                </a:lnTo>
                <a:lnTo>
                  <a:pt x="1370" y="1105"/>
                </a:lnTo>
                <a:lnTo>
                  <a:pt x="1371" y="1105"/>
                </a:lnTo>
                <a:lnTo>
                  <a:pt x="1371" y="1105"/>
                </a:lnTo>
                <a:lnTo>
                  <a:pt x="1372" y="1105"/>
                </a:lnTo>
                <a:lnTo>
                  <a:pt x="1372" y="1105"/>
                </a:lnTo>
                <a:lnTo>
                  <a:pt x="1373" y="1105"/>
                </a:lnTo>
                <a:lnTo>
                  <a:pt x="1373" y="1105"/>
                </a:lnTo>
                <a:lnTo>
                  <a:pt x="1374" y="1105"/>
                </a:lnTo>
                <a:lnTo>
                  <a:pt x="1374" y="1105"/>
                </a:lnTo>
                <a:lnTo>
                  <a:pt x="1375" y="1105"/>
                </a:lnTo>
                <a:lnTo>
                  <a:pt x="1375" y="1105"/>
                </a:lnTo>
                <a:lnTo>
                  <a:pt x="1376" y="1105"/>
                </a:lnTo>
                <a:lnTo>
                  <a:pt x="1376" y="1105"/>
                </a:lnTo>
                <a:lnTo>
                  <a:pt x="1377" y="1105"/>
                </a:lnTo>
                <a:lnTo>
                  <a:pt x="1377" y="1105"/>
                </a:lnTo>
                <a:lnTo>
                  <a:pt x="1378" y="1105"/>
                </a:lnTo>
                <a:lnTo>
                  <a:pt x="1378" y="1105"/>
                </a:lnTo>
                <a:lnTo>
                  <a:pt x="1379" y="1105"/>
                </a:lnTo>
                <a:lnTo>
                  <a:pt x="1379" y="1105"/>
                </a:lnTo>
                <a:lnTo>
                  <a:pt x="1380" y="1105"/>
                </a:lnTo>
                <a:lnTo>
                  <a:pt x="1380" y="1105"/>
                </a:lnTo>
                <a:lnTo>
                  <a:pt x="1381" y="1105"/>
                </a:lnTo>
                <a:lnTo>
                  <a:pt x="1381" y="1105"/>
                </a:lnTo>
                <a:lnTo>
                  <a:pt x="1382" y="1105"/>
                </a:lnTo>
                <a:lnTo>
                  <a:pt x="1382" y="1105"/>
                </a:lnTo>
                <a:lnTo>
                  <a:pt x="1383" y="1105"/>
                </a:lnTo>
                <a:lnTo>
                  <a:pt x="1383" y="1105"/>
                </a:lnTo>
                <a:lnTo>
                  <a:pt x="1384" y="1105"/>
                </a:lnTo>
                <a:lnTo>
                  <a:pt x="1384" y="1105"/>
                </a:lnTo>
                <a:lnTo>
                  <a:pt x="1385" y="1105"/>
                </a:lnTo>
                <a:lnTo>
                  <a:pt x="1385" y="1105"/>
                </a:lnTo>
                <a:lnTo>
                  <a:pt x="1386" y="1105"/>
                </a:lnTo>
                <a:lnTo>
                  <a:pt x="1386" y="1105"/>
                </a:lnTo>
                <a:lnTo>
                  <a:pt x="1387" y="1105"/>
                </a:lnTo>
                <a:lnTo>
                  <a:pt x="1387" y="1105"/>
                </a:lnTo>
                <a:lnTo>
                  <a:pt x="1388" y="1105"/>
                </a:lnTo>
                <a:lnTo>
                  <a:pt x="1388" y="1105"/>
                </a:lnTo>
                <a:lnTo>
                  <a:pt x="1389" y="1105"/>
                </a:lnTo>
                <a:lnTo>
                  <a:pt x="1389" y="1105"/>
                </a:lnTo>
                <a:lnTo>
                  <a:pt x="1390" y="1105"/>
                </a:lnTo>
                <a:lnTo>
                  <a:pt x="1390" y="1105"/>
                </a:lnTo>
                <a:lnTo>
                  <a:pt x="1391" y="1105"/>
                </a:lnTo>
                <a:lnTo>
                  <a:pt x="1391" y="1105"/>
                </a:lnTo>
                <a:lnTo>
                  <a:pt x="1392" y="1105"/>
                </a:lnTo>
                <a:lnTo>
                  <a:pt x="1392" y="1105"/>
                </a:lnTo>
                <a:lnTo>
                  <a:pt x="1393" y="1105"/>
                </a:lnTo>
                <a:lnTo>
                  <a:pt x="1393" y="1105"/>
                </a:lnTo>
                <a:lnTo>
                  <a:pt x="1394" y="1105"/>
                </a:lnTo>
                <a:lnTo>
                  <a:pt x="1394" y="1105"/>
                </a:lnTo>
                <a:lnTo>
                  <a:pt x="1395" y="1105"/>
                </a:lnTo>
                <a:lnTo>
                  <a:pt x="1395" y="1105"/>
                </a:lnTo>
                <a:lnTo>
                  <a:pt x="1396" y="1105"/>
                </a:lnTo>
                <a:lnTo>
                  <a:pt x="1396" y="1105"/>
                </a:lnTo>
                <a:lnTo>
                  <a:pt x="1397" y="1105"/>
                </a:lnTo>
                <a:lnTo>
                  <a:pt x="1397" y="1105"/>
                </a:lnTo>
                <a:lnTo>
                  <a:pt x="1398" y="1105"/>
                </a:lnTo>
                <a:lnTo>
                  <a:pt x="1398" y="1105"/>
                </a:lnTo>
                <a:lnTo>
                  <a:pt x="1399" y="1105"/>
                </a:lnTo>
                <a:lnTo>
                  <a:pt x="1399" y="1105"/>
                </a:lnTo>
                <a:lnTo>
                  <a:pt x="1400" y="1105"/>
                </a:lnTo>
                <a:lnTo>
                  <a:pt x="1400" y="1105"/>
                </a:lnTo>
                <a:lnTo>
                  <a:pt x="1401" y="1105"/>
                </a:lnTo>
                <a:lnTo>
                  <a:pt x="1401" y="1105"/>
                </a:lnTo>
                <a:lnTo>
                  <a:pt x="1402" y="1105"/>
                </a:lnTo>
                <a:lnTo>
                  <a:pt x="1402" y="1105"/>
                </a:lnTo>
                <a:lnTo>
                  <a:pt x="1404" y="1105"/>
                </a:lnTo>
                <a:lnTo>
                  <a:pt x="1404" y="1105"/>
                </a:lnTo>
                <a:lnTo>
                  <a:pt x="1404" y="1105"/>
                </a:lnTo>
                <a:lnTo>
                  <a:pt x="1405" y="1105"/>
                </a:lnTo>
                <a:lnTo>
                  <a:pt x="1405" y="1105"/>
                </a:lnTo>
                <a:lnTo>
                  <a:pt x="1406" y="1105"/>
                </a:lnTo>
                <a:lnTo>
                  <a:pt x="1406" y="1105"/>
                </a:lnTo>
                <a:lnTo>
                  <a:pt x="1407" y="1105"/>
                </a:lnTo>
                <a:lnTo>
                  <a:pt x="1407" y="1105"/>
                </a:lnTo>
                <a:lnTo>
                  <a:pt x="1408" y="1105"/>
                </a:lnTo>
                <a:lnTo>
                  <a:pt x="1408" y="1105"/>
                </a:lnTo>
                <a:lnTo>
                  <a:pt x="1409" y="1105"/>
                </a:lnTo>
                <a:lnTo>
                  <a:pt x="1409" y="1105"/>
                </a:lnTo>
                <a:lnTo>
                  <a:pt x="1410" y="1105"/>
                </a:lnTo>
                <a:lnTo>
                  <a:pt x="1410" y="1105"/>
                </a:lnTo>
                <a:lnTo>
                  <a:pt x="1411" y="1105"/>
                </a:lnTo>
                <a:lnTo>
                  <a:pt x="1411" y="1105"/>
                </a:lnTo>
                <a:lnTo>
                  <a:pt x="1412" y="1105"/>
                </a:lnTo>
                <a:lnTo>
                  <a:pt x="1412" y="1105"/>
                </a:lnTo>
                <a:lnTo>
                  <a:pt x="1413" y="1105"/>
                </a:lnTo>
                <a:lnTo>
                  <a:pt x="1413" y="1105"/>
                </a:lnTo>
                <a:lnTo>
                  <a:pt x="1414" y="1105"/>
                </a:lnTo>
                <a:lnTo>
                  <a:pt x="1414" y="1105"/>
                </a:lnTo>
                <a:lnTo>
                  <a:pt x="1415" y="1105"/>
                </a:lnTo>
                <a:lnTo>
                  <a:pt x="1415" y="1105"/>
                </a:lnTo>
                <a:lnTo>
                  <a:pt x="1416" y="1105"/>
                </a:lnTo>
                <a:lnTo>
                  <a:pt x="1416" y="1105"/>
                </a:lnTo>
                <a:lnTo>
                  <a:pt x="1417" y="1105"/>
                </a:lnTo>
                <a:lnTo>
                  <a:pt x="1417" y="1105"/>
                </a:lnTo>
                <a:lnTo>
                  <a:pt x="1418" y="1105"/>
                </a:lnTo>
                <a:lnTo>
                  <a:pt x="1418" y="1105"/>
                </a:lnTo>
                <a:lnTo>
                  <a:pt x="1419" y="1105"/>
                </a:lnTo>
                <a:lnTo>
                  <a:pt x="1419" y="1105"/>
                </a:lnTo>
                <a:lnTo>
                  <a:pt x="1420" y="1105"/>
                </a:lnTo>
                <a:lnTo>
                  <a:pt x="1420" y="1105"/>
                </a:lnTo>
                <a:lnTo>
                  <a:pt x="1421" y="1105"/>
                </a:lnTo>
                <a:lnTo>
                  <a:pt x="1421" y="1105"/>
                </a:lnTo>
                <a:lnTo>
                  <a:pt x="1422" y="1105"/>
                </a:lnTo>
                <a:lnTo>
                  <a:pt x="1422" y="1105"/>
                </a:lnTo>
                <a:lnTo>
                  <a:pt x="1423" y="1105"/>
                </a:lnTo>
                <a:lnTo>
                  <a:pt x="1423" y="1105"/>
                </a:lnTo>
                <a:lnTo>
                  <a:pt x="1424" y="1105"/>
                </a:lnTo>
                <a:lnTo>
                  <a:pt x="1424" y="1105"/>
                </a:lnTo>
                <a:lnTo>
                  <a:pt x="1425" y="1105"/>
                </a:lnTo>
                <a:lnTo>
                  <a:pt x="1425" y="1105"/>
                </a:lnTo>
                <a:lnTo>
                  <a:pt x="1426" y="1105"/>
                </a:lnTo>
                <a:lnTo>
                  <a:pt x="1426" y="1105"/>
                </a:lnTo>
                <a:lnTo>
                  <a:pt x="1427" y="1105"/>
                </a:lnTo>
                <a:lnTo>
                  <a:pt x="1427" y="1105"/>
                </a:lnTo>
                <a:lnTo>
                  <a:pt x="1428" y="1105"/>
                </a:lnTo>
                <a:lnTo>
                  <a:pt x="1428" y="1105"/>
                </a:lnTo>
                <a:lnTo>
                  <a:pt x="1429" y="1105"/>
                </a:lnTo>
                <a:lnTo>
                  <a:pt x="1429" y="1105"/>
                </a:lnTo>
                <a:lnTo>
                  <a:pt x="1430" y="1105"/>
                </a:lnTo>
                <a:lnTo>
                  <a:pt x="1430" y="1105"/>
                </a:lnTo>
                <a:lnTo>
                  <a:pt x="1431" y="1105"/>
                </a:lnTo>
                <a:lnTo>
                  <a:pt x="1431" y="1105"/>
                </a:lnTo>
                <a:lnTo>
                  <a:pt x="1432" y="1105"/>
                </a:lnTo>
                <a:lnTo>
                  <a:pt x="1432" y="1105"/>
                </a:lnTo>
                <a:lnTo>
                  <a:pt x="1433" y="1105"/>
                </a:lnTo>
                <a:lnTo>
                  <a:pt x="1433" y="1105"/>
                </a:lnTo>
                <a:lnTo>
                  <a:pt x="1434" y="1105"/>
                </a:lnTo>
                <a:lnTo>
                  <a:pt x="1434" y="1105"/>
                </a:lnTo>
                <a:lnTo>
                  <a:pt x="1435" y="1105"/>
                </a:lnTo>
                <a:lnTo>
                  <a:pt x="1435" y="1105"/>
                </a:lnTo>
                <a:lnTo>
                  <a:pt x="1436" y="1105"/>
                </a:lnTo>
                <a:lnTo>
                  <a:pt x="1436" y="1105"/>
                </a:lnTo>
                <a:lnTo>
                  <a:pt x="1437" y="1105"/>
                </a:lnTo>
                <a:lnTo>
                  <a:pt x="1437" y="1105"/>
                </a:lnTo>
                <a:lnTo>
                  <a:pt x="1438" y="1105"/>
                </a:lnTo>
                <a:lnTo>
                  <a:pt x="1438" y="1105"/>
                </a:lnTo>
                <a:lnTo>
                  <a:pt x="1439" y="1105"/>
                </a:lnTo>
                <a:lnTo>
                  <a:pt x="1439" y="1105"/>
                </a:lnTo>
                <a:lnTo>
                  <a:pt x="1440" y="1105"/>
                </a:lnTo>
                <a:lnTo>
                  <a:pt x="1440" y="1105"/>
                </a:lnTo>
                <a:lnTo>
                  <a:pt x="1441" y="1105"/>
                </a:lnTo>
                <a:lnTo>
                  <a:pt x="1441" y="1105"/>
                </a:lnTo>
                <a:lnTo>
                  <a:pt x="1442" y="1105"/>
                </a:lnTo>
                <a:lnTo>
                  <a:pt x="1442" y="1105"/>
                </a:lnTo>
                <a:lnTo>
                  <a:pt x="1443" y="1105"/>
                </a:lnTo>
                <a:lnTo>
                  <a:pt x="1443" y="1105"/>
                </a:lnTo>
                <a:lnTo>
                  <a:pt x="1445" y="1105"/>
                </a:lnTo>
                <a:lnTo>
                  <a:pt x="1445" y="1105"/>
                </a:lnTo>
                <a:lnTo>
                  <a:pt x="1445" y="1105"/>
                </a:lnTo>
                <a:lnTo>
                  <a:pt x="1446" y="1105"/>
                </a:lnTo>
                <a:lnTo>
                  <a:pt x="1447" y="1105"/>
                </a:lnTo>
                <a:lnTo>
                  <a:pt x="1447" y="1105"/>
                </a:lnTo>
                <a:lnTo>
                  <a:pt x="1448" y="1105"/>
                </a:lnTo>
                <a:lnTo>
                  <a:pt x="1448" y="1105"/>
                </a:lnTo>
                <a:lnTo>
                  <a:pt x="1449" y="1105"/>
                </a:lnTo>
                <a:lnTo>
                  <a:pt x="1449" y="1105"/>
                </a:lnTo>
                <a:lnTo>
                  <a:pt x="1450" y="1105"/>
                </a:lnTo>
                <a:lnTo>
                  <a:pt x="1450" y="1105"/>
                </a:lnTo>
                <a:lnTo>
                  <a:pt x="1451" y="1105"/>
                </a:lnTo>
                <a:lnTo>
                  <a:pt x="1451" y="1105"/>
                </a:lnTo>
                <a:lnTo>
                  <a:pt x="1452" y="1105"/>
                </a:lnTo>
                <a:lnTo>
                  <a:pt x="1452" y="1105"/>
                </a:lnTo>
                <a:lnTo>
                  <a:pt x="1453" y="1105"/>
                </a:lnTo>
                <a:lnTo>
                  <a:pt x="1453" y="1105"/>
                </a:lnTo>
                <a:lnTo>
                  <a:pt x="1454" y="1105"/>
                </a:lnTo>
                <a:lnTo>
                  <a:pt x="1454" y="1105"/>
                </a:lnTo>
                <a:lnTo>
                  <a:pt x="1455" y="1105"/>
                </a:lnTo>
                <a:lnTo>
                  <a:pt x="1455" y="1105"/>
                </a:lnTo>
                <a:lnTo>
                  <a:pt x="1457" y="1105"/>
                </a:lnTo>
                <a:lnTo>
                  <a:pt x="1457" y="1105"/>
                </a:lnTo>
                <a:lnTo>
                  <a:pt x="1457" y="1105"/>
                </a:lnTo>
                <a:lnTo>
                  <a:pt x="1458" y="1105"/>
                </a:lnTo>
                <a:lnTo>
                  <a:pt x="1458" y="1105"/>
                </a:lnTo>
                <a:lnTo>
                  <a:pt x="1460" y="1105"/>
                </a:lnTo>
                <a:lnTo>
                  <a:pt x="1460" y="1105"/>
                </a:lnTo>
                <a:lnTo>
                  <a:pt x="1460" y="1105"/>
                </a:lnTo>
                <a:lnTo>
                  <a:pt x="1461" y="1105"/>
                </a:lnTo>
                <a:lnTo>
                  <a:pt x="1461" y="1105"/>
                </a:lnTo>
                <a:lnTo>
                  <a:pt x="1462" y="1105"/>
                </a:lnTo>
                <a:lnTo>
                  <a:pt x="1462" y="1105"/>
                </a:lnTo>
                <a:lnTo>
                  <a:pt x="1463" y="1105"/>
                </a:lnTo>
                <a:lnTo>
                  <a:pt x="1463" y="1105"/>
                </a:lnTo>
                <a:lnTo>
                  <a:pt x="1464" y="1105"/>
                </a:lnTo>
                <a:lnTo>
                  <a:pt x="1464" y="1105"/>
                </a:lnTo>
                <a:lnTo>
                  <a:pt x="1465" y="1105"/>
                </a:lnTo>
                <a:lnTo>
                  <a:pt x="1465" y="1105"/>
                </a:lnTo>
                <a:lnTo>
                  <a:pt x="1466" y="1105"/>
                </a:lnTo>
                <a:lnTo>
                  <a:pt x="1466" y="1105"/>
                </a:lnTo>
                <a:lnTo>
                  <a:pt x="1467" y="1105"/>
                </a:lnTo>
                <a:lnTo>
                  <a:pt x="1467" y="1105"/>
                </a:lnTo>
                <a:lnTo>
                  <a:pt x="1468" y="1105"/>
                </a:lnTo>
                <a:lnTo>
                  <a:pt x="1468" y="1105"/>
                </a:lnTo>
                <a:lnTo>
                  <a:pt x="1469" y="1105"/>
                </a:lnTo>
                <a:lnTo>
                  <a:pt x="1469" y="1105"/>
                </a:lnTo>
                <a:lnTo>
                  <a:pt x="1470" y="1105"/>
                </a:lnTo>
                <a:lnTo>
                  <a:pt x="1470" y="1105"/>
                </a:lnTo>
                <a:lnTo>
                  <a:pt x="1471" y="1105"/>
                </a:lnTo>
                <a:lnTo>
                  <a:pt x="1471" y="1105"/>
                </a:lnTo>
                <a:lnTo>
                  <a:pt x="1472" y="1105"/>
                </a:lnTo>
                <a:lnTo>
                  <a:pt x="1472" y="1105"/>
                </a:lnTo>
                <a:lnTo>
                  <a:pt x="1473" y="1105"/>
                </a:lnTo>
                <a:lnTo>
                  <a:pt x="1473" y="1105"/>
                </a:lnTo>
                <a:lnTo>
                  <a:pt x="1474" y="1105"/>
                </a:lnTo>
                <a:lnTo>
                  <a:pt x="1474" y="1105"/>
                </a:lnTo>
                <a:lnTo>
                  <a:pt x="1475" y="1105"/>
                </a:lnTo>
                <a:lnTo>
                  <a:pt x="1475" y="1105"/>
                </a:lnTo>
                <a:lnTo>
                  <a:pt x="1477" y="1105"/>
                </a:lnTo>
                <a:lnTo>
                  <a:pt x="1477" y="1105"/>
                </a:lnTo>
                <a:lnTo>
                  <a:pt x="1477" y="1105"/>
                </a:lnTo>
                <a:lnTo>
                  <a:pt x="1478" y="1105"/>
                </a:lnTo>
                <a:lnTo>
                  <a:pt x="1478" y="1105"/>
                </a:lnTo>
                <a:lnTo>
                  <a:pt x="1479" y="1105"/>
                </a:lnTo>
                <a:lnTo>
                  <a:pt x="1479" y="1105"/>
                </a:lnTo>
                <a:lnTo>
                  <a:pt x="1480" y="1105"/>
                </a:lnTo>
                <a:lnTo>
                  <a:pt x="1480" y="1105"/>
                </a:lnTo>
                <a:lnTo>
                  <a:pt x="1481" y="1105"/>
                </a:lnTo>
                <a:lnTo>
                  <a:pt x="1481" y="1105"/>
                </a:lnTo>
                <a:lnTo>
                  <a:pt x="1482" y="1105"/>
                </a:lnTo>
                <a:lnTo>
                  <a:pt x="1482" y="1105"/>
                </a:lnTo>
                <a:lnTo>
                  <a:pt x="1483" y="1105"/>
                </a:lnTo>
                <a:lnTo>
                  <a:pt x="1483" y="1105"/>
                </a:lnTo>
                <a:lnTo>
                  <a:pt x="1485" y="1105"/>
                </a:lnTo>
                <a:lnTo>
                  <a:pt x="1485" y="1105"/>
                </a:lnTo>
                <a:lnTo>
                  <a:pt x="1485" y="1105"/>
                </a:lnTo>
                <a:lnTo>
                  <a:pt x="1486" y="1105"/>
                </a:lnTo>
                <a:lnTo>
                  <a:pt x="1486" y="1105"/>
                </a:lnTo>
                <a:lnTo>
                  <a:pt x="1487" y="1105"/>
                </a:lnTo>
                <a:lnTo>
                  <a:pt x="1487" y="1105"/>
                </a:lnTo>
                <a:lnTo>
                  <a:pt x="1488" y="1105"/>
                </a:lnTo>
                <a:lnTo>
                  <a:pt x="1488" y="1105"/>
                </a:lnTo>
                <a:lnTo>
                  <a:pt x="1489" y="1105"/>
                </a:lnTo>
                <a:lnTo>
                  <a:pt x="1489" y="1105"/>
                </a:lnTo>
                <a:lnTo>
                  <a:pt x="1490" y="1105"/>
                </a:lnTo>
                <a:lnTo>
                  <a:pt x="1490" y="1105"/>
                </a:lnTo>
                <a:lnTo>
                  <a:pt x="1491" y="1105"/>
                </a:lnTo>
                <a:lnTo>
                  <a:pt x="1491" y="1105"/>
                </a:lnTo>
                <a:lnTo>
                  <a:pt x="1492" y="1105"/>
                </a:lnTo>
                <a:lnTo>
                  <a:pt x="1492" y="1105"/>
                </a:lnTo>
                <a:lnTo>
                  <a:pt x="1493" y="1105"/>
                </a:lnTo>
                <a:lnTo>
                  <a:pt x="1493" y="1105"/>
                </a:lnTo>
                <a:lnTo>
                  <a:pt x="1494" y="1105"/>
                </a:lnTo>
                <a:lnTo>
                  <a:pt x="1494" y="1105"/>
                </a:lnTo>
                <a:lnTo>
                  <a:pt x="1495" y="1105"/>
                </a:lnTo>
                <a:lnTo>
                  <a:pt x="1495" y="1105"/>
                </a:lnTo>
                <a:lnTo>
                  <a:pt x="1496" y="1105"/>
                </a:lnTo>
                <a:lnTo>
                  <a:pt x="1496" y="1105"/>
                </a:lnTo>
                <a:lnTo>
                  <a:pt x="1497" y="1105"/>
                </a:lnTo>
                <a:lnTo>
                  <a:pt x="1497" y="1105"/>
                </a:lnTo>
                <a:lnTo>
                  <a:pt x="1498" y="1105"/>
                </a:lnTo>
                <a:lnTo>
                  <a:pt x="1498" y="1105"/>
                </a:lnTo>
                <a:lnTo>
                  <a:pt x="1499" y="1105"/>
                </a:lnTo>
                <a:lnTo>
                  <a:pt x="1499" y="1105"/>
                </a:lnTo>
                <a:lnTo>
                  <a:pt x="1500" y="1105"/>
                </a:lnTo>
                <a:lnTo>
                  <a:pt x="1500" y="1105"/>
                </a:lnTo>
                <a:lnTo>
                  <a:pt x="1501" y="1105"/>
                </a:lnTo>
                <a:lnTo>
                  <a:pt x="1501" y="1105"/>
                </a:lnTo>
                <a:lnTo>
                  <a:pt x="1502" y="1105"/>
                </a:lnTo>
                <a:lnTo>
                  <a:pt x="1502" y="1105"/>
                </a:lnTo>
                <a:lnTo>
                  <a:pt x="1503" y="1105"/>
                </a:lnTo>
                <a:lnTo>
                  <a:pt x="1504" y="1105"/>
                </a:lnTo>
                <a:lnTo>
                  <a:pt x="1504" y="1105"/>
                </a:lnTo>
                <a:lnTo>
                  <a:pt x="1505" y="1105"/>
                </a:lnTo>
                <a:lnTo>
                  <a:pt x="1505" y="1105"/>
                </a:lnTo>
                <a:lnTo>
                  <a:pt x="1506" y="1105"/>
                </a:lnTo>
                <a:lnTo>
                  <a:pt x="1506" y="1105"/>
                </a:lnTo>
                <a:lnTo>
                  <a:pt x="1507" y="1105"/>
                </a:lnTo>
                <a:lnTo>
                  <a:pt x="1507" y="1105"/>
                </a:lnTo>
                <a:lnTo>
                  <a:pt x="1508" y="1105"/>
                </a:lnTo>
                <a:lnTo>
                  <a:pt x="1508" y="1105"/>
                </a:lnTo>
                <a:lnTo>
                  <a:pt x="1509" y="1105"/>
                </a:lnTo>
                <a:lnTo>
                  <a:pt x="1509" y="1105"/>
                </a:lnTo>
                <a:lnTo>
                  <a:pt x="1510" y="1105"/>
                </a:lnTo>
                <a:lnTo>
                  <a:pt x="1510" y="1105"/>
                </a:lnTo>
                <a:lnTo>
                  <a:pt x="1511" y="1105"/>
                </a:lnTo>
                <a:lnTo>
                  <a:pt x="1511" y="1105"/>
                </a:lnTo>
                <a:lnTo>
                  <a:pt x="1512" y="1049"/>
                </a:lnTo>
                <a:lnTo>
                  <a:pt x="1512" y="1105"/>
                </a:lnTo>
                <a:lnTo>
                  <a:pt x="1513" y="1105"/>
                </a:lnTo>
                <a:lnTo>
                  <a:pt x="1513" y="1105"/>
                </a:lnTo>
                <a:lnTo>
                  <a:pt x="1514" y="1105"/>
                </a:lnTo>
                <a:lnTo>
                  <a:pt x="1514" y="1105"/>
                </a:lnTo>
                <a:lnTo>
                  <a:pt x="1515" y="1105"/>
                </a:lnTo>
                <a:lnTo>
                  <a:pt x="1515" y="1105"/>
                </a:lnTo>
                <a:lnTo>
                  <a:pt x="1516" y="1105"/>
                </a:lnTo>
                <a:lnTo>
                  <a:pt x="1516" y="1105"/>
                </a:lnTo>
                <a:lnTo>
                  <a:pt x="1517" y="1105"/>
                </a:lnTo>
                <a:lnTo>
                  <a:pt x="1517" y="1105"/>
                </a:lnTo>
                <a:lnTo>
                  <a:pt x="1518" y="1105"/>
                </a:lnTo>
                <a:lnTo>
                  <a:pt x="1518" y="1105"/>
                </a:lnTo>
                <a:lnTo>
                  <a:pt x="1519" y="1105"/>
                </a:lnTo>
                <a:lnTo>
                  <a:pt x="1519" y="1105"/>
                </a:lnTo>
                <a:lnTo>
                  <a:pt x="1520" y="1105"/>
                </a:lnTo>
                <a:lnTo>
                  <a:pt x="1520" y="1105"/>
                </a:lnTo>
                <a:lnTo>
                  <a:pt x="1521" y="1105"/>
                </a:lnTo>
                <a:lnTo>
                  <a:pt x="1521" y="1105"/>
                </a:lnTo>
                <a:lnTo>
                  <a:pt x="1522" y="1105"/>
                </a:lnTo>
                <a:lnTo>
                  <a:pt x="1522" y="1105"/>
                </a:lnTo>
                <a:lnTo>
                  <a:pt x="1523" y="1105"/>
                </a:lnTo>
                <a:lnTo>
                  <a:pt x="1523" y="1105"/>
                </a:lnTo>
                <a:lnTo>
                  <a:pt x="1524" y="1105"/>
                </a:lnTo>
                <a:lnTo>
                  <a:pt x="1524" y="1105"/>
                </a:lnTo>
                <a:lnTo>
                  <a:pt x="1525" y="1105"/>
                </a:lnTo>
                <a:lnTo>
                  <a:pt x="1525" y="1105"/>
                </a:lnTo>
                <a:lnTo>
                  <a:pt x="1526" y="1105"/>
                </a:lnTo>
                <a:lnTo>
                  <a:pt x="1526" y="1105"/>
                </a:lnTo>
                <a:lnTo>
                  <a:pt x="1527" y="1105"/>
                </a:lnTo>
                <a:lnTo>
                  <a:pt x="1527" y="1105"/>
                </a:lnTo>
                <a:lnTo>
                  <a:pt x="1528" y="1105"/>
                </a:lnTo>
                <a:lnTo>
                  <a:pt x="1528" y="1105"/>
                </a:lnTo>
                <a:lnTo>
                  <a:pt x="1529" y="1105"/>
                </a:lnTo>
                <a:lnTo>
                  <a:pt x="1529" y="1105"/>
                </a:lnTo>
                <a:lnTo>
                  <a:pt x="1530" y="1105"/>
                </a:lnTo>
                <a:lnTo>
                  <a:pt x="1530" y="1105"/>
                </a:lnTo>
                <a:lnTo>
                  <a:pt x="1531" y="1105"/>
                </a:lnTo>
                <a:lnTo>
                  <a:pt x="1531" y="1105"/>
                </a:lnTo>
                <a:lnTo>
                  <a:pt x="1532" y="1105"/>
                </a:lnTo>
                <a:lnTo>
                  <a:pt x="1532" y="1105"/>
                </a:lnTo>
                <a:lnTo>
                  <a:pt x="1533" y="1105"/>
                </a:lnTo>
                <a:lnTo>
                  <a:pt x="1533" y="1105"/>
                </a:lnTo>
                <a:lnTo>
                  <a:pt x="1534" y="1105"/>
                </a:lnTo>
                <a:lnTo>
                  <a:pt x="1534" y="1105"/>
                </a:lnTo>
                <a:lnTo>
                  <a:pt x="1535" y="1105"/>
                </a:lnTo>
                <a:lnTo>
                  <a:pt x="1535" y="1105"/>
                </a:lnTo>
                <a:lnTo>
                  <a:pt x="1536" y="1105"/>
                </a:lnTo>
                <a:lnTo>
                  <a:pt x="1536" y="1105"/>
                </a:lnTo>
                <a:lnTo>
                  <a:pt x="1537" y="1105"/>
                </a:lnTo>
                <a:lnTo>
                  <a:pt x="1537" y="1105"/>
                </a:lnTo>
                <a:lnTo>
                  <a:pt x="1539" y="1105"/>
                </a:lnTo>
                <a:lnTo>
                  <a:pt x="1539" y="1105"/>
                </a:lnTo>
                <a:lnTo>
                  <a:pt x="1539" y="1105"/>
                </a:lnTo>
                <a:lnTo>
                  <a:pt x="1540" y="1105"/>
                </a:lnTo>
                <a:lnTo>
                  <a:pt x="1540" y="1105"/>
                </a:lnTo>
                <a:lnTo>
                  <a:pt x="1541" y="1105"/>
                </a:lnTo>
                <a:lnTo>
                  <a:pt x="1541" y="1105"/>
                </a:lnTo>
                <a:lnTo>
                  <a:pt x="1542" y="1105"/>
                </a:lnTo>
                <a:lnTo>
                  <a:pt x="1542" y="1105"/>
                </a:lnTo>
                <a:lnTo>
                  <a:pt x="1543" y="1105"/>
                </a:lnTo>
                <a:lnTo>
                  <a:pt x="1543" y="1105"/>
                </a:lnTo>
                <a:lnTo>
                  <a:pt x="1544" y="1105"/>
                </a:lnTo>
                <a:lnTo>
                  <a:pt x="1544" y="1105"/>
                </a:lnTo>
                <a:lnTo>
                  <a:pt x="1545" y="1105"/>
                </a:lnTo>
                <a:lnTo>
                  <a:pt x="1545" y="1105"/>
                </a:lnTo>
                <a:lnTo>
                  <a:pt x="1546" y="1105"/>
                </a:lnTo>
                <a:lnTo>
                  <a:pt x="1546" y="1105"/>
                </a:lnTo>
                <a:lnTo>
                  <a:pt x="1547" y="1105"/>
                </a:lnTo>
                <a:lnTo>
                  <a:pt x="1547" y="1105"/>
                </a:lnTo>
                <a:lnTo>
                  <a:pt x="1548" y="1105"/>
                </a:lnTo>
                <a:lnTo>
                  <a:pt x="1548" y="1105"/>
                </a:lnTo>
                <a:lnTo>
                  <a:pt x="1551" y="1105"/>
                </a:lnTo>
                <a:lnTo>
                  <a:pt x="1551" y="1105"/>
                </a:lnTo>
                <a:lnTo>
                  <a:pt x="1551" y="1105"/>
                </a:lnTo>
                <a:lnTo>
                  <a:pt x="1552" y="1105"/>
                </a:lnTo>
                <a:lnTo>
                  <a:pt x="1552" y="1105"/>
                </a:lnTo>
                <a:lnTo>
                  <a:pt x="1553" y="1105"/>
                </a:lnTo>
                <a:lnTo>
                  <a:pt x="1553" y="1105"/>
                </a:lnTo>
                <a:lnTo>
                  <a:pt x="1554" y="1105"/>
                </a:lnTo>
                <a:lnTo>
                  <a:pt x="1554" y="1105"/>
                </a:lnTo>
                <a:lnTo>
                  <a:pt x="1555" y="1105"/>
                </a:lnTo>
                <a:lnTo>
                  <a:pt x="1555" y="1105"/>
                </a:lnTo>
                <a:lnTo>
                  <a:pt x="1556" y="1105"/>
                </a:lnTo>
                <a:lnTo>
                  <a:pt x="1556" y="1105"/>
                </a:lnTo>
                <a:lnTo>
                  <a:pt x="1558" y="1105"/>
                </a:lnTo>
                <a:lnTo>
                  <a:pt x="1558" y="1105"/>
                </a:lnTo>
                <a:lnTo>
                  <a:pt x="1558" y="1105"/>
                </a:lnTo>
                <a:lnTo>
                  <a:pt x="1559" y="1105"/>
                </a:lnTo>
                <a:lnTo>
                  <a:pt x="1559" y="1105"/>
                </a:lnTo>
                <a:lnTo>
                  <a:pt x="1560" y="1105"/>
                </a:lnTo>
                <a:lnTo>
                  <a:pt x="1560" y="1105"/>
                </a:lnTo>
                <a:lnTo>
                  <a:pt x="1561" y="1105"/>
                </a:lnTo>
                <a:lnTo>
                  <a:pt x="1561" y="1105"/>
                </a:lnTo>
                <a:lnTo>
                  <a:pt x="1562" y="1105"/>
                </a:lnTo>
                <a:lnTo>
                  <a:pt x="1562" y="1105"/>
                </a:lnTo>
                <a:lnTo>
                  <a:pt x="1563" y="383"/>
                </a:lnTo>
                <a:lnTo>
                  <a:pt x="1563" y="1105"/>
                </a:lnTo>
                <a:lnTo>
                  <a:pt x="1564" y="1105"/>
                </a:lnTo>
                <a:lnTo>
                  <a:pt x="1564" y="1105"/>
                </a:lnTo>
                <a:lnTo>
                  <a:pt x="1565" y="1105"/>
                </a:lnTo>
                <a:lnTo>
                  <a:pt x="1565" y="1105"/>
                </a:lnTo>
                <a:lnTo>
                  <a:pt x="1566" y="1105"/>
                </a:lnTo>
                <a:lnTo>
                  <a:pt x="1566" y="1105"/>
                </a:lnTo>
                <a:lnTo>
                  <a:pt x="1567" y="1105"/>
                </a:lnTo>
                <a:lnTo>
                  <a:pt x="1567" y="1105"/>
                </a:lnTo>
                <a:lnTo>
                  <a:pt x="1571" y="1105"/>
                </a:lnTo>
                <a:lnTo>
                  <a:pt x="1571" y="1105"/>
                </a:lnTo>
                <a:lnTo>
                  <a:pt x="1571" y="1105"/>
                </a:lnTo>
                <a:lnTo>
                  <a:pt x="1572" y="1105"/>
                </a:lnTo>
                <a:lnTo>
                  <a:pt x="1572" y="1105"/>
                </a:lnTo>
                <a:lnTo>
                  <a:pt x="1573" y="1105"/>
                </a:lnTo>
                <a:lnTo>
                  <a:pt x="1573" y="1105"/>
                </a:lnTo>
                <a:lnTo>
                  <a:pt x="1574" y="1105"/>
                </a:lnTo>
                <a:lnTo>
                  <a:pt x="1574" y="1105"/>
                </a:lnTo>
                <a:lnTo>
                  <a:pt x="1575" y="1105"/>
                </a:lnTo>
                <a:lnTo>
                  <a:pt x="1575" y="1105"/>
                </a:lnTo>
                <a:lnTo>
                  <a:pt x="1576" y="1105"/>
                </a:lnTo>
                <a:lnTo>
                  <a:pt x="1576" y="1105"/>
                </a:lnTo>
                <a:lnTo>
                  <a:pt x="1577" y="1105"/>
                </a:lnTo>
                <a:lnTo>
                  <a:pt x="1577" y="1105"/>
                </a:lnTo>
                <a:lnTo>
                  <a:pt x="1578" y="1105"/>
                </a:lnTo>
                <a:lnTo>
                  <a:pt x="1578" y="1105"/>
                </a:lnTo>
                <a:lnTo>
                  <a:pt x="1579" y="1105"/>
                </a:lnTo>
                <a:lnTo>
                  <a:pt x="1579" y="1105"/>
                </a:lnTo>
                <a:lnTo>
                  <a:pt x="1580" y="1105"/>
                </a:lnTo>
                <a:lnTo>
                  <a:pt x="1580" y="1105"/>
                </a:lnTo>
                <a:lnTo>
                  <a:pt x="1581" y="1105"/>
                </a:lnTo>
                <a:lnTo>
                  <a:pt x="1581" y="1105"/>
                </a:lnTo>
                <a:lnTo>
                  <a:pt x="1582" y="1105"/>
                </a:lnTo>
                <a:lnTo>
                  <a:pt x="1582" y="1105"/>
                </a:lnTo>
                <a:lnTo>
                  <a:pt x="1583" y="1105"/>
                </a:lnTo>
                <a:lnTo>
                  <a:pt x="1583" y="1105"/>
                </a:lnTo>
                <a:lnTo>
                  <a:pt x="1584" y="1105"/>
                </a:lnTo>
                <a:lnTo>
                  <a:pt x="1584" y="1105"/>
                </a:lnTo>
                <a:lnTo>
                  <a:pt x="1585" y="1105"/>
                </a:lnTo>
                <a:lnTo>
                  <a:pt x="1585" y="1105"/>
                </a:lnTo>
                <a:lnTo>
                  <a:pt x="1586" y="1105"/>
                </a:lnTo>
                <a:lnTo>
                  <a:pt x="1586" y="1105"/>
                </a:lnTo>
                <a:lnTo>
                  <a:pt x="1587" y="1105"/>
                </a:lnTo>
                <a:lnTo>
                  <a:pt x="1587" y="1105"/>
                </a:lnTo>
                <a:lnTo>
                  <a:pt x="1588" y="1105"/>
                </a:lnTo>
                <a:lnTo>
                  <a:pt x="1588" y="1105"/>
                </a:lnTo>
                <a:lnTo>
                  <a:pt x="1589" y="1105"/>
                </a:lnTo>
                <a:lnTo>
                  <a:pt x="1589" y="1105"/>
                </a:lnTo>
                <a:lnTo>
                  <a:pt x="1590" y="1105"/>
                </a:lnTo>
                <a:lnTo>
                  <a:pt x="1590" y="1105"/>
                </a:lnTo>
                <a:lnTo>
                  <a:pt x="1592" y="1105"/>
                </a:lnTo>
                <a:lnTo>
                  <a:pt x="1592" y="1105"/>
                </a:lnTo>
                <a:lnTo>
                  <a:pt x="1592" y="1105"/>
                </a:lnTo>
                <a:lnTo>
                  <a:pt x="1593" y="1105"/>
                </a:lnTo>
                <a:lnTo>
                  <a:pt x="1593" y="1105"/>
                </a:lnTo>
                <a:lnTo>
                  <a:pt x="1594" y="1105"/>
                </a:lnTo>
                <a:lnTo>
                  <a:pt x="1594" y="1105"/>
                </a:lnTo>
                <a:lnTo>
                  <a:pt x="1595" y="1105"/>
                </a:lnTo>
                <a:lnTo>
                  <a:pt x="1595" y="1105"/>
                </a:lnTo>
                <a:lnTo>
                  <a:pt x="1596" y="1105"/>
                </a:lnTo>
                <a:lnTo>
                  <a:pt x="1596" y="1105"/>
                </a:lnTo>
                <a:lnTo>
                  <a:pt x="1597" y="1105"/>
                </a:lnTo>
                <a:lnTo>
                  <a:pt x="1597" y="1105"/>
                </a:lnTo>
                <a:lnTo>
                  <a:pt x="1598" y="1105"/>
                </a:lnTo>
                <a:lnTo>
                  <a:pt x="1598" y="1105"/>
                </a:lnTo>
                <a:lnTo>
                  <a:pt x="1599" y="1105"/>
                </a:lnTo>
                <a:lnTo>
                  <a:pt x="1599" y="1105"/>
                </a:lnTo>
                <a:lnTo>
                  <a:pt x="1601" y="1105"/>
                </a:lnTo>
                <a:lnTo>
                  <a:pt x="1602" y="1105"/>
                </a:lnTo>
                <a:lnTo>
                  <a:pt x="1602" y="1105"/>
                </a:lnTo>
                <a:lnTo>
                  <a:pt x="1603" y="1105"/>
                </a:lnTo>
                <a:lnTo>
                  <a:pt x="1603" y="1105"/>
                </a:lnTo>
                <a:lnTo>
                  <a:pt x="1604" y="1105"/>
                </a:lnTo>
                <a:lnTo>
                  <a:pt x="1604" y="1105"/>
                </a:lnTo>
                <a:lnTo>
                  <a:pt x="1605" y="1105"/>
                </a:lnTo>
                <a:lnTo>
                  <a:pt x="1605" y="1105"/>
                </a:lnTo>
                <a:lnTo>
                  <a:pt x="1606" y="1105"/>
                </a:lnTo>
                <a:lnTo>
                  <a:pt x="1606" y="1105"/>
                </a:lnTo>
                <a:lnTo>
                  <a:pt x="1607" y="1105"/>
                </a:lnTo>
                <a:lnTo>
                  <a:pt x="1607" y="1105"/>
                </a:lnTo>
                <a:lnTo>
                  <a:pt x="1608" y="1105"/>
                </a:lnTo>
                <a:lnTo>
                  <a:pt x="1608" y="1105"/>
                </a:lnTo>
                <a:lnTo>
                  <a:pt x="1609" y="1105"/>
                </a:lnTo>
                <a:lnTo>
                  <a:pt x="1609" y="1105"/>
                </a:lnTo>
                <a:lnTo>
                  <a:pt x="1610" y="1105"/>
                </a:lnTo>
                <a:lnTo>
                  <a:pt x="1610" y="1105"/>
                </a:lnTo>
                <a:lnTo>
                  <a:pt x="1611" y="1105"/>
                </a:lnTo>
                <a:lnTo>
                  <a:pt x="1611" y="1105"/>
                </a:lnTo>
                <a:lnTo>
                  <a:pt x="1612" y="1105"/>
                </a:lnTo>
                <a:lnTo>
                  <a:pt x="1612" y="1105"/>
                </a:lnTo>
                <a:lnTo>
                  <a:pt x="1613" y="1105"/>
                </a:lnTo>
                <a:lnTo>
                  <a:pt x="1613" y="1105"/>
                </a:lnTo>
                <a:lnTo>
                  <a:pt x="1614" y="1105"/>
                </a:lnTo>
                <a:lnTo>
                  <a:pt x="1614" y="1105"/>
                </a:lnTo>
                <a:lnTo>
                  <a:pt x="1615" y="1105"/>
                </a:lnTo>
                <a:lnTo>
                  <a:pt x="1615" y="1105"/>
                </a:lnTo>
                <a:lnTo>
                  <a:pt x="1616" y="1105"/>
                </a:lnTo>
                <a:lnTo>
                  <a:pt x="1616" y="1105"/>
                </a:lnTo>
                <a:lnTo>
                  <a:pt x="1617" y="1105"/>
                </a:lnTo>
                <a:lnTo>
                  <a:pt x="1617" y="1105"/>
                </a:lnTo>
                <a:lnTo>
                  <a:pt x="1618" y="1105"/>
                </a:lnTo>
                <a:lnTo>
                  <a:pt x="1618" y="1105"/>
                </a:lnTo>
                <a:lnTo>
                  <a:pt x="1619" y="1105"/>
                </a:lnTo>
                <a:lnTo>
                  <a:pt x="1619" y="1105"/>
                </a:lnTo>
                <a:lnTo>
                  <a:pt x="1620" y="1105"/>
                </a:lnTo>
                <a:lnTo>
                  <a:pt x="1620" y="1105"/>
                </a:lnTo>
                <a:lnTo>
                  <a:pt x="1621" y="1105"/>
                </a:lnTo>
                <a:lnTo>
                  <a:pt x="1621" y="1105"/>
                </a:lnTo>
                <a:lnTo>
                  <a:pt x="1623" y="1105"/>
                </a:lnTo>
                <a:lnTo>
                  <a:pt x="1623" y="1105"/>
                </a:lnTo>
                <a:lnTo>
                  <a:pt x="1623" y="1105"/>
                </a:lnTo>
                <a:lnTo>
                  <a:pt x="1624" y="1105"/>
                </a:lnTo>
                <a:lnTo>
                  <a:pt x="1624" y="1105"/>
                </a:lnTo>
                <a:lnTo>
                  <a:pt x="1625" y="1105"/>
                </a:lnTo>
                <a:lnTo>
                  <a:pt x="1625" y="1105"/>
                </a:lnTo>
                <a:lnTo>
                  <a:pt x="1626" y="1105"/>
                </a:lnTo>
                <a:lnTo>
                  <a:pt x="1626" y="1105"/>
                </a:lnTo>
                <a:lnTo>
                  <a:pt x="1627" y="1105"/>
                </a:lnTo>
                <a:lnTo>
                  <a:pt x="1627" y="1105"/>
                </a:lnTo>
                <a:lnTo>
                  <a:pt x="1628" y="1105"/>
                </a:lnTo>
                <a:lnTo>
                  <a:pt x="1628" y="1105"/>
                </a:lnTo>
                <a:lnTo>
                  <a:pt x="1629" y="1105"/>
                </a:lnTo>
                <a:lnTo>
                  <a:pt x="1629" y="1105"/>
                </a:lnTo>
                <a:lnTo>
                  <a:pt x="1630" y="1105"/>
                </a:lnTo>
                <a:lnTo>
                  <a:pt x="1630" y="1105"/>
                </a:lnTo>
                <a:lnTo>
                  <a:pt x="1631" y="1105"/>
                </a:lnTo>
                <a:lnTo>
                  <a:pt x="1631" y="1105"/>
                </a:lnTo>
                <a:lnTo>
                  <a:pt x="1632" y="1105"/>
                </a:lnTo>
                <a:lnTo>
                  <a:pt x="1632" y="1105"/>
                </a:lnTo>
                <a:lnTo>
                  <a:pt x="1633" y="1105"/>
                </a:lnTo>
                <a:lnTo>
                  <a:pt x="1633" y="1105"/>
                </a:lnTo>
                <a:lnTo>
                  <a:pt x="1634" y="1105"/>
                </a:lnTo>
                <a:lnTo>
                  <a:pt x="1634" y="1105"/>
                </a:lnTo>
                <a:lnTo>
                  <a:pt x="1635" y="1105"/>
                </a:lnTo>
                <a:lnTo>
                  <a:pt x="1635" y="1105"/>
                </a:lnTo>
                <a:lnTo>
                  <a:pt x="1636" y="1105"/>
                </a:lnTo>
                <a:lnTo>
                  <a:pt x="1636" y="1105"/>
                </a:lnTo>
                <a:lnTo>
                  <a:pt x="1638" y="1105"/>
                </a:lnTo>
                <a:lnTo>
                  <a:pt x="1638" y="1105"/>
                </a:lnTo>
                <a:lnTo>
                  <a:pt x="1638" y="1073"/>
                </a:lnTo>
                <a:lnTo>
                  <a:pt x="1639" y="1105"/>
                </a:lnTo>
                <a:lnTo>
                  <a:pt x="1639" y="1105"/>
                </a:lnTo>
                <a:lnTo>
                  <a:pt x="1640" y="1105"/>
                </a:lnTo>
                <a:lnTo>
                  <a:pt x="1640" y="1105"/>
                </a:lnTo>
                <a:lnTo>
                  <a:pt x="1641" y="1105"/>
                </a:lnTo>
                <a:lnTo>
                  <a:pt x="1641" y="1105"/>
                </a:lnTo>
                <a:lnTo>
                  <a:pt x="1642" y="1105"/>
                </a:lnTo>
                <a:lnTo>
                  <a:pt x="1642" y="1105"/>
                </a:lnTo>
                <a:lnTo>
                  <a:pt x="1643" y="1105"/>
                </a:lnTo>
                <a:lnTo>
                  <a:pt x="1643" y="1105"/>
                </a:lnTo>
                <a:lnTo>
                  <a:pt x="1644" y="1105"/>
                </a:lnTo>
                <a:lnTo>
                  <a:pt x="1644" y="1105"/>
                </a:lnTo>
                <a:lnTo>
                  <a:pt x="1645" y="1105"/>
                </a:lnTo>
                <a:lnTo>
                  <a:pt x="1645" y="1105"/>
                </a:lnTo>
                <a:lnTo>
                  <a:pt x="1646" y="1105"/>
                </a:lnTo>
                <a:lnTo>
                  <a:pt x="1646" y="1105"/>
                </a:lnTo>
                <a:lnTo>
                  <a:pt x="1647" y="1105"/>
                </a:lnTo>
                <a:lnTo>
                  <a:pt x="1647" y="1105"/>
                </a:lnTo>
                <a:lnTo>
                  <a:pt x="1648" y="1105"/>
                </a:lnTo>
                <a:lnTo>
                  <a:pt x="1648" y="1105"/>
                </a:lnTo>
                <a:lnTo>
                  <a:pt x="1649" y="1105"/>
                </a:lnTo>
                <a:lnTo>
                  <a:pt x="1649" y="1105"/>
                </a:lnTo>
                <a:lnTo>
                  <a:pt x="1650" y="1105"/>
                </a:lnTo>
                <a:lnTo>
                  <a:pt x="1650" y="1105"/>
                </a:lnTo>
                <a:lnTo>
                  <a:pt x="1651" y="1105"/>
                </a:lnTo>
                <a:lnTo>
                  <a:pt x="1651" y="1105"/>
                </a:lnTo>
                <a:lnTo>
                  <a:pt x="1652" y="1105"/>
                </a:lnTo>
                <a:lnTo>
                  <a:pt x="1652" y="1105"/>
                </a:lnTo>
                <a:lnTo>
                  <a:pt x="1653" y="1105"/>
                </a:lnTo>
                <a:lnTo>
                  <a:pt x="1653" y="1105"/>
                </a:lnTo>
                <a:lnTo>
                  <a:pt x="1654" y="1105"/>
                </a:lnTo>
                <a:lnTo>
                  <a:pt x="1654" y="1105"/>
                </a:lnTo>
                <a:lnTo>
                  <a:pt x="1655" y="1105"/>
                </a:lnTo>
                <a:lnTo>
                  <a:pt x="1655" y="1105"/>
                </a:lnTo>
                <a:lnTo>
                  <a:pt x="1656" y="1105"/>
                </a:lnTo>
                <a:lnTo>
                  <a:pt x="1656" y="1105"/>
                </a:lnTo>
                <a:lnTo>
                  <a:pt x="1657" y="1105"/>
                </a:lnTo>
                <a:lnTo>
                  <a:pt x="1657" y="1105"/>
                </a:lnTo>
                <a:lnTo>
                  <a:pt x="1658" y="1105"/>
                </a:lnTo>
                <a:lnTo>
                  <a:pt x="1658" y="1105"/>
                </a:lnTo>
                <a:lnTo>
                  <a:pt x="1659" y="1105"/>
                </a:lnTo>
                <a:lnTo>
                  <a:pt x="1659" y="1105"/>
                </a:lnTo>
                <a:lnTo>
                  <a:pt x="1660" y="1105"/>
                </a:lnTo>
                <a:lnTo>
                  <a:pt x="1660" y="1105"/>
                </a:lnTo>
                <a:lnTo>
                  <a:pt x="1661" y="1105"/>
                </a:lnTo>
                <a:lnTo>
                  <a:pt x="1661" y="1105"/>
                </a:lnTo>
                <a:lnTo>
                  <a:pt x="1662" y="1105"/>
                </a:lnTo>
                <a:lnTo>
                  <a:pt x="1662" y="1105"/>
                </a:lnTo>
                <a:lnTo>
                  <a:pt x="1663" y="1105"/>
                </a:lnTo>
                <a:lnTo>
                  <a:pt x="1663" y="1105"/>
                </a:lnTo>
                <a:lnTo>
                  <a:pt x="1664" y="1105"/>
                </a:lnTo>
                <a:lnTo>
                  <a:pt x="1664" y="1105"/>
                </a:lnTo>
                <a:lnTo>
                  <a:pt x="1665" y="1105"/>
                </a:lnTo>
                <a:lnTo>
                  <a:pt x="1665" y="1105"/>
                </a:lnTo>
                <a:lnTo>
                  <a:pt x="1666" y="1105"/>
                </a:lnTo>
                <a:lnTo>
                  <a:pt x="1666" y="1105"/>
                </a:lnTo>
                <a:lnTo>
                  <a:pt x="1667" y="1105"/>
                </a:lnTo>
                <a:lnTo>
                  <a:pt x="1667" y="1105"/>
                </a:lnTo>
                <a:lnTo>
                  <a:pt x="1668" y="1105"/>
                </a:lnTo>
                <a:lnTo>
                  <a:pt x="1668" y="1105"/>
                </a:lnTo>
                <a:lnTo>
                  <a:pt x="1669" y="1105"/>
                </a:lnTo>
                <a:lnTo>
                  <a:pt x="1669" y="1105"/>
                </a:lnTo>
                <a:lnTo>
                  <a:pt x="1670" y="1105"/>
                </a:lnTo>
                <a:lnTo>
                  <a:pt x="1670" y="1105"/>
                </a:lnTo>
                <a:lnTo>
                  <a:pt x="1671" y="1105"/>
                </a:lnTo>
                <a:lnTo>
                  <a:pt x="1671" y="1105"/>
                </a:lnTo>
                <a:lnTo>
                  <a:pt x="1672" y="1105"/>
                </a:lnTo>
                <a:lnTo>
                  <a:pt x="1672" y="1105"/>
                </a:lnTo>
                <a:lnTo>
                  <a:pt x="1673" y="1105"/>
                </a:lnTo>
                <a:lnTo>
                  <a:pt x="1673" y="1105"/>
                </a:lnTo>
                <a:lnTo>
                  <a:pt x="1674" y="1105"/>
                </a:lnTo>
                <a:lnTo>
                  <a:pt x="1674" y="1105"/>
                </a:lnTo>
                <a:lnTo>
                  <a:pt x="1675" y="1105"/>
                </a:lnTo>
                <a:lnTo>
                  <a:pt x="1675" y="1105"/>
                </a:lnTo>
                <a:lnTo>
                  <a:pt x="1676" y="1105"/>
                </a:lnTo>
                <a:lnTo>
                  <a:pt x="1676" y="1105"/>
                </a:lnTo>
                <a:lnTo>
                  <a:pt x="1677" y="1105"/>
                </a:lnTo>
                <a:lnTo>
                  <a:pt x="1677" y="1105"/>
                </a:lnTo>
                <a:lnTo>
                  <a:pt x="1678" y="1105"/>
                </a:lnTo>
                <a:lnTo>
                  <a:pt x="1678" y="1105"/>
                </a:lnTo>
                <a:lnTo>
                  <a:pt x="1679" y="1105"/>
                </a:lnTo>
                <a:lnTo>
                  <a:pt x="1679" y="1105"/>
                </a:lnTo>
                <a:lnTo>
                  <a:pt x="1680" y="1105"/>
                </a:lnTo>
                <a:lnTo>
                  <a:pt x="1680" y="1105"/>
                </a:lnTo>
                <a:lnTo>
                  <a:pt x="1681" y="1105"/>
                </a:lnTo>
                <a:lnTo>
                  <a:pt x="1681" y="1105"/>
                </a:lnTo>
                <a:lnTo>
                  <a:pt x="1682" y="1105"/>
                </a:lnTo>
                <a:lnTo>
                  <a:pt x="1682" y="1105"/>
                </a:lnTo>
                <a:lnTo>
                  <a:pt x="1683" y="1105"/>
                </a:lnTo>
                <a:lnTo>
                  <a:pt x="1683" y="1105"/>
                </a:lnTo>
                <a:lnTo>
                  <a:pt x="1684" y="1105"/>
                </a:lnTo>
                <a:lnTo>
                  <a:pt x="1684" y="1105"/>
                </a:lnTo>
                <a:lnTo>
                  <a:pt x="1686" y="1105"/>
                </a:lnTo>
                <a:lnTo>
                  <a:pt x="1686" y="1105"/>
                </a:lnTo>
                <a:lnTo>
                  <a:pt x="1686" y="1105"/>
                </a:lnTo>
                <a:lnTo>
                  <a:pt x="1687" y="1105"/>
                </a:lnTo>
                <a:lnTo>
                  <a:pt x="1687" y="1105"/>
                </a:lnTo>
                <a:lnTo>
                  <a:pt x="1688" y="1105"/>
                </a:lnTo>
                <a:lnTo>
                  <a:pt x="1688" y="1105"/>
                </a:lnTo>
                <a:lnTo>
                  <a:pt x="1689" y="1105"/>
                </a:lnTo>
                <a:lnTo>
                  <a:pt x="1689" y="1105"/>
                </a:lnTo>
                <a:lnTo>
                  <a:pt x="1690" y="1105"/>
                </a:lnTo>
                <a:lnTo>
                  <a:pt x="1690" y="1105"/>
                </a:lnTo>
                <a:lnTo>
                  <a:pt x="1691" y="1105"/>
                </a:lnTo>
                <a:lnTo>
                  <a:pt x="1691" y="1105"/>
                </a:lnTo>
                <a:lnTo>
                  <a:pt x="1693" y="1105"/>
                </a:lnTo>
                <a:lnTo>
                  <a:pt x="1693" y="1105"/>
                </a:lnTo>
                <a:lnTo>
                  <a:pt x="1693" y="1105"/>
                </a:lnTo>
                <a:lnTo>
                  <a:pt x="1694" y="1105"/>
                </a:lnTo>
                <a:lnTo>
                  <a:pt x="1694" y="1105"/>
                </a:lnTo>
                <a:lnTo>
                  <a:pt x="1695" y="1105"/>
                </a:lnTo>
                <a:lnTo>
                  <a:pt x="1695" y="1105"/>
                </a:lnTo>
                <a:lnTo>
                  <a:pt x="1696" y="1105"/>
                </a:lnTo>
                <a:lnTo>
                  <a:pt x="1696" y="1105"/>
                </a:lnTo>
                <a:lnTo>
                  <a:pt x="1697" y="1105"/>
                </a:lnTo>
                <a:lnTo>
                  <a:pt x="1697" y="1105"/>
                </a:lnTo>
                <a:lnTo>
                  <a:pt x="1699" y="1105"/>
                </a:lnTo>
                <a:lnTo>
                  <a:pt x="1699" y="1105"/>
                </a:lnTo>
                <a:lnTo>
                  <a:pt x="1699" y="1105"/>
                </a:lnTo>
                <a:lnTo>
                  <a:pt x="1700" y="1105"/>
                </a:lnTo>
                <a:lnTo>
                  <a:pt x="1700" y="1105"/>
                </a:lnTo>
                <a:lnTo>
                  <a:pt x="1701" y="1105"/>
                </a:lnTo>
                <a:lnTo>
                  <a:pt x="1701" y="1105"/>
                </a:lnTo>
                <a:lnTo>
                  <a:pt x="1702" y="1105"/>
                </a:lnTo>
                <a:lnTo>
                  <a:pt x="1702" y="1105"/>
                </a:lnTo>
                <a:lnTo>
                  <a:pt x="1703" y="1105"/>
                </a:lnTo>
                <a:lnTo>
                  <a:pt x="1703" y="1105"/>
                </a:lnTo>
                <a:lnTo>
                  <a:pt x="1704" y="1105"/>
                </a:lnTo>
                <a:lnTo>
                  <a:pt x="1704" y="1105"/>
                </a:lnTo>
                <a:lnTo>
                  <a:pt x="1705" y="1105"/>
                </a:lnTo>
                <a:lnTo>
                  <a:pt x="1705" y="1105"/>
                </a:lnTo>
                <a:lnTo>
                  <a:pt x="1706" y="1105"/>
                </a:lnTo>
                <a:lnTo>
                  <a:pt x="1706" y="1105"/>
                </a:lnTo>
                <a:lnTo>
                  <a:pt x="1707" y="1105"/>
                </a:lnTo>
                <a:lnTo>
                  <a:pt x="1707" y="1105"/>
                </a:lnTo>
                <a:lnTo>
                  <a:pt x="1708" y="1105"/>
                </a:lnTo>
                <a:lnTo>
                  <a:pt x="1708" y="1105"/>
                </a:lnTo>
                <a:lnTo>
                  <a:pt x="1709" y="1105"/>
                </a:lnTo>
                <a:lnTo>
                  <a:pt x="1709" y="1105"/>
                </a:lnTo>
                <a:lnTo>
                  <a:pt x="1710" y="1105"/>
                </a:lnTo>
                <a:lnTo>
                  <a:pt x="1710" y="1105"/>
                </a:lnTo>
                <a:lnTo>
                  <a:pt x="1711" y="1105"/>
                </a:lnTo>
                <a:lnTo>
                  <a:pt x="1711" y="1105"/>
                </a:lnTo>
                <a:lnTo>
                  <a:pt x="1712" y="1105"/>
                </a:lnTo>
                <a:lnTo>
                  <a:pt x="1712" y="1105"/>
                </a:lnTo>
                <a:lnTo>
                  <a:pt x="1713" y="1105"/>
                </a:lnTo>
                <a:lnTo>
                  <a:pt x="1713" y="1105"/>
                </a:lnTo>
                <a:lnTo>
                  <a:pt x="1714" y="1105"/>
                </a:lnTo>
                <a:lnTo>
                  <a:pt x="1714" y="1105"/>
                </a:lnTo>
                <a:lnTo>
                  <a:pt x="1715" y="1105"/>
                </a:lnTo>
                <a:lnTo>
                  <a:pt x="1715" y="1105"/>
                </a:lnTo>
                <a:lnTo>
                  <a:pt x="1716" y="1105"/>
                </a:lnTo>
                <a:lnTo>
                  <a:pt x="1716" y="1105"/>
                </a:lnTo>
                <a:lnTo>
                  <a:pt x="1717" y="1105"/>
                </a:lnTo>
                <a:lnTo>
                  <a:pt x="1717" y="1105"/>
                </a:lnTo>
                <a:lnTo>
                  <a:pt x="1718" y="1105"/>
                </a:lnTo>
                <a:lnTo>
                  <a:pt x="1718" y="1105"/>
                </a:lnTo>
                <a:lnTo>
                  <a:pt x="1719" y="1105"/>
                </a:lnTo>
                <a:lnTo>
                  <a:pt x="1719" y="1105"/>
                </a:lnTo>
                <a:lnTo>
                  <a:pt x="1720" y="1105"/>
                </a:lnTo>
                <a:lnTo>
                  <a:pt x="1720" y="1105"/>
                </a:lnTo>
                <a:lnTo>
                  <a:pt x="1721" y="1105"/>
                </a:lnTo>
                <a:lnTo>
                  <a:pt x="1721" y="1105"/>
                </a:lnTo>
                <a:lnTo>
                  <a:pt x="1722" y="1105"/>
                </a:lnTo>
                <a:lnTo>
                  <a:pt x="1722" y="1105"/>
                </a:lnTo>
                <a:lnTo>
                  <a:pt x="1723" y="1105"/>
                </a:lnTo>
                <a:lnTo>
                  <a:pt x="1723" y="1105"/>
                </a:lnTo>
                <a:lnTo>
                  <a:pt x="1724" y="1105"/>
                </a:lnTo>
                <a:lnTo>
                  <a:pt x="1724" y="1105"/>
                </a:lnTo>
                <a:lnTo>
                  <a:pt x="1725" y="1105"/>
                </a:lnTo>
                <a:lnTo>
                  <a:pt x="1725" y="1105"/>
                </a:lnTo>
                <a:lnTo>
                  <a:pt x="1726" y="1105"/>
                </a:lnTo>
                <a:lnTo>
                  <a:pt x="1726" y="1105"/>
                </a:lnTo>
                <a:lnTo>
                  <a:pt x="1727" y="1105"/>
                </a:lnTo>
                <a:lnTo>
                  <a:pt x="1727" y="1105"/>
                </a:lnTo>
                <a:lnTo>
                  <a:pt x="1729" y="1105"/>
                </a:lnTo>
                <a:lnTo>
                  <a:pt x="1729" y="1105"/>
                </a:lnTo>
                <a:lnTo>
                  <a:pt x="1729" y="1105"/>
                </a:lnTo>
                <a:lnTo>
                  <a:pt x="1730" y="1105"/>
                </a:lnTo>
                <a:lnTo>
                  <a:pt x="1730" y="1105"/>
                </a:lnTo>
                <a:lnTo>
                  <a:pt x="1731" y="1105"/>
                </a:lnTo>
                <a:lnTo>
                  <a:pt x="1731" y="1105"/>
                </a:lnTo>
                <a:lnTo>
                  <a:pt x="1732" y="1105"/>
                </a:lnTo>
                <a:lnTo>
                  <a:pt x="1732" y="1105"/>
                </a:lnTo>
                <a:lnTo>
                  <a:pt x="1733" y="1105"/>
                </a:lnTo>
                <a:lnTo>
                  <a:pt x="1733" y="1105"/>
                </a:lnTo>
                <a:lnTo>
                  <a:pt x="1734" y="1105"/>
                </a:lnTo>
                <a:lnTo>
                  <a:pt x="1734" y="1105"/>
                </a:lnTo>
                <a:lnTo>
                  <a:pt x="1735" y="1105"/>
                </a:lnTo>
                <a:lnTo>
                  <a:pt x="1735" y="1105"/>
                </a:lnTo>
                <a:lnTo>
                  <a:pt x="1736" y="1105"/>
                </a:lnTo>
                <a:lnTo>
                  <a:pt x="1736" y="1105"/>
                </a:lnTo>
                <a:lnTo>
                  <a:pt x="1738" y="1105"/>
                </a:lnTo>
                <a:lnTo>
                  <a:pt x="1738" y="1105"/>
                </a:lnTo>
                <a:lnTo>
                  <a:pt x="1738" y="1105"/>
                </a:lnTo>
                <a:lnTo>
                  <a:pt x="1739" y="1105"/>
                </a:lnTo>
                <a:lnTo>
                  <a:pt x="1739" y="1105"/>
                </a:lnTo>
                <a:lnTo>
                  <a:pt x="1740" y="1105"/>
                </a:lnTo>
                <a:lnTo>
                  <a:pt x="1740" y="1105"/>
                </a:lnTo>
                <a:lnTo>
                  <a:pt x="1741" y="1105"/>
                </a:lnTo>
                <a:lnTo>
                  <a:pt x="1741" y="1105"/>
                </a:lnTo>
                <a:lnTo>
                  <a:pt x="1742" y="1105"/>
                </a:lnTo>
                <a:lnTo>
                  <a:pt x="1743" y="1105"/>
                </a:lnTo>
                <a:lnTo>
                  <a:pt x="1743" y="1105"/>
                </a:lnTo>
                <a:lnTo>
                  <a:pt x="1744" y="1105"/>
                </a:lnTo>
                <a:lnTo>
                  <a:pt x="1744" y="1105"/>
                </a:lnTo>
                <a:lnTo>
                  <a:pt x="1745" y="1105"/>
                </a:lnTo>
                <a:lnTo>
                  <a:pt x="1745" y="1105"/>
                </a:lnTo>
                <a:lnTo>
                  <a:pt x="1746" y="1105"/>
                </a:lnTo>
                <a:lnTo>
                  <a:pt x="1746" y="1105"/>
                </a:lnTo>
                <a:lnTo>
                  <a:pt x="1747" y="1105"/>
                </a:lnTo>
                <a:lnTo>
                  <a:pt x="1747" y="1105"/>
                </a:lnTo>
                <a:lnTo>
                  <a:pt x="1748" y="1105"/>
                </a:lnTo>
                <a:lnTo>
                  <a:pt x="1748" y="1105"/>
                </a:lnTo>
                <a:lnTo>
                  <a:pt x="1749" y="1105"/>
                </a:lnTo>
                <a:lnTo>
                  <a:pt x="1749" y="1105"/>
                </a:lnTo>
                <a:lnTo>
                  <a:pt x="1750" y="1105"/>
                </a:lnTo>
                <a:lnTo>
                  <a:pt x="1750" y="1105"/>
                </a:lnTo>
                <a:lnTo>
                  <a:pt x="1751" y="1105"/>
                </a:lnTo>
                <a:lnTo>
                  <a:pt x="1751" y="1105"/>
                </a:lnTo>
                <a:lnTo>
                  <a:pt x="1752" y="1105"/>
                </a:lnTo>
                <a:lnTo>
                  <a:pt x="1752" y="1105"/>
                </a:lnTo>
                <a:lnTo>
                  <a:pt x="1753" y="1105"/>
                </a:lnTo>
                <a:lnTo>
                  <a:pt x="1753" y="1105"/>
                </a:lnTo>
                <a:lnTo>
                  <a:pt x="1754" y="1105"/>
                </a:lnTo>
                <a:lnTo>
                  <a:pt x="1754" y="1105"/>
                </a:lnTo>
                <a:lnTo>
                  <a:pt x="1755" y="1105"/>
                </a:lnTo>
                <a:lnTo>
                  <a:pt x="1755" y="1105"/>
                </a:lnTo>
                <a:lnTo>
                  <a:pt x="1756" y="1105"/>
                </a:lnTo>
                <a:lnTo>
                  <a:pt x="1756" y="1105"/>
                </a:lnTo>
                <a:lnTo>
                  <a:pt x="1757" y="1105"/>
                </a:lnTo>
                <a:lnTo>
                  <a:pt x="1757" y="1105"/>
                </a:lnTo>
                <a:lnTo>
                  <a:pt x="1758" y="1105"/>
                </a:lnTo>
                <a:lnTo>
                  <a:pt x="1758" y="1105"/>
                </a:lnTo>
                <a:lnTo>
                  <a:pt x="1759" y="1105"/>
                </a:lnTo>
                <a:lnTo>
                  <a:pt x="1759" y="1105"/>
                </a:lnTo>
                <a:lnTo>
                  <a:pt x="1760" y="1105"/>
                </a:lnTo>
                <a:lnTo>
                  <a:pt x="1760" y="1105"/>
                </a:lnTo>
                <a:lnTo>
                  <a:pt x="1761" y="1105"/>
                </a:lnTo>
                <a:lnTo>
                  <a:pt x="1761" y="1105"/>
                </a:lnTo>
                <a:lnTo>
                  <a:pt x="1762" y="1105"/>
                </a:lnTo>
                <a:lnTo>
                  <a:pt x="1762" y="1105"/>
                </a:lnTo>
                <a:lnTo>
                  <a:pt x="1764" y="1105"/>
                </a:lnTo>
                <a:lnTo>
                  <a:pt x="1764" y="1105"/>
                </a:lnTo>
                <a:lnTo>
                  <a:pt x="1764" y="1105"/>
                </a:lnTo>
                <a:lnTo>
                  <a:pt x="1765" y="1105"/>
                </a:lnTo>
                <a:lnTo>
                  <a:pt x="1765" y="1105"/>
                </a:lnTo>
                <a:lnTo>
                  <a:pt x="1766" y="1105"/>
                </a:lnTo>
                <a:lnTo>
                  <a:pt x="1766" y="1105"/>
                </a:lnTo>
                <a:lnTo>
                  <a:pt x="1768" y="1105"/>
                </a:lnTo>
                <a:lnTo>
                  <a:pt x="1768" y="1105"/>
                </a:lnTo>
                <a:lnTo>
                  <a:pt x="1768" y="1105"/>
                </a:lnTo>
                <a:lnTo>
                  <a:pt x="1769" y="1105"/>
                </a:lnTo>
                <a:lnTo>
                  <a:pt x="1769" y="1105"/>
                </a:lnTo>
                <a:lnTo>
                  <a:pt x="1770" y="1105"/>
                </a:lnTo>
                <a:lnTo>
                  <a:pt x="1770" y="1105"/>
                </a:lnTo>
                <a:lnTo>
                  <a:pt x="1771" y="1105"/>
                </a:lnTo>
                <a:lnTo>
                  <a:pt x="1771" y="1105"/>
                </a:lnTo>
                <a:lnTo>
                  <a:pt x="1772" y="1105"/>
                </a:lnTo>
                <a:lnTo>
                  <a:pt x="1772" y="1105"/>
                </a:lnTo>
                <a:lnTo>
                  <a:pt x="1773" y="1105"/>
                </a:lnTo>
                <a:lnTo>
                  <a:pt x="1773" y="1105"/>
                </a:lnTo>
                <a:lnTo>
                  <a:pt x="1774" y="1105"/>
                </a:lnTo>
                <a:lnTo>
                  <a:pt x="1774" y="1105"/>
                </a:lnTo>
                <a:lnTo>
                  <a:pt x="1775" y="1105"/>
                </a:lnTo>
                <a:lnTo>
                  <a:pt x="1775" y="1105"/>
                </a:lnTo>
                <a:lnTo>
                  <a:pt x="1776" y="1105"/>
                </a:lnTo>
                <a:lnTo>
                  <a:pt x="1776" y="1105"/>
                </a:lnTo>
                <a:lnTo>
                  <a:pt x="1777" y="1105"/>
                </a:lnTo>
                <a:lnTo>
                  <a:pt x="1777" y="1105"/>
                </a:lnTo>
                <a:lnTo>
                  <a:pt x="1778" y="1105"/>
                </a:lnTo>
                <a:lnTo>
                  <a:pt x="1778" y="1105"/>
                </a:lnTo>
                <a:lnTo>
                  <a:pt x="1779" y="1105"/>
                </a:lnTo>
                <a:lnTo>
                  <a:pt x="1779" y="1105"/>
                </a:lnTo>
                <a:lnTo>
                  <a:pt x="1780" y="1105"/>
                </a:lnTo>
                <a:lnTo>
                  <a:pt x="1780" y="1105"/>
                </a:lnTo>
                <a:lnTo>
                  <a:pt x="1781" y="1105"/>
                </a:lnTo>
                <a:lnTo>
                  <a:pt x="1781" y="1105"/>
                </a:lnTo>
                <a:lnTo>
                  <a:pt x="1782" y="1105"/>
                </a:lnTo>
                <a:lnTo>
                  <a:pt x="1782" y="1105"/>
                </a:lnTo>
                <a:lnTo>
                  <a:pt x="1783" y="1105"/>
                </a:lnTo>
                <a:lnTo>
                  <a:pt x="1783" y="1105"/>
                </a:lnTo>
                <a:lnTo>
                  <a:pt x="1784" y="1105"/>
                </a:lnTo>
                <a:lnTo>
                  <a:pt x="1784" y="1105"/>
                </a:lnTo>
                <a:lnTo>
                  <a:pt x="1785" y="1105"/>
                </a:lnTo>
                <a:lnTo>
                  <a:pt x="1785" y="1105"/>
                </a:lnTo>
                <a:lnTo>
                  <a:pt x="1786" y="1105"/>
                </a:lnTo>
                <a:lnTo>
                  <a:pt x="1786" y="1105"/>
                </a:lnTo>
                <a:lnTo>
                  <a:pt x="1787" y="1105"/>
                </a:lnTo>
                <a:lnTo>
                  <a:pt x="1787" y="1105"/>
                </a:lnTo>
                <a:lnTo>
                  <a:pt x="1788" y="1105"/>
                </a:lnTo>
                <a:lnTo>
                  <a:pt x="1788" y="1105"/>
                </a:lnTo>
                <a:lnTo>
                  <a:pt x="1789" y="1105"/>
                </a:lnTo>
                <a:lnTo>
                  <a:pt x="1789" y="1105"/>
                </a:lnTo>
                <a:lnTo>
                  <a:pt x="1790" y="1105"/>
                </a:lnTo>
                <a:lnTo>
                  <a:pt x="1790" y="1105"/>
                </a:lnTo>
                <a:lnTo>
                  <a:pt x="1791" y="1105"/>
                </a:lnTo>
                <a:lnTo>
                  <a:pt x="1791" y="1105"/>
                </a:lnTo>
                <a:lnTo>
                  <a:pt x="1792" y="1105"/>
                </a:lnTo>
                <a:lnTo>
                  <a:pt x="1792" y="1105"/>
                </a:lnTo>
                <a:lnTo>
                  <a:pt x="1793" y="1105"/>
                </a:lnTo>
                <a:lnTo>
                  <a:pt x="1793" y="1105"/>
                </a:lnTo>
                <a:lnTo>
                  <a:pt x="1794" y="1105"/>
                </a:lnTo>
                <a:lnTo>
                  <a:pt x="1794" y="1105"/>
                </a:lnTo>
                <a:lnTo>
                  <a:pt x="1796" y="1105"/>
                </a:lnTo>
                <a:lnTo>
                  <a:pt x="1796" y="1105"/>
                </a:lnTo>
                <a:lnTo>
                  <a:pt x="1796" y="1105"/>
                </a:lnTo>
                <a:lnTo>
                  <a:pt x="1797" y="1105"/>
                </a:lnTo>
                <a:lnTo>
                  <a:pt x="1797" y="1105"/>
                </a:lnTo>
                <a:lnTo>
                  <a:pt x="1798" y="1105"/>
                </a:lnTo>
                <a:lnTo>
                  <a:pt x="1798" y="1105"/>
                </a:lnTo>
                <a:lnTo>
                  <a:pt x="1799" y="1105"/>
                </a:lnTo>
                <a:lnTo>
                  <a:pt x="1799" y="1105"/>
                </a:lnTo>
                <a:lnTo>
                  <a:pt x="1801" y="1105"/>
                </a:lnTo>
                <a:lnTo>
                  <a:pt x="1801" y="1105"/>
                </a:lnTo>
                <a:lnTo>
                  <a:pt x="1801" y="1105"/>
                </a:lnTo>
                <a:lnTo>
                  <a:pt x="1802" y="1105"/>
                </a:lnTo>
                <a:lnTo>
                  <a:pt x="1802" y="1105"/>
                </a:lnTo>
                <a:lnTo>
                  <a:pt x="1803" y="1105"/>
                </a:lnTo>
                <a:lnTo>
                  <a:pt x="1803" y="1105"/>
                </a:lnTo>
                <a:lnTo>
                  <a:pt x="1806" y="1105"/>
                </a:lnTo>
                <a:lnTo>
                  <a:pt x="1806" y="1105"/>
                </a:lnTo>
                <a:lnTo>
                  <a:pt x="1806" y="1105"/>
                </a:lnTo>
                <a:lnTo>
                  <a:pt x="1807" y="1105"/>
                </a:lnTo>
                <a:lnTo>
                  <a:pt x="1807" y="1105"/>
                </a:lnTo>
                <a:lnTo>
                  <a:pt x="1808" y="1105"/>
                </a:lnTo>
                <a:lnTo>
                  <a:pt x="1808" y="1105"/>
                </a:lnTo>
                <a:lnTo>
                  <a:pt x="1812" y="1105"/>
                </a:lnTo>
                <a:lnTo>
                  <a:pt x="1812" y="1105"/>
                </a:lnTo>
                <a:lnTo>
                  <a:pt x="1812" y="1105"/>
                </a:lnTo>
                <a:lnTo>
                  <a:pt x="1813" y="1105"/>
                </a:lnTo>
                <a:lnTo>
                  <a:pt x="1813" y="1105"/>
                </a:lnTo>
                <a:lnTo>
                  <a:pt x="1814" y="1105"/>
                </a:lnTo>
                <a:lnTo>
                  <a:pt x="1814" y="1105"/>
                </a:lnTo>
                <a:lnTo>
                  <a:pt x="1815" y="1105"/>
                </a:lnTo>
                <a:lnTo>
                  <a:pt x="1815" y="1105"/>
                </a:lnTo>
                <a:lnTo>
                  <a:pt x="1816" y="1105"/>
                </a:lnTo>
                <a:lnTo>
                  <a:pt x="1816" y="1105"/>
                </a:lnTo>
                <a:lnTo>
                  <a:pt x="1817" y="1105"/>
                </a:lnTo>
                <a:lnTo>
                  <a:pt x="1817" y="1105"/>
                </a:lnTo>
                <a:lnTo>
                  <a:pt x="1818" y="1105"/>
                </a:lnTo>
                <a:lnTo>
                  <a:pt x="1818" y="1105"/>
                </a:lnTo>
                <a:lnTo>
                  <a:pt x="1819" y="1105"/>
                </a:lnTo>
                <a:lnTo>
                  <a:pt x="1819" y="1105"/>
                </a:lnTo>
                <a:lnTo>
                  <a:pt x="1820" y="1105"/>
                </a:lnTo>
                <a:lnTo>
                  <a:pt x="1820" y="1105"/>
                </a:lnTo>
                <a:lnTo>
                  <a:pt x="1821" y="1105"/>
                </a:lnTo>
                <a:lnTo>
                  <a:pt x="1821" y="1105"/>
                </a:lnTo>
                <a:lnTo>
                  <a:pt x="1822" y="1105"/>
                </a:lnTo>
                <a:lnTo>
                  <a:pt x="1822" y="1105"/>
                </a:lnTo>
                <a:lnTo>
                  <a:pt x="1823" y="1002"/>
                </a:lnTo>
                <a:lnTo>
                  <a:pt x="1823" y="1105"/>
                </a:lnTo>
                <a:lnTo>
                  <a:pt x="1824" y="1105"/>
                </a:lnTo>
                <a:lnTo>
                  <a:pt x="1824" y="1105"/>
                </a:lnTo>
                <a:lnTo>
                  <a:pt x="1825" y="1105"/>
                </a:lnTo>
                <a:lnTo>
                  <a:pt x="1825" y="1105"/>
                </a:lnTo>
                <a:lnTo>
                  <a:pt x="1826" y="1105"/>
                </a:lnTo>
                <a:lnTo>
                  <a:pt x="1826" y="1105"/>
                </a:lnTo>
                <a:lnTo>
                  <a:pt x="1827" y="1105"/>
                </a:lnTo>
                <a:lnTo>
                  <a:pt x="1827" y="1105"/>
                </a:lnTo>
                <a:lnTo>
                  <a:pt x="1828" y="1105"/>
                </a:lnTo>
                <a:lnTo>
                  <a:pt x="1828" y="1105"/>
                </a:lnTo>
                <a:lnTo>
                  <a:pt x="1829" y="1105"/>
                </a:lnTo>
                <a:lnTo>
                  <a:pt x="1829" y="1105"/>
                </a:lnTo>
                <a:lnTo>
                  <a:pt x="1830" y="1105"/>
                </a:lnTo>
                <a:lnTo>
                  <a:pt x="1830" y="1105"/>
                </a:lnTo>
                <a:lnTo>
                  <a:pt x="1831" y="1105"/>
                </a:lnTo>
                <a:lnTo>
                  <a:pt x="1831" y="1105"/>
                </a:lnTo>
                <a:lnTo>
                  <a:pt x="1832" y="1105"/>
                </a:lnTo>
                <a:lnTo>
                  <a:pt x="1832" y="1105"/>
                </a:lnTo>
                <a:lnTo>
                  <a:pt x="1833" y="1105"/>
                </a:lnTo>
                <a:lnTo>
                  <a:pt x="1833" y="1105"/>
                </a:lnTo>
                <a:lnTo>
                  <a:pt x="1834" y="1105"/>
                </a:lnTo>
                <a:lnTo>
                  <a:pt x="1834" y="1105"/>
                </a:lnTo>
                <a:lnTo>
                  <a:pt x="1835" y="1105"/>
                </a:lnTo>
                <a:lnTo>
                  <a:pt x="1835" y="1105"/>
                </a:lnTo>
                <a:lnTo>
                  <a:pt x="1836" y="1105"/>
                </a:lnTo>
                <a:lnTo>
                  <a:pt x="1836" y="1105"/>
                </a:lnTo>
                <a:lnTo>
                  <a:pt x="1837" y="1105"/>
                </a:lnTo>
                <a:lnTo>
                  <a:pt x="1837" y="1105"/>
                </a:lnTo>
                <a:lnTo>
                  <a:pt x="1838" y="1105"/>
                </a:lnTo>
                <a:lnTo>
                  <a:pt x="1838" y="1105"/>
                </a:lnTo>
                <a:lnTo>
                  <a:pt x="1839" y="1105"/>
                </a:lnTo>
                <a:lnTo>
                  <a:pt x="1839" y="1105"/>
                </a:lnTo>
                <a:lnTo>
                  <a:pt x="1840" y="1105"/>
                </a:lnTo>
                <a:lnTo>
                  <a:pt x="1840" y="1105"/>
                </a:lnTo>
                <a:lnTo>
                  <a:pt x="1841" y="1105"/>
                </a:lnTo>
                <a:lnTo>
                  <a:pt x="1841" y="1105"/>
                </a:lnTo>
                <a:lnTo>
                  <a:pt x="1842" y="1105"/>
                </a:lnTo>
                <a:lnTo>
                  <a:pt x="1842" y="1105"/>
                </a:lnTo>
                <a:lnTo>
                  <a:pt x="1843" y="1105"/>
                </a:lnTo>
                <a:lnTo>
                  <a:pt x="1843" y="1105"/>
                </a:lnTo>
                <a:lnTo>
                  <a:pt x="1844" y="1105"/>
                </a:lnTo>
                <a:lnTo>
                  <a:pt x="1844" y="1105"/>
                </a:lnTo>
                <a:lnTo>
                  <a:pt x="1845" y="1105"/>
                </a:lnTo>
                <a:lnTo>
                  <a:pt x="1845" y="1105"/>
                </a:lnTo>
                <a:lnTo>
                  <a:pt x="1846" y="1105"/>
                </a:lnTo>
                <a:lnTo>
                  <a:pt x="1846" y="1105"/>
                </a:lnTo>
                <a:lnTo>
                  <a:pt x="1847" y="1105"/>
                </a:lnTo>
                <a:lnTo>
                  <a:pt x="1847" y="1105"/>
                </a:lnTo>
                <a:lnTo>
                  <a:pt x="1848" y="1105"/>
                </a:lnTo>
                <a:lnTo>
                  <a:pt x="1848" y="1105"/>
                </a:lnTo>
                <a:lnTo>
                  <a:pt x="1849" y="1105"/>
                </a:lnTo>
                <a:lnTo>
                  <a:pt x="1849" y="1105"/>
                </a:lnTo>
                <a:lnTo>
                  <a:pt x="1850" y="1105"/>
                </a:lnTo>
                <a:lnTo>
                  <a:pt x="1850" y="1105"/>
                </a:lnTo>
                <a:lnTo>
                  <a:pt x="1851" y="1105"/>
                </a:lnTo>
                <a:lnTo>
                  <a:pt x="1851" y="1105"/>
                </a:lnTo>
                <a:lnTo>
                  <a:pt x="1852" y="1105"/>
                </a:lnTo>
                <a:lnTo>
                  <a:pt x="1852" y="1105"/>
                </a:lnTo>
                <a:lnTo>
                  <a:pt x="1853" y="1105"/>
                </a:lnTo>
                <a:lnTo>
                  <a:pt x="1853" y="1105"/>
                </a:lnTo>
                <a:lnTo>
                  <a:pt x="1854" y="1105"/>
                </a:lnTo>
                <a:lnTo>
                  <a:pt x="1854" y="1105"/>
                </a:lnTo>
                <a:lnTo>
                  <a:pt x="1855" y="1105"/>
                </a:lnTo>
                <a:lnTo>
                  <a:pt x="1855" y="1105"/>
                </a:lnTo>
                <a:lnTo>
                  <a:pt x="1856" y="1105"/>
                </a:lnTo>
                <a:lnTo>
                  <a:pt x="1856" y="1105"/>
                </a:lnTo>
                <a:lnTo>
                  <a:pt x="1857" y="1105"/>
                </a:lnTo>
                <a:lnTo>
                  <a:pt x="1857" y="1105"/>
                </a:lnTo>
                <a:lnTo>
                  <a:pt x="1859" y="1105"/>
                </a:lnTo>
                <a:lnTo>
                  <a:pt x="1859" y="1105"/>
                </a:lnTo>
                <a:lnTo>
                  <a:pt x="1859" y="1105"/>
                </a:lnTo>
                <a:lnTo>
                  <a:pt x="1860" y="1105"/>
                </a:lnTo>
                <a:lnTo>
                  <a:pt x="1860" y="1105"/>
                </a:lnTo>
                <a:lnTo>
                  <a:pt x="1861" y="1105"/>
                </a:lnTo>
                <a:lnTo>
                  <a:pt x="1861" y="1105"/>
                </a:lnTo>
                <a:lnTo>
                  <a:pt x="1862" y="1105"/>
                </a:lnTo>
                <a:lnTo>
                  <a:pt x="1862" y="1105"/>
                </a:lnTo>
                <a:lnTo>
                  <a:pt x="1863" y="1105"/>
                </a:lnTo>
                <a:lnTo>
                  <a:pt x="1863" y="1105"/>
                </a:lnTo>
                <a:lnTo>
                  <a:pt x="1864" y="1105"/>
                </a:lnTo>
                <a:lnTo>
                  <a:pt x="1864" y="1105"/>
                </a:lnTo>
                <a:lnTo>
                  <a:pt x="1865" y="1105"/>
                </a:lnTo>
                <a:lnTo>
                  <a:pt x="1865" y="1105"/>
                </a:lnTo>
                <a:lnTo>
                  <a:pt x="1866" y="1105"/>
                </a:lnTo>
                <a:lnTo>
                  <a:pt x="1866" y="1105"/>
                </a:lnTo>
                <a:lnTo>
                  <a:pt x="1867" y="1105"/>
                </a:lnTo>
                <a:lnTo>
                  <a:pt x="1867" y="1105"/>
                </a:lnTo>
                <a:lnTo>
                  <a:pt x="1868" y="1105"/>
                </a:lnTo>
                <a:lnTo>
                  <a:pt x="1868" y="1105"/>
                </a:lnTo>
                <a:lnTo>
                  <a:pt x="1869" y="1105"/>
                </a:lnTo>
                <a:lnTo>
                  <a:pt x="1869" y="1105"/>
                </a:lnTo>
                <a:lnTo>
                  <a:pt x="1870" y="1105"/>
                </a:lnTo>
                <a:lnTo>
                  <a:pt x="1870" y="1105"/>
                </a:lnTo>
                <a:lnTo>
                  <a:pt x="1871" y="1105"/>
                </a:lnTo>
                <a:lnTo>
                  <a:pt x="1871" y="1105"/>
                </a:lnTo>
                <a:lnTo>
                  <a:pt x="1872" y="1105"/>
                </a:lnTo>
                <a:lnTo>
                  <a:pt x="1872" y="1105"/>
                </a:lnTo>
                <a:lnTo>
                  <a:pt x="1873" y="1105"/>
                </a:lnTo>
                <a:lnTo>
                  <a:pt x="1873" y="1105"/>
                </a:lnTo>
                <a:lnTo>
                  <a:pt x="1876" y="1105"/>
                </a:lnTo>
                <a:lnTo>
                  <a:pt x="1876" y="1105"/>
                </a:lnTo>
                <a:lnTo>
                  <a:pt x="1876" y="1105"/>
                </a:lnTo>
                <a:lnTo>
                  <a:pt x="1877" y="1105"/>
                </a:lnTo>
                <a:lnTo>
                  <a:pt x="1877" y="1105"/>
                </a:lnTo>
                <a:lnTo>
                  <a:pt x="1878" y="1105"/>
                </a:lnTo>
                <a:lnTo>
                  <a:pt x="1878" y="1105"/>
                </a:lnTo>
                <a:lnTo>
                  <a:pt x="1879" y="1105"/>
                </a:lnTo>
                <a:lnTo>
                  <a:pt x="1879" y="1105"/>
                </a:lnTo>
                <a:lnTo>
                  <a:pt x="1880" y="1105"/>
                </a:lnTo>
                <a:lnTo>
                  <a:pt x="1880" y="1105"/>
                </a:lnTo>
                <a:lnTo>
                  <a:pt x="1883" y="1105"/>
                </a:lnTo>
                <a:lnTo>
                  <a:pt x="1883" y="1105"/>
                </a:lnTo>
                <a:lnTo>
                  <a:pt x="1883" y="1105"/>
                </a:lnTo>
                <a:lnTo>
                  <a:pt x="1884" y="1105"/>
                </a:lnTo>
                <a:lnTo>
                  <a:pt x="1884" y="1105"/>
                </a:lnTo>
                <a:lnTo>
                  <a:pt x="1887" y="1105"/>
                </a:lnTo>
                <a:lnTo>
                  <a:pt x="1887" y="1105"/>
                </a:lnTo>
                <a:lnTo>
                  <a:pt x="1887" y="1105"/>
                </a:lnTo>
                <a:lnTo>
                  <a:pt x="1888" y="1105"/>
                </a:lnTo>
                <a:lnTo>
                  <a:pt x="1888" y="1105"/>
                </a:lnTo>
                <a:lnTo>
                  <a:pt x="1889" y="1105"/>
                </a:lnTo>
                <a:lnTo>
                  <a:pt x="1889" y="1105"/>
                </a:lnTo>
                <a:lnTo>
                  <a:pt x="1890" y="1105"/>
                </a:lnTo>
                <a:lnTo>
                  <a:pt x="1890" y="1104"/>
                </a:lnTo>
                <a:lnTo>
                  <a:pt x="1891" y="606"/>
                </a:lnTo>
                <a:lnTo>
                  <a:pt x="1891" y="1105"/>
                </a:lnTo>
                <a:lnTo>
                  <a:pt x="1892" y="1105"/>
                </a:lnTo>
                <a:lnTo>
                  <a:pt x="1892" y="1105"/>
                </a:lnTo>
                <a:lnTo>
                  <a:pt x="1894" y="1105"/>
                </a:lnTo>
                <a:lnTo>
                  <a:pt x="1894" y="1105"/>
                </a:lnTo>
                <a:lnTo>
                  <a:pt x="1894" y="1105"/>
                </a:lnTo>
                <a:lnTo>
                  <a:pt x="1895" y="1105"/>
                </a:lnTo>
                <a:lnTo>
                  <a:pt x="1895" y="1105"/>
                </a:lnTo>
                <a:lnTo>
                  <a:pt x="1896" y="1105"/>
                </a:lnTo>
                <a:lnTo>
                  <a:pt x="1896" y="1105"/>
                </a:lnTo>
                <a:lnTo>
                  <a:pt x="1897" y="1105"/>
                </a:lnTo>
                <a:lnTo>
                  <a:pt x="1897" y="1105"/>
                </a:lnTo>
                <a:lnTo>
                  <a:pt x="1899" y="1105"/>
                </a:lnTo>
                <a:lnTo>
                  <a:pt x="1899" y="1105"/>
                </a:lnTo>
                <a:lnTo>
                  <a:pt x="1899" y="1105"/>
                </a:lnTo>
                <a:lnTo>
                  <a:pt x="1901" y="1105"/>
                </a:lnTo>
                <a:lnTo>
                  <a:pt x="1901" y="1105"/>
                </a:lnTo>
                <a:lnTo>
                  <a:pt x="1901" y="1105"/>
                </a:lnTo>
                <a:lnTo>
                  <a:pt x="1902" y="1105"/>
                </a:lnTo>
                <a:lnTo>
                  <a:pt x="1902" y="1105"/>
                </a:lnTo>
                <a:lnTo>
                  <a:pt x="1903" y="1105"/>
                </a:lnTo>
                <a:lnTo>
                  <a:pt x="1903" y="1105"/>
                </a:lnTo>
                <a:lnTo>
                  <a:pt x="1904" y="1105"/>
                </a:lnTo>
                <a:lnTo>
                  <a:pt x="1904" y="1105"/>
                </a:lnTo>
                <a:lnTo>
                  <a:pt x="1905" y="1105"/>
                </a:lnTo>
                <a:lnTo>
                  <a:pt x="1905" y="1105"/>
                </a:lnTo>
                <a:lnTo>
                  <a:pt x="1906" y="1105"/>
                </a:lnTo>
                <a:lnTo>
                  <a:pt x="1906" y="1105"/>
                </a:lnTo>
                <a:lnTo>
                  <a:pt x="1907" y="1105"/>
                </a:lnTo>
                <a:lnTo>
                  <a:pt x="1907" y="1105"/>
                </a:lnTo>
                <a:lnTo>
                  <a:pt x="1908" y="1105"/>
                </a:lnTo>
                <a:lnTo>
                  <a:pt x="1908" y="1105"/>
                </a:lnTo>
                <a:lnTo>
                  <a:pt x="1909" y="1105"/>
                </a:lnTo>
                <a:lnTo>
                  <a:pt x="1909" y="1105"/>
                </a:lnTo>
                <a:lnTo>
                  <a:pt x="1910" y="1105"/>
                </a:lnTo>
                <a:lnTo>
                  <a:pt x="1910" y="1105"/>
                </a:lnTo>
                <a:lnTo>
                  <a:pt x="1911" y="1105"/>
                </a:lnTo>
                <a:lnTo>
                  <a:pt x="1911" y="1105"/>
                </a:lnTo>
                <a:lnTo>
                  <a:pt x="1912" y="1105"/>
                </a:lnTo>
                <a:lnTo>
                  <a:pt x="1912" y="1105"/>
                </a:lnTo>
                <a:lnTo>
                  <a:pt x="1913" y="1105"/>
                </a:lnTo>
                <a:lnTo>
                  <a:pt x="1913" y="1105"/>
                </a:lnTo>
                <a:lnTo>
                  <a:pt x="1914" y="1105"/>
                </a:lnTo>
                <a:lnTo>
                  <a:pt x="1914" y="1105"/>
                </a:lnTo>
                <a:lnTo>
                  <a:pt x="1915" y="1105"/>
                </a:lnTo>
                <a:lnTo>
                  <a:pt x="1915" y="1105"/>
                </a:lnTo>
                <a:lnTo>
                  <a:pt x="1916" y="1105"/>
                </a:lnTo>
                <a:lnTo>
                  <a:pt x="1916" y="1105"/>
                </a:lnTo>
                <a:lnTo>
                  <a:pt x="1917" y="1105"/>
                </a:lnTo>
                <a:lnTo>
                  <a:pt x="1917" y="1105"/>
                </a:lnTo>
                <a:lnTo>
                  <a:pt x="1918" y="1105"/>
                </a:lnTo>
                <a:lnTo>
                  <a:pt x="1918" y="1105"/>
                </a:lnTo>
                <a:lnTo>
                  <a:pt x="1919" y="1105"/>
                </a:lnTo>
                <a:lnTo>
                  <a:pt x="1919" y="1105"/>
                </a:lnTo>
                <a:lnTo>
                  <a:pt x="1920" y="1105"/>
                </a:lnTo>
                <a:lnTo>
                  <a:pt x="1920" y="1105"/>
                </a:lnTo>
                <a:lnTo>
                  <a:pt x="1921" y="1105"/>
                </a:lnTo>
                <a:lnTo>
                  <a:pt x="1921" y="1104"/>
                </a:lnTo>
                <a:lnTo>
                  <a:pt x="1922" y="1104"/>
                </a:lnTo>
                <a:lnTo>
                  <a:pt x="1922" y="1105"/>
                </a:lnTo>
                <a:lnTo>
                  <a:pt x="1923" y="1104"/>
                </a:lnTo>
                <a:lnTo>
                  <a:pt x="1923" y="1105"/>
                </a:lnTo>
                <a:lnTo>
                  <a:pt x="1924" y="1105"/>
                </a:lnTo>
                <a:lnTo>
                  <a:pt x="1924" y="1105"/>
                </a:lnTo>
                <a:lnTo>
                  <a:pt x="1925" y="1105"/>
                </a:lnTo>
                <a:lnTo>
                  <a:pt x="1925" y="1105"/>
                </a:lnTo>
                <a:lnTo>
                  <a:pt x="1926" y="1105"/>
                </a:lnTo>
                <a:lnTo>
                  <a:pt x="1926" y="1105"/>
                </a:lnTo>
                <a:lnTo>
                  <a:pt x="1927" y="1105"/>
                </a:lnTo>
                <a:lnTo>
                  <a:pt x="1927" y="1105"/>
                </a:lnTo>
                <a:lnTo>
                  <a:pt x="1928" y="1105"/>
                </a:lnTo>
                <a:lnTo>
                  <a:pt x="1928" y="1105"/>
                </a:lnTo>
                <a:lnTo>
                  <a:pt x="1929" y="1105"/>
                </a:lnTo>
                <a:lnTo>
                  <a:pt x="1929" y="1105"/>
                </a:lnTo>
                <a:lnTo>
                  <a:pt x="1930" y="1105"/>
                </a:lnTo>
                <a:lnTo>
                  <a:pt x="1930" y="1105"/>
                </a:lnTo>
                <a:lnTo>
                  <a:pt x="1931" y="1105"/>
                </a:lnTo>
                <a:lnTo>
                  <a:pt x="1931" y="1105"/>
                </a:lnTo>
                <a:lnTo>
                  <a:pt x="1932" y="1105"/>
                </a:lnTo>
                <a:lnTo>
                  <a:pt x="1932" y="1105"/>
                </a:lnTo>
                <a:lnTo>
                  <a:pt x="1933" y="1105"/>
                </a:lnTo>
                <a:lnTo>
                  <a:pt x="1933" y="1105"/>
                </a:lnTo>
                <a:lnTo>
                  <a:pt x="1934" y="1105"/>
                </a:lnTo>
                <a:lnTo>
                  <a:pt x="1934" y="1105"/>
                </a:lnTo>
                <a:lnTo>
                  <a:pt x="1935" y="1105"/>
                </a:lnTo>
                <a:lnTo>
                  <a:pt x="1935" y="1105"/>
                </a:lnTo>
                <a:lnTo>
                  <a:pt x="1936" y="1105"/>
                </a:lnTo>
                <a:lnTo>
                  <a:pt x="1936" y="1105"/>
                </a:lnTo>
                <a:lnTo>
                  <a:pt x="1937" y="1105"/>
                </a:lnTo>
                <a:lnTo>
                  <a:pt x="1937" y="1105"/>
                </a:lnTo>
                <a:lnTo>
                  <a:pt x="1938" y="1105"/>
                </a:lnTo>
                <a:lnTo>
                  <a:pt x="1938" y="1105"/>
                </a:lnTo>
                <a:lnTo>
                  <a:pt x="1939" y="1105"/>
                </a:lnTo>
                <a:lnTo>
                  <a:pt x="1939" y="1105"/>
                </a:lnTo>
                <a:lnTo>
                  <a:pt x="1940" y="1105"/>
                </a:lnTo>
                <a:lnTo>
                  <a:pt x="1940" y="1105"/>
                </a:lnTo>
                <a:lnTo>
                  <a:pt x="1941" y="1105"/>
                </a:lnTo>
                <a:lnTo>
                  <a:pt x="1941" y="1105"/>
                </a:lnTo>
                <a:lnTo>
                  <a:pt x="1942" y="1105"/>
                </a:lnTo>
                <a:lnTo>
                  <a:pt x="1942" y="1105"/>
                </a:lnTo>
                <a:lnTo>
                  <a:pt x="1943" y="1105"/>
                </a:lnTo>
                <a:lnTo>
                  <a:pt x="1943" y="1105"/>
                </a:lnTo>
                <a:lnTo>
                  <a:pt x="1947" y="1105"/>
                </a:lnTo>
                <a:lnTo>
                  <a:pt x="1947" y="1105"/>
                </a:lnTo>
                <a:lnTo>
                  <a:pt x="1947" y="1105"/>
                </a:lnTo>
                <a:lnTo>
                  <a:pt x="1948" y="1105"/>
                </a:lnTo>
                <a:lnTo>
                  <a:pt x="1948" y="1105"/>
                </a:lnTo>
                <a:lnTo>
                  <a:pt x="1949" y="1105"/>
                </a:lnTo>
                <a:lnTo>
                  <a:pt x="1949" y="1105"/>
                </a:lnTo>
                <a:lnTo>
                  <a:pt x="1950" y="1105"/>
                </a:lnTo>
                <a:lnTo>
                  <a:pt x="1950" y="1105"/>
                </a:lnTo>
                <a:lnTo>
                  <a:pt x="1951" y="1105"/>
                </a:lnTo>
                <a:lnTo>
                  <a:pt x="1951" y="1105"/>
                </a:lnTo>
                <a:lnTo>
                  <a:pt x="1952" y="1105"/>
                </a:lnTo>
                <a:lnTo>
                  <a:pt x="1952" y="1105"/>
                </a:lnTo>
                <a:lnTo>
                  <a:pt x="1953" y="1105"/>
                </a:lnTo>
                <a:lnTo>
                  <a:pt x="1953" y="1105"/>
                </a:lnTo>
                <a:lnTo>
                  <a:pt x="1954" y="1105"/>
                </a:lnTo>
                <a:lnTo>
                  <a:pt x="1954" y="1105"/>
                </a:lnTo>
                <a:lnTo>
                  <a:pt x="1955" y="1105"/>
                </a:lnTo>
                <a:lnTo>
                  <a:pt x="1955" y="1105"/>
                </a:lnTo>
                <a:lnTo>
                  <a:pt x="1956" y="1105"/>
                </a:lnTo>
                <a:lnTo>
                  <a:pt x="1956" y="1105"/>
                </a:lnTo>
                <a:lnTo>
                  <a:pt x="1957" y="1105"/>
                </a:lnTo>
                <a:lnTo>
                  <a:pt x="1957" y="1105"/>
                </a:lnTo>
                <a:lnTo>
                  <a:pt x="1958" y="1105"/>
                </a:lnTo>
                <a:lnTo>
                  <a:pt x="1958" y="1105"/>
                </a:lnTo>
                <a:lnTo>
                  <a:pt x="1959" y="1105"/>
                </a:lnTo>
                <a:lnTo>
                  <a:pt x="1959" y="1105"/>
                </a:lnTo>
                <a:lnTo>
                  <a:pt x="1960" y="1105"/>
                </a:lnTo>
                <a:lnTo>
                  <a:pt x="1960" y="1105"/>
                </a:lnTo>
                <a:lnTo>
                  <a:pt x="1961" y="1105"/>
                </a:lnTo>
                <a:lnTo>
                  <a:pt x="1961" y="1105"/>
                </a:lnTo>
                <a:lnTo>
                  <a:pt x="1962" y="1105"/>
                </a:lnTo>
                <a:lnTo>
                  <a:pt x="1962" y="1105"/>
                </a:lnTo>
                <a:lnTo>
                  <a:pt x="1963" y="1105"/>
                </a:lnTo>
                <a:lnTo>
                  <a:pt x="1963" y="1105"/>
                </a:lnTo>
                <a:lnTo>
                  <a:pt x="1965" y="1105"/>
                </a:lnTo>
                <a:lnTo>
                  <a:pt x="1965" y="1105"/>
                </a:lnTo>
                <a:lnTo>
                  <a:pt x="1965" y="1105"/>
                </a:lnTo>
                <a:lnTo>
                  <a:pt x="1966" y="1105"/>
                </a:lnTo>
                <a:lnTo>
                  <a:pt x="1966" y="1104"/>
                </a:lnTo>
                <a:lnTo>
                  <a:pt x="1967" y="1105"/>
                </a:lnTo>
                <a:lnTo>
                  <a:pt x="1967" y="1105"/>
                </a:lnTo>
                <a:lnTo>
                  <a:pt x="1968" y="1105"/>
                </a:lnTo>
                <a:lnTo>
                  <a:pt x="1968" y="1105"/>
                </a:lnTo>
                <a:lnTo>
                  <a:pt x="1969" y="1105"/>
                </a:lnTo>
                <a:lnTo>
                  <a:pt x="1969" y="1105"/>
                </a:lnTo>
                <a:lnTo>
                  <a:pt x="1971" y="1105"/>
                </a:lnTo>
                <a:lnTo>
                  <a:pt x="1971" y="1105"/>
                </a:lnTo>
                <a:lnTo>
                  <a:pt x="1971" y="1105"/>
                </a:lnTo>
                <a:lnTo>
                  <a:pt x="1972" y="1105"/>
                </a:lnTo>
                <a:lnTo>
                  <a:pt x="1972" y="1105"/>
                </a:lnTo>
                <a:lnTo>
                  <a:pt x="1973" y="1105"/>
                </a:lnTo>
                <a:lnTo>
                  <a:pt x="1973" y="1105"/>
                </a:lnTo>
                <a:lnTo>
                  <a:pt x="1974" y="1105"/>
                </a:lnTo>
                <a:lnTo>
                  <a:pt x="1974" y="1105"/>
                </a:lnTo>
                <a:lnTo>
                  <a:pt x="1976" y="1105"/>
                </a:lnTo>
                <a:lnTo>
                  <a:pt x="1976" y="1105"/>
                </a:lnTo>
                <a:lnTo>
                  <a:pt x="1976" y="1105"/>
                </a:lnTo>
                <a:lnTo>
                  <a:pt x="1977" y="1105"/>
                </a:lnTo>
                <a:lnTo>
                  <a:pt x="1977" y="1105"/>
                </a:lnTo>
                <a:lnTo>
                  <a:pt x="1979" y="1105"/>
                </a:lnTo>
                <a:lnTo>
                  <a:pt x="1979" y="1105"/>
                </a:lnTo>
                <a:lnTo>
                  <a:pt x="1979" y="1105"/>
                </a:lnTo>
                <a:lnTo>
                  <a:pt x="1980" y="1105"/>
                </a:lnTo>
                <a:lnTo>
                  <a:pt x="1980" y="1105"/>
                </a:lnTo>
                <a:lnTo>
                  <a:pt x="1981" y="1105"/>
                </a:lnTo>
                <a:lnTo>
                  <a:pt x="1981" y="1105"/>
                </a:lnTo>
                <a:lnTo>
                  <a:pt x="1984" y="1105"/>
                </a:lnTo>
                <a:lnTo>
                  <a:pt x="1984" y="1105"/>
                </a:lnTo>
                <a:lnTo>
                  <a:pt x="1984" y="1105"/>
                </a:lnTo>
                <a:lnTo>
                  <a:pt x="1985" y="1105"/>
                </a:lnTo>
                <a:lnTo>
                  <a:pt x="1985" y="1105"/>
                </a:lnTo>
                <a:lnTo>
                  <a:pt x="1986" y="1105"/>
                </a:lnTo>
                <a:lnTo>
                  <a:pt x="1986" y="1105"/>
                </a:lnTo>
                <a:lnTo>
                  <a:pt x="1987" y="1105"/>
                </a:lnTo>
                <a:lnTo>
                  <a:pt x="1987" y="1105"/>
                </a:lnTo>
                <a:lnTo>
                  <a:pt x="1988" y="1105"/>
                </a:lnTo>
                <a:lnTo>
                  <a:pt x="1988" y="1105"/>
                </a:lnTo>
                <a:lnTo>
                  <a:pt x="1989" y="1105"/>
                </a:lnTo>
                <a:lnTo>
                  <a:pt x="1989" y="1105"/>
                </a:lnTo>
                <a:lnTo>
                  <a:pt x="1990" y="1105"/>
                </a:lnTo>
                <a:lnTo>
                  <a:pt x="1990" y="1105"/>
                </a:lnTo>
                <a:lnTo>
                  <a:pt x="1991" y="1105"/>
                </a:lnTo>
                <a:lnTo>
                  <a:pt x="1991" y="1105"/>
                </a:lnTo>
                <a:lnTo>
                  <a:pt x="1993" y="1105"/>
                </a:lnTo>
                <a:lnTo>
                  <a:pt x="1993" y="1105"/>
                </a:lnTo>
                <a:lnTo>
                  <a:pt x="1993" y="1105"/>
                </a:lnTo>
                <a:lnTo>
                  <a:pt x="1994" y="1105"/>
                </a:lnTo>
                <a:lnTo>
                  <a:pt x="1994" y="1105"/>
                </a:lnTo>
                <a:lnTo>
                  <a:pt x="1995" y="1105"/>
                </a:lnTo>
                <a:lnTo>
                  <a:pt x="1995" y="1105"/>
                </a:lnTo>
                <a:lnTo>
                  <a:pt x="1997" y="1105"/>
                </a:lnTo>
                <a:lnTo>
                  <a:pt x="1997" y="1105"/>
                </a:lnTo>
                <a:lnTo>
                  <a:pt x="1997" y="1105"/>
                </a:lnTo>
                <a:lnTo>
                  <a:pt x="1998" y="1105"/>
                </a:lnTo>
                <a:lnTo>
                  <a:pt x="1998" y="1105"/>
                </a:lnTo>
                <a:lnTo>
                  <a:pt x="1999" y="1105"/>
                </a:lnTo>
                <a:lnTo>
                  <a:pt x="1999" y="1105"/>
                </a:lnTo>
                <a:lnTo>
                  <a:pt x="2000" y="1105"/>
                </a:lnTo>
                <a:lnTo>
                  <a:pt x="2000" y="1105"/>
                </a:lnTo>
                <a:lnTo>
                  <a:pt x="2001" y="1105"/>
                </a:lnTo>
                <a:lnTo>
                  <a:pt x="2001" y="1105"/>
                </a:lnTo>
                <a:lnTo>
                  <a:pt x="2002" y="1105"/>
                </a:lnTo>
                <a:lnTo>
                  <a:pt x="2002" y="1105"/>
                </a:lnTo>
                <a:lnTo>
                  <a:pt x="2003" y="1105"/>
                </a:lnTo>
                <a:lnTo>
                  <a:pt x="2003" y="1105"/>
                </a:lnTo>
                <a:lnTo>
                  <a:pt x="2004" y="1105"/>
                </a:lnTo>
                <a:lnTo>
                  <a:pt x="2004" y="1105"/>
                </a:lnTo>
                <a:lnTo>
                  <a:pt x="2005" y="1105"/>
                </a:lnTo>
                <a:lnTo>
                  <a:pt x="2005" y="1105"/>
                </a:lnTo>
                <a:lnTo>
                  <a:pt x="2006" y="1105"/>
                </a:lnTo>
                <a:lnTo>
                  <a:pt x="2006" y="1105"/>
                </a:lnTo>
                <a:lnTo>
                  <a:pt x="2007" y="1105"/>
                </a:lnTo>
                <a:lnTo>
                  <a:pt x="2007" y="1105"/>
                </a:lnTo>
                <a:lnTo>
                  <a:pt x="2008" y="1105"/>
                </a:lnTo>
                <a:lnTo>
                  <a:pt x="2008" y="1105"/>
                </a:lnTo>
                <a:lnTo>
                  <a:pt x="2009" y="1105"/>
                </a:lnTo>
                <a:lnTo>
                  <a:pt x="2009" y="1105"/>
                </a:lnTo>
                <a:lnTo>
                  <a:pt x="2010" y="1105"/>
                </a:lnTo>
                <a:lnTo>
                  <a:pt x="2010" y="1105"/>
                </a:lnTo>
                <a:lnTo>
                  <a:pt x="2011" y="1105"/>
                </a:lnTo>
                <a:lnTo>
                  <a:pt x="2011" y="1105"/>
                </a:lnTo>
                <a:lnTo>
                  <a:pt x="2012" y="1105"/>
                </a:lnTo>
                <a:lnTo>
                  <a:pt x="2012" y="1105"/>
                </a:lnTo>
                <a:lnTo>
                  <a:pt x="2013" y="1105"/>
                </a:lnTo>
                <a:lnTo>
                  <a:pt x="2013" y="1105"/>
                </a:lnTo>
                <a:lnTo>
                  <a:pt x="2014" y="1105"/>
                </a:lnTo>
                <a:lnTo>
                  <a:pt x="2014" y="1105"/>
                </a:lnTo>
                <a:lnTo>
                  <a:pt x="2015" y="1105"/>
                </a:lnTo>
                <a:lnTo>
                  <a:pt x="2015" y="1105"/>
                </a:lnTo>
                <a:lnTo>
                  <a:pt x="2016" y="1105"/>
                </a:lnTo>
                <a:lnTo>
                  <a:pt x="2016" y="1105"/>
                </a:lnTo>
                <a:lnTo>
                  <a:pt x="2017" y="1105"/>
                </a:lnTo>
                <a:lnTo>
                  <a:pt x="2017" y="1105"/>
                </a:lnTo>
                <a:lnTo>
                  <a:pt x="2018" y="1105"/>
                </a:lnTo>
                <a:lnTo>
                  <a:pt x="2018" y="1105"/>
                </a:lnTo>
                <a:lnTo>
                  <a:pt x="2019" y="1105"/>
                </a:lnTo>
                <a:lnTo>
                  <a:pt x="2019" y="1105"/>
                </a:lnTo>
                <a:lnTo>
                  <a:pt x="2020" y="1105"/>
                </a:lnTo>
                <a:lnTo>
                  <a:pt x="2020" y="1105"/>
                </a:lnTo>
                <a:lnTo>
                  <a:pt x="2021" y="1105"/>
                </a:lnTo>
                <a:lnTo>
                  <a:pt x="2021" y="1105"/>
                </a:lnTo>
                <a:lnTo>
                  <a:pt x="2022" y="1105"/>
                </a:lnTo>
                <a:lnTo>
                  <a:pt x="2022" y="1105"/>
                </a:lnTo>
                <a:lnTo>
                  <a:pt x="2023" y="1105"/>
                </a:lnTo>
                <a:lnTo>
                  <a:pt x="2023" y="1105"/>
                </a:lnTo>
                <a:lnTo>
                  <a:pt x="2024" y="1105"/>
                </a:lnTo>
                <a:lnTo>
                  <a:pt x="2026" y="1105"/>
                </a:lnTo>
                <a:lnTo>
                  <a:pt x="2026" y="1105"/>
                </a:lnTo>
                <a:lnTo>
                  <a:pt x="2026" y="1105"/>
                </a:lnTo>
                <a:lnTo>
                  <a:pt x="2027" y="1105"/>
                </a:lnTo>
                <a:lnTo>
                  <a:pt x="2027" y="1105"/>
                </a:lnTo>
                <a:lnTo>
                  <a:pt x="2028" y="1105"/>
                </a:lnTo>
                <a:lnTo>
                  <a:pt x="2028" y="1105"/>
                </a:lnTo>
                <a:lnTo>
                  <a:pt x="2029" y="1105"/>
                </a:lnTo>
                <a:lnTo>
                  <a:pt x="2029" y="1105"/>
                </a:lnTo>
                <a:lnTo>
                  <a:pt x="2030" y="1105"/>
                </a:lnTo>
                <a:lnTo>
                  <a:pt x="2030" y="1105"/>
                </a:lnTo>
                <a:lnTo>
                  <a:pt x="2031" y="1105"/>
                </a:lnTo>
                <a:lnTo>
                  <a:pt x="2031" y="1105"/>
                </a:lnTo>
                <a:lnTo>
                  <a:pt x="2032" y="1105"/>
                </a:lnTo>
                <a:lnTo>
                  <a:pt x="2032" y="1105"/>
                </a:lnTo>
                <a:lnTo>
                  <a:pt x="2033" y="1105"/>
                </a:lnTo>
                <a:lnTo>
                  <a:pt x="2033" y="1105"/>
                </a:lnTo>
                <a:lnTo>
                  <a:pt x="2035" y="1105"/>
                </a:lnTo>
                <a:lnTo>
                  <a:pt x="2035" y="1105"/>
                </a:lnTo>
                <a:lnTo>
                  <a:pt x="2035" y="1105"/>
                </a:lnTo>
                <a:lnTo>
                  <a:pt x="2036" y="1105"/>
                </a:lnTo>
                <a:lnTo>
                  <a:pt x="2036" y="1105"/>
                </a:lnTo>
                <a:lnTo>
                  <a:pt x="2037" y="1105"/>
                </a:lnTo>
                <a:lnTo>
                  <a:pt x="2037" y="1105"/>
                </a:lnTo>
                <a:lnTo>
                  <a:pt x="2038" y="1105"/>
                </a:lnTo>
                <a:lnTo>
                  <a:pt x="2038" y="1105"/>
                </a:lnTo>
                <a:lnTo>
                  <a:pt x="2039" y="1105"/>
                </a:lnTo>
                <a:lnTo>
                  <a:pt x="2039" y="1105"/>
                </a:lnTo>
                <a:lnTo>
                  <a:pt x="2040" y="1105"/>
                </a:lnTo>
                <a:lnTo>
                  <a:pt x="2040" y="1105"/>
                </a:lnTo>
                <a:lnTo>
                  <a:pt x="2041" y="1105"/>
                </a:lnTo>
                <a:lnTo>
                  <a:pt x="2041" y="1105"/>
                </a:lnTo>
                <a:lnTo>
                  <a:pt x="2042" y="1105"/>
                </a:lnTo>
                <a:lnTo>
                  <a:pt x="2042" y="1105"/>
                </a:lnTo>
                <a:lnTo>
                  <a:pt x="2043" y="1105"/>
                </a:lnTo>
                <a:lnTo>
                  <a:pt x="2043" y="1105"/>
                </a:lnTo>
                <a:lnTo>
                  <a:pt x="2044" y="1105"/>
                </a:lnTo>
                <a:lnTo>
                  <a:pt x="2044" y="1105"/>
                </a:lnTo>
                <a:lnTo>
                  <a:pt x="2045" y="1105"/>
                </a:lnTo>
                <a:lnTo>
                  <a:pt x="2045" y="1105"/>
                </a:lnTo>
                <a:lnTo>
                  <a:pt x="2046" y="1105"/>
                </a:lnTo>
                <a:lnTo>
                  <a:pt x="2046" y="1105"/>
                </a:lnTo>
                <a:lnTo>
                  <a:pt x="2047" y="1105"/>
                </a:lnTo>
                <a:lnTo>
                  <a:pt x="2047" y="1105"/>
                </a:lnTo>
                <a:lnTo>
                  <a:pt x="2048" y="1105"/>
                </a:lnTo>
                <a:lnTo>
                  <a:pt x="2048" y="1105"/>
                </a:lnTo>
                <a:lnTo>
                  <a:pt x="2049" y="1105"/>
                </a:lnTo>
                <a:lnTo>
                  <a:pt x="2049" y="1105"/>
                </a:lnTo>
                <a:lnTo>
                  <a:pt x="2050" y="1105"/>
                </a:lnTo>
                <a:lnTo>
                  <a:pt x="2050" y="1105"/>
                </a:lnTo>
                <a:lnTo>
                  <a:pt x="2051" y="1105"/>
                </a:lnTo>
                <a:lnTo>
                  <a:pt x="2051" y="1105"/>
                </a:lnTo>
                <a:lnTo>
                  <a:pt x="2052" y="1105"/>
                </a:lnTo>
                <a:lnTo>
                  <a:pt x="2052" y="1105"/>
                </a:lnTo>
                <a:lnTo>
                  <a:pt x="2053" y="1105"/>
                </a:lnTo>
                <a:lnTo>
                  <a:pt x="2053" y="1105"/>
                </a:lnTo>
                <a:lnTo>
                  <a:pt x="2054" y="1105"/>
                </a:lnTo>
                <a:lnTo>
                  <a:pt x="2054" y="1105"/>
                </a:lnTo>
                <a:lnTo>
                  <a:pt x="2056" y="1105"/>
                </a:lnTo>
                <a:lnTo>
                  <a:pt x="2056" y="1105"/>
                </a:lnTo>
                <a:lnTo>
                  <a:pt x="2056" y="1105"/>
                </a:lnTo>
                <a:lnTo>
                  <a:pt x="2060" y="1105"/>
                </a:lnTo>
                <a:lnTo>
                  <a:pt x="2060" y="1105"/>
                </a:lnTo>
                <a:lnTo>
                  <a:pt x="2060" y="1105"/>
                </a:lnTo>
                <a:lnTo>
                  <a:pt x="2061" y="1105"/>
                </a:lnTo>
                <a:lnTo>
                  <a:pt x="2061" y="1105"/>
                </a:lnTo>
                <a:lnTo>
                  <a:pt x="2062" y="1105"/>
                </a:lnTo>
                <a:lnTo>
                  <a:pt x="2062" y="1105"/>
                </a:lnTo>
                <a:lnTo>
                  <a:pt x="2063" y="1105"/>
                </a:lnTo>
                <a:lnTo>
                  <a:pt x="2063" y="1105"/>
                </a:lnTo>
                <a:lnTo>
                  <a:pt x="2064" y="1105"/>
                </a:lnTo>
                <a:lnTo>
                  <a:pt x="2064" y="1105"/>
                </a:lnTo>
                <a:lnTo>
                  <a:pt x="2065" y="1105"/>
                </a:lnTo>
                <a:lnTo>
                  <a:pt x="2065" y="1105"/>
                </a:lnTo>
                <a:lnTo>
                  <a:pt x="2066" y="1105"/>
                </a:lnTo>
                <a:lnTo>
                  <a:pt x="2066" y="1105"/>
                </a:lnTo>
                <a:lnTo>
                  <a:pt x="2067" y="1105"/>
                </a:lnTo>
                <a:lnTo>
                  <a:pt x="2067" y="1105"/>
                </a:lnTo>
                <a:lnTo>
                  <a:pt x="2068" y="1105"/>
                </a:lnTo>
                <a:lnTo>
                  <a:pt x="2068" y="1105"/>
                </a:lnTo>
                <a:lnTo>
                  <a:pt x="2069" y="1105"/>
                </a:lnTo>
                <a:lnTo>
                  <a:pt x="2069" y="1105"/>
                </a:lnTo>
                <a:lnTo>
                  <a:pt x="2070" y="1105"/>
                </a:lnTo>
                <a:lnTo>
                  <a:pt x="2070" y="1105"/>
                </a:lnTo>
                <a:lnTo>
                  <a:pt x="2071" y="1105"/>
                </a:lnTo>
                <a:lnTo>
                  <a:pt x="2071" y="1105"/>
                </a:lnTo>
                <a:lnTo>
                  <a:pt x="2072" y="1105"/>
                </a:lnTo>
                <a:lnTo>
                  <a:pt x="2072" y="1105"/>
                </a:lnTo>
                <a:lnTo>
                  <a:pt x="2073" y="1105"/>
                </a:lnTo>
                <a:lnTo>
                  <a:pt x="2073" y="1105"/>
                </a:lnTo>
                <a:lnTo>
                  <a:pt x="2074" y="1105"/>
                </a:lnTo>
                <a:lnTo>
                  <a:pt x="2074" y="1105"/>
                </a:lnTo>
                <a:lnTo>
                  <a:pt x="2075" y="1105"/>
                </a:lnTo>
                <a:lnTo>
                  <a:pt x="2075" y="1105"/>
                </a:lnTo>
                <a:lnTo>
                  <a:pt x="2076" y="1105"/>
                </a:lnTo>
                <a:lnTo>
                  <a:pt x="2076" y="1105"/>
                </a:lnTo>
                <a:lnTo>
                  <a:pt x="2077" y="1105"/>
                </a:lnTo>
                <a:lnTo>
                  <a:pt x="2077" y="1105"/>
                </a:lnTo>
                <a:lnTo>
                  <a:pt x="2078" y="1105"/>
                </a:lnTo>
                <a:lnTo>
                  <a:pt x="2078" y="1105"/>
                </a:lnTo>
                <a:lnTo>
                  <a:pt x="2079" y="1105"/>
                </a:lnTo>
                <a:lnTo>
                  <a:pt x="2079" y="1105"/>
                </a:lnTo>
                <a:lnTo>
                  <a:pt x="2080" y="1105"/>
                </a:lnTo>
                <a:lnTo>
                  <a:pt x="2080" y="1105"/>
                </a:lnTo>
                <a:lnTo>
                  <a:pt x="2081" y="1105"/>
                </a:lnTo>
                <a:lnTo>
                  <a:pt x="2081" y="1105"/>
                </a:lnTo>
                <a:lnTo>
                  <a:pt x="2082" y="1105"/>
                </a:lnTo>
                <a:lnTo>
                  <a:pt x="2082" y="1105"/>
                </a:lnTo>
                <a:lnTo>
                  <a:pt x="2084" y="1105"/>
                </a:lnTo>
                <a:lnTo>
                  <a:pt x="2084" y="1105"/>
                </a:lnTo>
                <a:lnTo>
                  <a:pt x="2084" y="1105"/>
                </a:lnTo>
                <a:lnTo>
                  <a:pt x="2087" y="1105"/>
                </a:lnTo>
                <a:lnTo>
                  <a:pt x="2087" y="1105"/>
                </a:lnTo>
                <a:lnTo>
                  <a:pt x="2087" y="1105"/>
                </a:lnTo>
                <a:lnTo>
                  <a:pt x="2088" y="1105"/>
                </a:lnTo>
                <a:lnTo>
                  <a:pt x="2088" y="1105"/>
                </a:lnTo>
                <a:lnTo>
                  <a:pt x="2089" y="1105"/>
                </a:lnTo>
                <a:lnTo>
                  <a:pt x="2089" y="1105"/>
                </a:lnTo>
                <a:lnTo>
                  <a:pt x="2090" y="1105"/>
                </a:lnTo>
                <a:lnTo>
                  <a:pt x="2090" y="1105"/>
                </a:lnTo>
                <a:lnTo>
                  <a:pt x="2091" y="1105"/>
                </a:lnTo>
                <a:lnTo>
                  <a:pt x="2091" y="1105"/>
                </a:lnTo>
                <a:lnTo>
                  <a:pt x="2092" y="1105"/>
                </a:lnTo>
                <a:lnTo>
                  <a:pt x="2092" y="1105"/>
                </a:lnTo>
                <a:lnTo>
                  <a:pt x="2093" y="1105"/>
                </a:lnTo>
                <a:lnTo>
                  <a:pt x="2093" y="1105"/>
                </a:lnTo>
                <a:lnTo>
                  <a:pt x="2094" y="1105"/>
                </a:lnTo>
                <a:lnTo>
                  <a:pt x="2094" y="1105"/>
                </a:lnTo>
                <a:lnTo>
                  <a:pt x="2095" y="1105"/>
                </a:lnTo>
                <a:lnTo>
                  <a:pt x="2095" y="1105"/>
                </a:lnTo>
                <a:lnTo>
                  <a:pt x="2096" y="1105"/>
                </a:lnTo>
                <a:lnTo>
                  <a:pt x="2096" y="1105"/>
                </a:lnTo>
                <a:lnTo>
                  <a:pt x="2097" y="1105"/>
                </a:lnTo>
                <a:lnTo>
                  <a:pt x="2097" y="1105"/>
                </a:lnTo>
                <a:lnTo>
                  <a:pt x="2098" y="1105"/>
                </a:lnTo>
                <a:lnTo>
                  <a:pt x="2098" y="1105"/>
                </a:lnTo>
                <a:lnTo>
                  <a:pt x="2099" y="1105"/>
                </a:lnTo>
                <a:lnTo>
                  <a:pt x="2099" y="1105"/>
                </a:lnTo>
                <a:lnTo>
                  <a:pt x="2100" y="1105"/>
                </a:lnTo>
                <a:lnTo>
                  <a:pt x="2100" y="1105"/>
                </a:lnTo>
                <a:lnTo>
                  <a:pt x="2101" y="1105"/>
                </a:lnTo>
                <a:lnTo>
                  <a:pt x="2101" y="1105"/>
                </a:lnTo>
                <a:lnTo>
                  <a:pt x="2102" y="1105"/>
                </a:lnTo>
                <a:lnTo>
                  <a:pt x="2102" y="1105"/>
                </a:lnTo>
                <a:lnTo>
                  <a:pt x="2104" y="1105"/>
                </a:lnTo>
                <a:lnTo>
                  <a:pt x="2104" y="1105"/>
                </a:lnTo>
                <a:lnTo>
                  <a:pt x="2104" y="1105"/>
                </a:lnTo>
                <a:lnTo>
                  <a:pt x="2105" y="1105"/>
                </a:lnTo>
                <a:lnTo>
                  <a:pt x="2105" y="1105"/>
                </a:lnTo>
                <a:lnTo>
                  <a:pt x="2107" y="1105"/>
                </a:lnTo>
                <a:lnTo>
                  <a:pt x="2107" y="1105"/>
                </a:lnTo>
                <a:lnTo>
                  <a:pt x="2107" y="1105"/>
                </a:lnTo>
                <a:lnTo>
                  <a:pt x="2108" y="1105"/>
                </a:lnTo>
                <a:lnTo>
                  <a:pt x="2108" y="1105"/>
                </a:lnTo>
                <a:lnTo>
                  <a:pt x="2109" y="1105"/>
                </a:lnTo>
                <a:lnTo>
                  <a:pt x="2109" y="1105"/>
                </a:lnTo>
                <a:lnTo>
                  <a:pt x="2110" y="1105"/>
                </a:lnTo>
                <a:lnTo>
                  <a:pt x="2110" y="1105"/>
                </a:lnTo>
                <a:lnTo>
                  <a:pt x="2111" y="1105"/>
                </a:lnTo>
                <a:lnTo>
                  <a:pt x="2111" y="1105"/>
                </a:lnTo>
                <a:lnTo>
                  <a:pt x="2112" y="1105"/>
                </a:lnTo>
                <a:lnTo>
                  <a:pt x="2112" y="1105"/>
                </a:lnTo>
                <a:lnTo>
                  <a:pt x="2113" y="1105"/>
                </a:lnTo>
                <a:lnTo>
                  <a:pt x="2113" y="1105"/>
                </a:lnTo>
                <a:lnTo>
                  <a:pt x="2116" y="1105"/>
                </a:lnTo>
                <a:lnTo>
                  <a:pt x="2116" y="1105"/>
                </a:lnTo>
                <a:lnTo>
                  <a:pt x="2116" y="1105"/>
                </a:lnTo>
                <a:lnTo>
                  <a:pt x="2117" y="1105"/>
                </a:lnTo>
                <a:lnTo>
                  <a:pt x="2117" y="1105"/>
                </a:lnTo>
                <a:lnTo>
                  <a:pt x="2118" y="1105"/>
                </a:lnTo>
                <a:lnTo>
                  <a:pt x="2118" y="1105"/>
                </a:lnTo>
                <a:lnTo>
                  <a:pt x="2119" y="1105"/>
                </a:lnTo>
                <a:lnTo>
                  <a:pt x="2119" y="1105"/>
                </a:lnTo>
                <a:lnTo>
                  <a:pt x="2121" y="1105"/>
                </a:lnTo>
                <a:lnTo>
                  <a:pt x="2121" y="1105"/>
                </a:lnTo>
                <a:lnTo>
                  <a:pt x="2121" y="1105"/>
                </a:lnTo>
                <a:lnTo>
                  <a:pt x="2122" y="1105"/>
                </a:lnTo>
                <a:lnTo>
                  <a:pt x="2122" y="1105"/>
                </a:lnTo>
                <a:lnTo>
                  <a:pt x="2123" y="1105"/>
                </a:lnTo>
                <a:lnTo>
                  <a:pt x="2123" y="1105"/>
                </a:lnTo>
                <a:lnTo>
                  <a:pt x="2124" y="1105"/>
                </a:lnTo>
                <a:lnTo>
                  <a:pt x="2124" y="1105"/>
                </a:lnTo>
                <a:lnTo>
                  <a:pt x="2125" y="1105"/>
                </a:lnTo>
                <a:lnTo>
                  <a:pt x="2125" y="1105"/>
                </a:lnTo>
                <a:lnTo>
                  <a:pt x="2126" y="1105"/>
                </a:lnTo>
                <a:lnTo>
                  <a:pt x="2126" y="1105"/>
                </a:lnTo>
                <a:lnTo>
                  <a:pt x="2127" y="1105"/>
                </a:lnTo>
                <a:lnTo>
                  <a:pt x="2127" y="1105"/>
                </a:lnTo>
                <a:lnTo>
                  <a:pt x="2128" y="1105"/>
                </a:lnTo>
                <a:lnTo>
                  <a:pt x="2128" y="1105"/>
                </a:lnTo>
                <a:lnTo>
                  <a:pt x="2129" y="1105"/>
                </a:lnTo>
                <a:lnTo>
                  <a:pt x="2129" y="1105"/>
                </a:lnTo>
                <a:lnTo>
                  <a:pt x="2130" y="1105"/>
                </a:lnTo>
                <a:lnTo>
                  <a:pt x="2130" y="1105"/>
                </a:lnTo>
                <a:lnTo>
                  <a:pt x="2132" y="1105"/>
                </a:lnTo>
                <a:lnTo>
                  <a:pt x="2132" y="1105"/>
                </a:lnTo>
                <a:lnTo>
                  <a:pt x="2132" y="1105"/>
                </a:lnTo>
                <a:lnTo>
                  <a:pt x="2135" y="1105"/>
                </a:lnTo>
                <a:lnTo>
                  <a:pt x="2135" y="1105"/>
                </a:lnTo>
                <a:lnTo>
                  <a:pt x="2135" y="1105"/>
                </a:lnTo>
                <a:lnTo>
                  <a:pt x="2136" y="1105"/>
                </a:lnTo>
                <a:lnTo>
                  <a:pt x="2136" y="1105"/>
                </a:lnTo>
                <a:lnTo>
                  <a:pt x="2137" y="1105"/>
                </a:lnTo>
                <a:lnTo>
                  <a:pt x="2137" y="1105"/>
                </a:lnTo>
                <a:lnTo>
                  <a:pt x="2138" y="1105"/>
                </a:lnTo>
                <a:lnTo>
                  <a:pt x="2138" y="1105"/>
                </a:lnTo>
                <a:lnTo>
                  <a:pt x="2139" y="1105"/>
                </a:lnTo>
                <a:lnTo>
                  <a:pt x="2139" y="1105"/>
                </a:lnTo>
                <a:lnTo>
                  <a:pt x="2140" y="1105"/>
                </a:lnTo>
                <a:lnTo>
                  <a:pt x="2140" y="1105"/>
                </a:lnTo>
                <a:lnTo>
                  <a:pt x="2141" y="1105"/>
                </a:lnTo>
                <a:lnTo>
                  <a:pt x="2141" y="1105"/>
                </a:lnTo>
                <a:lnTo>
                  <a:pt x="2142" y="1105"/>
                </a:lnTo>
                <a:lnTo>
                  <a:pt x="2142" y="1105"/>
                </a:lnTo>
                <a:lnTo>
                  <a:pt x="2143" y="1105"/>
                </a:lnTo>
                <a:lnTo>
                  <a:pt x="2143" y="1105"/>
                </a:lnTo>
                <a:lnTo>
                  <a:pt x="2144" y="1105"/>
                </a:lnTo>
                <a:lnTo>
                  <a:pt x="2144" y="1105"/>
                </a:lnTo>
                <a:lnTo>
                  <a:pt x="2145" y="1105"/>
                </a:lnTo>
                <a:lnTo>
                  <a:pt x="2145" y="1105"/>
                </a:lnTo>
                <a:lnTo>
                  <a:pt x="2146" y="1105"/>
                </a:lnTo>
                <a:lnTo>
                  <a:pt x="2146" y="1105"/>
                </a:lnTo>
                <a:lnTo>
                  <a:pt x="2147" y="1105"/>
                </a:lnTo>
                <a:lnTo>
                  <a:pt x="2147" y="1105"/>
                </a:lnTo>
                <a:lnTo>
                  <a:pt x="2148" y="1105"/>
                </a:lnTo>
                <a:lnTo>
                  <a:pt x="2149" y="1105"/>
                </a:lnTo>
                <a:lnTo>
                  <a:pt x="2149" y="1105"/>
                </a:lnTo>
                <a:lnTo>
                  <a:pt x="2150" y="1105"/>
                </a:lnTo>
                <a:lnTo>
                  <a:pt x="2150" y="1105"/>
                </a:lnTo>
                <a:lnTo>
                  <a:pt x="2151" y="1105"/>
                </a:lnTo>
                <a:lnTo>
                  <a:pt x="2151" y="1105"/>
                </a:lnTo>
                <a:lnTo>
                  <a:pt x="2152" y="1105"/>
                </a:lnTo>
                <a:lnTo>
                  <a:pt x="2152" y="1105"/>
                </a:lnTo>
                <a:lnTo>
                  <a:pt x="2153" y="1105"/>
                </a:lnTo>
                <a:lnTo>
                  <a:pt x="2153" y="1105"/>
                </a:lnTo>
                <a:lnTo>
                  <a:pt x="2154" y="1105"/>
                </a:lnTo>
                <a:lnTo>
                  <a:pt x="2154" y="1105"/>
                </a:lnTo>
                <a:lnTo>
                  <a:pt x="2155" y="1105"/>
                </a:lnTo>
                <a:lnTo>
                  <a:pt x="2155" y="1105"/>
                </a:lnTo>
                <a:lnTo>
                  <a:pt x="2156" y="1105"/>
                </a:lnTo>
                <a:lnTo>
                  <a:pt x="2156" y="1105"/>
                </a:lnTo>
                <a:lnTo>
                  <a:pt x="2157" y="1105"/>
                </a:lnTo>
                <a:lnTo>
                  <a:pt x="2157" y="1105"/>
                </a:lnTo>
                <a:lnTo>
                  <a:pt x="2158" y="1105"/>
                </a:lnTo>
                <a:lnTo>
                  <a:pt x="2158" y="1105"/>
                </a:lnTo>
                <a:lnTo>
                  <a:pt x="2159" y="1105"/>
                </a:lnTo>
                <a:lnTo>
                  <a:pt x="2159" y="1105"/>
                </a:lnTo>
                <a:lnTo>
                  <a:pt x="2160" y="1105"/>
                </a:lnTo>
                <a:lnTo>
                  <a:pt x="2160" y="1105"/>
                </a:lnTo>
                <a:lnTo>
                  <a:pt x="2161" y="1105"/>
                </a:lnTo>
                <a:lnTo>
                  <a:pt x="2161" y="1105"/>
                </a:lnTo>
                <a:lnTo>
                  <a:pt x="2162" y="1105"/>
                </a:lnTo>
                <a:lnTo>
                  <a:pt x="2162" y="1105"/>
                </a:lnTo>
                <a:lnTo>
                  <a:pt x="2163" y="1105"/>
                </a:lnTo>
                <a:lnTo>
                  <a:pt x="2163" y="1105"/>
                </a:lnTo>
                <a:lnTo>
                  <a:pt x="2164" y="1105"/>
                </a:lnTo>
                <a:lnTo>
                  <a:pt x="2164" y="1105"/>
                </a:lnTo>
                <a:lnTo>
                  <a:pt x="2166" y="1105"/>
                </a:lnTo>
                <a:lnTo>
                  <a:pt x="2166" y="1105"/>
                </a:lnTo>
                <a:lnTo>
                  <a:pt x="2166" y="1105"/>
                </a:lnTo>
                <a:lnTo>
                  <a:pt x="2167" y="1105"/>
                </a:lnTo>
                <a:lnTo>
                  <a:pt x="2167" y="1105"/>
                </a:lnTo>
                <a:lnTo>
                  <a:pt x="2168" y="1105"/>
                </a:lnTo>
                <a:lnTo>
                  <a:pt x="2168" y="1105"/>
                </a:lnTo>
                <a:lnTo>
                  <a:pt x="2169" y="1105"/>
                </a:lnTo>
                <a:lnTo>
                  <a:pt x="2169" y="1105"/>
                </a:lnTo>
                <a:lnTo>
                  <a:pt x="2170" y="1105"/>
                </a:lnTo>
                <a:lnTo>
                  <a:pt x="2170" y="1105"/>
                </a:lnTo>
                <a:lnTo>
                  <a:pt x="2171" y="1105"/>
                </a:lnTo>
                <a:lnTo>
                  <a:pt x="2171" y="1105"/>
                </a:lnTo>
                <a:lnTo>
                  <a:pt x="2172" y="1105"/>
                </a:lnTo>
                <a:lnTo>
                  <a:pt x="2172" y="1105"/>
                </a:lnTo>
                <a:lnTo>
                  <a:pt x="2173" y="1105"/>
                </a:lnTo>
                <a:lnTo>
                  <a:pt x="2173" y="1105"/>
                </a:lnTo>
                <a:lnTo>
                  <a:pt x="2174" y="1105"/>
                </a:lnTo>
                <a:lnTo>
                  <a:pt x="2174" y="1105"/>
                </a:lnTo>
                <a:lnTo>
                  <a:pt x="2175" y="1105"/>
                </a:lnTo>
                <a:lnTo>
                  <a:pt x="2175" y="1105"/>
                </a:lnTo>
                <a:lnTo>
                  <a:pt x="2176" y="1105"/>
                </a:lnTo>
                <a:lnTo>
                  <a:pt x="2176" y="1105"/>
                </a:lnTo>
                <a:lnTo>
                  <a:pt x="2177" y="1105"/>
                </a:lnTo>
                <a:lnTo>
                  <a:pt x="2177" y="1105"/>
                </a:lnTo>
                <a:lnTo>
                  <a:pt x="2178" y="1105"/>
                </a:lnTo>
                <a:lnTo>
                  <a:pt x="2178" y="1105"/>
                </a:lnTo>
                <a:lnTo>
                  <a:pt x="2179" y="1105"/>
                </a:lnTo>
                <a:lnTo>
                  <a:pt x="2179" y="1105"/>
                </a:lnTo>
                <a:lnTo>
                  <a:pt x="2180" y="1105"/>
                </a:lnTo>
                <a:lnTo>
                  <a:pt x="2180" y="1105"/>
                </a:lnTo>
                <a:lnTo>
                  <a:pt x="2181" y="1105"/>
                </a:lnTo>
                <a:lnTo>
                  <a:pt x="2181" y="1105"/>
                </a:lnTo>
                <a:lnTo>
                  <a:pt x="2182" y="1105"/>
                </a:lnTo>
                <a:lnTo>
                  <a:pt x="2182" y="1105"/>
                </a:lnTo>
                <a:lnTo>
                  <a:pt x="2183" y="1105"/>
                </a:lnTo>
                <a:lnTo>
                  <a:pt x="2183" y="1105"/>
                </a:lnTo>
                <a:lnTo>
                  <a:pt x="2184" y="1105"/>
                </a:lnTo>
                <a:lnTo>
                  <a:pt x="2184" y="1105"/>
                </a:lnTo>
                <a:lnTo>
                  <a:pt x="2185" y="1105"/>
                </a:lnTo>
                <a:lnTo>
                  <a:pt x="2185" y="1105"/>
                </a:lnTo>
                <a:lnTo>
                  <a:pt x="2186" y="1105"/>
                </a:lnTo>
                <a:lnTo>
                  <a:pt x="2186" y="1105"/>
                </a:lnTo>
                <a:lnTo>
                  <a:pt x="2187" y="1105"/>
                </a:lnTo>
                <a:lnTo>
                  <a:pt x="2187" y="1105"/>
                </a:lnTo>
                <a:lnTo>
                  <a:pt x="2188" y="1105"/>
                </a:lnTo>
                <a:lnTo>
                  <a:pt x="2188" y="1105"/>
                </a:lnTo>
                <a:lnTo>
                  <a:pt x="2189" y="1105"/>
                </a:lnTo>
                <a:lnTo>
                  <a:pt x="2189" y="1105"/>
                </a:lnTo>
                <a:lnTo>
                  <a:pt x="2190" y="1105"/>
                </a:lnTo>
                <a:lnTo>
                  <a:pt x="2190" y="1105"/>
                </a:lnTo>
                <a:lnTo>
                  <a:pt x="2192" y="1105"/>
                </a:lnTo>
                <a:lnTo>
                  <a:pt x="2192" y="1105"/>
                </a:lnTo>
                <a:lnTo>
                  <a:pt x="2192" y="1105"/>
                </a:lnTo>
                <a:lnTo>
                  <a:pt x="2193" y="1105"/>
                </a:lnTo>
                <a:lnTo>
                  <a:pt x="2193" y="1105"/>
                </a:lnTo>
                <a:lnTo>
                  <a:pt x="2194" y="1105"/>
                </a:lnTo>
                <a:lnTo>
                  <a:pt x="2194" y="1105"/>
                </a:lnTo>
                <a:lnTo>
                  <a:pt x="2195" y="1105"/>
                </a:lnTo>
                <a:lnTo>
                  <a:pt x="2195" y="1105"/>
                </a:lnTo>
                <a:lnTo>
                  <a:pt x="2196" y="1105"/>
                </a:lnTo>
                <a:lnTo>
                  <a:pt x="2196" y="1105"/>
                </a:lnTo>
                <a:lnTo>
                  <a:pt x="2198" y="1105"/>
                </a:lnTo>
                <a:lnTo>
                  <a:pt x="2198" y="1105"/>
                </a:lnTo>
                <a:lnTo>
                  <a:pt x="2198" y="1105"/>
                </a:lnTo>
                <a:lnTo>
                  <a:pt x="2199" y="1105"/>
                </a:lnTo>
                <a:lnTo>
                  <a:pt x="2199" y="1105"/>
                </a:lnTo>
                <a:lnTo>
                  <a:pt x="2200" y="1105"/>
                </a:lnTo>
                <a:lnTo>
                  <a:pt x="2200" y="1105"/>
                </a:lnTo>
                <a:lnTo>
                  <a:pt x="2201" y="1105"/>
                </a:lnTo>
                <a:lnTo>
                  <a:pt x="2201" y="1105"/>
                </a:lnTo>
                <a:lnTo>
                  <a:pt x="2202" y="1105"/>
                </a:lnTo>
                <a:lnTo>
                  <a:pt x="2202" y="1105"/>
                </a:lnTo>
                <a:lnTo>
                  <a:pt x="2203" y="1105"/>
                </a:lnTo>
                <a:lnTo>
                  <a:pt x="2203" y="1105"/>
                </a:lnTo>
                <a:lnTo>
                  <a:pt x="2204" y="1105"/>
                </a:lnTo>
                <a:lnTo>
                  <a:pt x="2204" y="1105"/>
                </a:lnTo>
                <a:lnTo>
                  <a:pt x="2206" y="1105"/>
                </a:lnTo>
                <a:lnTo>
                  <a:pt x="2206" y="1105"/>
                </a:lnTo>
                <a:lnTo>
                  <a:pt x="2206" y="1105"/>
                </a:lnTo>
                <a:lnTo>
                  <a:pt x="2207" y="1105"/>
                </a:lnTo>
                <a:lnTo>
                  <a:pt x="2207" y="1105"/>
                </a:lnTo>
                <a:lnTo>
                  <a:pt x="2208" y="1105"/>
                </a:lnTo>
                <a:lnTo>
                  <a:pt x="2208" y="1105"/>
                </a:lnTo>
                <a:lnTo>
                  <a:pt x="2209" y="1105"/>
                </a:lnTo>
                <a:lnTo>
                  <a:pt x="2209" y="1105"/>
                </a:lnTo>
                <a:lnTo>
                  <a:pt x="2210" y="1105"/>
                </a:lnTo>
                <a:lnTo>
                  <a:pt x="2210" y="1105"/>
                </a:lnTo>
                <a:lnTo>
                  <a:pt x="2211" y="1105"/>
                </a:lnTo>
                <a:lnTo>
                  <a:pt x="2211" y="1105"/>
                </a:lnTo>
                <a:lnTo>
                  <a:pt x="2212" y="1105"/>
                </a:lnTo>
                <a:lnTo>
                  <a:pt x="2212" y="1105"/>
                </a:lnTo>
                <a:lnTo>
                  <a:pt x="2213" y="1105"/>
                </a:lnTo>
                <a:lnTo>
                  <a:pt x="2213" y="1105"/>
                </a:lnTo>
                <a:lnTo>
                  <a:pt x="2214" y="1105"/>
                </a:lnTo>
                <a:lnTo>
                  <a:pt x="2214" y="1105"/>
                </a:lnTo>
                <a:lnTo>
                  <a:pt x="2215" y="1105"/>
                </a:lnTo>
                <a:lnTo>
                  <a:pt x="2215" y="1105"/>
                </a:lnTo>
                <a:lnTo>
                  <a:pt x="2216" y="1105"/>
                </a:lnTo>
                <a:lnTo>
                  <a:pt x="2216" y="1105"/>
                </a:lnTo>
                <a:lnTo>
                  <a:pt x="2217" y="1105"/>
                </a:lnTo>
                <a:lnTo>
                  <a:pt x="2217" y="1105"/>
                </a:lnTo>
                <a:lnTo>
                  <a:pt x="2219" y="1105"/>
                </a:lnTo>
                <a:lnTo>
                  <a:pt x="2219" y="1105"/>
                </a:lnTo>
                <a:lnTo>
                  <a:pt x="2219" y="1105"/>
                </a:lnTo>
                <a:lnTo>
                  <a:pt x="2220" y="1105"/>
                </a:lnTo>
                <a:lnTo>
                  <a:pt x="2220" y="1105"/>
                </a:lnTo>
                <a:lnTo>
                  <a:pt x="2221" y="1105"/>
                </a:lnTo>
                <a:lnTo>
                  <a:pt x="2221" y="1105"/>
                </a:lnTo>
                <a:lnTo>
                  <a:pt x="2223" y="1105"/>
                </a:lnTo>
                <a:lnTo>
                  <a:pt x="2223" y="1105"/>
                </a:lnTo>
                <a:lnTo>
                  <a:pt x="2223" y="1105"/>
                </a:lnTo>
                <a:lnTo>
                  <a:pt x="2224" y="1105"/>
                </a:lnTo>
                <a:lnTo>
                  <a:pt x="2224" y="1105"/>
                </a:lnTo>
                <a:lnTo>
                  <a:pt x="2225" y="1105"/>
                </a:lnTo>
                <a:lnTo>
                  <a:pt x="2225" y="1105"/>
                </a:lnTo>
                <a:lnTo>
                  <a:pt x="2226" y="1105"/>
                </a:lnTo>
                <a:lnTo>
                  <a:pt x="2226" y="1105"/>
                </a:lnTo>
                <a:lnTo>
                  <a:pt x="2227" y="1105"/>
                </a:lnTo>
                <a:lnTo>
                  <a:pt x="2227" y="1105"/>
                </a:lnTo>
                <a:lnTo>
                  <a:pt x="2228" y="1105"/>
                </a:lnTo>
                <a:lnTo>
                  <a:pt x="2228" y="1105"/>
                </a:lnTo>
                <a:lnTo>
                  <a:pt x="2229" y="1105"/>
                </a:lnTo>
                <a:lnTo>
                  <a:pt x="2229" y="1105"/>
                </a:lnTo>
                <a:lnTo>
                  <a:pt x="2230" y="1105"/>
                </a:lnTo>
                <a:lnTo>
                  <a:pt x="2230" y="1105"/>
                </a:lnTo>
                <a:lnTo>
                  <a:pt x="2231" y="1105"/>
                </a:lnTo>
                <a:lnTo>
                  <a:pt x="2231" y="1105"/>
                </a:lnTo>
                <a:lnTo>
                  <a:pt x="2232" y="1105"/>
                </a:lnTo>
                <a:lnTo>
                  <a:pt x="2232" y="1105"/>
                </a:lnTo>
                <a:lnTo>
                  <a:pt x="2233" y="1105"/>
                </a:lnTo>
                <a:lnTo>
                  <a:pt x="2233" y="1105"/>
                </a:lnTo>
                <a:lnTo>
                  <a:pt x="2234" y="1105"/>
                </a:lnTo>
                <a:lnTo>
                  <a:pt x="2234" y="1105"/>
                </a:lnTo>
                <a:lnTo>
                  <a:pt x="2235" y="1105"/>
                </a:lnTo>
                <a:lnTo>
                  <a:pt x="2235" y="1105"/>
                </a:lnTo>
                <a:lnTo>
                  <a:pt x="2236" y="1105"/>
                </a:lnTo>
                <a:lnTo>
                  <a:pt x="2236" y="1105"/>
                </a:lnTo>
                <a:lnTo>
                  <a:pt x="2237" y="1105"/>
                </a:lnTo>
                <a:lnTo>
                  <a:pt x="2237" y="1105"/>
                </a:lnTo>
                <a:lnTo>
                  <a:pt x="2238" y="1105"/>
                </a:lnTo>
                <a:lnTo>
                  <a:pt x="2238" y="1105"/>
                </a:lnTo>
                <a:lnTo>
                  <a:pt x="2239" y="1105"/>
                </a:lnTo>
                <a:lnTo>
                  <a:pt x="2239" y="1105"/>
                </a:lnTo>
                <a:lnTo>
                  <a:pt x="2240" y="1105"/>
                </a:lnTo>
                <a:lnTo>
                  <a:pt x="2240" y="1105"/>
                </a:lnTo>
                <a:lnTo>
                  <a:pt x="2241" y="1105"/>
                </a:lnTo>
                <a:lnTo>
                  <a:pt x="2241" y="1105"/>
                </a:lnTo>
                <a:lnTo>
                  <a:pt x="2242" y="1105"/>
                </a:lnTo>
                <a:lnTo>
                  <a:pt x="2242" y="1105"/>
                </a:lnTo>
                <a:lnTo>
                  <a:pt x="2243" y="1105"/>
                </a:lnTo>
                <a:lnTo>
                  <a:pt x="2243" y="1105"/>
                </a:lnTo>
                <a:lnTo>
                  <a:pt x="2244" y="1105"/>
                </a:lnTo>
                <a:lnTo>
                  <a:pt x="2244" y="1105"/>
                </a:lnTo>
                <a:lnTo>
                  <a:pt x="2245" y="1105"/>
                </a:lnTo>
                <a:lnTo>
                  <a:pt x="2245" y="1105"/>
                </a:lnTo>
                <a:lnTo>
                  <a:pt x="2246" y="1105"/>
                </a:lnTo>
                <a:lnTo>
                  <a:pt x="2246" y="1105"/>
                </a:lnTo>
                <a:lnTo>
                  <a:pt x="2247" y="1105"/>
                </a:lnTo>
                <a:lnTo>
                  <a:pt x="2247" y="1105"/>
                </a:lnTo>
                <a:lnTo>
                  <a:pt x="2248" y="1105"/>
                </a:lnTo>
                <a:lnTo>
                  <a:pt x="2248" y="1105"/>
                </a:lnTo>
                <a:lnTo>
                  <a:pt x="2264" y="1105"/>
                </a:lnTo>
                <a:lnTo>
                  <a:pt x="2264" y="1105"/>
                </a:lnTo>
                <a:lnTo>
                  <a:pt x="2264" y="1105"/>
                </a:lnTo>
                <a:lnTo>
                  <a:pt x="2265" y="1105"/>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02" name="Rectangle 279">
            <a:extLst>
              <a:ext uri="{FF2B5EF4-FFF2-40B4-BE49-F238E27FC236}">
                <a16:creationId xmlns:a16="http://schemas.microsoft.com/office/drawing/2014/main" id="{25D1D329-6FED-5484-D180-98C09B8A7A2A}"/>
              </a:ext>
            </a:extLst>
          </p:cNvPr>
          <p:cNvSpPr>
            <a:spLocks noChangeArrowheads="1"/>
          </p:cNvSpPr>
          <p:nvPr/>
        </p:nvSpPr>
        <p:spPr bwMode="auto">
          <a:xfrm>
            <a:off x="4926781" y="3122156"/>
            <a:ext cx="379236" cy="14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chemeClr val="accent1"/>
                </a:solidFill>
                <a:effectLst/>
                <a:latin typeface="Arial" panose="020B0604020202020204" pitchFamily="34" charset="0"/>
              </a:rPr>
              <a:t>466.99</a:t>
            </a:r>
          </a:p>
        </p:txBody>
      </p:sp>
      <p:sp>
        <p:nvSpPr>
          <p:cNvPr id="603" name="Rectangle 280">
            <a:extLst>
              <a:ext uri="{FF2B5EF4-FFF2-40B4-BE49-F238E27FC236}">
                <a16:creationId xmlns:a16="http://schemas.microsoft.com/office/drawing/2014/main" id="{D4B9853F-AEE4-94ED-B238-7886DE83EFCC}"/>
              </a:ext>
            </a:extLst>
          </p:cNvPr>
          <p:cNvSpPr>
            <a:spLocks noChangeArrowheads="1"/>
          </p:cNvSpPr>
          <p:nvPr/>
        </p:nvSpPr>
        <p:spPr bwMode="auto">
          <a:xfrm>
            <a:off x="5930801" y="3924698"/>
            <a:ext cx="379236" cy="14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chemeClr val="accent1"/>
                </a:solidFill>
                <a:effectLst/>
                <a:latin typeface="Arial" panose="020B0604020202020204" pitchFamily="34" charset="0"/>
              </a:rPr>
              <a:t>536.98</a:t>
            </a:r>
          </a:p>
        </p:txBody>
      </p:sp>
      <p:sp>
        <p:nvSpPr>
          <p:cNvPr id="604" name="Rectangle 281">
            <a:extLst>
              <a:ext uri="{FF2B5EF4-FFF2-40B4-BE49-F238E27FC236}">
                <a16:creationId xmlns:a16="http://schemas.microsoft.com/office/drawing/2014/main" id="{C25FE439-3344-A46D-E905-9F23A66B63C5}"/>
              </a:ext>
            </a:extLst>
          </p:cNvPr>
          <p:cNvSpPr>
            <a:spLocks noChangeArrowheads="1"/>
          </p:cNvSpPr>
          <p:nvPr/>
        </p:nvSpPr>
        <p:spPr bwMode="auto">
          <a:xfrm>
            <a:off x="6979839" y="4394838"/>
            <a:ext cx="379236" cy="14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chemeClr val="accent1"/>
                </a:solidFill>
                <a:effectLst/>
                <a:latin typeface="Arial" panose="020B0604020202020204" pitchFamily="34" charset="0"/>
              </a:rPr>
              <a:t>615.03</a:t>
            </a:r>
          </a:p>
        </p:txBody>
      </p:sp>
      <p:sp>
        <p:nvSpPr>
          <p:cNvPr id="605" name="Rectangle 282">
            <a:extLst>
              <a:ext uri="{FF2B5EF4-FFF2-40B4-BE49-F238E27FC236}">
                <a16:creationId xmlns:a16="http://schemas.microsoft.com/office/drawing/2014/main" id="{C23851DE-72BB-D303-481C-2EBD33E378ED}"/>
              </a:ext>
            </a:extLst>
          </p:cNvPr>
          <p:cNvSpPr>
            <a:spLocks noChangeArrowheads="1"/>
          </p:cNvSpPr>
          <p:nvPr/>
        </p:nvSpPr>
        <p:spPr bwMode="auto">
          <a:xfrm>
            <a:off x="3900934" y="4987783"/>
            <a:ext cx="379236" cy="14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a:ln>
                  <a:noFill/>
                </a:ln>
                <a:solidFill>
                  <a:schemeClr val="accent1"/>
                </a:solidFill>
                <a:effectLst/>
                <a:latin typeface="Arial" panose="020B0604020202020204" pitchFamily="34" charset="0"/>
              </a:rPr>
              <a:t>392.97</a:t>
            </a:r>
          </a:p>
        </p:txBody>
      </p:sp>
      <p:sp>
        <p:nvSpPr>
          <p:cNvPr id="606" name="Rectangle 283">
            <a:extLst>
              <a:ext uri="{FF2B5EF4-FFF2-40B4-BE49-F238E27FC236}">
                <a16:creationId xmlns:a16="http://schemas.microsoft.com/office/drawing/2014/main" id="{D7BD736A-5D1E-F828-7E9B-0DA438C15653}"/>
              </a:ext>
            </a:extLst>
          </p:cNvPr>
          <p:cNvSpPr>
            <a:spLocks noChangeArrowheads="1"/>
          </p:cNvSpPr>
          <p:nvPr/>
        </p:nvSpPr>
        <p:spPr bwMode="auto">
          <a:xfrm>
            <a:off x="3138136" y="5212193"/>
            <a:ext cx="379236" cy="14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chemeClr val="accent1"/>
                </a:solidFill>
                <a:effectLst/>
                <a:latin typeface="Arial" panose="020B0604020202020204" pitchFamily="34" charset="0"/>
              </a:rPr>
              <a:t>330.96</a:t>
            </a:r>
          </a:p>
        </p:txBody>
      </p:sp>
      <p:sp>
        <p:nvSpPr>
          <p:cNvPr id="607" name="Rectangle 284">
            <a:extLst>
              <a:ext uri="{FF2B5EF4-FFF2-40B4-BE49-F238E27FC236}">
                <a16:creationId xmlns:a16="http://schemas.microsoft.com/office/drawing/2014/main" id="{434201F7-5CB2-89EA-3F05-409D94287CF7}"/>
              </a:ext>
            </a:extLst>
          </p:cNvPr>
          <p:cNvSpPr>
            <a:spLocks noChangeArrowheads="1"/>
          </p:cNvSpPr>
          <p:nvPr/>
        </p:nvSpPr>
        <p:spPr bwMode="auto">
          <a:xfrm>
            <a:off x="6747932" y="5224858"/>
            <a:ext cx="379236" cy="14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chemeClr val="accent1"/>
                </a:solidFill>
                <a:effectLst/>
                <a:latin typeface="Arial" panose="020B0604020202020204" pitchFamily="34" charset="0"/>
              </a:rPr>
              <a:t>599.00</a:t>
            </a:r>
          </a:p>
        </p:txBody>
      </p:sp>
      <p:sp>
        <p:nvSpPr>
          <p:cNvPr id="608" name="Rectangle 285">
            <a:extLst>
              <a:ext uri="{FF2B5EF4-FFF2-40B4-BE49-F238E27FC236}">
                <a16:creationId xmlns:a16="http://schemas.microsoft.com/office/drawing/2014/main" id="{252FB0AE-5DF2-373F-5CF5-653492EB9D4F}"/>
              </a:ext>
            </a:extLst>
          </p:cNvPr>
          <p:cNvSpPr>
            <a:spLocks noChangeArrowheads="1"/>
          </p:cNvSpPr>
          <p:nvPr/>
        </p:nvSpPr>
        <p:spPr bwMode="auto">
          <a:xfrm>
            <a:off x="4120564" y="5249197"/>
            <a:ext cx="379236" cy="14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Arial" panose="020B0604020202020204" pitchFamily="34" charset="0"/>
              </a:rPr>
              <a:t>404.97</a:t>
            </a:r>
            <a:endParaRPr kumimoji="0" lang="ja-JP" altLang="ja-JP" sz="1000" b="0" i="0" u="none" strike="noStrike" cap="none" normalizeH="0" baseline="0" dirty="0">
              <a:ln>
                <a:noFill/>
              </a:ln>
              <a:solidFill>
                <a:schemeClr val="tx1"/>
              </a:solidFill>
              <a:effectLst/>
              <a:latin typeface="Arial" panose="020B0604020202020204" pitchFamily="34" charset="0"/>
            </a:endParaRPr>
          </a:p>
        </p:txBody>
      </p:sp>
      <p:sp>
        <p:nvSpPr>
          <p:cNvPr id="609" name="Rectangle 286">
            <a:extLst>
              <a:ext uri="{FF2B5EF4-FFF2-40B4-BE49-F238E27FC236}">
                <a16:creationId xmlns:a16="http://schemas.microsoft.com/office/drawing/2014/main" id="{A7A90D21-22A9-6975-3C4B-B37AF44CD525}"/>
              </a:ext>
            </a:extLst>
          </p:cNvPr>
          <p:cNvSpPr>
            <a:spLocks noChangeArrowheads="1"/>
          </p:cNvSpPr>
          <p:nvPr/>
        </p:nvSpPr>
        <p:spPr bwMode="auto">
          <a:xfrm>
            <a:off x="5667267" y="5321895"/>
            <a:ext cx="379236" cy="14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Arial" panose="020B0604020202020204" pitchFamily="34" charset="0"/>
              </a:rPr>
              <a:t>524.98</a:t>
            </a:r>
            <a:endParaRPr kumimoji="0" lang="ja-JP" altLang="ja-JP" sz="1000" b="0" i="0" u="none" strike="noStrike" cap="none" normalizeH="0" baseline="0" dirty="0">
              <a:ln>
                <a:noFill/>
              </a:ln>
              <a:solidFill>
                <a:schemeClr val="tx1"/>
              </a:solidFill>
              <a:effectLst/>
              <a:latin typeface="Arial" panose="020B0604020202020204" pitchFamily="34" charset="0"/>
            </a:endParaRPr>
          </a:p>
        </p:txBody>
      </p:sp>
      <p:sp>
        <p:nvSpPr>
          <p:cNvPr id="610" name="Rectangle 287">
            <a:extLst>
              <a:ext uri="{FF2B5EF4-FFF2-40B4-BE49-F238E27FC236}">
                <a16:creationId xmlns:a16="http://schemas.microsoft.com/office/drawing/2014/main" id="{43849E55-0185-FA17-DE51-D1271DAC29D9}"/>
              </a:ext>
            </a:extLst>
          </p:cNvPr>
          <p:cNvSpPr>
            <a:spLocks noChangeArrowheads="1"/>
          </p:cNvSpPr>
          <p:nvPr/>
        </p:nvSpPr>
        <p:spPr bwMode="auto">
          <a:xfrm>
            <a:off x="6170318" y="5380027"/>
            <a:ext cx="379236" cy="14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Arial" panose="020B0604020202020204" pitchFamily="34" charset="0"/>
              </a:rPr>
              <a:t>554.99</a:t>
            </a:r>
            <a:endParaRPr kumimoji="0" lang="ja-JP" altLang="ja-JP" sz="1000" b="0" i="0" u="none" strike="noStrike" cap="none" normalizeH="0" baseline="0" dirty="0">
              <a:ln>
                <a:noFill/>
              </a:ln>
              <a:solidFill>
                <a:schemeClr val="tx1"/>
              </a:solidFill>
              <a:effectLst/>
              <a:latin typeface="Arial" panose="020B0604020202020204" pitchFamily="34" charset="0"/>
            </a:endParaRPr>
          </a:p>
        </p:txBody>
      </p:sp>
      <p:sp>
        <p:nvSpPr>
          <p:cNvPr id="611" name="Rectangle 288">
            <a:extLst>
              <a:ext uri="{FF2B5EF4-FFF2-40B4-BE49-F238E27FC236}">
                <a16:creationId xmlns:a16="http://schemas.microsoft.com/office/drawing/2014/main" id="{8A7E2890-0C56-A816-FF11-669D4DEE4119}"/>
              </a:ext>
            </a:extLst>
          </p:cNvPr>
          <p:cNvSpPr>
            <a:spLocks noChangeArrowheads="1"/>
          </p:cNvSpPr>
          <p:nvPr/>
        </p:nvSpPr>
        <p:spPr bwMode="auto">
          <a:xfrm>
            <a:off x="4694405" y="4352487"/>
            <a:ext cx="379236" cy="14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Arial" panose="020B0604020202020204" pitchFamily="34" charset="0"/>
              </a:rPr>
              <a:t>464.94</a:t>
            </a:r>
            <a:endParaRPr kumimoji="0" lang="ja-JP" altLang="ja-JP" sz="1000" b="0" i="0" u="none" strike="noStrike" cap="none" normalizeH="0" baseline="0" dirty="0">
              <a:ln>
                <a:noFill/>
              </a:ln>
              <a:solidFill>
                <a:schemeClr val="tx1"/>
              </a:solidFill>
              <a:effectLst/>
              <a:latin typeface="Arial" panose="020B0604020202020204" pitchFamily="34" charset="0"/>
            </a:endParaRPr>
          </a:p>
        </p:txBody>
      </p:sp>
      <p:sp>
        <p:nvSpPr>
          <p:cNvPr id="1612" name="Rectangle 278">
            <a:extLst>
              <a:ext uri="{FF2B5EF4-FFF2-40B4-BE49-F238E27FC236}">
                <a16:creationId xmlns:a16="http://schemas.microsoft.com/office/drawing/2014/main" id="{5011CA2C-7577-F82C-2D31-80567FA7ABB9}"/>
              </a:ext>
            </a:extLst>
          </p:cNvPr>
          <p:cNvSpPr>
            <a:spLocks noChangeArrowheads="1"/>
          </p:cNvSpPr>
          <p:nvPr/>
        </p:nvSpPr>
        <p:spPr bwMode="auto">
          <a:xfrm>
            <a:off x="1307799" y="5648587"/>
            <a:ext cx="206523" cy="10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mj-lt"/>
                <a:cs typeface="Arial" panose="020B0604020202020204" pitchFamily="34" charset="0"/>
              </a:rPr>
              <a:t>200</a:t>
            </a:r>
            <a:endParaRPr kumimoji="0" lang="ja-JP" altLang="ja-JP" sz="1000" b="0" i="0" u="none" strike="noStrike" cap="none" normalizeH="0" baseline="0" dirty="0">
              <a:ln>
                <a:noFill/>
              </a:ln>
              <a:solidFill>
                <a:schemeClr val="tx1"/>
              </a:solidFill>
              <a:effectLst/>
              <a:latin typeface="+mj-lt"/>
              <a:cs typeface="Arial" panose="020B0604020202020204" pitchFamily="34" charset="0"/>
            </a:endParaRPr>
          </a:p>
        </p:txBody>
      </p:sp>
      <p:sp>
        <p:nvSpPr>
          <p:cNvPr id="1613" name="Rectangle 280">
            <a:extLst>
              <a:ext uri="{FF2B5EF4-FFF2-40B4-BE49-F238E27FC236}">
                <a16:creationId xmlns:a16="http://schemas.microsoft.com/office/drawing/2014/main" id="{32FC8D0C-B052-42C2-CCFA-07A94D1D5985}"/>
              </a:ext>
            </a:extLst>
          </p:cNvPr>
          <p:cNvSpPr>
            <a:spLocks noChangeArrowheads="1"/>
          </p:cNvSpPr>
          <p:nvPr/>
        </p:nvSpPr>
        <p:spPr bwMode="auto">
          <a:xfrm>
            <a:off x="2000469" y="5648587"/>
            <a:ext cx="206523" cy="10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mj-lt"/>
                <a:cs typeface="Arial" panose="020B0604020202020204" pitchFamily="34" charset="0"/>
              </a:rPr>
              <a:t>250</a:t>
            </a:r>
            <a:endParaRPr kumimoji="0" lang="ja-JP" altLang="ja-JP" sz="1000" b="0" i="0" u="none" strike="noStrike" cap="none" normalizeH="0" baseline="0" dirty="0">
              <a:ln>
                <a:noFill/>
              </a:ln>
              <a:solidFill>
                <a:schemeClr val="tx1"/>
              </a:solidFill>
              <a:effectLst/>
              <a:latin typeface="+mj-lt"/>
              <a:cs typeface="Arial" panose="020B0604020202020204" pitchFamily="34" charset="0"/>
            </a:endParaRPr>
          </a:p>
        </p:txBody>
      </p:sp>
      <p:sp>
        <p:nvSpPr>
          <p:cNvPr id="1614" name="Rectangle 282">
            <a:extLst>
              <a:ext uri="{FF2B5EF4-FFF2-40B4-BE49-F238E27FC236}">
                <a16:creationId xmlns:a16="http://schemas.microsoft.com/office/drawing/2014/main" id="{FDD25F81-9D5F-D067-8B90-9AD7B8C37A0E}"/>
              </a:ext>
            </a:extLst>
          </p:cNvPr>
          <p:cNvSpPr>
            <a:spLocks noChangeArrowheads="1"/>
          </p:cNvSpPr>
          <p:nvPr/>
        </p:nvSpPr>
        <p:spPr bwMode="auto">
          <a:xfrm>
            <a:off x="2691740" y="5648587"/>
            <a:ext cx="206523" cy="10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mj-lt"/>
                <a:cs typeface="Arial" panose="020B0604020202020204" pitchFamily="34" charset="0"/>
              </a:rPr>
              <a:t>300</a:t>
            </a:r>
            <a:endParaRPr kumimoji="0" lang="ja-JP" altLang="ja-JP" sz="1000" b="0" i="0" u="none" strike="noStrike" cap="none" normalizeH="0" baseline="0" dirty="0">
              <a:ln>
                <a:noFill/>
              </a:ln>
              <a:solidFill>
                <a:schemeClr val="tx1"/>
              </a:solidFill>
              <a:effectLst/>
              <a:latin typeface="+mj-lt"/>
              <a:cs typeface="Arial" panose="020B0604020202020204" pitchFamily="34" charset="0"/>
            </a:endParaRPr>
          </a:p>
        </p:txBody>
      </p:sp>
      <p:sp>
        <p:nvSpPr>
          <p:cNvPr id="1615" name="Rectangle 284">
            <a:extLst>
              <a:ext uri="{FF2B5EF4-FFF2-40B4-BE49-F238E27FC236}">
                <a16:creationId xmlns:a16="http://schemas.microsoft.com/office/drawing/2014/main" id="{A660F17D-ED1D-E98E-0030-E18B37BF4A14}"/>
              </a:ext>
            </a:extLst>
          </p:cNvPr>
          <p:cNvSpPr>
            <a:spLocks noChangeArrowheads="1"/>
          </p:cNvSpPr>
          <p:nvPr/>
        </p:nvSpPr>
        <p:spPr bwMode="auto">
          <a:xfrm>
            <a:off x="3383012" y="5648587"/>
            <a:ext cx="206523" cy="10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mj-lt"/>
                <a:cs typeface="Arial" panose="020B0604020202020204" pitchFamily="34" charset="0"/>
              </a:rPr>
              <a:t>350</a:t>
            </a:r>
            <a:endParaRPr kumimoji="0" lang="ja-JP" altLang="ja-JP" sz="1000" b="0" i="0" u="none" strike="noStrike" cap="none" normalizeH="0" baseline="0" dirty="0">
              <a:ln>
                <a:noFill/>
              </a:ln>
              <a:solidFill>
                <a:schemeClr val="tx1"/>
              </a:solidFill>
              <a:effectLst/>
              <a:latin typeface="+mj-lt"/>
              <a:cs typeface="Arial" panose="020B0604020202020204" pitchFamily="34" charset="0"/>
            </a:endParaRPr>
          </a:p>
        </p:txBody>
      </p:sp>
      <p:sp>
        <p:nvSpPr>
          <p:cNvPr id="1616" name="Rectangle 286">
            <a:extLst>
              <a:ext uri="{FF2B5EF4-FFF2-40B4-BE49-F238E27FC236}">
                <a16:creationId xmlns:a16="http://schemas.microsoft.com/office/drawing/2014/main" id="{E79E3C26-1AEE-F368-7492-C35AD8F08BF2}"/>
              </a:ext>
            </a:extLst>
          </p:cNvPr>
          <p:cNvSpPr>
            <a:spLocks noChangeArrowheads="1"/>
          </p:cNvSpPr>
          <p:nvPr/>
        </p:nvSpPr>
        <p:spPr bwMode="auto">
          <a:xfrm>
            <a:off x="4075683" y="5648587"/>
            <a:ext cx="206523" cy="10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mj-lt"/>
                <a:cs typeface="Arial" panose="020B0604020202020204" pitchFamily="34" charset="0"/>
              </a:rPr>
              <a:t>400</a:t>
            </a:r>
            <a:endParaRPr kumimoji="0" lang="ja-JP" altLang="ja-JP" sz="1000" b="0" i="0" u="none" strike="noStrike" cap="none" normalizeH="0" baseline="0">
              <a:ln>
                <a:noFill/>
              </a:ln>
              <a:solidFill>
                <a:schemeClr val="tx1"/>
              </a:solidFill>
              <a:effectLst/>
              <a:latin typeface="+mj-lt"/>
              <a:cs typeface="Arial" panose="020B0604020202020204" pitchFamily="34" charset="0"/>
            </a:endParaRPr>
          </a:p>
        </p:txBody>
      </p:sp>
      <p:sp>
        <p:nvSpPr>
          <p:cNvPr id="1617" name="Rectangle 288">
            <a:extLst>
              <a:ext uri="{FF2B5EF4-FFF2-40B4-BE49-F238E27FC236}">
                <a16:creationId xmlns:a16="http://schemas.microsoft.com/office/drawing/2014/main" id="{B32C5892-77BC-EA0B-FBEC-2C9D480A8FDB}"/>
              </a:ext>
            </a:extLst>
          </p:cNvPr>
          <p:cNvSpPr>
            <a:spLocks noChangeArrowheads="1"/>
          </p:cNvSpPr>
          <p:nvPr/>
        </p:nvSpPr>
        <p:spPr bwMode="auto">
          <a:xfrm>
            <a:off x="4772552" y="5648587"/>
            <a:ext cx="206523" cy="10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mj-lt"/>
                <a:cs typeface="Arial" panose="020B0604020202020204" pitchFamily="34" charset="0"/>
              </a:rPr>
              <a:t>450</a:t>
            </a:r>
            <a:endParaRPr kumimoji="0" lang="ja-JP" altLang="ja-JP" sz="1000" b="0" i="0" u="none" strike="noStrike" cap="none" normalizeH="0" baseline="0" dirty="0">
              <a:ln>
                <a:noFill/>
              </a:ln>
              <a:solidFill>
                <a:schemeClr val="tx1"/>
              </a:solidFill>
              <a:effectLst/>
              <a:latin typeface="+mj-lt"/>
              <a:cs typeface="Arial" panose="020B0604020202020204" pitchFamily="34" charset="0"/>
            </a:endParaRPr>
          </a:p>
        </p:txBody>
      </p:sp>
      <p:sp>
        <p:nvSpPr>
          <p:cNvPr id="1618" name="Rectangle 290">
            <a:extLst>
              <a:ext uri="{FF2B5EF4-FFF2-40B4-BE49-F238E27FC236}">
                <a16:creationId xmlns:a16="http://schemas.microsoft.com/office/drawing/2014/main" id="{E75DC2EB-5F74-F396-A932-4FC29DFCF2C2}"/>
              </a:ext>
            </a:extLst>
          </p:cNvPr>
          <p:cNvSpPr>
            <a:spLocks noChangeArrowheads="1"/>
          </p:cNvSpPr>
          <p:nvPr/>
        </p:nvSpPr>
        <p:spPr bwMode="auto">
          <a:xfrm>
            <a:off x="5463823" y="5648587"/>
            <a:ext cx="206523" cy="10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mj-lt"/>
                <a:cs typeface="Arial" panose="020B0604020202020204" pitchFamily="34" charset="0"/>
              </a:rPr>
              <a:t>500</a:t>
            </a:r>
            <a:endParaRPr kumimoji="0" lang="ja-JP" altLang="ja-JP" sz="1000" b="0" i="0" u="none" strike="noStrike" cap="none" normalizeH="0" baseline="0">
              <a:ln>
                <a:noFill/>
              </a:ln>
              <a:solidFill>
                <a:schemeClr val="tx1"/>
              </a:solidFill>
              <a:effectLst/>
              <a:latin typeface="+mj-lt"/>
              <a:cs typeface="Arial" panose="020B0604020202020204" pitchFamily="34" charset="0"/>
            </a:endParaRPr>
          </a:p>
        </p:txBody>
      </p:sp>
      <p:sp>
        <p:nvSpPr>
          <p:cNvPr id="1619" name="Rectangle 292">
            <a:extLst>
              <a:ext uri="{FF2B5EF4-FFF2-40B4-BE49-F238E27FC236}">
                <a16:creationId xmlns:a16="http://schemas.microsoft.com/office/drawing/2014/main" id="{73C6A6DB-965B-A2D8-5527-A132ECE0B4BF}"/>
              </a:ext>
            </a:extLst>
          </p:cNvPr>
          <p:cNvSpPr>
            <a:spLocks noChangeArrowheads="1"/>
          </p:cNvSpPr>
          <p:nvPr/>
        </p:nvSpPr>
        <p:spPr bwMode="auto">
          <a:xfrm>
            <a:off x="6156493" y="5648587"/>
            <a:ext cx="206523" cy="10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mj-lt"/>
                <a:cs typeface="Arial" panose="020B0604020202020204" pitchFamily="34" charset="0"/>
              </a:rPr>
              <a:t>550</a:t>
            </a:r>
            <a:endParaRPr kumimoji="0" lang="ja-JP" altLang="ja-JP" sz="1000" b="0" i="0" u="none" strike="noStrike" cap="none" normalizeH="0" baseline="0">
              <a:ln>
                <a:noFill/>
              </a:ln>
              <a:solidFill>
                <a:schemeClr val="tx1"/>
              </a:solidFill>
              <a:effectLst/>
              <a:latin typeface="+mj-lt"/>
              <a:cs typeface="Arial" panose="020B0604020202020204" pitchFamily="34" charset="0"/>
            </a:endParaRPr>
          </a:p>
        </p:txBody>
      </p:sp>
      <p:sp>
        <p:nvSpPr>
          <p:cNvPr id="1620" name="Rectangle 294">
            <a:extLst>
              <a:ext uri="{FF2B5EF4-FFF2-40B4-BE49-F238E27FC236}">
                <a16:creationId xmlns:a16="http://schemas.microsoft.com/office/drawing/2014/main" id="{F0303764-22D7-6524-9642-A37BF698FB3B}"/>
              </a:ext>
            </a:extLst>
          </p:cNvPr>
          <p:cNvSpPr>
            <a:spLocks noChangeArrowheads="1"/>
          </p:cNvSpPr>
          <p:nvPr/>
        </p:nvSpPr>
        <p:spPr bwMode="auto">
          <a:xfrm>
            <a:off x="6847764" y="5648587"/>
            <a:ext cx="206523" cy="10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mj-lt"/>
                <a:cs typeface="Arial" panose="020B0604020202020204" pitchFamily="34" charset="0"/>
              </a:rPr>
              <a:t>600</a:t>
            </a:r>
            <a:endParaRPr kumimoji="0" lang="ja-JP" altLang="ja-JP" sz="1000" b="0" i="0" u="none" strike="noStrike" cap="none" normalizeH="0" baseline="0">
              <a:ln>
                <a:noFill/>
              </a:ln>
              <a:solidFill>
                <a:schemeClr val="tx1"/>
              </a:solidFill>
              <a:effectLst/>
              <a:latin typeface="+mj-lt"/>
              <a:cs typeface="Arial" panose="020B0604020202020204" pitchFamily="34" charset="0"/>
            </a:endParaRPr>
          </a:p>
        </p:txBody>
      </p:sp>
      <p:sp>
        <p:nvSpPr>
          <p:cNvPr id="1621" name="Rectangle 296">
            <a:extLst>
              <a:ext uri="{FF2B5EF4-FFF2-40B4-BE49-F238E27FC236}">
                <a16:creationId xmlns:a16="http://schemas.microsoft.com/office/drawing/2014/main" id="{A37FF842-768E-30F4-E99A-EE83877EB765}"/>
              </a:ext>
            </a:extLst>
          </p:cNvPr>
          <p:cNvSpPr>
            <a:spLocks noChangeArrowheads="1"/>
          </p:cNvSpPr>
          <p:nvPr/>
        </p:nvSpPr>
        <p:spPr bwMode="auto">
          <a:xfrm>
            <a:off x="7540435" y="5648587"/>
            <a:ext cx="206523" cy="10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mj-lt"/>
                <a:cs typeface="Arial" panose="020B0604020202020204" pitchFamily="34" charset="0"/>
              </a:rPr>
              <a:t>650</a:t>
            </a:r>
            <a:endParaRPr kumimoji="0" lang="ja-JP" altLang="ja-JP" sz="1000" b="0" i="0" u="none" strike="noStrike" cap="none" normalizeH="0" baseline="0" dirty="0">
              <a:ln>
                <a:noFill/>
              </a:ln>
              <a:solidFill>
                <a:schemeClr val="tx1"/>
              </a:solidFill>
              <a:effectLst/>
              <a:latin typeface="+mj-lt"/>
              <a:cs typeface="Arial" panose="020B0604020202020204" pitchFamily="34" charset="0"/>
            </a:endParaRPr>
          </a:p>
        </p:txBody>
      </p:sp>
      <p:sp>
        <p:nvSpPr>
          <p:cNvPr id="1622" name="Rectangle 298">
            <a:extLst>
              <a:ext uri="{FF2B5EF4-FFF2-40B4-BE49-F238E27FC236}">
                <a16:creationId xmlns:a16="http://schemas.microsoft.com/office/drawing/2014/main" id="{35BB0A5C-8500-8CC2-CE26-F0F4654A71CE}"/>
              </a:ext>
            </a:extLst>
          </p:cNvPr>
          <p:cNvSpPr>
            <a:spLocks noChangeArrowheads="1"/>
          </p:cNvSpPr>
          <p:nvPr/>
        </p:nvSpPr>
        <p:spPr bwMode="auto">
          <a:xfrm>
            <a:off x="8237304" y="5648587"/>
            <a:ext cx="206523" cy="10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rgbClr val="000000"/>
                </a:solidFill>
                <a:effectLst/>
                <a:latin typeface="+mj-lt"/>
                <a:cs typeface="Arial" panose="020B0604020202020204" pitchFamily="34" charset="0"/>
              </a:rPr>
              <a:t>700</a:t>
            </a:r>
            <a:endParaRPr kumimoji="0" lang="ja-JP" altLang="ja-JP" sz="1000" b="0" i="0" u="none" strike="noStrike" cap="none" normalizeH="0" baseline="0">
              <a:ln>
                <a:noFill/>
              </a:ln>
              <a:solidFill>
                <a:schemeClr val="tx1"/>
              </a:solidFill>
              <a:effectLst/>
              <a:latin typeface="+mj-lt"/>
              <a:cs typeface="Arial" panose="020B0604020202020204" pitchFamily="34" charset="0"/>
            </a:endParaRPr>
          </a:p>
        </p:txBody>
      </p:sp>
      <p:sp>
        <p:nvSpPr>
          <p:cNvPr id="1623" name="Rectangle 299">
            <a:extLst>
              <a:ext uri="{FF2B5EF4-FFF2-40B4-BE49-F238E27FC236}">
                <a16:creationId xmlns:a16="http://schemas.microsoft.com/office/drawing/2014/main" id="{CF90F9CB-8FE7-FA74-D0C5-4A97A4226279}"/>
              </a:ext>
            </a:extLst>
          </p:cNvPr>
          <p:cNvSpPr>
            <a:spLocks noChangeArrowheads="1"/>
          </p:cNvSpPr>
          <p:nvPr/>
        </p:nvSpPr>
        <p:spPr bwMode="auto">
          <a:xfrm>
            <a:off x="4462272" y="5741180"/>
            <a:ext cx="201830" cy="10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rgbClr val="000000"/>
                </a:solidFill>
                <a:effectLst/>
                <a:latin typeface="+mj-lt"/>
                <a:cs typeface="Arial" panose="020B0604020202020204" pitchFamily="34" charset="0"/>
              </a:rPr>
              <a:t>m/z</a:t>
            </a:r>
            <a:endParaRPr kumimoji="0" lang="ja-JP" altLang="ja-JP" sz="1000" b="0" i="1" u="none" strike="noStrike" cap="none" normalizeH="0" baseline="0" dirty="0">
              <a:ln>
                <a:noFill/>
              </a:ln>
              <a:solidFill>
                <a:schemeClr val="tx1"/>
              </a:solidFill>
              <a:effectLst/>
              <a:latin typeface="+mj-lt"/>
              <a:cs typeface="Arial" panose="020B0604020202020204" pitchFamily="34" charset="0"/>
            </a:endParaRPr>
          </a:p>
        </p:txBody>
      </p:sp>
      <p:sp>
        <p:nvSpPr>
          <p:cNvPr id="1630" name="Rectangle 363">
            <a:extLst>
              <a:ext uri="{FF2B5EF4-FFF2-40B4-BE49-F238E27FC236}">
                <a16:creationId xmlns:a16="http://schemas.microsoft.com/office/drawing/2014/main" id="{FF918F46-4031-DC4D-C9AB-FC6887A6D5F2}"/>
              </a:ext>
            </a:extLst>
          </p:cNvPr>
          <p:cNvSpPr>
            <a:spLocks noChangeArrowheads="1"/>
          </p:cNvSpPr>
          <p:nvPr/>
        </p:nvSpPr>
        <p:spPr bwMode="auto">
          <a:xfrm rot="16200000">
            <a:off x="105103" y="4477864"/>
            <a:ext cx="838939" cy="150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mj-lt"/>
                <a:cs typeface="Arial" panose="020B0604020202020204" pitchFamily="34" charset="0"/>
              </a:rPr>
              <a:t>Relative </a:t>
            </a:r>
            <a:r>
              <a:rPr lang="en-US" altLang="ja-JP" sz="1000" dirty="0">
                <a:solidFill>
                  <a:srgbClr val="000000"/>
                </a:solidFill>
                <a:latin typeface="+mj-lt"/>
                <a:cs typeface="Arial" panose="020B0604020202020204" pitchFamily="34" charset="0"/>
              </a:rPr>
              <a:t>Intensity (%)</a:t>
            </a:r>
            <a:endParaRPr kumimoji="0" lang="ja-JP" altLang="ja-JP" sz="1000" b="0" i="0" u="none" strike="noStrike" cap="none" normalizeH="0" baseline="0" dirty="0">
              <a:ln>
                <a:noFill/>
              </a:ln>
              <a:solidFill>
                <a:schemeClr val="tx1"/>
              </a:solidFill>
              <a:effectLst/>
              <a:latin typeface="+mj-lt"/>
              <a:cs typeface="Arial" panose="020B0604020202020204" pitchFamily="34" charset="0"/>
            </a:endParaRPr>
          </a:p>
        </p:txBody>
      </p:sp>
      <p:sp>
        <p:nvSpPr>
          <p:cNvPr id="4" name="テキスト ボックス 3">
            <a:extLst>
              <a:ext uri="{FF2B5EF4-FFF2-40B4-BE49-F238E27FC236}">
                <a16:creationId xmlns:a16="http://schemas.microsoft.com/office/drawing/2014/main" id="{EDDE1C69-D86F-4688-93A9-8A6C3D61C956}"/>
              </a:ext>
            </a:extLst>
          </p:cNvPr>
          <p:cNvSpPr txBox="1"/>
          <p:nvPr/>
        </p:nvSpPr>
        <p:spPr>
          <a:xfrm>
            <a:off x="179226" y="2839157"/>
            <a:ext cx="3357818" cy="307777"/>
          </a:xfrm>
          <a:prstGeom prst="rect">
            <a:avLst/>
          </a:prstGeom>
          <a:noFill/>
        </p:spPr>
        <p:txBody>
          <a:bodyPr wrap="square">
            <a:spAutoFit/>
          </a:bodyPr>
          <a:lstStyle/>
          <a:p>
            <a:r>
              <a:rPr lang="en-US" altLang="ja-JP" sz="1400" dirty="0"/>
              <a:t>B</a:t>
            </a:r>
            <a:endParaRPr lang="ja-JP" altLang="en-US" sz="1400" dirty="0"/>
          </a:p>
        </p:txBody>
      </p:sp>
      <p:sp>
        <p:nvSpPr>
          <p:cNvPr id="10" name="テキスト ボックス 9">
            <a:extLst>
              <a:ext uri="{FF2B5EF4-FFF2-40B4-BE49-F238E27FC236}">
                <a16:creationId xmlns:a16="http://schemas.microsoft.com/office/drawing/2014/main" id="{A24169AC-F7FF-5844-476E-0D89F935258A}"/>
              </a:ext>
            </a:extLst>
          </p:cNvPr>
          <p:cNvSpPr txBox="1"/>
          <p:nvPr/>
        </p:nvSpPr>
        <p:spPr>
          <a:xfrm>
            <a:off x="179226" y="5583"/>
            <a:ext cx="2796931" cy="307777"/>
          </a:xfrm>
          <a:prstGeom prst="rect">
            <a:avLst/>
          </a:prstGeom>
          <a:noFill/>
        </p:spPr>
        <p:txBody>
          <a:bodyPr wrap="square" rtlCol="0">
            <a:spAutoFit/>
          </a:bodyPr>
          <a:lstStyle/>
          <a:p>
            <a:r>
              <a:rPr kumimoji="1" lang="en-US" altLang="ja-JP" sz="1400" dirty="0"/>
              <a:t>A </a:t>
            </a:r>
            <a:endParaRPr kumimoji="1" lang="ja-JP" altLang="en-US" sz="1400" dirty="0"/>
          </a:p>
        </p:txBody>
      </p:sp>
      <p:cxnSp>
        <p:nvCxnSpPr>
          <p:cNvPr id="18" name="直線コネクタ 17">
            <a:extLst>
              <a:ext uri="{FF2B5EF4-FFF2-40B4-BE49-F238E27FC236}">
                <a16:creationId xmlns:a16="http://schemas.microsoft.com/office/drawing/2014/main" id="{CFC83EC6-23F9-FCC2-C706-8964A913B1CC}"/>
              </a:ext>
            </a:extLst>
          </p:cNvPr>
          <p:cNvCxnSpPr>
            <a:cxnSpLocks/>
          </p:cNvCxnSpPr>
          <p:nvPr/>
        </p:nvCxnSpPr>
        <p:spPr>
          <a:xfrm>
            <a:off x="5913067" y="4831138"/>
            <a:ext cx="0" cy="466003"/>
          </a:xfrm>
          <a:prstGeom prst="line">
            <a:avLst/>
          </a:prstGeom>
          <a:ln w="3175">
            <a:prstDash val="dash"/>
          </a:ln>
        </p:spPr>
        <p:style>
          <a:lnRef idx="1">
            <a:schemeClr val="dk1"/>
          </a:lnRef>
          <a:fillRef idx="0">
            <a:schemeClr val="dk1"/>
          </a:fillRef>
          <a:effectRef idx="0">
            <a:schemeClr val="dk1"/>
          </a:effectRef>
          <a:fontRef idx="minor">
            <a:schemeClr val="tx1"/>
          </a:fontRef>
        </p:style>
      </p:cxnSp>
      <p:cxnSp>
        <p:nvCxnSpPr>
          <p:cNvPr id="20" name="直線コネクタ 19">
            <a:extLst>
              <a:ext uri="{FF2B5EF4-FFF2-40B4-BE49-F238E27FC236}">
                <a16:creationId xmlns:a16="http://schemas.microsoft.com/office/drawing/2014/main" id="{96698B3C-BB81-8205-D650-D306BAECF13B}"/>
              </a:ext>
            </a:extLst>
          </p:cNvPr>
          <p:cNvCxnSpPr>
            <a:cxnSpLocks/>
          </p:cNvCxnSpPr>
          <p:nvPr/>
        </p:nvCxnSpPr>
        <p:spPr>
          <a:xfrm flipH="1">
            <a:off x="6324163" y="4991993"/>
            <a:ext cx="0" cy="385925"/>
          </a:xfrm>
          <a:prstGeom prst="line">
            <a:avLst/>
          </a:prstGeom>
          <a:ln w="3175">
            <a:prstDash val="dash"/>
          </a:ln>
        </p:spPr>
        <p:style>
          <a:lnRef idx="1">
            <a:schemeClr val="dk1"/>
          </a:lnRef>
          <a:fillRef idx="0">
            <a:schemeClr val="dk1"/>
          </a:fillRef>
          <a:effectRef idx="0">
            <a:schemeClr val="dk1"/>
          </a:effectRef>
          <a:fontRef idx="minor">
            <a:schemeClr val="tx1"/>
          </a:fontRef>
        </p:style>
      </p:cxnSp>
      <p:cxnSp>
        <p:nvCxnSpPr>
          <p:cNvPr id="23" name="直線矢印コネクタ 22">
            <a:extLst>
              <a:ext uri="{FF2B5EF4-FFF2-40B4-BE49-F238E27FC236}">
                <a16:creationId xmlns:a16="http://schemas.microsoft.com/office/drawing/2014/main" id="{97FD68E2-F44E-5630-7211-32E3E90DD690}"/>
              </a:ext>
            </a:extLst>
          </p:cNvPr>
          <p:cNvCxnSpPr>
            <a:cxnSpLocks/>
          </p:cNvCxnSpPr>
          <p:nvPr/>
        </p:nvCxnSpPr>
        <p:spPr>
          <a:xfrm flipH="1">
            <a:off x="6326024" y="5152060"/>
            <a:ext cx="834864" cy="0"/>
          </a:xfrm>
          <a:prstGeom prst="straightConnector1">
            <a:avLst/>
          </a:prstGeom>
          <a:ln w="6350">
            <a:solidFill>
              <a:srgbClr val="0070C0"/>
            </a:solidFill>
            <a:tailEnd type="triangle"/>
          </a:ln>
        </p:spPr>
        <p:style>
          <a:lnRef idx="1">
            <a:schemeClr val="dk1"/>
          </a:lnRef>
          <a:fillRef idx="0">
            <a:schemeClr val="dk1"/>
          </a:fillRef>
          <a:effectRef idx="0">
            <a:schemeClr val="dk1"/>
          </a:effectRef>
          <a:fontRef idx="minor">
            <a:schemeClr val="tx1"/>
          </a:fontRef>
        </p:style>
      </p:cxnSp>
      <p:cxnSp>
        <p:nvCxnSpPr>
          <p:cNvPr id="25" name="直線矢印コネクタ 24">
            <a:extLst>
              <a:ext uri="{FF2B5EF4-FFF2-40B4-BE49-F238E27FC236}">
                <a16:creationId xmlns:a16="http://schemas.microsoft.com/office/drawing/2014/main" id="{57F7F87E-89B7-E53F-0E01-E00D6FEA7C32}"/>
              </a:ext>
            </a:extLst>
          </p:cNvPr>
          <p:cNvCxnSpPr>
            <a:cxnSpLocks/>
          </p:cNvCxnSpPr>
          <p:nvPr/>
        </p:nvCxnSpPr>
        <p:spPr>
          <a:xfrm flipH="1">
            <a:off x="5924429" y="4991599"/>
            <a:ext cx="1236459" cy="0"/>
          </a:xfrm>
          <a:prstGeom prst="straightConnector1">
            <a:avLst/>
          </a:prstGeom>
          <a:ln w="6350">
            <a:solidFill>
              <a:srgbClr val="0070C0"/>
            </a:solidFill>
            <a:tailEnd type="triangle"/>
          </a:ln>
        </p:spPr>
        <p:style>
          <a:lnRef idx="1">
            <a:schemeClr val="dk1"/>
          </a:lnRef>
          <a:fillRef idx="0">
            <a:schemeClr val="dk1"/>
          </a:fillRef>
          <a:effectRef idx="0">
            <a:schemeClr val="dk1"/>
          </a:effectRef>
          <a:fontRef idx="minor">
            <a:schemeClr val="tx1"/>
          </a:fontRef>
        </p:style>
      </p:cxnSp>
      <p:cxnSp>
        <p:nvCxnSpPr>
          <p:cNvPr id="27" name="直線コネクタ 26">
            <a:extLst>
              <a:ext uri="{FF2B5EF4-FFF2-40B4-BE49-F238E27FC236}">
                <a16:creationId xmlns:a16="http://schemas.microsoft.com/office/drawing/2014/main" id="{32286C40-B8B6-AB15-C5B3-6DB7DF693BF0}"/>
              </a:ext>
            </a:extLst>
          </p:cNvPr>
          <p:cNvCxnSpPr>
            <a:cxnSpLocks/>
          </p:cNvCxnSpPr>
          <p:nvPr/>
        </p:nvCxnSpPr>
        <p:spPr>
          <a:xfrm>
            <a:off x="7158284" y="3177858"/>
            <a:ext cx="0" cy="1188000"/>
          </a:xfrm>
          <a:prstGeom prst="line">
            <a:avLst/>
          </a:prstGeom>
          <a:ln w="3175">
            <a:prstDash val="dash"/>
          </a:ln>
        </p:spPr>
        <p:style>
          <a:lnRef idx="1">
            <a:schemeClr val="dk1"/>
          </a:lnRef>
          <a:fillRef idx="0">
            <a:schemeClr val="dk1"/>
          </a:fillRef>
          <a:effectRef idx="0">
            <a:schemeClr val="dk1"/>
          </a:effectRef>
          <a:fontRef idx="minor">
            <a:schemeClr val="tx1"/>
          </a:fontRef>
        </p:style>
      </p:cxnSp>
      <p:sp>
        <p:nvSpPr>
          <p:cNvPr id="29" name="テキスト ボックス 28">
            <a:extLst>
              <a:ext uri="{FF2B5EF4-FFF2-40B4-BE49-F238E27FC236}">
                <a16:creationId xmlns:a16="http://schemas.microsoft.com/office/drawing/2014/main" id="{83FE8E95-950E-B2D7-9DF8-159137FF3630}"/>
              </a:ext>
            </a:extLst>
          </p:cNvPr>
          <p:cNvSpPr txBox="1"/>
          <p:nvPr/>
        </p:nvSpPr>
        <p:spPr>
          <a:xfrm>
            <a:off x="6401227" y="4974539"/>
            <a:ext cx="806167"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a:t>
            </a:r>
            <a:r>
              <a:rPr lang="en-US" altLang="ja-JP" sz="700" dirty="0">
                <a:solidFill>
                  <a:schemeClr val="accent1"/>
                </a:solidFill>
                <a:latin typeface="+mj-lt"/>
                <a:cs typeface="Arial" panose="020B0604020202020204" pitchFamily="34" charset="0"/>
              </a:rPr>
              <a:t>60</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(C</a:t>
            </a:r>
            <a:r>
              <a:rPr kumimoji="0" lang="en-US" altLang="ja-JP" sz="700" i="0" u="none" strike="noStrike" kern="1200" cap="none" spc="0" normalizeH="0" baseline="-25000" noProof="0" dirty="0">
                <a:ln>
                  <a:noFill/>
                </a:ln>
                <a:solidFill>
                  <a:schemeClr val="accent1"/>
                </a:solidFill>
                <a:effectLst/>
                <a:uLnTx/>
                <a:uFillTx/>
                <a:latin typeface="+mj-lt"/>
                <a:cs typeface="Arial" panose="020B0604020202020204" pitchFamily="34" charset="0"/>
              </a:rPr>
              <a:t>2</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H</a:t>
            </a:r>
            <a:r>
              <a:rPr lang="en-US" altLang="ja-JP" sz="700" baseline="-25000" dirty="0">
                <a:solidFill>
                  <a:schemeClr val="accent1"/>
                </a:solidFill>
                <a:latin typeface="+mj-lt"/>
                <a:cs typeface="Arial" panose="020B0604020202020204" pitchFamily="34" charset="0"/>
              </a:rPr>
              <a:t>4</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O</a:t>
            </a:r>
            <a:r>
              <a:rPr kumimoji="0" lang="en-US" altLang="ja-JP" sz="700" i="0" u="none" strike="noStrike" kern="1200" cap="none" spc="0" normalizeH="0" baseline="-25000" noProof="0" dirty="0">
                <a:ln>
                  <a:noFill/>
                </a:ln>
                <a:solidFill>
                  <a:schemeClr val="accent1"/>
                </a:solidFill>
                <a:effectLst/>
                <a:uLnTx/>
                <a:uFillTx/>
                <a:latin typeface="+mj-lt"/>
                <a:cs typeface="Arial" panose="020B0604020202020204" pitchFamily="34" charset="0"/>
              </a:rPr>
              <a:t>2</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)[1]</a:t>
            </a:r>
            <a:endParaRPr kumimoji="0" lang="ja-JP" altLang="en-US" sz="700" i="0" u="none" strike="noStrike" kern="1200" cap="none" spc="0" normalizeH="0" baseline="0" noProof="0" dirty="0">
              <a:ln>
                <a:noFill/>
              </a:ln>
              <a:solidFill>
                <a:schemeClr val="accent1"/>
              </a:solidFill>
              <a:effectLst/>
              <a:uLnTx/>
              <a:uFillTx/>
              <a:latin typeface="+mj-lt"/>
              <a:cs typeface="Arial" panose="020B0604020202020204" pitchFamily="34" charset="0"/>
            </a:endParaRPr>
          </a:p>
        </p:txBody>
      </p:sp>
      <p:sp>
        <p:nvSpPr>
          <p:cNvPr id="30" name="テキスト ボックス 29">
            <a:extLst>
              <a:ext uri="{FF2B5EF4-FFF2-40B4-BE49-F238E27FC236}">
                <a16:creationId xmlns:a16="http://schemas.microsoft.com/office/drawing/2014/main" id="{2A9756D8-6225-7271-3BD4-AE931A4BB9CC}"/>
              </a:ext>
            </a:extLst>
          </p:cNvPr>
          <p:cNvSpPr txBox="1"/>
          <p:nvPr/>
        </p:nvSpPr>
        <p:spPr>
          <a:xfrm>
            <a:off x="6062244" y="4813075"/>
            <a:ext cx="806167"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-90(C</a:t>
            </a:r>
            <a:r>
              <a:rPr lang="en-US" altLang="ja-JP" sz="700" baseline="-25000" dirty="0">
                <a:solidFill>
                  <a:schemeClr val="accent1"/>
                </a:solidFill>
                <a:latin typeface="+mj-lt"/>
                <a:cs typeface="Arial" panose="020B0604020202020204" pitchFamily="34" charset="0"/>
              </a:rPr>
              <a:t>3</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H</a:t>
            </a:r>
            <a:r>
              <a:rPr kumimoji="0" lang="en-US" altLang="ja-JP" sz="700" i="0" u="none" strike="noStrike" kern="1200" cap="none" spc="0" normalizeH="0" baseline="-25000" noProof="0" dirty="0">
                <a:ln>
                  <a:noFill/>
                </a:ln>
                <a:solidFill>
                  <a:schemeClr val="accent1"/>
                </a:solidFill>
                <a:effectLst/>
                <a:uLnTx/>
                <a:uFillTx/>
                <a:latin typeface="+mj-lt"/>
                <a:cs typeface="Arial" panose="020B0604020202020204" pitchFamily="34" charset="0"/>
              </a:rPr>
              <a:t>6</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O</a:t>
            </a:r>
            <a:r>
              <a:rPr lang="en-US" altLang="ja-JP" sz="700" baseline="-25000" dirty="0">
                <a:solidFill>
                  <a:schemeClr val="accent1"/>
                </a:solidFill>
                <a:latin typeface="+mj-lt"/>
                <a:cs typeface="Arial" panose="020B0604020202020204" pitchFamily="34" charset="0"/>
              </a:rPr>
              <a:t>3</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)[2]</a:t>
            </a:r>
            <a:endParaRPr kumimoji="0" lang="ja-JP" altLang="en-US" sz="700" i="0" u="none" strike="noStrike" kern="1200" cap="none" spc="0" normalizeH="0" baseline="0" noProof="0" dirty="0">
              <a:ln>
                <a:noFill/>
              </a:ln>
              <a:solidFill>
                <a:schemeClr val="accent1"/>
              </a:solidFill>
              <a:effectLst/>
              <a:uLnTx/>
              <a:uFillTx/>
              <a:latin typeface="+mj-lt"/>
              <a:cs typeface="Arial" panose="020B0604020202020204" pitchFamily="34" charset="0"/>
            </a:endParaRPr>
          </a:p>
        </p:txBody>
      </p:sp>
      <p:cxnSp>
        <p:nvCxnSpPr>
          <p:cNvPr id="31" name="直線矢印コネクタ 30">
            <a:extLst>
              <a:ext uri="{FF2B5EF4-FFF2-40B4-BE49-F238E27FC236}">
                <a16:creationId xmlns:a16="http://schemas.microsoft.com/office/drawing/2014/main" id="{371EB5D8-DEAB-8D07-A4DC-5C7DFB6FA6B8}"/>
              </a:ext>
            </a:extLst>
          </p:cNvPr>
          <p:cNvCxnSpPr>
            <a:cxnSpLocks/>
          </p:cNvCxnSpPr>
          <p:nvPr/>
        </p:nvCxnSpPr>
        <p:spPr>
          <a:xfrm flipH="1">
            <a:off x="5077092" y="4831138"/>
            <a:ext cx="2083796" cy="0"/>
          </a:xfrm>
          <a:prstGeom prst="straightConnector1">
            <a:avLst/>
          </a:prstGeom>
          <a:ln w="6350">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32" name="テキスト ボックス 31">
            <a:extLst>
              <a:ext uri="{FF2B5EF4-FFF2-40B4-BE49-F238E27FC236}">
                <a16:creationId xmlns:a16="http://schemas.microsoft.com/office/drawing/2014/main" id="{D381565E-BEAD-22F5-09A6-6767015E13E4}"/>
              </a:ext>
            </a:extLst>
          </p:cNvPr>
          <p:cNvSpPr txBox="1"/>
          <p:nvPr/>
        </p:nvSpPr>
        <p:spPr>
          <a:xfrm>
            <a:off x="5220030" y="4651611"/>
            <a:ext cx="930867"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a:t>
            </a:r>
            <a:r>
              <a:rPr lang="en-US" altLang="ja-JP" sz="700" dirty="0">
                <a:solidFill>
                  <a:schemeClr val="accent1"/>
                </a:solidFill>
                <a:latin typeface="+mj-lt"/>
                <a:cs typeface="Arial" panose="020B0604020202020204" pitchFamily="34" charset="0"/>
              </a:rPr>
              <a:t>150</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(C</a:t>
            </a:r>
            <a:r>
              <a:rPr kumimoji="0" lang="en-US" altLang="ja-JP" sz="700" i="0" u="none" strike="noStrike" kern="1200" cap="none" spc="0" normalizeH="0" baseline="-25000" noProof="0" dirty="0">
                <a:ln>
                  <a:noFill/>
                </a:ln>
                <a:solidFill>
                  <a:schemeClr val="accent1"/>
                </a:solidFill>
                <a:effectLst/>
                <a:uLnTx/>
                <a:uFillTx/>
                <a:latin typeface="+mj-lt"/>
                <a:cs typeface="Arial" panose="020B0604020202020204" pitchFamily="34" charset="0"/>
              </a:rPr>
              <a:t>5</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H</a:t>
            </a:r>
            <a:r>
              <a:rPr kumimoji="0" lang="en-US" altLang="ja-JP" sz="700" i="0" u="none" strike="noStrike" kern="1200" cap="none" spc="0" normalizeH="0" baseline="-25000" noProof="0" dirty="0">
                <a:ln>
                  <a:noFill/>
                </a:ln>
                <a:solidFill>
                  <a:schemeClr val="accent1"/>
                </a:solidFill>
                <a:effectLst/>
                <a:uLnTx/>
                <a:uFillTx/>
                <a:latin typeface="+mj-lt"/>
                <a:cs typeface="Arial" panose="020B0604020202020204" pitchFamily="34" charset="0"/>
              </a:rPr>
              <a:t>10</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O</a:t>
            </a:r>
            <a:r>
              <a:rPr lang="en-US" altLang="ja-JP" sz="700" baseline="-25000" dirty="0">
                <a:solidFill>
                  <a:schemeClr val="accent1"/>
                </a:solidFill>
                <a:latin typeface="+mj-lt"/>
                <a:cs typeface="Arial" panose="020B0604020202020204" pitchFamily="34" charset="0"/>
              </a:rPr>
              <a:t>5</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)[3]</a:t>
            </a:r>
            <a:endParaRPr kumimoji="0" lang="ja-JP" altLang="en-US" sz="700" i="0" u="none" strike="noStrike" kern="1200" cap="none" spc="0" normalizeH="0" baseline="0" noProof="0" dirty="0">
              <a:ln>
                <a:noFill/>
              </a:ln>
              <a:solidFill>
                <a:schemeClr val="accent1"/>
              </a:solidFill>
              <a:effectLst/>
              <a:uLnTx/>
              <a:uFillTx/>
              <a:latin typeface="+mj-lt"/>
              <a:cs typeface="Arial" panose="020B0604020202020204" pitchFamily="34" charset="0"/>
            </a:endParaRPr>
          </a:p>
        </p:txBody>
      </p:sp>
      <p:cxnSp>
        <p:nvCxnSpPr>
          <p:cNvPr id="34" name="直線コネクタ 33">
            <a:extLst>
              <a:ext uri="{FF2B5EF4-FFF2-40B4-BE49-F238E27FC236}">
                <a16:creationId xmlns:a16="http://schemas.microsoft.com/office/drawing/2014/main" id="{57BA881A-02D5-8EAD-31F7-4D1DFFEEAAD0}"/>
              </a:ext>
            </a:extLst>
          </p:cNvPr>
          <p:cNvCxnSpPr>
            <a:cxnSpLocks/>
          </p:cNvCxnSpPr>
          <p:nvPr/>
        </p:nvCxnSpPr>
        <p:spPr>
          <a:xfrm>
            <a:off x="5080504" y="4816845"/>
            <a:ext cx="0" cy="688918"/>
          </a:xfrm>
          <a:prstGeom prst="line">
            <a:avLst/>
          </a:prstGeom>
          <a:ln w="3175">
            <a:prstDash val="dash"/>
          </a:ln>
        </p:spPr>
        <p:style>
          <a:lnRef idx="1">
            <a:schemeClr val="dk1"/>
          </a:lnRef>
          <a:fillRef idx="0">
            <a:schemeClr val="dk1"/>
          </a:fillRef>
          <a:effectRef idx="0">
            <a:schemeClr val="dk1"/>
          </a:effectRef>
          <a:fontRef idx="minor">
            <a:schemeClr val="tx1"/>
          </a:fontRef>
        </p:style>
      </p:cxnSp>
      <p:sp>
        <p:nvSpPr>
          <p:cNvPr id="48" name="Line 289">
            <a:extLst>
              <a:ext uri="{FF2B5EF4-FFF2-40B4-BE49-F238E27FC236}">
                <a16:creationId xmlns:a16="http://schemas.microsoft.com/office/drawing/2014/main" id="{08C0C87A-1287-2E0D-C1A7-A4343FE3FDF4}"/>
              </a:ext>
            </a:extLst>
          </p:cNvPr>
          <p:cNvSpPr>
            <a:spLocks noChangeShapeType="1"/>
          </p:cNvSpPr>
          <p:nvPr/>
        </p:nvSpPr>
        <p:spPr bwMode="auto">
          <a:xfrm flipH="1" flipV="1">
            <a:off x="4953387" y="4517688"/>
            <a:ext cx="121866" cy="281483"/>
          </a:xfrm>
          <a:prstGeom prst="line">
            <a:avLst/>
          </a:prstGeom>
          <a:ln w="3175">
            <a:prstDash val="dash"/>
            <a:headEnd/>
            <a:tailEnd/>
          </a:ln>
          <a:extLst>
            <a:ext uri="{909E8E84-426E-40DD-AFC4-6F175D3DCCD1}">
              <a14:hiddenFill xmlns:a14="http://schemas.microsoft.com/office/drawing/2010/main">
                <a:noFill/>
              </a14:hiddenFill>
            </a:ext>
          </a:extLst>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prstTxWarp prst="textNoShape">
              <a:avLst/>
            </a:prstTxWarp>
          </a:bodyPr>
          <a:lstStyle/>
          <a:p>
            <a:endParaRPr lang="ja-JP" altLang="en-US"/>
          </a:p>
        </p:txBody>
      </p:sp>
      <p:sp>
        <p:nvSpPr>
          <p:cNvPr id="49" name="テキスト ボックス 48">
            <a:extLst>
              <a:ext uri="{FF2B5EF4-FFF2-40B4-BE49-F238E27FC236}">
                <a16:creationId xmlns:a16="http://schemas.microsoft.com/office/drawing/2014/main" id="{ACE20338-CEA3-2573-3C1A-38AC47964797}"/>
              </a:ext>
            </a:extLst>
          </p:cNvPr>
          <p:cNvSpPr txBox="1"/>
          <p:nvPr/>
        </p:nvSpPr>
        <p:spPr>
          <a:xfrm>
            <a:off x="6247227" y="4138844"/>
            <a:ext cx="1014742"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-78(C</a:t>
            </a:r>
            <a:r>
              <a:rPr kumimoji="0" lang="en-US" altLang="ja-JP" sz="700" i="0" u="none" strike="noStrike" kern="1200" cap="none" spc="0" normalizeH="0" baseline="-25000" noProof="0" dirty="0">
                <a:ln>
                  <a:noFill/>
                </a:ln>
                <a:solidFill>
                  <a:schemeClr val="accent1"/>
                </a:solidFill>
                <a:effectLst/>
                <a:uLnTx/>
                <a:uFillTx/>
                <a:latin typeface="+mj-lt"/>
                <a:cs typeface="Arial" panose="020B0604020202020204" pitchFamily="34" charset="0"/>
              </a:rPr>
              <a:t>2</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H</a:t>
            </a:r>
            <a:r>
              <a:rPr kumimoji="0" lang="en-US" altLang="ja-JP" sz="700" i="0" u="none" strike="noStrike" kern="1200" cap="none" spc="0" normalizeH="0" baseline="-25000" noProof="0" dirty="0">
                <a:ln>
                  <a:noFill/>
                </a:ln>
                <a:solidFill>
                  <a:schemeClr val="accent1"/>
                </a:solidFill>
                <a:effectLst/>
                <a:uLnTx/>
                <a:uFillTx/>
                <a:latin typeface="+mj-lt"/>
                <a:cs typeface="Arial" panose="020B0604020202020204" pitchFamily="34" charset="0"/>
              </a:rPr>
              <a:t>3</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ClO)[4]</a:t>
            </a:r>
            <a:endParaRPr kumimoji="0" lang="ja-JP" altLang="en-US" sz="700" i="0" u="none" strike="noStrike" kern="1200" cap="none" spc="0" normalizeH="0" baseline="0" noProof="0" dirty="0">
              <a:ln>
                <a:noFill/>
              </a:ln>
              <a:solidFill>
                <a:schemeClr val="accent1"/>
              </a:solidFill>
              <a:effectLst/>
              <a:uLnTx/>
              <a:uFillTx/>
              <a:latin typeface="+mj-lt"/>
              <a:cs typeface="Arial" panose="020B0604020202020204" pitchFamily="34" charset="0"/>
            </a:endParaRPr>
          </a:p>
        </p:txBody>
      </p:sp>
      <p:cxnSp>
        <p:nvCxnSpPr>
          <p:cNvPr id="50" name="直線矢印コネクタ 49">
            <a:extLst>
              <a:ext uri="{FF2B5EF4-FFF2-40B4-BE49-F238E27FC236}">
                <a16:creationId xmlns:a16="http://schemas.microsoft.com/office/drawing/2014/main" id="{7591FBDA-0946-F20E-E404-C8CF8D7F9BD7}"/>
              </a:ext>
            </a:extLst>
          </p:cNvPr>
          <p:cNvCxnSpPr>
            <a:cxnSpLocks/>
          </p:cNvCxnSpPr>
          <p:nvPr/>
        </p:nvCxnSpPr>
        <p:spPr>
          <a:xfrm flipH="1">
            <a:off x="6087907" y="4308960"/>
            <a:ext cx="1071676" cy="0"/>
          </a:xfrm>
          <a:prstGeom prst="straightConnector1">
            <a:avLst/>
          </a:prstGeom>
          <a:ln w="6350">
            <a:solidFill>
              <a:srgbClr val="0070C0"/>
            </a:solidFill>
            <a:tailEnd type="triangle"/>
          </a:ln>
        </p:spPr>
        <p:style>
          <a:lnRef idx="1">
            <a:schemeClr val="dk1"/>
          </a:lnRef>
          <a:fillRef idx="0">
            <a:schemeClr val="dk1"/>
          </a:fillRef>
          <a:effectRef idx="0">
            <a:schemeClr val="dk1"/>
          </a:effectRef>
          <a:fontRef idx="minor">
            <a:schemeClr val="tx1"/>
          </a:fontRef>
        </p:style>
      </p:cxnSp>
      <p:cxnSp>
        <p:nvCxnSpPr>
          <p:cNvPr id="51" name="直線コネクタ 50">
            <a:extLst>
              <a:ext uri="{FF2B5EF4-FFF2-40B4-BE49-F238E27FC236}">
                <a16:creationId xmlns:a16="http://schemas.microsoft.com/office/drawing/2014/main" id="{25373462-571F-7DCE-AEA1-20769E1CB7D5}"/>
              </a:ext>
            </a:extLst>
          </p:cNvPr>
          <p:cNvCxnSpPr>
            <a:cxnSpLocks/>
          </p:cNvCxnSpPr>
          <p:nvPr/>
        </p:nvCxnSpPr>
        <p:spPr>
          <a:xfrm>
            <a:off x="4080038" y="3597930"/>
            <a:ext cx="0" cy="1368000"/>
          </a:xfrm>
          <a:prstGeom prst="line">
            <a:avLst/>
          </a:prstGeom>
          <a:ln w="3175">
            <a:prstDash val="dash"/>
          </a:ln>
        </p:spPr>
        <p:style>
          <a:lnRef idx="1">
            <a:schemeClr val="dk1"/>
          </a:lnRef>
          <a:fillRef idx="0">
            <a:schemeClr val="dk1"/>
          </a:fillRef>
          <a:effectRef idx="0">
            <a:schemeClr val="dk1"/>
          </a:effectRef>
          <a:fontRef idx="minor">
            <a:schemeClr val="tx1"/>
          </a:fontRef>
        </p:style>
      </p:cxnSp>
      <p:cxnSp>
        <p:nvCxnSpPr>
          <p:cNvPr id="53" name="直線コネクタ 52">
            <a:extLst>
              <a:ext uri="{FF2B5EF4-FFF2-40B4-BE49-F238E27FC236}">
                <a16:creationId xmlns:a16="http://schemas.microsoft.com/office/drawing/2014/main" id="{64A662C3-108D-6D32-DC06-CB65903135AD}"/>
              </a:ext>
            </a:extLst>
          </p:cNvPr>
          <p:cNvCxnSpPr>
            <a:cxnSpLocks/>
          </p:cNvCxnSpPr>
          <p:nvPr/>
        </p:nvCxnSpPr>
        <p:spPr>
          <a:xfrm>
            <a:off x="3228537" y="3587473"/>
            <a:ext cx="0" cy="1620000"/>
          </a:xfrm>
          <a:prstGeom prst="line">
            <a:avLst/>
          </a:prstGeom>
          <a:ln w="3175">
            <a:prstDash val="dash"/>
          </a:ln>
        </p:spPr>
        <p:style>
          <a:lnRef idx="1">
            <a:schemeClr val="dk1"/>
          </a:lnRef>
          <a:fillRef idx="0">
            <a:schemeClr val="dk1"/>
          </a:fillRef>
          <a:effectRef idx="0">
            <a:schemeClr val="dk1"/>
          </a:effectRef>
          <a:fontRef idx="minor">
            <a:schemeClr val="tx1"/>
          </a:fontRef>
        </p:style>
      </p:cxnSp>
      <p:cxnSp>
        <p:nvCxnSpPr>
          <p:cNvPr id="54" name="直線矢印コネクタ 53">
            <a:extLst>
              <a:ext uri="{FF2B5EF4-FFF2-40B4-BE49-F238E27FC236}">
                <a16:creationId xmlns:a16="http://schemas.microsoft.com/office/drawing/2014/main" id="{FD5E84C8-655F-1EF3-C69A-5D5A45780D42}"/>
              </a:ext>
            </a:extLst>
          </p:cNvPr>
          <p:cNvCxnSpPr>
            <a:cxnSpLocks/>
          </p:cNvCxnSpPr>
          <p:nvPr/>
        </p:nvCxnSpPr>
        <p:spPr>
          <a:xfrm flipH="1">
            <a:off x="3241148" y="3603903"/>
            <a:ext cx="834148" cy="0"/>
          </a:xfrm>
          <a:prstGeom prst="straightConnector1">
            <a:avLst/>
          </a:prstGeom>
          <a:ln w="6350">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55" name="テキスト ボックス 54">
            <a:extLst>
              <a:ext uri="{FF2B5EF4-FFF2-40B4-BE49-F238E27FC236}">
                <a16:creationId xmlns:a16="http://schemas.microsoft.com/office/drawing/2014/main" id="{E8713634-DE0C-79C4-5A13-4D093A0D957B}"/>
              </a:ext>
            </a:extLst>
          </p:cNvPr>
          <p:cNvSpPr txBox="1"/>
          <p:nvPr/>
        </p:nvSpPr>
        <p:spPr>
          <a:xfrm>
            <a:off x="3358224" y="3435296"/>
            <a:ext cx="784959"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-62</a:t>
            </a:r>
            <a:r>
              <a:rPr lang="en-US" altLang="ja-JP" sz="700" dirty="0">
                <a:solidFill>
                  <a:schemeClr val="accent1"/>
                </a:solidFill>
                <a:latin typeface="+mj-lt"/>
                <a:ea typeface="游ゴシック" panose="020B0400000000000000" pitchFamily="50" charset="-128"/>
                <a:cs typeface="Arial" panose="020B0604020202020204" pitchFamily="34" charset="0"/>
              </a:rPr>
              <a:t>(C</a:t>
            </a:r>
            <a:r>
              <a:rPr lang="en-US" altLang="ja-JP" sz="700" baseline="-25000" dirty="0">
                <a:solidFill>
                  <a:schemeClr val="accent1"/>
                </a:solidFill>
                <a:latin typeface="+mj-lt"/>
                <a:ea typeface="游ゴシック" panose="020B0400000000000000" pitchFamily="50" charset="-128"/>
                <a:cs typeface="Arial" panose="020B0604020202020204" pitchFamily="34" charset="0"/>
              </a:rPr>
              <a:t>2</a:t>
            </a:r>
            <a:r>
              <a:rPr lang="en-US" altLang="ja-JP" sz="700" dirty="0">
                <a:solidFill>
                  <a:schemeClr val="accent1"/>
                </a:solidFill>
                <a:latin typeface="+mj-lt"/>
                <a:ea typeface="游ゴシック" panose="020B0400000000000000" pitchFamily="50" charset="-128"/>
                <a:cs typeface="Arial" panose="020B0604020202020204" pitchFamily="34" charset="0"/>
              </a:rPr>
              <a:t>H</a:t>
            </a:r>
            <a:r>
              <a:rPr lang="en-US" altLang="ja-JP" sz="700" baseline="-25000" dirty="0">
                <a:solidFill>
                  <a:schemeClr val="accent1"/>
                </a:solidFill>
                <a:latin typeface="+mj-lt"/>
                <a:ea typeface="游ゴシック" panose="020B0400000000000000" pitchFamily="50" charset="-128"/>
                <a:cs typeface="Arial" panose="020B0604020202020204" pitchFamily="34" charset="0"/>
              </a:rPr>
              <a:t>3</a:t>
            </a:r>
            <a:r>
              <a:rPr lang="en-US" altLang="ja-JP" sz="700" dirty="0">
                <a:solidFill>
                  <a:schemeClr val="accent1"/>
                </a:solidFill>
                <a:latin typeface="+mj-lt"/>
                <a:ea typeface="游ゴシック" panose="020B0400000000000000" pitchFamily="50" charset="-128"/>
                <a:cs typeface="Arial" panose="020B0604020202020204" pitchFamily="34" charset="0"/>
              </a:rPr>
              <a:t>Cl)[6]</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cxnSp>
        <p:nvCxnSpPr>
          <p:cNvPr id="56" name="直線矢印コネクタ 55">
            <a:extLst>
              <a:ext uri="{FF2B5EF4-FFF2-40B4-BE49-F238E27FC236}">
                <a16:creationId xmlns:a16="http://schemas.microsoft.com/office/drawing/2014/main" id="{42B9BB7F-CBDF-1567-5EC5-C386155E99A7}"/>
              </a:ext>
            </a:extLst>
          </p:cNvPr>
          <p:cNvCxnSpPr>
            <a:cxnSpLocks/>
          </p:cNvCxnSpPr>
          <p:nvPr/>
        </p:nvCxnSpPr>
        <p:spPr>
          <a:xfrm flipH="1" flipV="1">
            <a:off x="4083546" y="3603649"/>
            <a:ext cx="3077901" cy="0"/>
          </a:xfrm>
          <a:prstGeom prst="straightConnector1">
            <a:avLst/>
          </a:prstGeom>
          <a:ln w="6350">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57" name="テキスト ボックス 56">
            <a:extLst>
              <a:ext uri="{FF2B5EF4-FFF2-40B4-BE49-F238E27FC236}">
                <a16:creationId xmlns:a16="http://schemas.microsoft.com/office/drawing/2014/main" id="{FDC1EFE4-F3F3-3D3D-D400-F5A39B260027}"/>
              </a:ext>
            </a:extLst>
          </p:cNvPr>
          <p:cNvSpPr txBox="1"/>
          <p:nvPr/>
        </p:nvSpPr>
        <p:spPr>
          <a:xfrm>
            <a:off x="4290835" y="3435296"/>
            <a:ext cx="921809"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-222(C</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8</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H</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14</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O</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7</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)[5]</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sp>
        <p:nvSpPr>
          <p:cNvPr id="5" name="テキスト ボックス 4">
            <a:extLst>
              <a:ext uri="{FF2B5EF4-FFF2-40B4-BE49-F238E27FC236}">
                <a16:creationId xmlns:a16="http://schemas.microsoft.com/office/drawing/2014/main" id="{BA1A1831-569F-E1F5-F5B3-3932085509F5}"/>
              </a:ext>
            </a:extLst>
          </p:cNvPr>
          <p:cNvSpPr txBox="1"/>
          <p:nvPr/>
        </p:nvSpPr>
        <p:spPr>
          <a:xfrm>
            <a:off x="525894" y="5861025"/>
            <a:ext cx="8142497" cy="101566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Figure S3.</a:t>
            </a:r>
            <a:r>
              <a:rPr lang="en-US" altLang="ja-JP" sz="1000" dirty="0">
                <a:solidFill>
                  <a:sysClr val="windowText" lastClr="000000"/>
                </a:solidFill>
                <a:latin typeface="+mj-lt"/>
                <a:ea typeface="游ゴシック" panose="020B0400000000000000" pitchFamily="50" charset="-128"/>
                <a:cs typeface="Arial" panose="020B0604020202020204" pitchFamily="34" charset="0"/>
              </a:rPr>
              <a:t>5</a:t>
            </a:r>
            <a:r>
              <a:rPr kumimoji="0" lang="en-US" altLang="ja-JP" sz="1000" b="0" i="0" u="none" strike="noStrike" kern="1200" cap="none" spc="0" normalizeH="0" baseline="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 (A) PicoPPESI-MS/MS negative ion mode spectrum of a putative Sambicyanin-related peak ([M-H+Cl]</a:t>
            </a:r>
            <a:r>
              <a:rPr kumimoji="0" lang="en-US" altLang="ja-JP" sz="1000" b="0" i="0" u="none" strike="noStrike" kern="1200" cap="none" spc="0" normalizeH="0" baseline="3000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a:t>
            </a:r>
            <a:r>
              <a:rPr kumimoji="0" lang="en-US" altLang="ja-JP" sz="1000" b="0" i="0" u="none" strike="noStrike" kern="1200" cap="none" spc="0" normalizeH="0" baseline="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 </a:t>
            </a:r>
            <a:r>
              <a:rPr kumimoji="0" lang="en-US" altLang="ja-JP" sz="1000" b="0" i="1" u="none" strike="noStrike" kern="1200" cap="none" spc="0" normalizeH="0" baseline="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m/z </a:t>
            </a:r>
            <a:r>
              <a:rPr kumimoji="0" lang="en-US" altLang="ja-JP" sz="1000" b="0" i="0" u="none" strike="noStrike" kern="1200" cap="none" spc="0" normalizeH="0" baseline="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615.03) obtained from the rice stigma tissue extracts (see Materials and Methods). Fragmentation was induced with a 30 % normalized collision energy.</a:t>
            </a:r>
            <a:r>
              <a:rPr lang="ja-JP" altLang="en-US" sz="1000" dirty="0">
                <a:solidFill>
                  <a:sysClr val="windowText" lastClr="000000"/>
                </a:solidFill>
                <a:latin typeface="+mj-lt"/>
                <a:ea typeface="游ゴシック" panose="020B0400000000000000" pitchFamily="50" charset="-128"/>
                <a:cs typeface="Arial" panose="020B0604020202020204" pitchFamily="34" charset="0"/>
              </a:rPr>
              <a:t> </a:t>
            </a:r>
            <a:endParaRPr lang="en-US" altLang="ja-JP" sz="1000" dirty="0">
              <a:solidFill>
                <a:sysClr val="windowText" lastClr="000000"/>
              </a:solidFill>
              <a:latin typeface="+mj-lt"/>
              <a:ea typeface="游ゴシック" panose="020B0400000000000000" pitchFamily="50" charset="-128"/>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sz="1000" dirty="0">
                <a:solidFill>
                  <a:sysClr val="windowText" lastClr="000000"/>
                </a:solidFill>
                <a:latin typeface="+mj-lt"/>
                <a:ea typeface="游ゴシック" panose="020B0400000000000000" pitchFamily="50" charset="-128"/>
                <a:cs typeface="Arial" panose="020B0604020202020204" pitchFamily="34" charset="0"/>
              </a:rPr>
              <a:t>(B) </a:t>
            </a:r>
            <a:r>
              <a:rPr kumimoji="0" lang="en-US" altLang="ja-JP" sz="1000" b="0" i="0" u="none" strike="noStrike" kern="1200" cap="none" spc="0" normalizeH="0" baseline="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PicoPPESI-MS/MS negative ion mode spectrum of a putative Sambicyanin-related peak ([M-H+Cl]</a:t>
            </a:r>
            <a:r>
              <a:rPr kumimoji="0" lang="en-US" altLang="ja-JP" sz="1000" b="0" i="0" u="none" strike="noStrike" kern="1200" cap="none" spc="0" normalizeH="0" baseline="3000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a:t>
            </a:r>
            <a:r>
              <a:rPr kumimoji="0" lang="en-US" altLang="ja-JP" sz="1000" b="0" i="0" u="none" strike="noStrike" kern="1200" cap="none" spc="0" normalizeH="0" baseline="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 </a:t>
            </a:r>
            <a:r>
              <a:rPr kumimoji="0" lang="en-US" altLang="ja-JP" sz="1000" b="0" i="1" u="none" strike="noStrike" kern="1200" cap="none" spc="0" normalizeH="0" baseline="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m/z </a:t>
            </a:r>
            <a:r>
              <a:rPr kumimoji="0" lang="en-US" altLang="ja-JP" sz="1000" b="0" i="0" u="none" strike="noStrike" kern="1200" cap="none" spc="0" normalizeH="0" baseline="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615.03) </a:t>
            </a:r>
            <a:r>
              <a:rPr lang="en-US" altLang="ja-JP" sz="1000" dirty="0">
                <a:solidFill>
                  <a:sysClr val="windowText" lastClr="000000"/>
                </a:solidFill>
                <a:latin typeface="+mj-lt"/>
                <a:ea typeface="游ゴシック" panose="020B0400000000000000" pitchFamily="50" charset="-128"/>
                <a:cs typeface="Arial" panose="020B0604020202020204" pitchFamily="34" charset="0"/>
              </a:rPr>
              <a:t>obtained</a:t>
            </a:r>
            <a:r>
              <a:rPr kumimoji="0" lang="en-US" altLang="ja-JP" sz="1000" b="0" i="0" u="none" strike="noStrike" kern="1200" cap="none" spc="0" normalizeH="0" baseline="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 from the 1:1 mixture of 0.71 mM Sambicyanin (Cyanidin 3-sambubioside) chloride in MeOH and 200 mM NaCl solution. Fragmentation was induced with a 30 % normalized collision energy.</a:t>
            </a:r>
            <a:r>
              <a:rPr lang="ja-JP" altLang="en-US" sz="1000" dirty="0">
                <a:solidFill>
                  <a:sysClr val="windowText" lastClr="000000"/>
                </a:solidFill>
                <a:latin typeface="+mj-lt"/>
                <a:ea typeface="游ゴシック" panose="020B0400000000000000" pitchFamily="50" charset="-128"/>
                <a:cs typeface="Arial" panose="020B0604020202020204" pitchFamily="34" charset="0"/>
              </a:rPr>
              <a:t> </a:t>
            </a:r>
            <a:r>
              <a:rPr kumimoji="0" lang="en-US" altLang="ja-JP" sz="1000" b="0" i="0" u="none" strike="noStrike" kern="1200" cap="none" spc="0" normalizeH="0" baseline="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According to the MS/MS</a:t>
            </a:r>
            <a:r>
              <a:rPr kumimoji="0" lang="en-US" altLang="ja-JP" sz="1000" b="0" i="0" u="none" strike="noStrike" kern="1200" cap="none" spc="0" normalizeH="0" baseline="3000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 </a:t>
            </a:r>
            <a:r>
              <a:rPr kumimoji="0" lang="en-US" altLang="ja-JP" sz="1000" b="0" i="0" u="none" strike="noStrike" kern="1200" cap="none" spc="0" normalizeH="0" baseline="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spectra, the precursor ion at </a:t>
            </a:r>
            <a:r>
              <a:rPr kumimoji="0" lang="en-US" altLang="ja-JP" sz="1000" b="0" i="1" u="none" strike="noStrike" kern="1200" cap="none" spc="0" normalizeH="0" baseline="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m/z</a:t>
            </a:r>
            <a:r>
              <a:rPr kumimoji="0" lang="en-US" altLang="ja-JP" sz="1000" b="0" i="0" u="none" strike="noStrike" kern="1200" cap="none" spc="0" normalizeH="0" baseline="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 615.03 was identified as [Sambicyanin-H+Cl]</a:t>
            </a:r>
            <a:r>
              <a:rPr kumimoji="0" lang="en-US" altLang="ja-JP" sz="1000" b="0" i="0" u="none" strike="noStrike" kern="1200" cap="none" spc="0" normalizeH="0" baseline="3000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a:t>
            </a:r>
            <a:r>
              <a:rPr kumimoji="0" lang="en-US" altLang="ja-JP" sz="1000" b="0" i="0" u="none" strike="noStrike" kern="1200" cap="none" spc="0" normalizeH="0" baseline="0" noProof="0" dirty="0">
                <a:ln>
                  <a:noFill/>
                </a:ln>
                <a:solidFill>
                  <a:sysClr val="windowText" lastClr="000000"/>
                </a:solidFill>
                <a:effectLst/>
                <a:uLnTx/>
                <a:uFillTx/>
                <a:latin typeface="+mj-lt"/>
                <a:ea typeface="游ゴシック" panose="020B0400000000000000" pitchFamily="50" charset="-128"/>
                <a:cs typeface="Arial" panose="020B0604020202020204" pitchFamily="34" charset="0"/>
              </a:rPr>
              <a:t>. </a:t>
            </a:r>
            <a:r>
              <a:rPr kumimoji="0" lang="en-US" altLang="ja-JP" sz="1000" b="0" i="0" u="none" strike="noStrike" kern="1200" cap="none" spc="0" normalizeH="0" baseline="0" noProof="0" dirty="0">
                <a:ln>
                  <a:noFill/>
                </a:ln>
                <a:effectLst/>
                <a:uLnTx/>
                <a:uFillTx/>
                <a:latin typeface="+mj-lt"/>
                <a:ea typeface="游ゴシック" panose="020B0400000000000000" pitchFamily="50" charset="-128"/>
                <a:cs typeface="Arial" panose="020B0604020202020204" pitchFamily="34" charset="0"/>
              </a:rPr>
              <a:t>Rearrangement possibilities of H from –HO group is indicated in red.</a:t>
            </a:r>
          </a:p>
        </p:txBody>
      </p:sp>
      <p:sp>
        <p:nvSpPr>
          <p:cNvPr id="13" name="TextBox 12">
            <a:extLst>
              <a:ext uri="{FF2B5EF4-FFF2-40B4-BE49-F238E27FC236}">
                <a16:creationId xmlns:a16="http://schemas.microsoft.com/office/drawing/2014/main" id="{9397554D-C179-A5C6-5A0C-9127AB9CBF65}"/>
              </a:ext>
            </a:extLst>
          </p:cNvPr>
          <p:cNvSpPr txBox="1"/>
          <p:nvPr/>
        </p:nvSpPr>
        <p:spPr>
          <a:xfrm>
            <a:off x="1035404" y="416702"/>
            <a:ext cx="1097012" cy="246221"/>
          </a:xfrm>
          <a:prstGeom prst="rect">
            <a:avLst/>
          </a:prstGeom>
          <a:noFill/>
        </p:spPr>
        <p:txBody>
          <a:bodyPr wrap="square">
            <a:spAutoFit/>
          </a:bodyPr>
          <a:lstStyle/>
          <a:p>
            <a:pPr marL="0" marR="0" lvl="0" indent="0" algn="l" defTabSz="685783" rtl="0" eaLnBrk="0" fontAlgn="base" latinLnBrk="0" hangingPunct="0">
              <a:lnSpc>
                <a:spcPct val="100000"/>
              </a:lnSpc>
              <a:spcBef>
                <a:spcPct val="0"/>
              </a:spcBef>
              <a:spcAft>
                <a:spcPct val="0"/>
              </a:spcAft>
              <a:buClrTx/>
              <a:buSzTx/>
              <a:buFontTx/>
              <a:buNone/>
              <a:tabLst/>
              <a:defRPr/>
            </a:pPr>
            <a:r>
              <a:rPr kumimoji="0" lang="en-US" altLang="ja-JP" sz="1000" b="0" i="0" u="sng"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MS/MS</a:t>
            </a:r>
            <a:endParaRPr kumimoji="0" lang="ja-JP" altLang="ja-JP" sz="1000" b="0" i="0" u="sng" strike="noStrike" kern="1200" cap="none" spc="0" normalizeH="0" baseline="3000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4" name="TextBox 13">
            <a:extLst>
              <a:ext uri="{FF2B5EF4-FFF2-40B4-BE49-F238E27FC236}">
                <a16:creationId xmlns:a16="http://schemas.microsoft.com/office/drawing/2014/main" id="{FA735196-4362-7E38-3363-D9DC4C683105}"/>
              </a:ext>
            </a:extLst>
          </p:cNvPr>
          <p:cNvSpPr txBox="1"/>
          <p:nvPr/>
        </p:nvSpPr>
        <p:spPr>
          <a:xfrm>
            <a:off x="1035404" y="3237066"/>
            <a:ext cx="1097012" cy="246221"/>
          </a:xfrm>
          <a:prstGeom prst="rect">
            <a:avLst/>
          </a:prstGeom>
          <a:noFill/>
        </p:spPr>
        <p:txBody>
          <a:bodyPr wrap="square">
            <a:spAutoFit/>
          </a:bodyPr>
          <a:lstStyle/>
          <a:p>
            <a:pPr marL="0" marR="0" lvl="0" indent="0" algn="l" defTabSz="685783" rtl="0" eaLnBrk="0" fontAlgn="base" latinLnBrk="0" hangingPunct="0">
              <a:lnSpc>
                <a:spcPct val="100000"/>
              </a:lnSpc>
              <a:spcBef>
                <a:spcPct val="0"/>
              </a:spcBef>
              <a:spcAft>
                <a:spcPct val="0"/>
              </a:spcAft>
              <a:buClrTx/>
              <a:buSzTx/>
              <a:buFontTx/>
              <a:buNone/>
              <a:tabLst/>
              <a:defRPr/>
            </a:pPr>
            <a:r>
              <a:rPr kumimoji="0" lang="en-US" altLang="ja-JP" sz="1000" b="0" i="0" u="sng" strike="noStrike" kern="1200" cap="none" spc="0" normalizeH="0" baseline="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rPr>
              <a:t>MS/MS</a:t>
            </a:r>
            <a:endParaRPr kumimoji="0" lang="ja-JP" altLang="ja-JP" sz="1000" b="0" i="0" u="sng" strike="noStrike" kern="1200" cap="none" spc="0" normalizeH="0" baseline="30000" noProof="0" dirty="0">
              <a:ln>
                <a:noFill/>
              </a:ln>
              <a:solidFill>
                <a:prstClr val="black"/>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spTree>
    <p:extLst>
      <p:ext uri="{BB962C8B-B14F-4D97-AF65-F5344CB8AC3E}">
        <p14:creationId xmlns:p14="http://schemas.microsoft.com/office/powerpoint/2010/main" val="1513184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 name="オブジェクト 44">
            <a:extLst>
              <a:ext uri="{FF2B5EF4-FFF2-40B4-BE49-F238E27FC236}">
                <a16:creationId xmlns:a16="http://schemas.microsoft.com/office/drawing/2014/main" id="{072387A5-B9C9-69EB-56F1-6F558D7712AD}"/>
              </a:ext>
            </a:extLst>
          </p:cNvPr>
          <p:cNvGraphicFramePr>
            <a:graphicFrameLocks noChangeAspect="1"/>
          </p:cNvGraphicFramePr>
          <p:nvPr>
            <p:extLst>
              <p:ext uri="{D42A27DB-BD31-4B8C-83A1-F6EECF244321}">
                <p14:modId xmlns:p14="http://schemas.microsoft.com/office/powerpoint/2010/main" val="3588211291"/>
              </p:ext>
            </p:extLst>
          </p:nvPr>
        </p:nvGraphicFramePr>
        <p:xfrm>
          <a:off x="5985197" y="670633"/>
          <a:ext cx="3109562" cy="2158177"/>
        </p:xfrm>
        <a:graphic>
          <a:graphicData uri="http://schemas.openxmlformats.org/presentationml/2006/ole">
            <mc:AlternateContent xmlns:mc="http://schemas.openxmlformats.org/markup-compatibility/2006">
              <mc:Choice xmlns:v="urn:schemas-microsoft-com:vml" Requires="v">
                <p:oleObj name="CS ChemDraw Drawing" r:id="rId2" imgW="5411340" imgH="3756106" progId="ChemDraw.Document.6.0">
                  <p:embed/>
                </p:oleObj>
              </mc:Choice>
              <mc:Fallback>
                <p:oleObj name="CS ChemDraw Drawing" r:id="rId2" imgW="5411340" imgH="3756106" progId="ChemDraw.Document.6.0">
                  <p:embed/>
                  <p:pic>
                    <p:nvPicPr>
                      <p:cNvPr id="45" name="オブジェクト 44">
                        <a:extLst>
                          <a:ext uri="{FF2B5EF4-FFF2-40B4-BE49-F238E27FC236}">
                            <a16:creationId xmlns:a16="http://schemas.microsoft.com/office/drawing/2014/main" id="{072387A5-B9C9-69EB-56F1-6F558D7712AD}"/>
                          </a:ext>
                        </a:extLst>
                      </p:cNvPr>
                      <p:cNvPicPr/>
                      <p:nvPr/>
                    </p:nvPicPr>
                    <p:blipFill>
                      <a:blip r:embed="rId3"/>
                      <a:stretch>
                        <a:fillRect/>
                      </a:stretch>
                    </p:blipFill>
                    <p:spPr>
                      <a:xfrm>
                        <a:off x="5985197" y="670633"/>
                        <a:ext cx="3109562" cy="2158177"/>
                      </a:xfrm>
                      <a:prstGeom prst="rect">
                        <a:avLst/>
                      </a:prstGeom>
                    </p:spPr>
                  </p:pic>
                </p:oleObj>
              </mc:Fallback>
            </mc:AlternateContent>
          </a:graphicData>
        </a:graphic>
      </p:graphicFrame>
      <p:graphicFrame>
        <p:nvGraphicFramePr>
          <p:cNvPr id="12" name="オブジェクト 11">
            <a:extLst>
              <a:ext uri="{FF2B5EF4-FFF2-40B4-BE49-F238E27FC236}">
                <a16:creationId xmlns:a16="http://schemas.microsoft.com/office/drawing/2014/main" id="{A035DA1A-3821-04A2-79AD-DC7E6CFFE869}"/>
              </a:ext>
            </a:extLst>
          </p:cNvPr>
          <p:cNvGraphicFramePr>
            <a:graphicFrameLocks noChangeAspect="1"/>
          </p:cNvGraphicFramePr>
          <p:nvPr>
            <p:extLst>
              <p:ext uri="{D42A27DB-BD31-4B8C-83A1-F6EECF244321}">
                <p14:modId xmlns:p14="http://schemas.microsoft.com/office/powerpoint/2010/main" val="902085"/>
              </p:ext>
            </p:extLst>
          </p:nvPr>
        </p:nvGraphicFramePr>
        <p:xfrm>
          <a:off x="3017705" y="625744"/>
          <a:ext cx="3018176" cy="2314278"/>
        </p:xfrm>
        <a:graphic>
          <a:graphicData uri="http://schemas.openxmlformats.org/presentationml/2006/ole">
            <mc:AlternateContent xmlns:mc="http://schemas.openxmlformats.org/markup-compatibility/2006">
              <mc:Choice xmlns:v="urn:schemas-microsoft-com:vml" Requires="v">
                <p:oleObj name="CS ChemDraw Drawing" r:id="rId4" imgW="5132666" imgH="3936076" progId="ChemDraw.Document.6.0">
                  <p:embed/>
                </p:oleObj>
              </mc:Choice>
              <mc:Fallback>
                <p:oleObj name="CS ChemDraw Drawing" r:id="rId4" imgW="5132666" imgH="3936076" progId="ChemDraw.Document.6.0">
                  <p:embed/>
                  <p:pic>
                    <p:nvPicPr>
                      <p:cNvPr id="12" name="オブジェクト 11">
                        <a:extLst>
                          <a:ext uri="{FF2B5EF4-FFF2-40B4-BE49-F238E27FC236}">
                            <a16:creationId xmlns:a16="http://schemas.microsoft.com/office/drawing/2014/main" id="{A035DA1A-3821-04A2-79AD-DC7E6CFFE869}"/>
                          </a:ext>
                        </a:extLst>
                      </p:cNvPr>
                      <p:cNvPicPr/>
                      <p:nvPr/>
                    </p:nvPicPr>
                    <p:blipFill>
                      <a:blip r:embed="rId5"/>
                      <a:stretch>
                        <a:fillRect/>
                      </a:stretch>
                    </p:blipFill>
                    <p:spPr>
                      <a:xfrm>
                        <a:off x="3017705" y="625744"/>
                        <a:ext cx="3018176" cy="2314278"/>
                      </a:xfrm>
                      <a:prstGeom prst="rect">
                        <a:avLst/>
                      </a:prstGeom>
                    </p:spPr>
                  </p:pic>
                </p:oleObj>
              </mc:Fallback>
            </mc:AlternateContent>
          </a:graphicData>
        </a:graphic>
      </p:graphicFrame>
      <p:graphicFrame>
        <p:nvGraphicFramePr>
          <p:cNvPr id="8" name="オブジェクト 7">
            <a:extLst>
              <a:ext uri="{FF2B5EF4-FFF2-40B4-BE49-F238E27FC236}">
                <a16:creationId xmlns:a16="http://schemas.microsoft.com/office/drawing/2014/main" id="{96E64AEA-2EA7-EF27-338D-4A9AF03147DD}"/>
              </a:ext>
            </a:extLst>
          </p:cNvPr>
          <p:cNvGraphicFramePr>
            <a:graphicFrameLocks noChangeAspect="1"/>
          </p:cNvGraphicFramePr>
          <p:nvPr>
            <p:extLst>
              <p:ext uri="{D42A27DB-BD31-4B8C-83A1-F6EECF244321}">
                <p14:modId xmlns:p14="http://schemas.microsoft.com/office/powerpoint/2010/main" val="2144959238"/>
              </p:ext>
            </p:extLst>
          </p:nvPr>
        </p:nvGraphicFramePr>
        <p:xfrm>
          <a:off x="250177" y="638651"/>
          <a:ext cx="2785789" cy="2258210"/>
        </p:xfrm>
        <a:graphic>
          <a:graphicData uri="http://schemas.openxmlformats.org/presentationml/2006/ole">
            <mc:AlternateContent xmlns:mc="http://schemas.openxmlformats.org/markup-compatibility/2006">
              <mc:Choice xmlns:v="urn:schemas-microsoft-com:vml" Requires="v">
                <p:oleObj name="CS ChemDraw Drawing" r:id="rId6" imgW="5112761" imgH="4144726" progId="ChemDraw.Document.6.0">
                  <p:embed/>
                </p:oleObj>
              </mc:Choice>
              <mc:Fallback>
                <p:oleObj name="CS ChemDraw Drawing" r:id="rId6" imgW="5112761" imgH="4144726" progId="ChemDraw.Document.6.0">
                  <p:embed/>
                  <p:pic>
                    <p:nvPicPr>
                      <p:cNvPr id="8" name="オブジェクト 7">
                        <a:extLst>
                          <a:ext uri="{FF2B5EF4-FFF2-40B4-BE49-F238E27FC236}">
                            <a16:creationId xmlns:a16="http://schemas.microsoft.com/office/drawing/2014/main" id="{96E64AEA-2EA7-EF27-338D-4A9AF03147DD}"/>
                          </a:ext>
                        </a:extLst>
                      </p:cNvPr>
                      <p:cNvPicPr/>
                      <p:nvPr/>
                    </p:nvPicPr>
                    <p:blipFill>
                      <a:blip r:embed="rId7"/>
                      <a:stretch>
                        <a:fillRect/>
                      </a:stretch>
                    </p:blipFill>
                    <p:spPr>
                      <a:xfrm>
                        <a:off x="250177" y="638651"/>
                        <a:ext cx="2785789" cy="2258210"/>
                      </a:xfrm>
                      <a:prstGeom prst="rect">
                        <a:avLst/>
                      </a:prstGeom>
                    </p:spPr>
                  </p:pic>
                </p:oleObj>
              </mc:Fallback>
            </mc:AlternateContent>
          </a:graphicData>
        </a:graphic>
      </p:graphicFrame>
      <p:sp>
        <p:nvSpPr>
          <p:cNvPr id="4" name="スライド番号プレースホルダー 3">
            <a:extLst>
              <a:ext uri="{FF2B5EF4-FFF2-40B4-BE49-F238E27FC236}">
                <a16:creationId xmlns:a16="http://schemas.microsoft.com/office/drawing/2014/main" id="{060FA4F7-DBCB-E806-04D4-FFC874BD25FF}"/>
              </a:ext>
            </a:extLst>
          </p:cNvPr>
          <p:cNvSpPr>
            <a:spLocks noGrp="1"/>
          </p:cNvSpPr>
          <p:nvPr>
            <p:ph type="sldNum" sz="quarter" idx="12"/>
          </p:nvPr>
        </p:nvSpPr>
        <p:spPr/>
        <p:txBody>
          <a:bodyPr/>
          <a:lstStyle/>
          <a:p>
            <a:fld id="{E28FEB21-78F3-4220-B02C-CC5A2ADCA1DE}" type="slidenum">
              <a:rPr kumimoji="1" lang="ja-JP" altLang="en-US" smtClean="0"/>
              <a:t>9</a:t>
            </a:fld>
            <a:endParaRPr kumimoji="1" lang="ja-JP" altLang="en-US" dirty="0"/>
          </a:p>
        </p:txBody>
      </p:sp>
      <p:sp>
        <p:nvSpPr>
          <p:cNvPr id="2" name="Rectangle 280">
            <a:extLst>
              <a:ext uri="{FF2B5EF4-FFF2-40B4-BE49-F238E27FC236}">
                <a16:creationId xmlns:a16="http://schemas.microsoft.com/office/drawing/2014/main" id="{BB2F44EB-CAA7-244A-39C0-B543D64B2148}"/>
              </a:ext>
            </a:extLst>
          </p:cNvPr>
          <p:cNvSpPr>
            <a:spLocks noChangeArrowheads="1"/>
          </p:cNvSpPr>
          <p:nvPr/>
        </p:nvSpPr>
        <p:spPr bwMode="auto">
          <a:xfrm>
            <a:off x="1022950" y="61364"/>
            <a:ext cx="388006" cy="153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1" u="none" strike="noStrike" cap="none" normalizeH="0" baseline="0" dirty="0">
                <a:ln>
                  <a:noFill/>
                </a:ln>
                <a:solidFill>
                  <a:srgbClr val="000000"/>
                </a:solidFill>
                <a:effectLst/>
                <a:latin typeface="Arial" panose="020B0604020202020204" pitchFamily="34" charset="0"/>
              </a:rPr>
              <a:t>483.04</a:t>
            </a:r>
            <a:endParaRPr kumimoji="0" lang="ja-JP" altLang="ja-JP" sz="3200" b="0" i="1" u="none" strike="noStrike" cap="none" normalizeH="0" baseline="0" dirty="0">
              <a:ln>
                <a:noFill/>
              </a:ln>
              <a:solidFill>
                <a:schemeClr val="tx1"/>
              </a:solidFill>
              <a:effectLst/>
              <a:latin typeface="Arial" panose="020B0604020202020204" pitchFamily="34" charset="0"/>
            </a:endParaRPr>
          </a:p>
        </p:txBody>
      </p:sp>
      <p:sp>
        <p:nvSpPr>
          <p:cNvPr id="3" name="テキスト ボックス 2">
            <a:extLst>
              <a:ext uri="{FF2B5EF4-FFF2-40B4-BE49-F238E27FC236}">
                <a16:creationId xmlns:a16="http://schemas.microsoft.com/office/drawing/2014/main" id="{A6487253-C710-0B5A-A4CC-8725556DBF5A}"/>
              </a:ext>
            </a:extLst>
          </p:cNvPr>
          <p:cNvSpPr txBox="1"/>
          <p:nvPr/>
        </p:nvSpPr>
        <p:spPr>
          <a:xfrm>
            <a:off x="3666963" y="509153"/>
            <a:ext cx="1211093"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-78(C</a:t>
            </a:r>
            <a:r>
              <a:rPr kumimoji="0" lang="en-US" altLang="ja-JP" sz="700" i="0" u="none" strike="noStrike" kern="1200" cap="none" spc="0" normalizeH="0" baseline="-25000" noProof="0" dirty="0">
                <a:ln>
                  <a:noFill/>
                </a:ln>
                <a:solidFill>
                  <a:schemeClr val="accent1"/>
                </a:solidFill>
                <a:effectLst/>
                <a:uLnTx/>
                <a:uFillTx/>
                <a:latin typeface="+mj-lt"/>
                <a:cs typeface="Arial" panose="020B0604020202020204" pitchFamily="34" charset="0"/>
              </a:rPr>
              <a:t>2</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H</a:t>
            </a:r>
            <a:r>
              <a:rPr kumimoji="0" lang="en-US" altLang="ja-JP" sz="700" i="0" u="none" strike="noStrike" kern="1200" cap="none" spc="0" normalizeH="0" baseline="-25000" noProof="0" dirty="0">
                <a:ln>
                  <a:noFill/>
                </a:ln>
                <a:solidFill>
                  <a:schemeClr val="accent1"/>
                </a:solidFill>
                <a:effectLst/>
                <a:uLnTx/>
                <a:uFillTx/>
                <a:latin typeface="+mj-lt"/>
                <a:cs typeface="Arial" panose="020B0604020202020204" pitchFamily="34" charset="0"/>
              </a:rPr>
              <a:t>3</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ClO)[2]</a:t>
            </a: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sz="700" dirty="0">
                <a:solidFill>
                  <a:schemeClr val="accent1"/>
                </a:solidFill>
                <a:latin typeface="+mj-lt"/>
                <a:cs typeface="Arial" panose="020B0604020202020204" pitchFamily="34" charset="0"/>
              </a:rPr>
              <a:t>               =405.00</a:t>
            </a:r>
            <a:endParaRPr kumimoji="0" lang="ja-JP" altLang="en-US" sz="700" i="0" u="none" strike="noStrike" kern="1200" cap="none" spc="0" normalizeH="0" baseline="0" noProof="0" dirty="0">
              <a:ln>
                <a:noFill/>
              </a:ln>
              <a:solidFill>
                <a:schemeClr val="accent1"/>
              </a:solidFill>
              <a:effectLst/>
              <a:uLnTx/>
              <a:uFillTx/>
              <a:latin typeface="+mj-lt"/>
              <a:cs typeface="Arial" panose="020B0604020202020204" pitchFamily="34" charset="0"/>
            </a:endParaRPr>
          </a:p>
        </p:txBody>
      </p:sp>
      <p:sp>
        <p:nvSpPr>
          <p:cNvPr id="5" name="テキスト ボックス 4">
            <a:extLst>
              <a:ext uri="{FF2B5EF4-FFF2-40B4-BE49-F238E27FC236}">
                <a16:creationId xmlns:a16="http://schemas.microsoft.com/office/drawing/2014/main" id="{ED094237-E899-09EF-750B-50A5B137220C}"/>
              </a:ext>
            </a:extLst>
          </p:cNvPr>
          <p:cNvSpPr txBox="1"/>
          <p:nvPr/>
        </p:nvSpPr>
        <p:spPr>
          <a:xfrm>
            <a:off x="0" y="14850"/>
            <a:ext cx="1534962" cy="24622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0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a:t>
            </a:r>
            <a:r>
              <a:rPr kumimoji="0" lang="en-US" altLang="ja-JP" sz="1000" u="none" strike="noStrike" kern="1200" cap="none" spc="0" normalizeH="0" baseline="0" noProof="0" dirty="0" err="1">
                <a:ln>
                  <a:noFill/>
                </a:ln>
                <a:solidFill>
                  <a:schemeClr val="accent1"/>
                </a:solidFill>
                <a:effectLst/>
                <a:uLnTx/>
                <a:uFillTx/>
                <a:latin typeface="+mj-lt"/>
                <a:ea typeface="游ゴシック" panose="020B0400000000000000" pitchFamily="50" charset="-128"/>
                <a:cs typeface="Arial" panose="020B0604020202020204" pitchFamily="34" charset="0"/>
              </a:rPr>
              <a:t>Astragalin+Cl</a:t>
            </a:r>
            <a:r>
              <a:rPr kumimoji="0" lang="en-US" altLang="ja-JP" sz="100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a:t>
            </a:r>
            <a:r>
              <a:rPr kumimoji="0" lang="en-US" altLang="ja-JP" sz="1000" u="none" strike="noStrike" kern="1200" cap="none" spc="0" normalizeH="0" baseline="30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a:t>
            </a:r>
            <a:endParaRPr kumimoji="0" lang="ja-JP" altLang="en-US" sz="1000" u="none" strike="noStrike" kern="1200" cap="none" spc="0" normalizeH="0" baseline="3000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sp>
        <p:nvSpPr>
          <p:cNvPr id="6" name="テキスト ボックス 5">
            <a:extLst>
              <a:ext uri="{FF2B5EF4-FFF2-40B4-BE49-F238E27FC236}">
                <a16:creationId xmlns:a16="http://schemas.microsoft.com/office/drawing/2014/main" id="{96293C7F-DFFA-DFBB-9610-91CF18B995DE}"/>
              </a:ext>
            </a:extLst>
          </p:cNvPr>
          <p:cNvSpPr txBox="1"/>
          <p:nvPr/>
        </p:nvSpPr>
        <p:spPr>
          <a:xfrm>
            <a:off x="5642920" y="509153"/>
            <a:ext cx="1195816"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-60(C</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H</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4</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O</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)-18(H</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O)[3]</a:t>
            </a: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sz="700" dirty="0">
                <a:solidFill>
                  <a:schemeClr val="accent1"/>
                </a:solidFill>
                <a:latin typeface="+mj-lt"/>
                <a:ea typeface="游ゴシック" panose="020B0400000000000000" pitchFamily="50" charset="-128"/>
                <a:cs typeface="Arial" panose="020B0604020202020204" pitchFamily="34" charset="0"/>
              </a:rPr>
              <a:t>                           =405.00</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sp>
        <p:nvSpPr>
          <p:cNvPr id="7" name="テキスト ボックス 6">
            <a:extLst>
              <a:ext uri="{FF2B5EF4-FFF2-40B4-BE49-F238E27FC236}">
                <a16:creationId xmlns:a16="http://schemas.microsoft.com/office/drawing/2014/main" id="{6C799236-A674-C80B-ECDA-885F2006E24E}"/>
              </a:ext>
            </a:extLst>
          </p:cNvPr>
          <p:cNvSpPr txBox="1"/>
          <p:nvPr/>
        </p:nvSpPr>
        <p:spPr>
          <a:xfrm>
            <a:off x="68481" y="509153"/>
            <a:ext cx="1011823"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a:t>
            </a:r>
            <a:r>
              <a:rPr lang="en-US" altLang="ja-JP" sz="700" dirty="0">
                <a:solidFill>
                  <a:schemeClr val="accent1"/>
                </a:solidFill>
                <a:latin typeface="+mj-lt"/>
                <a:ea typeface="游ゴシック" panose="020B0400000000000000" pitchFamily="50" charset="-128"/>
                <a:cs typeface="Arial" panose="020B0604020202020204" pitchFamily="34" charset="0"/>
              </a:rPr>
              <a:t>9</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0(C</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3</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H</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6</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O</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3</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)[1]</a:t>
            </a: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sz="700" dirty="0">
                <a:solidFill>
                  <a:schemeClr val="accent1"/>
                </a:solidFill>
                <a:latin typeface="+mj-lt"/>
                <a:ea typeface="游ゴシック" panose="020B0400000000000000" pitchFamily="50" charset="-128"/>
                <a:cs typeface="Arial" panose="020B0604020202020204" pitchFamily="34" charset="0"/>
              </a:rPr>
              <a:t>              =392.99</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graphicFrame>
        <p:nvGraphicFramePr>
          <p:cNvPr id="22" name="オブジェクト 21">
            <a:extLst>
              <a:ext uri="{FF2B5EF4-FFF2-40B4-BE49-F238E27FC236}">
                <a16:creationId xmlns:a16="http://schemas.microsoft.com/office/drawing/2014/main" id="{1EAC3F81-9014-2CA0-7293-4F41588089C2}"/>
              </a:ext>
            </a:extLst>
          </p:cNvPr>
          <p:cNvGraphicFramePr>
            <a:graphicFrameLocks noChangeAspect="1"/>
          </p:cNvGraphicFramePr>
          <p:nvPr>
            <p:extLst>
              <p:ext uri="{D42A27DB-BD31-4B8C-83A1-F6EECF244321}">
                <p14:modId xmlns:p14="http://schemas.microsoft.com/office/powerpoint/2010/main" val="2797054614"/>
              </p:ext>
            </p:extLst>
          </p:nvPr>
        </p:nvGraphicFramePr>
        <p:xfrm>
          <a:off x="5486400" y="3217118"/>
          <a:ext cx="3383875" cy="2687926"/>
        </p:xfrm>
        <a:graphic>
          <a:graphicData uri="http://schemas.openxmlformats.org/presentationml/2006/ole">
            <mc:AlternateContent xmlns:mc="http://schemas.openxmlformats.org/markup-compatibility/2006">
              <mc:Choice xmlns:v="urn:schemas-microsoft-com:vml" Requires="v">
                <p:oleObj name="CS ChemDraw Drawing" r:id="rId8" imgW="5658083" imgH="4493860" progId="ChemDraw.Document.6.0">
                  <p:embed/>
                </p:oleObj>
              </mc:Choice>
              <mc:Fallback>
                <p:oleObj name="CS ChemDraw Drawing" r:id="rId8" imgW="5658083" imgH="4493860" progId="ChemDraw.Document.6.0">
                  <p:embed/>
                  <p:pic>
                    <p:nvPicPr>
                      <p:cNvPr id="22" name="オブジェクト 21">
                        <a:extLst>
                          <a:ext uri="{FF2B5EF4-FFF2-40B4-BE49-F238E27FC236}">
                            <a16:creationId xmlns:a16="http://schemas.microsoft.com/office/drawing/2014/main" id="{1EAC3F81-9014-2CA0-7293-4F41588089C2}"/>
                          </a:ext>
                        </a:extLst>
                      </p:cNvPr>
                      <p:cNvPicPr/>
                      <p:nvPr/>
                    </p:nvPicPr>
                    <p:blipFill>
                      <a:blip r:embed="rId9"/>
                      <a:stretch>
                        <a:fillRect/>
                      </a:stretch>
                    </p:blipFill>
                    <p:spPr>
                      <a:xfrm>
                        <a:off x="5486400" y="3217118"/>
                        <a:ext cx="3383875" cy="2687926"/>
                      </a:xfrm>
                      <a:prstGeom prst="rect">
                        <a:avLst/>
                      </a:prstGeom>
                    </p:spPr>
                  </p:pic>
                </p:oleObj>
              </mc:Fallback>
            </mc:AlternateContent>
          </a:graphicData>
        </a:graphic>
      </p:graphicFrame>
      <p:sp>
        <p:nvSpPr>
          <p:cNvPr id="25" name="テキスト ボックス 24">
            <a:extLst>
              <a:ext uri="{FF2B5EF4-FFF2-40B4-BE49-F238E27FC236}">
                <a16:creationId xmlns:a16="http://schemas.microsoft.com/office/drawing/2014/main" id="{5D2E7373-8AA0-A24E-2478-8C88A12F88F2}"/>
              </a:ext>
            </a:extLst>
          </p:cNvPr>
          <p:cNvSpPr txBox="1"/>
          <p:nvPr/>
        </p:nvSpPr>
        <p:spPr>
          <a:xfrm>
            <a:off x="38065" y="3015990"/>
            <a:ext cx="1042239" cy="307777"/>
          </a:xfrm>
          <a:prstGeom prst="rect">
            <a:avLst/>
          </a:prstGeom>
          <a:noFill/>
        </p:spPr>
        <p:txBody>
          <a:bodyPr wrap="square">
            <a:spAutoFit/>
          </a:bodyPr>
          <a:lstStyle/>
          <a:p>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-60(C</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H</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4</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O</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)[4]</a:t>
            </a:r>
          </a:p>
          <a:p>
            <a:r>
              <a:rPr lang="en-US" altLang="ja-JP" sz="700" dirty="0">
                <a:solidFill>
                  <a:schemeClr val="accent1"/>
                </a:solidFill>
                <a:latin typeface="+mj-lt"/>
                <a:ea typeface="游ゴシック" panose="020B0400000000000000" pitchFamily="50" charset="-128"/>
                <a:cs typeface="Arial" panose="020B0604020202020204" pitchFamily="34" charset="0"/>
              </a:rPr>
              <a:t>               =423.01</a:t>
            </a:r>
            <a:endParaRPr lang="ja-JP" altLang="en-US" sz="700" dirty="0"/>
          </a:p>
        </p:txBody>
      </p:sp>
      <p:sp>
        <p:nvSpPr>
          <p:cNvPr id="26" name="テキスト ボックス 25">
            <a:extLst>
              <a:ext uri="{FF2B5EF4-FFF2-40B4-BE49-F238E27FC236}">
                <a16:creationId xmlns:a16="http://schemas.microsoft.com/office/drawing/2014/main" id="{B0878498-CE90-4652-2837-70B04B193ECA}"/>
              </a:ext>
            </a:extLst>
          </p:cNvPr>
          <p:cNvSpPr txBox="1"/>
          <p:nvPr/>
        </p:nvSpPr>
        <p:spPr>
          <a:xfrm>
            <a:off x="2869978" y="3015990"/>
            <a:ext cx="1211093"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a:t>
            </a:r>
            <a:r>
              <a:rPr lang="en-US" altLang="ja-JP" sz="700" dirty="0">
                <a:solidFill>
                  <a:schemeClr val="accent1"/>
                </a:solidFill>
                <a:latin typeface="+mj-lt"/>
                <a:cs typeface="Arial" panose="020B0604020202020204" pitchFamily="34" charset="0"/>
              </a:rPr>
              <a:t>98</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(C</a:t>
            </a:r>
            <a:r>
              <a:rPr kumimoji="0" lang="en-US" altLang="ja-JP" sz="700" i="0" u="none" strike="noStrike" kern="1200" cap="none" spc="0" normalizeH="0" baseline="-25000" noProof="0" dirty="0">
                <a:ln>
                  <a:noFill/>
                </a:ln>
                <a:solidFill>
                  <a:schemeClr val="accent1"/>
                </a:solidFill>
                <a:effectLst/>
                <a:uLnTx/>
                <a:uFillTx/>
                <a:latin typeface="+mj-lt"/>
                <a:cs typeface="Arial" panose="020B0604020202020204" pitchFamily="34" charset="0"/>
              </a:rPr>
              <a:t>2</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HClO</a:t>
            </a:r>
            <a:r>
              <a:rPr kumimoji="0" lang="en-US" altLang="ja-JP" sz="700" i="0" u="none" strike="noStrike" kern="1200" cap="none" spc="0" normalizeH="0" baseline="-25000" noProof="0" dirty="0">
                <a:ln>
                  <a:noFill/>
                </a:ln>
                <a:solidFill>
                  <a:schemeClr val="accent1"/>
                </a:solidFill>
                <a:effectLst/>
                <a:uLnTx/>
                <a:uFillTx/>
                <a:latin typeface="+mj-lt"/>
                <a:cs typeface="Arial" panose="020B0604020202020204" pitchFamily="34" charset="0"/>
              </a:rPr>
              <a:t>2</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)[5]</a:t>
            </a: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sz="700" dirty="0">
                <a:solidFill>
                  <a:schemeClr val="accent1"/>
                </a:solidFill>
                <a:latin typeface="+mj-lt"/>
                <a:cs typeface="Arial" panose="020B0604020202020204" pitchFamily="34" charset="0"/>
              </a:rPr>
              <a:t>              =385.12</a:t>
            </a:r>
            <a:endParaRPr kumimoji="0" lang="ja-JP" altLang="en-US" sz="700" i="0" u="none" strike="noStrike" kern="1200" cap="none" spc="0" normalizeH="0" baseline="0" noProof="0" dirty="0">
              <a:ln>
                <a:noFill/>
              </a:ln>
              <a:solidFill>
                <a:schemeClr val="accent1"/>
              </a:solidFill>
              <a:effectLst/>
              <a:uLnTx/>
              <a:uFillTx/>
              <a:latin typeface="+mj-lt"/>
              <a:cs typeface="Arial" panose="020B0604020202020204" pitchFamily="34" charset="0"/>
            </a:endParaRPr>
          </a:p>
        </p:txBody>
      </p:sp>
      <p:sp>
        <p:nvSpPr>
          <p:cNvPr id="27" name="テキスト ボックス 26">
            <a:extLst>
              <a:ext uri="{FF2B5EF4-FFF2-40B4-BE49-F238E27FC236}">
                <a16:creationId xmlns:a16="http://schemas.microsoft.com/office/drawing/2014/main" id="{0A2E006A-9CBA-A9A7-AACA-DDB2981C1DCE}"/>
              </a:ext>
            </a:extLst>
          </p:cNvPr>
          <p:cNvSpPr txBox="1"/>
          <p:nvPr/>
        </p:nvSpPr>
        <p:spPr>
          <a:xfrm>
            <a:off x="6015082" y="3015990"/>
            <a:ext cx="1211093"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a:t>
            </a:r>
            <a:r>
              <a:rPr lang="en-US" altLang="ja-JP" sz="700" dirty="0">
                <a:solidFill>
                  <a:schemeClr val="accent1"/>
                </a:solidFill>
                <a:latin typeface="+mj-lt"/>
                <a:cs typeface="Arial" panose="020B0604020202020204" pitchFamily="34" charset="0"/>
              </a:rPr>
              <a:t>126</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(C</a:t>
            </a:r>
            <a:r>
              <a:rPr lang="en-US" altLang="ja-JP" sz="700" baseline="-25000" dirty="0">
                <a:solidFill>
                  <a:schemeClr val="accent1"/>
                </a:solidFill>
                <a:latin typeface="+mj-lt"/>
                <a:cs typeface="Arial" panose="020B0604020202020204" pitchFamily="34" charset="0"/>
              </a:rPr>
              <a:t>3</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H</a:t>
            </a:r>
            <a:r>
              <a:rPr lang="en-US" altLang="ja-JP" sz="700" baseline="-25000" dirty="0">
                <a:solidFill>
                  <a:schemeClr val="accent1"/>
                </a:solidFill>
                <a:latin typeface="+mj-lt"/>
                <a:cs typeface="Arial" panose="020B0604020202020204" pitchFamily="34" charset="0"/>
              </a:rPr>
              <a:t>4</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ClO</a:t>
            </a:r>
            <a:r>
              <a:rPr kumimoji="0" lang="en-US" altLang="ja-JP" sz="700" i="0" u="none" strike="noStrike" kern="1200" cap="none" spc="0" normalizeH="0" baseline="-25000" noProof="0" dirty="0">
                <a:ln>
                  <a:noFill/>
                </a:ln>
                <a:solidFill>
                  <a:schemeClr val="accent1"/>
                </a:solidFill>
                <a:effectLst/>
                <a:uLnTx/>
                <a:uFillTx/>
                <a:latin typeface="+mj-lt"/>
                <a:cs typeface="Arial" panose="020B0604020202020204" pitchFamily="34" charset="0"/>
              </a:rPr>
              <a:t>3</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)[6]</a:t>
            </a:r>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700" dirty="0">
                <a:solidFill>
                  <a:schemeClr val="accent1"/>
                </a:solidFill>
                <a:latin typeface="+mj-lt"/>
                <a:cs typeface="Arial" panose="020B0604020202020204" pitchFamily="34" charset="0"/>
              </a:rPr>
              <a:t>                 </a:t>
            </a:r>
            <a:r>
              <a:rPr lang="en-US" altLang="ja-JP" sz="700" dirty="0">
                <a:solidFill>
                  <a:schemeClr val="accent1"/>
                </a:solidFill>
                <a:latin typeface="+mj-lt"/>
                <a:cs typeface="Arial" panose="020B0604020202020204" pitchFamily="34" charset="0"/>
              </a:rPr>
              <a:t>=357.01</a:t>
            </a:r>
          </a:p>
        </p:txBody>
      </p:sp>
      <p:sp>
        <p:nvSpPr>
          <p:cNvPr id="29" name="正方形/長方形 28">
            <a:extLst>
              <a:ext uri="{FF2B5EF4-FFF2-40B4-BE49-F238E27FC236}">
                <a16:creationId xmlns:a16="http://schemas.microsoft.com/office/drawing/2014/main" id="{397CECE1-E175-A3D0-7405-592C9A627E1D}"/>
              </a:ext>
            </a:extLst>
          </p:cNvPr>
          <p:cNvSpPr/>
          <p:nvPr/>
        </p:nvSpPr>
        <p:spPr>
          <a:xfrm>
            <a:off x="132481" y="1309989"/>
            <a:ext cx="1270000" cy="3569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a:extLst>
              <a:ext uri="{FF2B5EF4-FFF2-40B4-BE49-F238E27FC236}">
                <a16:creationId xmlns:a16="http://schemas.microsoft.com/office/drawing/2014/main" id="{C25D6100-8396-6CF6-C644-458AC12E0D86}"/>
              </a:ext>
            </a:extLst>
          </p:cNvPr>
          <p:cNvPicPr>
            <a:picLocks noChangeAspect="1"/>
          </p:cNvPicPr>
          <p:nvPr/>
        </p:nvPicPr>
        <p:blipFill>
          <a:blip r:embed="rId10"/>
          <a:stretch>
            <a:fillRect/>
          </a:stretch>
        </p:blipFill>
        <p:spPr>
          <a:xfrm>
            <a:off x="200270" y="1291823"/>
            <a:ext cx="1129393" cy="257138"/>
          </a:xfrm>
          <a:prstGeom prst="rect">
            <a:avLst/>
          </a:prstGeom>
        </p:spPr>
      </p:pic>
      <p:sp>
        <p:nvSpPr>
          <p:cNvPr id="31" name="正方形/長方形 30">
            <a:extLst>
              <a:ext uri="{FF2B5EF4-FFF2-40B4-BE49-F238E27FC236}">
                <a16:creationId xmlns:a16="http://schemas.microsoft.com/office/drawing/2014/main" id="{9CC1F21D-A014-CFB9-F2B4-5484C776488D}"/>
              </a:ext>
            </a:extLst>
          </p:cNvPr>
          <p:cNvSpPr/>
          <p:nvPr/>
        </p:nvSpPr>
        <p:spPr>
          <a:xfrm>
            <a:off x="5115442" y="4749993"/>
            <a:ext cx="1270000" cy="3569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91D0B8A4-6367-6EE1-A8B8-19E89E2E3CED}"/>
              </a:ext>
            </a:extLst>
          </p:cNvPr>
          <p:cNvSpPr/>
          <p:nvPr/>
        </p:nvSpPr>
        <p:spPr>
          <a:xfrm>
            <a:off x="6710187" y="5611083"/>
            <a:ext cx="1270000" cy="3569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4" name="図 23">
            <a:extLst>
              <a:ext uri="{FF2B5EF4-FFF2-40B4-BE49-F238E27FC236}">
                <a16:creationId xmlns:a16="http://schemas.microsoft.com/office/drawing/2014/main" id="{97686A80-F230-97F0-C6DE-C7A0B357571B}"/>
              </a:ext>
            </a:extLst>
          </p:cNvPr>
          <p:cNvPicPr>
            <a:picLocks noChangeAspect="1"/>
          </p:cNvPicPr>
          <p:nvPr/>
        </p:nvPicPr>
        <p:blipFill>
          <a:blip r:embed="rId11"/>
          <a:stretch>
            <a:fillRect/>
          </a:stretch>
        </p:blipFill>
        <p:spPr>
          <a:xfrm>
            <a:off x="5929670" y="5681100"/>
            <a:ext cx="1296504" cy="311895"/>
          </a:xfrm>
          <a:prstGeom prst="rect">
            <a:avLst/>
          </a:prstGeom>
        </p:spPr>
      </p:pic>
      <p:sp>
        <p:nvSpPr>
          <p:cNvPr id="33" name="フリーフォーム: 図形 32">
            <a:extLst>
              <a:ext uri="{FF2B5EF4-FFF2-40B4-BE49-F238E27FC236}">
                <a16:creationId xmlns:a16="http://schemas.microsoft.com/office/drawing/2014/main" id="{920F3C28-F2D6-4BB4-5E20-F6D4B6380C2A}"/>
              </a:ext>
            </a:extLst>
          </p:cNvPr>
          <p:cNvSpPr/>
          <p:nvPr/>
        </p:nvSpPr>
        <p:spPr>
          <a:xfrm>
            <a:off x="400050" y="2059986"/>
            <a:ext cx="1981200" cy="575264"/>
          </a:xfrm>
          <a:custGeom>
            <a:avLst/>
            <a:gdLst>
              <a:gd name="connsiteX0" fmla="*/ 0 w 1981200"/>
              <a:gd name="connsiteY0" fmla="*/ 149814 h 575264"/>
              <a:gd name="connsiteX1" fmla="*/ 971550 w 1981200"/>
              <a:gd name="connsiteY1" fmla="*/ 35514 h 575264"/>
              <a:gd name="connsiteX2" fmla="*/ 1574800 w 1981200"/>
              <a:gd name="connsiteY2" fmla="*/ 48214 h 575264"/>
              <a:gd name="connsiteX3" fmla="*/ 1981200 w 1981200"/>
              <a:gd name="connsiteY3" fmla="*/ 575264 h 575264"/>
              <a:gd name="connsiteX4" fmla="*/ 1981200 w 1981200"/>
              <a:gd name="connsiteY4" fmla="*/ 575264 h 575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200" h="575264">
                <a:moveTo>
                  <a:pt x="0" y="149814"/>
                </a:moveTo>
                <a:cubicBezTo>
                  <a:pt x="354541" y="101130"/>
                  <a:pt x="709083" y="52447"/>
                  <a:pt x="971550" y="35514"/>
                </a:cubicBezTo>
                <a:cubicBezTo>
                  <a:pt x="1234017" y="18581"/>
                  <a:pt x="1406525" y="-41744"/>
                  <a:pt x="1574800" y="48214"/>
                </a:cubicBezTo>
                <a:cubicBezTo>
                  <a:pt x="1743075" y="138172"/>
                  <a:pt x="1981200" y="575264"/>
                  <a:pt x="1981200" y="575264"/>
                </a:cubicBezTo>
                <a:lnTo>
                  <a:pt x="1981200" y="575264"/>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フリーフォーム: 図形 35">
            <a:extLst>
              <a:ext uri="{FF2B5EF4-FFF2-40B4-BE49-F238E27FC236}">
                <a16:creationId xmlns:a16="http://schemas.microsoft.com/office/drawing/2014/main" id="{19D5FB12-68B6-DE85-EF52-A41ACB328868}"/>
              </a:ext>
            </a:extLst>
          </p:cNvPr>
          <p:cNvSpPr/>
          <p:nvPr/>
        </p:nvSpPr>
        <p:spPr>
          <a:xfrm>
            <a:off x="1171069" y="4689119"/>
            <a:ext cx="1771650" cy="703598"/>
          </a:xfrm>
          <a:custGeom>
            <a:avLst/>
            <a:gdLst>
              <a:gd name="connsiteX0" fmla="*/ 0 w 1771650"/>
              <a:gd name="connsiteY0" fmla="*/ 703598 h 703598"/>
              <a:gd name="connsiteX1" fmla="*/ 349250 w 1771650"/>
              <a:gd name="connsiteY1" fmla="*/ 36848 h 703598"/>
              <a:gd name="connsiteX2" fmla="*/ 889000 w 1771650"/>
              <a:gd name="connsiteY2" fmla="*/ 81298 h 703598"/>
              <a:gd name="connsiteX3" fmla="*/ 889000 w 1771650"/>
              <a:gd name="connsiteY3" fmla="*/ 81298 h 703598"/>
              <a:gd name="connsiteX4" fmla="*/ 1771650 w 1771650"/>
              <a:gd name="connsiteY4" fmla="*/ 360698 h 703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1650" h="703598">
                <a:moveTo>
                  <a:pt x="0" y="703598"/>
                </a:moveTo>
                <a:cubicBezTo>
                  <a:pt x="100541" y="422081"/>
                  <a:pt x="201083" y="140565"/>
                  <a:pt x="349250" y="36848"/>
                </a:cubicBezTo>
                <a:cubicBezTo>
                  <a:pt x="497417" y="-66869"/>
                  <a:pt x="889000" y="81298"/>
                  <a:pt x="889000" y="81298"/>
                </a:cubicBezTo>
                <a:lnTo>
                  <a:pt x="889000" y="81298"/>
                </a:lnTo>
                <a:lnTo>
                  <a:pt x="1771650" y="360698"/>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7" name="フリーフォーム: 図形 36">
            <a:extLst>
              <a:ext uri="{FF2B5EF4-FFF2-40B4-BE49-F238E27FC236}">
                <a16:creationId xmlns:a16="http://schemas.microsoft.com/office/drawing/2014/main" id="{9989FD3E-3594-D6EE-0965-07F5C7A34F88}"/>
              </a:ext>
            </a:extLst>
          </p:cNvPr>
          <p:cNvSpPr/>
          <p:nvPr/>
        </p:nvSpPr>
        <p:spPr>
          <a:xfrm>
            <a:off x="7047673" y="2188255"/>
            <a:ext cx="1771650" cy="703598"/>
          </a:xfrm>
          <a:custGeom>
            <a:avLst/>
            <a:gdLst>
              <a:gd name="connsiteX0" fmla="*/ 0 w 1771650"/>
              <a:gd name="connsiteY0" fmla="*/ 703598 h 703598"/>
              <a:gd name="connsiteX1" fmla="*/ 349250 w 1771650"/>
              <a:gd name="connsiteY1" fmla="*/ 36848 h 703598"/>
              <a:gd name="connsiteX2" fmla="*/ 889000 w 1771650"/>
              <a:gd name="connsiteY2" fmla="*/ 81298 h 703598"/>
              <a:gd name="connsiteX3" fmla="*/ 889000 w 1771650"/>
              <a:gd name="connsiteY3" fmla="*/ 81298 h 703598"/>
              <a:gd name="connsiteX4" fmla="*/ 1771650 w 1771650"/>
              <a:gd name="connsiteY4" fmla="*/ 360698 h 703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1650" h="703598">
                <a:moveTo>
                  <a:pt x="0" y="703598"/>
                </a:moveTo>
                <a:cubicBezTo>
                  <a:pt x="100541" y="422081"/>
                  <a:pt x="201083" y="140565"/>
                  <a:pt x="349250" y="36848"/>
                </a:cubicBezTo>
                <a:cubicBezTo>
                  <a:pt x="497417" y="-66869"/>
                  <a:pt x="889000" y="81298"/>
                  <a:pt x="889000" y="81298"/>
                </a:cubicBezTo>
                <a:lnTo>
                  <a:pt x="889000" y="81298"/>
                </a:lnTo>
                <a:lnTo>
                  <a:pt x="1771650" y="360698"/>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リーフォーム: 図形 37">
            <a:extLst>
              <a:ext uri="{FF2B5EF4-FFF2-40B4-BE49-F238E27FC236}">
                <a16:creationId xmlns:a16="http://schemas.microsoft.com/office/drawing/2014/main" id="{C6C4BD35-4D47-4B15-C895-26C3373E3EAD}"/>
              </a:ext>
            </a:extLst>
          </p:cNvPr>
          <p:cNvSpPr/>
          <p:nvPr/>
        </p:nvSpPr>
        <p:spPr>
          <a:xfrm>
            <a:off x="6133613" y="2243156"/>
            <a:ext cx="1071095" cy="266693"/>
          </a:xfrm>
          <a:custGeom>
            <a:avLst/>
            <a:gdLst>
              <a:gd name="connsiteX0" fmla="*/ 0 w 1071095"/>
              <a:gd name="connsiteY0" fmla="*/ 19043 h 266693"/>
              <a:gd name="connsiteX1" fmla="*/ 908050 w 1071095"/>
              <a:gd name="connsiteY1" fmla="*/ 25393 h 266693"/>
              <a:gd name="connsiteX2" fmla="*/ 1066800 w 1071095"/>
              <a:gd name="connsiteY2" fmla="*/ 266693 h 266693"/>
            </a:gdLst>
            <a:ahLst/>
            <a:cxnLst>
              <a:cxn ang="0">
                <a:pos x="connsiteX0" y="connsiteY0"/>
              </a:cxn>
              <a:cxn ang="0">
                <a:pos x="connsiteX1" y="connsiteY1"/>
              </a:cxn>
              <a:cxn ang="0">
                <a:pos x="connsiteX2" y="connsiteY2"/>
              </a:cxn>
            </a:cxnLst>
            <a:rect l="l" t="t" r="r" b="b"/>
            <a:pathLst>
              <a:path w="1071095" h="266693">
                <a:moveTo>
                  <a:pt x="0" y="19043"/>
                </a:moveTo>
                <a:cubicBezTo>
                  <a:pt x="365125" y="1580"/>
                  <a:pt x="730250" y="-15882"/>
                  <a:pt x="908050" y="25393"/>
                </a:cubicBezTo>
                <a:cubicBezTo>
                  <a:pt x="1085850" y="66668"/>
                  <a:pt x="1076325" y="166680"/>
                  <a:pt x="1066800" y="266693"/>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フリーフォーム: 図形 38">
            <a:extLst>
              <a:ext uri="{FF2B5EF4-FFF2-40B4-BE49-F238E27FC236}">
                <a16:creationId xmlns:a16="http://schemas.microsoft.com/office/drawing/2014/main" id="{2E2495D0-783B-5008-346A-A854D6BCADAC}"/>
              </a:ext>
            </a:extLst>
          </p:cNvPr>
          <p:cNvSpPr/>
          <p:nvPr/>
        </p:nvSpPr>
        <p:spPr>
          <a:xfrm>
            <a:off x="3279431" y="4745440"/>
            <a:ext cx="1511300" cy="1136718"/>
          </a:xfrm>
          <a:custGeom>
            <a:avLst/>
            <a:gdLst>
              <a:gd name="connsiteX0" fmla="*/ 0 w 1511300"/>
              <a:gd name="connsiteY0" fmla="*/ 184218 h 1136718"/>
              <a:gd name="connsiteX1" fmla="*/ 342900 w 1511300"/>
              <a:gd name="connsiteY1" fmla="*/ 68 h 1136718"/>
              <a:gd name="connsiteX2" fmla="*/ 546100 w 1511300"/>
              <a:gd name="connsiteY2" fmla="*/ 165168 h 1136718"/>
              <a:gd name="connsiteX3" fmla="*/ 869950 w 1511300"/>
              <a:gd name="connsiteY3" fmla="*/ 362018 h 1136718"/>
              <a:gd name="connsiteX4" fmla="*/ 1219200 w 1511300"/>
              <a:gd name="connsiteY4" fmla="*/ 539818 h 1136718"/>
              <a:gd name="connsiteX5" fmla="*/ 1511300 w 1511300"/>
              <a:gd name="connsiteY5" fmla="*/ 1136718 h 1136718"/>
              <a:gd name="connsiteX6" fmla="*/ 1511300 w 1511300"/>
              <a:gd name="connsiteY6" fmla="*/ 1136718 h 1136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1300" h="1136718">
                <a:moveTo>
                  <a:pt x="0" y="184218"/>
                </a:moveTo>
                <a:cubicBezTo>
                  <a:pt x="125941" y="93730"/>
                  <a:pt x="251883" y="3243"/>
                  <a:pt x="342900" y="68"/>
                </a:cubicBezTo>
                <a:cubicBezTo>
                  <a:pt x="433917" y="-3107"/>
                  <a:pt x="458258" y="104843"/>
                  <a:pt x="546100" y="165168"/>
                </a:cubicBezTo>
                <a:cubicBezTo>
                  <a:pt x="633942" y="225493"/>
                  <a:pt x="757767" y="299576"/>
                  <a:pt x="869950" y="362018"/>
                </a:cubicBezTo>
                <a:cubicBezTo>
                  <a:pt x="982133" y="424460"/>
                  <a:pt x="1112308" y="410701"/>
                  <a:pt x="1219200" y="539818"/>
                </a:cubicBezTo>
                <a:cubicBezTo>
                  <a:pt x="1326092" y="668935"/>
                  <a:pt x="1511300" y="1136718"/>
                  <a:pt x="1511300" y="1136718"/>
                </a:cubicBezTo>
                <a:lnTo>
                  <a:pt x="1511300" y="1136718"/>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フリーフォーム: 図形 39">
            <a:extLst>
              <a:ext uri="{FF2B5EF4-FFF2-40B4-BE49-F238E27FC236}">
                <a16:creationId xmlns:a16="http://schemas.microsoft.com/office/drawing/2014/main" id="{4E28DD52-88B2-AD9F-B7C5-E60617ECAE9D}"/>
              </a:ext>
            </a:extLst>
          </p:cNvPr>
          <p:cNvSpPr/>
          <p:nvPr/>
        </p:nvSpPr>
        <p:spPr>
          <a:xfrm>
            <a:off x="6402729" y="4436828"/>
            <a:ext cx="1657999" cy="1504950"/>
          </a:xfrm>
          <a:custGeom>
            <a:avLst/>
            <a:gdLst>
              <a:gd name="connsiteX0" fmla="*/ 0 w 1657999"/>
              <a:gd name="connsiteY0" fmla="*/ 0 h 1504950"/>
              <a:gd name="connsiteX1" fmla="*/ 222250 w 1657999"/>
              <a:gd name="connsiteY1" fmla="*/ 82550 h 1504950"/>
              <a:gd name="connsiteX2" fmla="*/ 146050 w 1657999"/>
              <a:gd name="connsiteY2" fmla="*/ 400050 h 1504950"/>
              <a:gd name="connsiteX3" fmla="*/ 292100 w 1657999"/>
              <a:gd name="connsiteY3" fmla="*/ 647700 h 1504950"/>
              <a:gd name="connsiteX4" fmla="*/ 635000 w 1657999"/>
              <a:gd name="connsiteY4" fmla="*/ 584200 h 1504950"/>
              <a:gd name="connsiteX5" fmla="*/ 635000 w 1657999"/>
              <a:gd name="connsiteY5" fmla="*/ 584200 h 1504950"/>
              <a:gd name="connsiteX6" fmla="*/ 1339850 w 1657999"/>
              <a:gd name="connsiteY6" fmla="*/ 596900 h 1504950"/>
              <a:gd name="connsiteX7" fmla="*/ 1657350 w 1657999"/>
              <a:gd name="connsiteY7" fmla="*/ 958850 h 1504950"/>
              <a:gd name="connsiteX8" fmla="*/ 1428750 w 1657999"/>
              <a:gd name="connsiteY8" fmla="*/ 1504950 h 1504950"/>
              <a:gd name="connsiteX9" fmla="*/ 1428750 w 1657999"/>
              <a:gd name="connsiteY9" fmla="*/ 1504950 h 150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7999" h="1504950">
                <a:moveTo>
                  <a:pt x="0" y="0"/>
                </a:moveTo>
                <a:cubicBezTo>
                  <a:pt x="98954" y="7937"/>
                  <a:pt x="197908" y="15875"/>
                  <a:pt x="222250" y="82550"/>
                </a:cubicBezTo>
                <a:cubicBezTo>
                  <a:pt x="246592" y="149225"/>
                  <a:pt x="134408" y="305858"/>
                  <a:pt x="146050" y="400050"/>
                </a:cubicBezTo>
                <a:cubicBezTo>
                  <a:pt x="157692" y="494242"/>
                  <a:pt x="210608" y="617008"/>
                  <a:pt x="292100" y="647700"/>
                </a:cubicBezTo>
                <a:cubicBezTo>
                  <a:pt x="373592" y="678392"/>
                  <a:pt x="635000" y="584200"/>
                  <a:pt x="635000" y="584200"/>
                </a:cubicBezTo>
                <a:lnTo>
                  <a:pt x="635000" y="584200"/>
                </a:lnTo>
                <a:cubicBezTo>
                  <a:pt x="752475" y="586317"/>
                  <a:pt x="1169458" y="534458"/>
                  <a:pt x="1339850" y="596900"/>
                </a:cubicBezTo>
                <a:cubicBezTo>
                  <a:pt x="1510242" y="659342"/>
                  <a:pt x="1642533" y="807508"/>
                  <a:pt x="1657350" y="958850"/>
                </a:cubicBezTo>
                <a:cubicBezTo>
                  <a:pt x="1672167" y="1110192"/>
                  <a:pt x="1428750" y="1504950"/>
                  <a:pt x="1428750" y="1504950"/>
                </a:cubicBezTo>
                <a:lnTo>
                  <a:pt x="1428750" y="150495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a:extLst>
              <a:ext uri="{FF2B5EF4-FFF2-40B4-BE49-F238E27FC236}">
                <a16:creationId xmlns:a16="http://schemas.microsoft.com/office/drawing/2014/main" id="{1055E826-7460-906D-81E0-D6EF05F83482}"/>
              </a:ext>
            </a:extLst>
          </p:cNvPr>
          <p:cNvSpPr txBox="1"/>
          <p:nvPr/>
        </p:nvSpPr>
        <p:spPr>
          <a:xfrm>
            <a:off x="3279431" y="1039159"/>
            <a:ext cx="961259" cy="200055"/>
          </a:xfrm>
          <a:prstGeom prst="rect">
            <a:avLst/>
          </a:prstGeom>
          <a:noFill/>
        </p:spPr>
        <p:txBody>
          <a:bodyPr wrap="square" rtlCol="0">
            <a:spAutoFit/>
          </a:bodyPr>
          <a:lstStyle/>
          <a:p>
            <a:r>
              <a:rPr kumimoji="1" lang="en-US" altLang="ja-JP" sz="700" dirty="0">
                <a:solidFill>
                  <a:srgbClr val="FF0000"/>
                </a:solidFill>
              </a:rPr>
              <a:t>H  rearrangement</a:t>
            </a:r>
            <a:endParaRPr kumimoji="1" lang="ja-JP" altLang="en-US" sz="700" dirty="0">
              <a:solidFill>
                <a:srgbClr val="FF0000"/>
              </a:solidFill>
            </a:endParaRPr>
          </a:p>
        </p:txBody>
      </p:sp>
      <p:cxnSp>
        <p:nvCxnSpPr>
          <p:cNvPr id="43" name="直線矢印コネクタ 42">
            <a:extLst>
              <a:ext uri="{FF2B5EF4-FFF2-40B4-BE49-F238E27FC236}">
                <a16:creationId xmlns:a16="http://schemas.microsoft.com/office/drawing/2014/main" id="{2AE0054A-843A-89EF-C3D3-7B279B5108FA}"/>
              </a:ext>
            </a:extLst>
          </p:cNvPr>
          <p:cNvCxnSpPr>
            <a:cxnSpLocks/>
          </p:cNvCxnSpPr>
          <p:nvPr/>
        </p:nvCxnSpPr>
        <p:spPr>
          <a:xfrm>
            <a:off x="4090450" y="1220423"/>
            <a:ext cx="434911" cy="6605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直線矢印コネクタ 43">
            <a:extLst>
              <a:ext uri="{FF2B5EF4-FFF2-40B4-BE49-F238E27FC236}">
                <a16:creationId xmlns:a16="http://schemas.microsoft.com/office/drawing/2014/main" id="{2EB5532C-6846-7430-1933-DDDB9CDE5691}"/>
              </a:ext>
            </a:extLst>
          </p:cNvPr>
          <p:cNvCxnSpPr>
            <a:cxnSpLocks/>
          </p:cNvCxnSpPr>
          <p:nvPr/>
        </p:nvCxnSpPr>
        <p:spPr>
          <a:xfrm>
            <a:off x="4087580" y="1220423"/>
            <a:ext cx="246295" cy="96783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正方形/長方形 17">
            <a:extLst>
              <a:ext uri="{FF2B5EF4-FFF2-40B4-BE49-F238E27FC236}">
                <a16:creationId xmlns:a16="http://schemas.microsoft.com/office/drawing/2014/main" id="{DEF9D63F-2439-2756-AC0D-C3AC345CD62E}"/>
              </a:ext>
            </a:extLst>
          </p:cNvPr>
          <p:cNvSpPr/>
          <p:nvPr/>
        </p:nvSpPr>
        <p:spPr>
          <a:xfrm>
            <a:off x="3017705" y="1420101"/>
            <a:ext cx="1069875" cy="2905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a:extLst>
              <a:ext uri="{FF2B5EF4-FFF2-40B4-BE49-F238E27FC236}">
                <a16:creationId xmlns:a16="http://schemas.microsoft.com/office/drawing/2014/main" id="{0CD86155-DBC2-FF67-BEC3-DE75840BFEF9}"/>
              </a:ext>
            </a:extLst>
          </p:cNvPr>
          <p:cNvPicPr>
            <a:picLocks noChangeAspect="1"/>
          </p:cNvPicPr>
          <p:nvPr/>
        </p:nvPicPr>
        <p:blipFill>
          <a:blip r:embed="rId12"/>
          <a:stretch>
            <a:fillRect/>
          </a:stretch>
        </p:blipFill>
        <p:spPr>
          <a:xfrm>
            <a:off x="3060250" y="1437901"/>
            <a:ext cx="949832" cy="235152"/>
          </a:xfrm>
          <a:prstGeom prst="rect">
            <a:avLst/>
          </a:prstGeom>
        </p:spPr>
      </p:pic>
      <p:sp>
        <p:nvSpPr>
          <p:cNvPr id="34" name="フリーフォーム: 図形 33">
            <a:extLst>
              <a:ext uri="{FF2B5EF4-FFF2-40B4-BE49-F238E27FC236}">
                <a16:creationId xmlns:a16="http://schemas.microsoft.com/office/drawing/2014/main" id="{903E8F7A-2208-9494-492D-C2DB5468391F}"/>
              </a:ext>
            </a:extLst>
          </p:cNvPr>
          <p:cNvSpPr/>
          <p:nvPr/>
        </p:nvSpPr>
        <p:spPr>
          <a:xfrm>
            <a:off x="3619500" y="1308100"/>
            <a:ext cx="890323" cy="850900"/>
          </a:xfrm>
          <a:custGeom>
            <a:avLst/>
            <a:gdLst>
              <a:gd name="connsiteX0" fmla="*/ 381000 w 890323"/>
              <a:gd name="connsiteY0" fmla="*/ 0 h 850900"/>
              <a:gd name="connsiteX1" fmla="*/ 749300 w 890323"/>
              <a:gd name="connsiteY1" fmla="*/ 476250 h 850900"/>
              <a:gd name="connsiteX2" fmla="*/ 889000 w 890323"/>
              <a:gd name="connsiteY2" fmla="*/ 730250 h 850900"/>
              <a:gd name="connsiteX3" fmla="*/ 679450 w 890323"/>
              <a:gd name="connsiteY3" fmla="*/ 793750 h 850900"/>
              <a:gd name="connsiteX4" fmla="*/ 0 w 890323"/>
              <a:gd name="connsiteY4" fmla="*/ 850900 h 850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323" h="850900">
                <a:moveTo>
                  <a:pt x="381000" y="0"/>
                </a:moveTo>
                <a:cubicBezTo>
                  <a:pt x="522816" y="177271"/>
                  <a:pt x="664633" y="354542"/>
                  <a:pt x="749300" y="476250"/>
                </a:cubicBezTo>
                <a:cubicBezTo>
                  <a:pt x="833967" y="597958"/>
                  <a:pt x="900642" y="677333"/>
                  <a:pt x="889000" y="730250"/>
                </a:cubicBezTo>
                <a:cubicBezTo>
                  <a:pt x="877358" y="783167"/>
                  <a:pt x="827617" y="773642"/>
                  <a:pt x="679450" y="793750"/>
                </a:cubicBezTo>
                <a:cubicBezTo>
                  <a:pt x="531283" y="813858"/>
                  <a:pt x="265641" y="832379"/>
                  <a:pt x="0" y="850900"/>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42" name="オブジェクト 41">
            <a:extLst>
              <a:ext uri="{FF2B5EF4-FFF2-40B4-BE49-F238E27FC236}">
                <a16:creationId xmlns:a16="http://schemas.microsoft.com/office/drawing/2014/main" id="{40BCEE77-4726-0B06-A419-0E90B956A23D}"/>
              </a:ext>
            </a:extLst>
          </p:cNvPr>
          <p:cNvGraphicFramePr>
            <a:graphicFrameLocks noChangeAspect="1"/>
          </p:cNvGraphicFramePr>
          <p:nvPr>
            <p:extLst>
              <p:ext uri="{D42A27DB-BD31-4B8C-83A1-F6EECF244321}">
                <p14:modId xmlns:p14="http://schemas.microsoft.com/office/powerpoint/2010/main" val="4100475081"/>
              </p:ext>
            </p:extLst>
          </p:nvPr>
        </p:nvGraphicFramePr>
        <p:xfrm>
          <a:off x="166542" y="3184794"/>
          <a:ext cx="2703436" cy="2224599"/>
        </p:xfrm>
        <a:graphic>
          <a:graphicData uri="http://schemas.openxmlformats.org/presentationml/2006/ole">
            <mc:AlternateContent xmlns:mc="http://schemas.openxmlformats.org/markup-compatibility/2006">
              <mc:Choice xmlns:v="urn:schemas-microsoft-com:vml" Requires="v">
                <p:oleObj name="CS ChemDraw Drawing" r:id="rId13" imgW="4731657" imgH="3894928" progId="ChemDraw.Document.6.0">
                  <p:embed/>
                </p:oleObj>
              </mc:Choice>
              <mc:Fallback>
                <p:oleObj name="CS ChemDraw Drawing" r:id="rId13" imgW="4731657" imgH="3894928" progId="ChemDraw.Document.6.0">
                  <p:embed/>
                  <p:pic>
                    <p:nvPicPr>
                      <p:cNvPr id="42" name="オブジェクト 41">
                        <a:extLst>
                          <a:ext uri="{FF2B5EF4-FFF2-40B4-BE49-F238E27FC236}">
                            <a16:creationId xmlns:a16="http://schemas.microsoft.com/office/drawing/2014/main" id="{40BCEE77-4726-0B06-A419-0E90B956A23D}"/>
                          </a:ext>
                        </a:extLst>
                      </p:cNvPr>
                      <p:cNvPicPr/>
                      <p:nvPr/>
                    </p:nvPicPr>
                    <p:blipFill>
                      <a:blip r:embed="rId14"/>
                      <a:stretch>
                        <a:fillRect/>
                      </a:stretch>
                    </p:blipFill>
                    <p:spPr>
                      <a:xfrm>
                        <a:off x="166542" y="3184794"/>
                        <a:ext cx="2703436" cy="2224599"/>
                      </a:xfrm>
                      <a:prstGeom prst="rect">
                        <a:avLst/>
                      </a:prstGeom>
                    </p:spPr>
                  </p:pic>
                </p:oleObj>
              </mc:Fallback>
            </mc:AlternateContent>
          </a:graphicData>
        </a:graphic>
      </p:graphicFrame>
      <p:sp>
        <p:nvSpPr>
          <p:cNvPr id="30" name="正方形/長方形 29">
            <a:extLst>
              <a:ext uri="{FF2B5EF4-FFF2-40B4-BE49-F238E27FC236}">
                <a16:creationId xmlns:a16="http://schemas.microsoft.com/office/drawing/2014/main" id="{04842C47-C68C-E31E-38DD-081027710740}"/>
              </a:ext>
            </a:extLst>
          </p:cNvPr>
          <p:cNvSpPr/>
          <p:nvPr/>
        </p:nvSpPr>
        <p:spPr>
          <a:xfrm>
            <a:off x="81681" y="3458908"/>
            <a:ext cx="1270000" cy="3569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3" name="図 12">
            <a:extLst>
              <a:ext uri="{FF2B5EF4-FFF2-40B4-BE49-F238E27FC236}">
                <a16:creationId xmlns:a16="http://schemas.microsoft.com/office/drawing/2014/main" id="{7D7EB485-B393-CE31-6F70-397BDE7B67A1}"/>
              </a:ext>
            </a:extLst>
          </p:cNvPr>
          <p:cNvPicPr>
            <a:picLocks noChangeAspect="1"/>
          </p:cNvPicPr>
          <p:nvPr/>
        </p:nvPicPr>
        <p:blipFill>
          <a:blip r:embed="rId15"/>
          <a:stretch>
            <a:fillRect/>
          </a:stretch>
        </p:blipFill>
        <p:spPr>
          <a:xfrm>
            <a:off x="93801" y="3464410"/>
            <a:ext cx="1172448" cy="266941"/>
          </a:xfrm>
          <a:prstGeom prst="rect">
            <a:avLst/>
          </a:prstGeom>
        </p:spPr>
      </p:pic>
      <p:sp>
        <p:nvSpPr>
          <p:cNvPr id="28" name="正方形/長方形 27">
            <a:extLst>
              <a:ext uri="{FF2B5EF4-FFF2-40B4-BE49-F238E27FC236}">
                <a16:creationId xmlns:a16="http://schemas.microsoft.com/office/drawing/2014/main" id="{DF3306C0-13A3-3A93-0612-1E8888A74CEB}"/>
              </a:ext>
            </a:extLst>
          </p:cNvPr>
          <p:cNvSpPr/>
          <p:nvPr/>
        </p:nvSpPr>
        <p:spPr>
          <a:xfrm>
            <a:off x="7880350" y="927550"/>
            <a:ext cx="1270000" cy="3569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9" name="図 18">
            <a:extLst>
              <a:ext uri="{FF2B5EF4-FFF2-40B4-BE49-F238E27FC236}">
                <a16:creationId xmlns:a16="http://schemas.microsoft.com/office/drawing/2014/main" id="{5737FC51-96FA-A311-32F1-4ED30D3360ED}"/>
              </a:ext>
            </a:extLst>
          </p:cNvPr>
          <p:cNvPicPr>
            <a:picLocks noChangeAspect="1"/>
          </p:cNvPicPr>
          <p:nvPr/>
        </p:nvPicPr>
        <p:blipFill>
          <a:blip r:embed="rId16"/>
          <a:stretch>
            <a:fillRect/>
          </a:stretch>
        </p:blipFill>
        <p:spPr>
          <a:xfrm>
            <a:off x="6075187" y="900221"/>
            <a:ext cx="1270000" cy="289152"/>
          </a:xfrm>
          <a:prstGeom prst="rect">
            <a:avLst/>
          </a:prstGeom>
        </p:spPr>
      </p:pic>
      <p:sp>
        <p:nvSpPr>
          <p:cNvPr id="47" name="楕円 46">
            <a:extLst>
              <a:ext uri="{FF2B5EF4-FFF2-40B4-BE49-F238E27FC236}">
                <a16:creationId xmlns:a16="http://schemas.microsoft.com/office/drawing/2014/main" id="{8C6D3894-4933-E431-53EA-4DB7D4FBBFDB}"/>
              </a:ext>
            </a:extLst>
          </p:cNvPr>
          <p:cNvSpPr/>
          <p:nvPr/>
        </p:nvSpPr>
        <p:spPr>
          <a:xfrm>
            <a:off x="574392" y="4031381"/>
            <a:ext cx="507325" cy="298912"/>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sz="900" dirty="0"/>
              <a:t>+Cl</a:t>
            </a:r>
            <a:endParaRPr kumimoji="1" lang="ja-JP" altLang="en-US" sz="900" dirty="0"/>
          </a:p>
        </p:txBody>
      </p:sp>
      <p:sp>
        <p:nvSpPr>
          <p:cNvPr id="49" name="楕円 48">
            <a:extLst>
              <a:ext uri="{FF2B5EF4-FFF2-40B4-BE49-F238E27FC236}">
                <a16:creationId xmlns:a16="http://schemas.microsoft.com/office/drawing/2014/main" id="{077E6F68-A857-2797-B997-837915AAB17E}"/>
              </a:ext>
            </a:extLst>
          </p:cNvPr>
          <p:cNvSpPr/>
          <p:nvPr/>
        </p:nvSpPr>
        <p:spPr>
          <a:xfrm>
            <a:off x="6005530" y="5024167"/>
            <a:ext cx="700153" cy="298912"/>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sz="900" dirty="0"/>
              <a:t>+</a:t>
            </a:r>
            <a:r>
              <a:rPr kumimoji="1" lang="en-US" altLang="ja-JP" sz="900" dirty="0">
                <a:solidFill>
                  <a:srgbClr val="FF0000"/>
                </a:solidFill>
              </a:rPr>
              <a:t>H</a:t>
            </a:r>
            <a:r>
              <a:rPr kumimoji="1" lang="en-US" altLang="ja-JP" sz="900" dirty="0"/>
              <a:t>Cl</a:t>
            </a:r>
            <a:endParaRPr kumimoji="1" lang="ja-JP" altLang="en-US" sz="900" dirty="0"/>
          </a:p>
        </p:txBody>
      </p:sp>
      <p:sp>
        <p:nvSpPr>
          <p:cNvPr id="50" name="楕円 49">
            <a:extLst>
              <a:ext uri="{FF2B5EF4-FFF2-40B4-BE49-F238E27FC236}">
                <a16:creationId xmlns:a16="http://schemas.microsoft.com/office/drawing/2014/main" id="{2599C0CB-6C30-C900-3DD8-72D736591046}"/>
              </a:ext>
            </a:extLst>
          </p:cNvPr>
          <p:cNvSpPr/>
          <p:nvPr/>
        </p:nvSpPr>
        <p:spPr>
          <a:xfrm>
            <a:off x="8181968" y="1044797"/>
            <a:ext cx="507325" cy="298912"/>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sz="900" dirty="0"/>
              <a:t>+Cl</a:t>
            </a:r>
            <a:endParaRPr kumimoji="1" lang="ja-JP" altLang="en-US" sz="900" dirty="0"/>
          </a:p>
        </p:txBody>
      </p:sp>
      <p:sp>
        <p:nvSpPr>
          <p:cNvPr id="51" name="楕円 50">
            <a:extLst>
              <a:ext uri="{FF2B5EF4-FFF2-40B4-BE49-F238E27FC236}">
                <a16:creationId xmlns:a16="http://schemas.microsoft.com/office/drawing/2014/main" id="{9437B7E5-A352-370A-F439-E868AFDDE1EC}"/>
              </a:ext>
            </a:extLst>
          </p:cNvPr>
          <p:cNvSpPr/>
          <p:nvPr/>
        </p:nvSpPr>
        <p:spPr>
          <a:xfrm>
            <a:off x="3250923" y="1876846"/>
            <a:ext cx="507325" cy="298912"/>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sz="900" dirty="0"/>
              <a:t>+Cl</a:t>
            </a:r>
            <a:endParaRPr kumimoji="1" lang="ja-JP" altLang="en-US" sz="900" dirty="0"/>
          </a:p>
        </p:txBody>
      </p:sp>
      <p:sp>
        <p:nvSpPr>
          <p:cNvPr id="52" name="楕円 51">
            <a:extLst>
              <a:ext uri="{FF2B5EF4-FFF2-40B4-BE49-F238E27FC236}">
                <a16:creationId xmlns:a16="http://schemas.microsoft.com/office/drawing/2014/main" id="{9533BA3B-2E2D-A277-544B-1F0743A56DC1}"/>
              </a:ext>
            </a:extLst>
          </p:cNvPr>
          <p:cNvSpPr/>
          <p:nvPr/>
        </p:nvSpPr>
        <p:spPr>
          <a:xfrm>
            <a:off x="2056894" y="745014"/>
            <a:ext cx="507325" cy="298912"/>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sz="900" dirty="0"/>
              <a:t>+Cl</a:t>
            </a:r>
            <a:endParaRPr kumimoji="1" lang="ja-JP" altLang="en-US" sz="900" dirty="0"/>
          </a:p>
        </p:txBody>
      </p:sp>
      <p:sp>
        <p:nvSpPr>
          <p:cNvPr id="56" name="正方形/長方形 55">
            <a:extLst>
              <a:ext uri="{FF2B5EF4-FFF2-40B4-BE49-F238E27FC236}">
                <a16:creationId xmlns:a16="http://schemas.microsoft.com/office/drawing/2014/main" id="{8F990186-95F9-A54F-45CC-D05D0CEA7FEC}"/>
              </a:ext>
            </a:extLst>
          </p:cNvPr>
          <p:cNvSpPr/>
          <p:nvPr/>
        </p:nvSpPr>
        <p:spPr>
          <a:xfrm>
            <a:off x="4462242" y="2635250"/>
            <a:ext cx="1211093" cy="30477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5" name="図 54">
            <a:extLst>
              <a:ext uri="{FF2B5EF4-FFF2-40B4-BE49-F238E27FC236}">
                <a16:creationId xmlns:a16="http://schemas.microsoft.com/office/drawing/2014/main" id="{70730A51-66FC-C358-F6BA-10D99E6D92CF}"/>
              </a:ext>
            </a:extLst>
          </p:cNvPr>
          <p:cNvPicPr>
            <a:picLocks noChangeAspect="1"/>
          </p:cNvPicPr>
          <p:nvPr/>
        </p:nvPicPr>
        <p:blipFill>
          <a:blip r:embed="rId17"/>
          <a:stretch>
            <a:fillRect/>
          </a:stretch>
        </p:blipFill>
        <p:spPr>
          <a:xfrm>
            <a:off x="4186806" y="2645161"/>
            <a:ext cx="1137595" cy="269848"/>
          </a:xfrm>
          <a:prstGeom prst="rect">
            <a:avLst/>
          </a:prstGeom>
        </p:spPr>
      </p:pic>
      <p:graphicFrame>
        <p:nvGraphicFramePr>
          <p:cNvPr id="10" name="オブジェクト 9">
            <a:extLst>
              <a:ext uri="{FF2B5EF4-FFF2-40B4-BE49-F238E27FC236}">
                <a16:creationId xmlns:a16="http://schemas.microsoft.com/office/drawing/2014/main" id="{1C53BE05-C3C2-B257-9B6B-DF07AAEBF14D}"/>
              </a:ext>
            </a:extLst>
          </p:cNvPr>
          <p:cNvGraphicFramePr>
            <a:graphicFrameLocks noChangeAspect="1"/>
          </p:cNvGraphicFramePr>
          <p:nvPr>
            <p:extLst>
              <p:ext uri="{D42A27DB-BD31-4B8C-83A1-F6EECF244321}">
                <p14:modId xmlns:p14="http://schemas.microsoft.com/office/powerpoint/2010/main" val="4041807908"/>
              </p:ext>
            </p:extLst>
          </p:nvPr>
        </p:nvGraphicFramePr>
        <p:xfrm>
          <a:off x="3308361" y="3271696"/>
          <a:ext cx="2542328" cy="2278788"/>
        </p:xfrm>
        <a:graphic>
          <a:graphicData uri="http://schemas.openxmlformats.org/presentationml/2006/ole">
            <mc:AlternateContent xmlns:mc="http://schemas.openxmlformats.org/markup-compatibility/2006">
              <mc:Choice xmlns:v="urn:schemas-microsoft-com:vml" Requires="v">
                <p:oleObj name="CS ChemDraw Drawing" r:id="rId18" imgW="4379582" imgH="3925270" progId="ChemDraw.Document.6.0">
                  <p:embed/>
                </p:oleObj>
              </mc:Choice>
              <mc:Fallback>
                <p:oleObj name="CS ChemDraw Drawing" r:id="rId18" imgW="4379582" imgH="3925270" progId="ChemDraw.Document.6.0">
                  <p:embed/>
                  <p:pic>
                    <p:nvPicPr>
                      <p:cNvPr id="10" name="オブジェクト 9">
                        <a:extLst>
                          <a:ext uri="{FF2B5EF4-FFF2-40B4-BE49-F238E27FC236}">
                            <a16:creationId xmlns:a16="http://schemas.microsoft.com/office/drawing/2014/main" id="{1C53BE05-C3C2-B257-9B6B-DF07AAEBF14D}"/>
                          </a:ext>
                        </a:extLst>
                      </p:cNvPr>
                      <p:cNvPicPr/>
                      <p:nvPr/>
                    </p:nvPicPr>
                    <p:blipFill>
                      <a:blip r:embed="rId19"/>
                      <a:stretch>
                        <a:fillRect/>
                      </a:stretch>
                    </p:blipFill>
                    <p:spPr>
                      <a:xfrm>
                        <a:off x="3308361" y="3271696"/>
                        <a:ext cx="2542328" cy="2278788"/>
                      </a:xfrm>
                      <a:prstGeom prst="rect">
                        <a:avLst/>
                      </a:prstGeom>
                    </p:spPr>
                  </p:pic>
                </p:oleObj>
              </mc:Fallback>
            </mc:AlternateContent>
          </a:graphicData>
        </a:graphic>
      </p:graphicFrame>
      <p:pic>
        <p:nvPicPr>
          <p:cNvPr id="14" name="図 13">
            <a:extLst>
              <a:ext uri="{FF2B5EF4-FFF2-40B4-BE49-F238E27FC236}">
                <a16:creationId xmlns:a16="http://schemas.microsoft.com/office/drawing/2014/main" id="{4439D8AC-6AB0-8FF2-D717-9EF315F95149}"/>
              </a:ext>
            </a:extLst>
          </p:cNvPr>
          <p:cNvPicPr>
            <a:picLocks noChangeAspect="1"/>
          </p:cNvPicPr>
          <p:nvPr/>
        </p:nvPicPr>
        <p:blipFill>
          <a:blip r:embed="rId20"/>
          <a:stretch>
            <a:fillRect/>
          </a:stretch>
        </p:blipFill>
        <p:spPr>
          <a:xfrm>
            <a:off x="3212241" y="5689293"/>
            <a:ext cx="1228381" cy="295507"/>
          </a:xfrm>
          <a:prstGeom prst="rect">
            <a:avLst/>
          </a:prstGeom>
        </p:spPr>
      </p:pic>
      <p:sp>
        <p:nvSpPr>
          <p:cNvPr id="15" name="楕円 14">
            <a:extLst>
              <a:ext uri="{FF2B5EF4-FFF2-40B4-BE49-F238E27FC236}">
                <a16:creationId xmlns:a16="http://schemas.microsoft.com/office/drawing/2014/main" id="{0BDF0A03-E437-AD04-DF86-250F856094F2}"/>
              </a:ext>
            </a:extLst>
          </p:cNvPr>
          <p:cNvSpPr/>
          <p:nvPr/>
        </p:nvSpPr>
        <p:spPr>
          <a:xfrm>
            <a:off x="5318088" y="4038336"/>
            <a:ext cx="507325" cy="298912"/>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sz="900" dirty="0"/>
              <a:t>-</a:t>
            </a:r>
            <a:r>
              <a:rPr kumimoji="1" lang="en-US" altLang="ja-JP" sz="900" dirty="0">
                <a:solidFill>
                  <a:srgbClr val="FF0000"/>
                </a:solidFill>
              </a:rPr>
              <a:t>H</a:t>
            </a:r>
            <a:endParaRPr kumimoji="1" lang="ja-JP" altLang="en-US" sz="900" dirty="0">
              <a:solidFill>
                <a:srgbClr val="FF0000"/>
              </a:solidFill>
            </a:endParaRPr>
          </a:p>
        </p:txBody>
      </p:sp>
      <p:sp>
        <p:nvSpPr>
          <p:cNvPr id="23" name="正方形/長方形 22">
            <a:extLst>
              <a:ext uri="{FF2B5EF4-FFF2-40B4-BE49-F238E27FC236}">
                <a16:creationId xmlns:a16="http://schemas.microsoft.com/office/drawing/2014/main" id="{A5C84354-7965-6A40-7AFC-96D75E599D82}"/>
              </a:ext>
            </a:extLst>
          </p:cNvPr>
          <p:cNvSpPr/>
          <p:nvPr/>
        </p:nvSpPr>
        <p:spPr>
          <a:xfrm>
            <a:off x="4639685" y="3574123"/>
            <a:ext cx="1248968" cy="35695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1" name="図 20">
            <a:extLst>
              <a:ext uri="{FF2B5EF4-FFF2-40B4-BE49-F238E27FC236}">
                <a16:creationId xmlns:a16="http://schemas.microsoft.com/office/drawing/2014/main" id="{90279029-A19E-343C-208D-B8DC56C67ACC}"/>
              </a:ext>
            </a:extLst>
          </p:cNvPr>
          <p:cNvPicPr>
            <a:picLocks noChangeAspect="1"/>
          </p:cNvPicPr>
          <p:nvPr/>
        </p:nvPicPr>
        <p:blipFill>
          <a:blip r:embed="rId21"/>
          <a:stretch>
            <a:fillRect/>
          </a:stretch>
        </p:blipFill>
        <p:spPr>
          <a:xfrm>
            <a:off x="4620703" y="3551410"/>
            <a:ext cx="1248968" cy="304772"/>
          </a:xfrm>
          <a:prstGeom prst="rect">
            <a:avLst/>
          </a:prstGeom>
        </p:spPr>
      </p:pic>
      <p:cxnSp>
        <p:nvCxnSpPr>
          <p:cNvPr id="35" name="直線矢印コネクタ 34">
            <a:extLst>
              <a:ext uri="{FF2B5EF4-FFF2-40B4-BE49-F238E27FC236}">
                <a16:creationId xmlns:a16="http://schemas.microsoft.com/office/drawing/2014/main" id="{B4A86F72-DF1F-9E55-C8F7-81F5FAEF8CE6}"/>
              </a:ext>
            </a:extLst>
          </p:cNvPr>
          <p:cNvCxnSpPr>
            <a:cxnSpLocks/>
          </p:cNvCxnSpPr>
          <p:nvPr/>
        </p:nvCxnSpPr>
        <p:spPr>
          <a:xfrm flipH="1">
            <a:off x="3947246" y="5016988"/>
            <a:ext cx="489182" cy="62035"/>
          </a:xfrm>
          <a:prstGeom prst="straightConnector1">
            <a:avLst/>
          </a:prstGeom>
          <a:ln>
            <a:solidFill>
              <a:srgbClr val="FF404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直線矢印コネクタ 47">
            <a:extLst>
              <a:ext uri="{FF2B5EF4-FFF2-40B4-BE49-F238E27FC236}">
                <a16:creationId xmlns:a16="http://schemas.microsoft.com/office/drawing/2014/main" id="{855FAEC6-5663-89BB-F953-8196844D6DD6}"/>
              </a:ext>
            </a:extLst>
          </p:cNvPr>
          <p:cNvCxnSpPr>
            <a:cxnSpLocks/>
          </p:cNvCxnSpPr>
          <p:nvPr/>
        </p:nvCxnSpPr>
        <p:spPr>
          <a:xfrm flipH="1">
            <a:off x="3716693" y="4689119"/>
            <a:ext cx="69614" cy="239354"/>
          </a:xfrm>
          <a:prstGeom prst="straightConnector1">
            <a:avLst/>
          </a:prstGeom>
          <a:ln>
            <a:solidFill>
              <a:srgbClr val="FF4040"/>
            </a:solidFill>
            <a:tailEnd type="triangle"/>
          </a:ln>
        </p:spPr>
        <p:style>
          <a:lnRef idx="1">
            <a:schemeClr val="accent1"/>
          </a:lnRef>
          <a:fillRef idx="0">
            <a:schemeClr val="accent1"/>
          </a:fillRef>
          <a:effectRef idx="0">
            <a:schemeClr val="accent1"/>
          </a:effectRef>
          <a:fontRef idx="minor">
            <a:schemeClr val="tx1"/>
          </a:fontRef>
        </p:style>
      </p:cxnSp>
      <p:sp>
        <p:nvSpPr>
          <p:cNvPr id="61" name="テキスト ボックス 60">
            <a:extLst>
              <a:ext uri="{FF2B5EF4-FFF2-40B4-BE49-F238E27FC236}">
                <a16:creationId xmlns:a16="http://schemas.microsoft.com/office/drawing/2014/main" id="{BF3860AF-2B06-EA77-F152-6463E4F2B147}"/>
              </a:ext>
            </a:extLst>
          </p:cNvPr>
          <p:cNvSpPr txBox="1"/>
          <p:nvPr/>
        </p:nvSpPr>
        <p:spPr>
          <a:xfrm>
            <a:off x="4304032" y="5016988"/>
            <a:ext cx="1270000" cy="200055"/>
          </a:xfrm>
          <a:prstGeom prst="rect">
            <a:avLst/>
          </a:prstGeom>
          <a:noFill/>
        </p:spPr>
        <p:txBody>
          <a:bodyPr wrap="square" rtlCol="0">
            <a:spAutoFit/>
          </a:bodyPr>
          <a:lstStyle/>
          <a:p>
            <a:r>
              <a:rPr kumimoji="1" lang="en-US" altLang="ja-JP" sz="700" dirty="0">
                <a:solidFill>
                  <a:srgbClr val="FF0000"/>
                </a:solidFill>
              </a:rPr>
              <a:t>H  rearrangements</a:t>
            </a:r>
            <a:endParaRPr kumimoji="1" lang="ja-JP" altLang="en-US" sz="700" dirty="0">
              <a:solidFill>
                <a:srgbClr val="FF0000"/>
              </a:solidFill>
            </a:endParaRPr>
          </a:p>
        </p:txBody>
      </p:sp>
      <p:sp>
        <p:nvSpPr>
          <p:cNvPr id="11" name="テキスト ボックス 10">
            <a:extLst>
              <a:ext uri="{FF2B5EF4-FFF2-40B4-BE49-F238E27FC236}">
                <a16:creationId xmlns:a16="http://schemas.microsoft.com/office/drawing/2014/main" id="{EEC1C654-F3EE-0D52-6710-0552A7FB6D1F}"/>
              </a:ext>
            </a:extLst>
          </p:cNvPr>
          <p:cNvSpPr txBox="1"/>
          <p:nvPr/>
        </p:nvSpPr>
        <p:spPr>
          <a:xfrm>
            <a:off x="1136985" y="6199318"/>
            <a:ext cx="6776751" cy="40011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effectLst/>
                <a:uLnTx/>
                <a:uFillTx/>
                <a:latin typeface="+mj-lt"/>
                <a:ea typeface="游ゴシック" panose="020B0400000000000000" pitchFamily="50" charset="-128"/>
                <a:cs typeface="Arial" panose="020B0604020202020204" pitchFamily="34" charset="0"/>
              </a:rPr>
              <a:t>Figure S3.6. Proposed fragmentation patterns for Astragalin-related ions ([M+Cl]</a:t>
            </a:r>
            <a:r>
              <a:rPr kumimoji="0" lang="en-US" altLang="ja-JP" sz="1000" b="0" i="0" u="none" strike="noStrike" kern="1200" cap="none" spc="0" normalizeH="0" baseline="30000" noProof="0" dirty="0">
                <a:ln>
                  <a:noFill/>
                </a:ln>
                <a:effectLst/>
                <a:uLnTx/>
                <a:uFillTx/>
                <a:latin typeface="+mj-lt"/>
                <a:ea typeface="游ゴシック" panose="020B0400000000000000" pitchFamily="50" charset="-128"/>
                <a:cs typeface="Arial" panose="020B0604020202020204" pitchFamily="34" charset="0"/>
              </a:rPr>
              <a:t>-</a:t>
            </a:r>
            <a:r>
              <a:rPr kumimoji="0" lang="en-US" altLang="ja-JP" sz="1000" b="0" i="0" u="none" strike="noStrike" kern="1200" cap="none" spc="0" normalizeH="0" baseline="0" noProof="0" dirty="0">
                <a:ln>
                  <a:noFill/>
                </a:ln>
                <a:effectLst/>
                <a:uLnTx/>
                <a:uFillTx/>
                <a:latin typeface="+mj-lt"/>
                <a:ea typeface="游ゴシック" panose="020B0400000000000000" pitchFamily="50" charset="-128"/>
                <a:cs typeface="Arial" panose="020B0604020202020204" pitchFamily="34" charset="0"/>
              </a:rPr>
              <a:t>) during MS/MS analysis. Rearrangement possibilities of H from –HO group is indicated in red</a:t>
            </a:r>
            <a:r>
              <a:rPr kumimoji="0" lang="en-US" altLang="ja-JP" sz="1000" b="0" i="0" u="none" strike="noStrike" kern="1200" cap="none" spc="0" normalizeH="0" baseline="0" noProof="0" dirty="0">
                <a:ln>
                  <a:noFill/>
                </a:ln>
                <a:solidFill>
                  <a:srgbClr val="FF0000"/>
                </a:solidFill>
                <a:effectLst/>
                <a:uLnTx/>
                <a:uFillTx/>
                <a:latin typeface="+mj-lt"/>
                <a:ea typeface="游ゴシック" panose="020B0400000000000000" pitchFamily="50" charset="-128"/>
                <a:cs typeface="Arial" panose="020B0604020202020204" pitchFamily="34" charset="0"/>
              </a:rPr>
              <a:t>.</a:t>
            </a:r>
          </a:p>
        </p:txBody>
      </p:sp>
      <p:sp>
        <p:nvSpPr>
          <p:cNvPr id="46" name="テキスト ボックス 60">
            <a:extLst>
              <a:ext uri="{FF2B5EF4-FFF2-40B4-BE49-F238E27FC236}">
                <a16:creationId xmlns:a16="http://schemas.microsoft.com/office/drawing/2014/main" id="{1EE4EEB1-9962-0499-C670-FDEC08C8F98B}"/>
              </a:ext>
            </a:extLst>
          </p:cNvPr>
          <p:cNvSpPr txBox="1"/>
          <p:nvPr/>
        </p:nvSpPr>
        <p:spPr>
          <a:xfrm>
            <a:off x="5581331" y="4782193"/>
            <a:ext cx="1270000" cy="200055"/>
          </a:xfrm>
          <a:prstGeom prst="rect">
            <a:avLst/>
          </a:prstGeom>
          <a:noFill/>
        </p:spPr>
        <p:txBody>
          <a:bodyPr wrap="square" rtlCol="0">
            <a:spAutoFit/>
          </a:bodyPr>
          <a:lstStyle/>
          <a:p>
            <a:r>
              <a:rPr kumimoji="1" lang="en-US" altLang="ja-JP" sz="700" dirty="0">
                <a:solidFill>
                  <a:srgbClr val="FF0000"/>
                </a:solidFill>
              </a:rPr>
              <a:t>H  rearrangement</a:t>
            </a:r>
            <a:endParaRPr kumimoji="1" lang="ja-JP" altLang="en-US" sz="700" dirty="0">
              <a:solidFill>
                <a:srgbClr val="FF0000"/>
              </a:solidFill>
            </a:endParaRPr>
          </a:p>
        </p:txBody>
      </p:sp>
      <p:cxnSp>
        <p:nvCxnSpPr>
          <p:cNvPr id="53" name="直線矢印コネクタ 47">
            <a:extLst>
              <a:ext uri="{FF2B5EF4-FFF2-40B4-BE49-F238E27FC236}">
                <a16:creationId xmlns:a16="http://schemas.microsoft.com/office/drawing/2014/main" id="{8679FB83-8322-BBD0-0589-1E90DFD9F60E}"/>
              </a:ext>
            </a:extLst>
          </p:cNvPr>
          <p:cNvCxnSpPr>
            <a:cxnSpLocks/>
          </p:cNvCxnSpPr>
          <p:nvPr/>
        </p:nvCxnSpPr>
        <p:spPr>
          <a:xfrm flipH="1">
            <a:off x="6337077" y="4784906"/>
            <a:ext cx="114017" cy="334822"/>
          </a:xfrm>
          <a:prstGeom prst="straightConnector1">
            <a:avLst/>
          </a:prstGeom>
          <a:ln>
            <a:solidFill>
              <a:srgbClr val="FF404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534">
            <a:extLst>
              <a:ext uri="{FF2B5EF4-FFF2-40B4-BE49-F238E27FC236}">
                <a16:creationId xmlns:a16="http://schemas.microsoft.com/office/drawing/2014/main" id="{523DDDBA-1979-97E6-2920-3572B17F882B}"/>
              </a:ext>
            </a:extLst>
          </p:cNvPr>
          <p:cNvCxnSpPr>
            <a:cxnSpLocks/>
          </p:cNvCxnSpPr>
          <p:nvPr/>
        </p:nvCxnSpPr>
        <p:spPr>
          <a:xfrm flipH="1">
            <a:off x="3858084" y="1768838"/>
            <a:ext cx="5623" cy="264733"/>
          </a:xfrm>
          <a:prstGeom prst="line">
            <a:avLst/>
          </a:prstGeom>
          <a:ln w="19050">
            <a:solidFill>
              <a:srgbClr val="FF000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3205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オブジェクト 31">
            <a:extLst>
              <a:ext uri="{FF2B5EF4-FFF2-40B4-BE49-F238E27FC236}">
                <a16:creationId xmlns:a16="http://schemas.microsoft.com/office/drawing/2014/main" id="{7D547B4B-B0D8-1DD1-6AF9-EE2C7E881376}"/>
              </a:ext>
            </a:extLst>
          </p:cNvPr>
          <p:cNvGraphicFramePr>
            <a:graphicFrameLocks noChangeAspect="1"/>
          </p:cNvGraphicFramePr>
          <p:nvPr>
            <p:extLst>
              <p:ext uri="{D42A27DB-BD31-4B8C-83A1-F6EECF244321}">
                <p14:modId xmlns:p14="http://schemas.microsoft.com/office/powerpoint/2010/main" val="4183473238"/>
              </p:ext>
            </p:extLst>
          </p:nvPr>
        </p:nvGraphicFramePr>
        <p:xfrm>
          <a:off x="168068" y="2963348"/>
          <a:ext cx="3096753" cy="2422918"/>
        </p:xfrm>
        <a:graphic>
          <a:graphicData uri="http://schemas.openxmlformats.org/presentationml/2006/ole">
            <mc:AlternateContent xmlns:mc="http://schemas.openxmlformats.org/markup-compatibility/2006">
              <mc:Choice xmlns:v="urn:schemas-microsoft-com:vml" Requires="v">
                <p:oleObj name="CS ChemDraw Drawing" r:id="rId2" imgW="5792444" imgH="4532099" progId="ChemDraw.Document.6.0">
                  <p:embed/>
                </p:oleObj>
              </mc:Choice>
              <mc:Fallback>
                <p:oleObj name="CS ChemDraw Drawing" r:id="rId2" imgW="5792444" imgH="4532099" progId="ChemDraw.Document.6.0">
                  <p:embed/>
                  <p:pic>
                    <p:nvPicPr>
                      <p:cNvPr id="32" name="オブジェクト 31">
                        <a:extLst>
                          <a:ext uri="{FF2B5EF4-FFF2-40B4-BE49-F238E27FC236}">
                            <a16:creationId xmlns:a16="http://schemas.microsoft.com/office/drawing/2014/main" id="{7D547B4B-B0D8-1DD1-6AF9-EE2C7E881376}"/>
                          </a:ext>
                        </a:extLst>
                      </p:cNvPr>
                      <p:cNvPicPr/>
                      <p:nvPr/>
                    </p:nvPicPr>
                    <p:blipFill>
                      <a:blip r:embed="rId3"/>
                      <a:stretch>
                        <a:fillRect/>
                      </a:stretch>
                    </p:blipFill>
                    <p:spPr>
                      <a:xfrm>
                        <a:off x="168068" y="2963348"/>
                        <a:ext cx="3096753" cy="2422918"/>
                      </a:xfrm>
                      <a:prstGeom prst="rect">
                        <a:avLst/>
                      </a:prstGeom>
                    </p:spPr>
                  </p:pic>
                </p:oleObj>
              </mc:Fallback>
            </mc:AlternateContent>
          </a:graphicData>
        </a:graphic>
      </p:graphicFrame>
      <p:graphicFrame>
        <p:nvGraphicFramePr>
          <p:cNvPr id="74" name="オブジェクト 73">
            <a:extLst>
              <a:ext uri="{FF2B5EF4-FFF2-40B4-BE49-F238E27FC236}">
                <a16:creationId xmlns:a16="http://schemas.microsoft.com/office/drawing/2014/main" id="{17CDBD1E-E27B-C768-BA4C-21F2C4BFFA98}"/>
              </a:ext>
            </a:extLst>
          </p:cNvPr>
          <p:cNvGraphicFramePr>
            <a:graphicFrameLocks noChangeAspect="1"/>
          </p:cNvGraphicFramePr>
          <p:nvPr>
            <p:extLst>
              <p:ext uri="{D42A27DB-BD31-4B8C-83A1-F6EECF244321}">
                <p14:modId xmlns:p14="http://schemas.microsoft.com/office/powerpoint/2010/main" val="3818299761"/>
              </p:ext>
            </p:extLst>
          </p:nvPr>
        </p:nvGraphicFramePr>
        <p:xfrm>
          <a:off x="108651" y="4752849"/>
          <a:ext cx="2224751" cy="2024757"/>
        </p:xfrm>
        <a:graphic>
          <a:graphicData uri="http://schemas.openxmlformats.org/presentationml/2006/ole">
            <mc:AlternateContent xmlns:mc="http://schemas.openxmlformats.org/markup-compatibility/2006">
              <mc:Choice xmlns:v="urn:schemas-microsoft-com:vml" Requires="v">
                <p:oleObj name="CS ChemDraw Drawing" r:id="rId4" imgW="4980059" imgH="4531683" progId="ChemDraw.Document.6.0">
                  <p:embed/>
                </p:oleObj>
              </mc:Choice>
              <mc:Fallback>
                <p:oleObj name="CS ChemDraw Drawing" r:id="rId4" imgW="4980059" imgH="4531683" progId="ChemDraw.Document.6.0">
                  <p:embed/>
                  <p:pic>
                    <p:nvPicPr>
                      <p:cNvPr id="74" name="オブジェクト 73">
                        <a:extLst>
                          <a:ext uri="{FF2B5EF4-FFF2-40B4-BE49-F238E27FC236}">
                            <a16:creationId xmlns:a16="http://schemas.microsoft.com/office/drawing/2014/main" id="{17CDBD1E-E27B-C768-BA4C-21F2C4BFFA98}"/>
                          </a:ext>
                        </a:extLst>
                      </p:cNvPr>
                      <p:cNvPicPr/>
                      <p:nvPr/>
                    </p:nvPicPr>
                    <p:blipFill>
                      <a:blip r:embed="rId5"/>
                      <a:stretch>
                        <a:fillRect/>
                      </a:stretch>
                    </p:blipFill>
                    <p:spPr>
                      <a:xfrm>
                        <a:off x="108651" y="4752849"/>
                        <a:ext cx="2224751" cy="2024757"/>
                      </a:xfrm>
                      <a:prstGeom prst="rect">
                        <a:avLst/>
                      </a:prstGeom>
                    </p:spPr>
                  </p:pic>
                </p:oleObj>
              </mc:Fallback>
            </mc:AlternateContent>
          </a:graphicData>
        </a:graphic>
      </p:graphicFrame>
      <p:graphicFrame>
        <p:nvGraphicFramePr>
          <p:cNvPr id="50" name="オブジェクト 49">
            <a:extLst>
              <a:ext uri="{FF2B5EF4-FFF2-40B4-BE49-F238E27FC236}">
                <a16:creationId xmlns:a16="http://schemas.microsoft.com/office/drawing/2014/main" id="{28B90279-29F4-3054-55B2-22D1AFC119F9}"/>
              </a:ext>
            </a:extLst>
          </p:cNvPr>
          <p:cNvGraphicFramePr>
            <a:graphicFrameLocks noChangeAspect="1"/>
          </p:cNvGraphicFramePr>
          <p:nvPr>
            <p:extLst>
              <p:ext uri="{D42A27DB-BD31-4B8C-83A1-F6EECF244321}">
                <p14:modId xmlns:p14="http://schemas.microsoft.com/office/powerpoint/2010/main" val="3719217598"/>
              </p:ext>
            </p:extLst>
          </p:nvPr>
        </p:nvGraphicFramePr>
        <p:xfrm>
          <a:off x="5981550" y="3132426"/>
          <a:ext cx="2897621" cy="2384407"/>
        </p:xfrm>
        <a:graphic>
          <a:graphicData uri="http://schemas.openxmlformats.org/presentationml/2006/ole">
            <mc:AlternateContent xmlns:mc="http://schemas.openxmlformats.org/markup-compatibility/2006">
              <mc:Choice xmlns:v="urn:schemas-microsoft-com:vml" Requires="v">
                <p:oleObj name="CS ChemDraw Drawing" r:id="rId6" imgW="5646057" imgH="4645983" progId="ChemDraw.Document.6.0">
                  <p:embed/>
                </p:oleObj>
              </mc:Choice>
              <mc:Fallback>
                <p:oleObj name="CS ChemDraw Drawing" r:id="rId6" imgW="5646057" imgH="4645983" progId="ChemDraw.Document.6.0">
                  <p:embed/>
                  <p:pic>
                    <p:nvPicPr>
                      <p:cNvPr id="50" name="オブジェクト 49">
                        <a:extLst>
                          <a:ext uri="{FF2B5EF4-FFF2-40B4-BE49-F238E27FC236}">
                            <a16:creationId xmlns:a16="http://schemas.microsoft.com/office/drawing/2014/main" id="{28B90279-29F4-3054-55B2-22D1AFC119F9}"/>
                          </a:ext>
                        </a:extLst>
                      </p:cNvPr>
                      <p:cNvPicPr/>
                      <p:nvPr/>
                    </p:nvPicPr>
                    <p:blipFill>
                      <a:blip r:embed="rId7"/>
                      <a:stretch>
                        <a:fillRect/>
                      </a:stretch>
                    </p:blipFill>
                    <p:spPr>
                      <a:xfrm>
                        <a:off x="5981550" y="3132426"/>
                        <a:ext cx="2897621" cy="2384407"/>
                      </a:xfrm>
                      <a:prstGeom prst="rect">
                        <a:avLst/>
                      </a:prstGeom>
                    </p:spPr>
                  </p:pic>
                </p:oleObj>
              </mc:Fallback>
            </mc:AlternateContent>
          </a:graphicData>
        </a:graphic>
      </p:graphicFrame>
      <p:graphicFrame>
        <p:nvGraphicFramePr>
          <p:cNvPr id="26" name="オブジェクト 25">
            <a:extLst>
              <a:ext uri="{FF2B5EF4-FFF2-40B4-BE49-F238E27FC236}">
                <a16:creationId xmlns:a16="http://schemas.microsoft.com/office/drawing/2014/main" id="{569D0AAB-A7AF-C86E-5F91-4516CC2B1C87}"/>
              </a:ext>
            </a:extLst>
          </p:cNvPr>
          <p:cNvGraphicFramePr>
            <a:graphicFrameLocks noChangeAspect="1"/>
          </p:cNvGraphicFramePr>
          <p:nvPr>
            <p:extLst>
              <p:ext uri="{D42A27DB-BD31-4B8C-83A1-F6EECF244321}">
                <p14:modId xmlns:p14="http://schemas.microsoft.com/office/powerpoint/2010/main" val="2895124686"/>
              </p:ext>
            </p:extLst>
          </p:nvPr>
        </p:nvGraphicFramePr>
        <p:xfrm>
          <a:off x="5813735" y="245910"/>
          <a:ext cx="3327955" cy="2534155"/>
        </p:xfrm>
        <a:graphic>
          <a:graphicData uri="http://schemas.openxmlformats.org/presentationml/2006/ole">
            <mc:AlternateContent xmlns:mc="http://schemas.openxmlformats.org/markup-compatibility/2006">
              <mc:Choice xmlns:v="urn:schemas-microsoft-com:vml" Requires="v">
                <p:oleObj name="CS ChemDraw Drawing" r:id="rId8" imgW="5983203" imgH="4556621" progId="ChemDraw.Document.6.0">
                  <p:embed/>
                </p:oleObj>
              </mc:Choice>
              <mc:Fallback>
                <p:oleObj name="CS ChemDraw Drawing" r:id="rId8" imgW="5983203" imgH="4556621" progId="ChemDraw.Document.6.0">
                  <p:embed/>
                  <p:pic>
                    <p:nvPicPr>
                      <p:cNvPr id="26" name="オブジェクト 25">
                        <a:extLst>
                          <a:ext uri="{FF2B5EF4-FFF2-40B4-BE49-F238E27FC236}">
                            <a16:creationId xmlns:a16="http://schemas.microsoft.com/office/drawing/2014/main" id="{569D0AAB-A7AF-C86E-5F91-4516CC2B1C87}"/>
                          </a:ext>
                        </a:extLst>
                      </p:cNvPr>
                      <p:cNvPicPr/>
                      <p:nvPr/>
                    </p:nvPicPr>
                    <p:blipFill>
                      <a:blip r:embed="rId9"/>
                      <a:stretch>
                        <a:fillRect/>
                      </a:stretch>
                    </p:blipFill>
                    <p:spPr>
                      <a:xfrm>
                        <a:off x="5813735" y="245910"/>
                        <a:ext cx="3327955" cy="2534155"/>
                      </a:xfrm>
                      <a:prstGeom prst="rect">
                        <a:avLst/>
                      </a:prstGeom>
                    </p:spPr>
                  </p:pic>
                </p:oleObj>
              </mc:Fallback>
            </mc:AlternateContent>
          </a:graphicData>
        </a:graphic>
      </p:graphicFrame>
      <p:graphicFrame>
        <p:nvGraphicFramePr>
          <p:cNvPr id="14" name="オブジェクト 13">
            <a:extLst>
              <a:ext uri="{FF2B5EF4-FFF2-40B4-BE49-F238E27FC236}">
                <a16:creationId xmlns:a16="http://schemas.microsoft.com/office/drawing/2014/main" id="{EA18B44C-ADB9-954C-DDE5-AD618CB51035}"/>
              </a:ext>
            </a:extLst>
          </p:cNvPr>
          <p:cNvGraphicFramePr>
            <a:graphicFrameLocks noChangeAspect="1"/>
          </p:cNvGraphicFramePr>
          <p:nvPr>
            <p:extLst>
              <p:ext uri="{D42A27DB-BD31-4B8C-83A1-F6EECF244321}">
                <p14:modId xmlns:p14="http://schemas.microsoft.com/office/powerpoint/2010/main" val="3622963554"/>
              </p:ext>
            </p:extLst>
          </p:nvPr>
        </p:nvGraphicFramePr>
        <p:xfrm>
          <a:off x="2816998" y="287570"/>
          <a:ext cx="3096752" cy="2442283"/>
        </p:xfrm>
        <a:graphic>
          <a:graphicData uri="http://schemas.openxmlformats.org/presentationml/2006/ole">
            <mc:AlternateContent xmlns:mc="http://schemas.openxmlformats.org/markup-compatibility/2006">
              <mc:Choice xmlns:v="urn:schemas-microsoft-com:vml" Requires="v">
                <p:oleObj name="CS ChemDraw Drawing" r:id="rId10" imgW="5851745" imgH="4614395" progId="ChemDraw.Document.6.0">
                  <p:embed/>
                </p:oleObj>
              </mc:Choice>
              <mc:Fallback>
                <p:oleObj name="CS ChemDraw Drawing" r:id="rId10" imgW="5851745" imgH="4614395" progId="ChemDraw.Document.6.0">
                  <p:embed/>
                  <p:pic>
                    <p:nvPicPr>
                      <p:cNvPr id="14" name="オブジェクト 13">
                        <a:extLst>
                          <a:ext uri="{FF2B5EF4-FFF2-40B4-BE49-F238E27FC236}">
                            <a16:creationId xmlns:a16="http://schemas.microsoft.com/office/drawing/2014/main" id="{EA18B44C-ADB9-954C-DDE5-AD618CB51035}"/>
                          </a:ext>
                        </a:extLst>
                      </p:cNvPr>
                      <p:cNvPicPr/>
                      <p:nvPr/>
                    </p:nvPicPr>
                    <p:blipFill>
                      <a:blip r:embed="rId11"/>
                      <a:stretch>
                        <a:fillRect/>
                      </a:stretch>
                    </p:blipFill>
                    <p:spPr>
                      <a:xfrm>
                        <a:off x="2816998" y="287570"/>
                        <a:ext cx="3096752" cy="2442283"/>
                      </a:xfrm>
                      <a:prstGeom prst="rect">
                        <a:avLst/>
                      </a:prstGeom>
                    </p:spPr>
                  </p:pic>
                </p:oleObj>
              </mc:Fallback>
            </mc:AlternateContent>
          </a:graphicData>
        </a:graphic>
      </p:graphicFrame>
      <p:sp>
        <p:nvSpPr>
          <p:cNvPr id="4" name="スライド番号プレースホルダー 3">
            <a:extLst>
              <a:ext uri="{FF2B5EF4-FFF2-40B4-BE49-F238E27FC236}">
                <a16:creationId xmlns:a16="http://schemas.microsoft.com/office/drawing/2014/main" id="{C0108105-9DDE-2EEC-4AA4-B19D99B5773A}"/>
              </a:ext>
            </a:extLst>
          </p:cNvPr>
          <p:cNvSpPr>
            <a:spLocks noGrp="1"/>
          </p:cNvSpPr>
          <p:nvPr>
            <p:ph type="sldNum" sz="quarter" idx="12"/>
          </p:nvPr>
        </p:nvSpPr>
        <p:spPr>
          <a:xfrm>
            <a:off x="6457950" y="6088334"/>
            <a:ext cx="2057400" cy="365125"/>
          </a:xfrm>
        </p:spPr>
        <p:txBody>
          <a:bodyPr/>
          <a:lstStyle/>
          <a:p>
            <a:fld id="{E28FEB21-78F3-4220-B02C-CC5A2ADCA1DE}" type="slidenum">
              <a:rPr kumimoji="1" lang="ja-JP" altLang="en-US" smtClean="0"/>
              <a:t>10</a:t>
            </a:fld>
            <a:endParaRPr kumimoji="1" lang="ja-JP" altLang="en-US" dirty="0"/>
          </a:p>
        </p:txBody>
      </p:sp>
      <p:sp>
        <p:nvSpPr>
          <p:cNvPr id="15" name="テキスト ボックス 14">
            <a:extLst>
              <a:ext uri="{FF2B5EF4-FFF2-40B4-BE49-F238E27FC236}">
                <a16:creationId xmlns:a16="http://schemas.microsoft.com/office/drawing/2014/main" id="{C197EF77-B6BC-79F6-A4B5-30CAC0F563AE}"/>
              </a:ext>
            </a:extLst>
          </p:cNvPr>
          <p:cNvSpPr txBox="1"/>
          <p:nvPr/>
        </p:nvSpPr>
        <p:spPr>
          <a:xfrm>
            <a:off x="361300" y="373257"/>
            <a:ext cx="913356"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a:t>
            </a:r>
            <a:r>
              <a:rPr lang="en-US" altLang="ja-JP" sz="700" dirty="0">
                <a:solidFill>
                  <a:schemeClr val="accent1"/>
                </a:solidFill>
                <a:latin typeface="+mj-lt"/>
                <a:cs typeface="Arial" panose="020B0604020202020204" pitchFamily="34" charset="0"/>
              </a:rPr>
              <a:t>60</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(C</a:t>
            </a:r>
            <a:r>
              <a:rPr kumimoji="0" lang="en-US" altLang="ja-JP" sz="700" i="0" u="none" strike="noStrike" kern="1200" cap="none" spc="0" normalizeH="0" baseline="-25000" noProof="0" dirty="0">
                <a:ln>
                  <a:noFill/>
                </a:ln>
                <a:solidFill>
                  <a:schemeClr val="accent1"/>
                </a:solidFill>
                <a:effectLst/>
                <a:uLnTx/>
                <a:uFillTx/>
                <a:latin typeface="+mj-lt"/>
                <a:cs typeface="Arial" panose="020B0604020202020204" pitchFamily="34" charset="0"/>
              </a:rPr>
              <a:t>2</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H</a:t>
            </a:r>
            <a:r>
              <a:rPr lang="en-US" altLang="ja-JP" sz="700" baseline="-25000" dirty="0">
                <a:solidFill>
                  <a:schemeClr val="accent1"/>
                </a:solidFill>
                <a:latin typeface="+mj-lt"/>
                <a:cs typeface="Arial" panose="020B0604020202020204" pitchFamily="34" charset="0"/>
              </a:rPr>
              <a:t>4</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O</a:t>
            </a:r>
            <a:r>
              <a:rPr kumimoji="0" lang="en-US" altLang="ja-JP" sz="700" i="0" u="none" strike="noStrike" kern="1200" cap="none" spc="0" normalizeH="0" baseline="-25000" noProof="0" dirty="0">
                <a:ln>
                  <a:noFill/>
                </a:ln>
                <a:solidFill>
                  <a:schemeClr val="accent1"/>
                </a:solidFill>
                <a:effectLst/>
                <a:uLnTx/>
                <a:uFillTx/>
                <a:latin typeface="+mj-lt"/>
                <a:cs typeface="Arial" panose="020B0604020202020204" pitchFamily="34" charset="0"/>
              </a:rPr>
              <a:t>2</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)[1]</a:t>
            </a: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sz="700" dirty="0">
                <a:solidFill>
                  <a:schemeClr val="accent1"/>
                </a:solidFill>
                <a:latin typeface="+mj-lt"/>
                <a:cs typeface="Arial" panose="020B0604020202020204" pitchFamily="34" charset="0"/>
              </a:rPr>
              <a:t>              =554.99</a:t>
            </a:r>
            <a:endParaRPr kumimoji="0" lang="ja-JP" altLang="en-US" sz="700" i="0" u="none" strike="noStrike" kern="1200" cap="none" spc="0" normalizeH="0" baseline="0" noProof="0" dirty="0">
              <a:ln>
                <a:noFill/>
              </a:ln>
              <a:solidFill>
                <a:schemeClr val="accent1"/>
              </a:solidFill>
              <a:effectLst/>
              <a:uLnTx/>
              <a:uFillTx/>
              <a:latin typeface="+mj-lt"/>
              <a:cs typeface="Arial" panose="020B0604020202020204" pitchFamily="34" charset="0"/>
            </a:endParaRPr>
          </a:p>
        </p:txBody>
      </p:sp>
      <p:sp>
        <p:nvSpPr>
          <p:cNvPr id="16" name="テキスト ボックス 15">
            <a:extLst>
              <a:ext uri="{FF2B5EF4-FFF2-40B4-BE49-F238E27FC236}">
                <a16:creationId xmlns:a16="http://schemas.microsoft.com/office/drawing/2014/main" id="{4B4A6CF7-BAFE-E33E-14E2-8BE90F44681D}"/>
              </a:ext>
            </a:extLst>
          </p:cNvPr>
          <p:cNvSpPr txBox="1"/>
          <p:nvPr/>
        </p:nvSpPr>
        <p:spPr>
          <a:xfrm>
            <a:off x="2899849" y="373256"/>
            <a:ext cx="970899"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-90(C</a:t>
            </a:r>
            <a:r>
              <a:rPr lang="en-US" altLang="ja-JP" sz="700" baseline="-25000" dirty="0">
                <a:solidFill>
                  <a:schemeClr val="accent1"/>
                </a:solidFill>
                <a:latin typeface="+mj-lt"/>
                <a:cs typeface="Arial" panose="020B0604020202020204" pitchFamily="34" charset="0"/>
              </a:rPr>
              <a:t>3</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H</a:t>
            </a:r>
            <a:r>
              <a:rPr kumimoji="0" lang="en-US" altLang="ja-JP" sz="700" i="0" u="none" strike="noStrike" kern="1200" cap="none" spc="0" normalizeH="0" baseline="-25000" noProof="0" dirty="0">
                <a:ln>
                  <a:noFill/>
                </a:ln>
                <a:solidFill>
                  <a:schemeClr val="accent1"/>
                </a:solidFill>
                <a:effectLst/>
                <a:uLnTx/>
                <a:uFillTx/>
                <a:latin typeface="+mj-lt"/>
                <a:cs typeface="Arial" panose="020B0604020202020204" pitchFamily="34" charset="0"/>
              </a:rPr>
              <a:t>6</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O</a:t>
            </a:r>
            <a:r>
              <a:rPr lang="en-US" altLang="ja-JP" sz="700" baseline="-25000" dirty="0">
                <a:solidFill>
                  <a:schemeClr val="accent1"/>
                </a:solidFill>
                <a:latin typeface="+mj-lt"/>
                <a:cs typeface="Arial" panose="020B0604020202020204" pitchFamily="34" charset="0"/>
              </a:rPr>
              <a:t>3</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)[2]</a:t>
            </a: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sz="700" dirty="0">
                <a:solidFill>
                  <a:schemeClr val="accent1"/>
                </a:solidFill>
                <a:latin typeface="+mj-lt"/>
                <a:cs typeface="Arial" panose="020B0604020202020204" pitchFamily="34" charset="0"/>
              </a:rPr>
              <a:t>                  =524.98</a:t>
            </a:r>
            <a:endParaRPr kumimoji="0" lang="ja-JP" altLang="en-US" sz="700" i="0" u="none" strike="noStrike" kern="1200" cap="none" spc="0" normalizeH="0" baseline="0" noProof="0" dirty="0">
              <a:ln>
                <a:noFill/>
              </a:ln>
              <a:solidFill>
                <a:schemeClr val="accent1"/>
              </a:solidFill>
              <a:effectLst/>
              <a:uLnTx/>
              <a:uFillTx/>
              <a:latin typeface="+mj-lt"/>
              <a:cs typeface="Arial" panose="020B0604020202020204" pitchFamily="34" charset="0"/>
            </a:endParaRPr>
          </a:p>
        </p:txBody>
      </p:sp>
      <p:sp>
        <p:nvSpPr>
          <p:cNvPr id="17" name="テキスト ボックス 16">
            <a:extLst>
              <a:ext uri="{FF2B5EF4-FFF2-40B4-BE49-F238E27FC236}">
                <a16:creationId xmlns:a16="http://schemas.microsoft.com/office/drawing/2014/main" id="{32178D88-8FD9-D138-7348-3D53320EDCB5}"/>
              </a:ext>
            </a:extLst>
          </p:cNvPr>
          <p:cNvSpPr txBox="1"/>
          <p:nvPr/>
        </p:nvSpPr>
        <p:spPr>
          <a:xfrm>
            <a:off x="6069435" y="373256"/>
            <a:ext cx="1026593"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a:t>
            </a:r>
            <a:r>
              <a:rPr lang="en-US" altLang="ja-JP" sz="700" dirty="0">
                <a:solidFill>
                  <a:schemeClr val="accent1"/>
                </a:solidFill>
                <a:latin typeface="+mj-lt"/>
                <a:cs typeface="Arial" panose="020B0604020202020204" pitchFamily="34" charset="0"/>
              </a:rPr>
              <a:t>150</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(C</a:t>
            </a:r>
            <a:r>
              <a:rPr kumimoji="0" lang="en-US" altLang="ja-JP" sz="700" i="0" u="none" strike="noStrike" kern="1200" cap="none" spc="0" normalizeH="0" baseline="-25000" noProof="0" dirty="0">
                <a:ln>
                  <a:noFill/>
                </a:ln>
                <a:solidFill>
                  <a:schemeClr val="accent1"/>
                </a:solidFill>
                <a:effectLst/>
                <a:uLnTx/>
                <a:uFillTx/>
                <a:latin typeface="+mj-lt"/>
                <a:cs typeface="Arial" panose="020B0604020202020204" pitchFamily="34" charset="0"/>
              </a:rPr>
              <a:t>5</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H</a:t>
            </a:r>
            <a:r>
              <a:rPr kumimoji="0" lang="en-US" altLang="ja-JP" sz="700" i="0" u="none" strike="noStrike" kern="1200" cap="none" spc="0" normalizeH="0" baseline="-25000" noProof="0" dirty="0">
                <a:ln>
                  <a:noFill/>
                </a:ln>
                <a:solidFill>
                  <a:schemeClr val="accent1"/>
                </a:solidFill>
                <a:effectLst/>
                <a:uLnTx/>
                <a:uFillTx/>
                <a:latin typeface="+mj-lt"/>
                <a:cs typeface="Arial" panose="020B0604020202020204" pitchFamily="34" charset="0"/>
              </a:rPr>
              <a:t>10</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O</a:t>
            </a:r>
            <a:r>
              <a:rPr lang="en-US" altLang="ja-JP" sz="700" baseline="-25000" dirty="0">
                <a:solidFill>
                  <a:schemeClr val="accent1"/>
                </a:solidFill>
                <a:latin typeface="+mj-lt"/>
                <a:cs typeface="Arial" panose="020B0604020202020204" pitchFamily="34" charset="0"/>
              </a:rPr>
              <a:t>5</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)[3]</a:t>
            </a: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sz="700" dirty="0">
                <a:solidFill>
                  <a:schemeClr val="accent1"/>
                </a:solidFill>
                <a:latin typeface="+mj-lt"/>
                <a:cs typeface="Arial" panose="020B0604020202020204" pitchFamily="34" charset="0"/>
              </a:rPr>
              <a:t>                  =464.94</a:t>
            </a:r>
            <a:endParaRPr kumimoji="0" lang="ja-JP" altLang="en-US" sz="700" i="0" u="none" strike="noStrike" kern="1200" cap="none" spc="0" normalizeH="0" baseline="0" noProof="0" dirty="0">
              <a:ln>
                <a:noFill/>
              </a:ln>
              <a:solidFill>
                <a:schemeClr val="accent1"/>
              </a:solidFill>
              <a:effectLst/>
              <a:uLnTx/>
              <a:uFillTx/>
              <a:latin typeface="+mj-lt"/>
              <a:cs typeface="Arial" panose="020B0604020202020204" pitchFamily="34" charset="0"/>
            </a:endParaRPr>
          </a:p>
        </p:txBody>
      </p:sp>
      <p:sp>
        <p:nvSpPr>
          <p:cNvPr id="18" name="テキスト ボックス 17">
            <a:extLst>
              <a:ext uri="{FF2B5EF4-FFF2-40B4-BE49-F238E27FC236}">
                <a16:creationId xmlns:a16="http://schemas.microsoft.com/office/drawing/2014/main" id="{C670A2FE-0544-CD65-4B16-3A9BADEF6A3E}"/>
              </a:ext>
            </a:extLst>
          </p:cNvPr>
          <p:cNvSpPr txBox="1"/>
          <p:nvPr/>
        </p:nvSpPr>
        <p:spPr>
          <a:xfrm>
            <a:off x="322677" y="3087870"/>
            <a:ext cx="1014742"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-78(C</a:t>
            </a:r>
            <a:r>
              <a:rPr kumimoji="0" lang="en-US" altLang="ja-JP" sz="700" i="0" u="none" strike="noStrike" kern="1200" cap="none" spc="0" normalizeH="0" baseline="-25000" noProof="0" dirty="0">
                <a:ln>
                  <a:noFill/>
                </a:ln>
                <a:solidFill>
                  <a:schemeClr val="accent1"/>
                </a:solidFill>
                <a:effectLst/>
                <a:uLnTx/>
                <a:uFillTx/>
                <a:latin typeface="+mj-lt"/>
                <a:cs typeface="Arial" panose="020B0604020202020204" pitchFamily="34" charset="0"/>
              </a:rPr>
              <a:t>2</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H</a:t>
            </a:r>
            <a:r>
              <a:rPr kumimoji="0" lang="en-US" altLang="ja-JP" sz="700" i="0" u="none" strike="noStrike" kern="1200" cap="none" spc="0" normalizeH="0" baseline="-25000" noProof="0" dirty="0">
                <a:ln>
                  <a:noFill/>
                </a:ln>
                <a:solidFill>
                  <a:schemeClr val="accent1"/>
                </a:solidFill>
                <a:effectLst/>
                <a:uLnTx/>
                <a:uFillTx/>
                <a:latin typeface="+mj-lt"/>
                <a:cs typeface="Arial" panose="020B0604020202020204" pitchFamily="34" charset="0"/>
              </a:rPr>
              <a:t>3</a:t>
            </a:r>
            <a:r>
              <a:rPr kumimoji="0" lang="en-US" altLang="ja-JP" sz="700" i="0" u="none" strike="noStrike" kern="1200" cap="none" spc="0" normalizeH="0" baseline="0" noProof="0" dirty="0">
                <a:ln>
                  <a:noFill/>
                </a:ln>
                <a:solidFill>
                  <a:schemeClr val="accent1"/>
                </a:solidFill>
                <a:effectLst/>
                <a:uLnTx/>
                <a:uFillTx/>
                <a:latin typeface="+mj-lt"/>
                <a:cs typeface="Arial" panose="020B0604020202020204" pitchFamily="34" charset="0"/>
              </a:rPr>
              <a:t>ClO)[4]</a:t>
            </a: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sz="700" dirty="0">
                <a:solidFill>
                  <a:schemeClr val="accent1"/>
                </a:solidFill>
                <a:latin typeface="+mj-lt"/>
                <a:cs typeface="Arial" panose="020B0604020202020204" pitchFamily="34" charset="0"/>
              </a:rPr>
              <a:t>               =536.98</a:t>
            </a:r>
            <a:endParaRPr kumimoji="0" lang="ja-JP" altLang="en-US" sz="700" i="0" u="none" strike="noStrike" kern="1200" cap="none" spc="0" normalizeH="0" baseline="0" noProof="0" dirty="0">
              <a:ln>
                <a:noFill/>
              </a:ln>
              <a:solidFill>
                <a:schemeClr val="accent1"/>
              </a:solidFill>
              <a:effectLst/>
              <a:uLnTx/>
              <a:uFillTx/>
              <a:latin typeface="+mj-lt"/>
              <a:cs typeface="Arial" panose="020B0604020202020204" pitchFamily="34" charset="0"/>
            </a:endParaRPr>
          </a:p>
        </p:txBody>
      </p:sp>
      <p:sp>
        <p:nvSpPr>
          <p:cNvPr id="19" name="テキスト ボックス 18">
            <a:extLst>
              <a:ext uri="{FF2B5EF4-FFF2-40B4-BE49-F238E27FC236}">
                <a16:creationId xmlns:a16="http://schemas.microsoft.com/office/drawing/2014/main" id="{44C0ECB4-166C-417A-B66E-802548B4B43E}"/>
              </a:ext>
            </a:extLst>
          </p:cNvPr>
          <p:cNvSpPr txBox="1"/>
          <p:nvPr/>
        </p:nvSpPr>
        <p:spPr>
          <a:xfrm>
            <a:off x="6010447" y="3160982"/>
            <a:ext cx="103392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-62</a:t>
            </a:r>
            <a:r>
              <a:rPr lang="en-US" altLang="ja-JP" sz="700" dirty="0">
                <a:solidFill>
                  <a:schemeClr val="accent1"/>
                </a:solidFill>
                <a:latin typeface="+mj-lt"/>
                <a:ea typeface="游ゴシック" panose="020B0400000000000000" pitchFamily="50" charset="-128"/>
                <a:cs typeface="Arial" panose="020B0604020202020204" pitchFamily="34" charset="0"/>
              </a:rPr>
              <a:t>(C</a:t>
            </a:r>
            <a:r>
              <a:rPr lang="en-US" altLang="ja-JP" sz="700" baseline="-25000" dirty="0">
                <a:solidFill>
                  <a:schemeClr val="accent1"/>
                </a:solidFill>
                <a:latin typeface="+mj-lt"/>
                <a:ea typeface="游ゴシック" panose="020B0400000000000000" pitchFamily="50" charset="-128"/>
                <a:cs typeface="Arial" panose="020B0604020202020204" pitchFamily="34" charset="0"/>
              </a:rPr>
              <a:t>2</a:t>
            </a:r>
            <a:r>
              <a:rPr lang="en-US" altLang="ja-JP" sz="700" dirty="0">
                <a:solidFill>
                  <a:schemeClr val="accent1"/>
                </a:solidFill>
                <a:latin typeface="+mj-lt"/>
                <a:ea typeface="游ゴシック" panose="020B0400000000000000" pitchFamily="50" charset="-128"/>
                <a:cs typeface="Arial" panose="020B0604020202020204" pitchFamily="34" charset="0"/>
              </a:rPr>
              <a:t>H</a:t>
            </a:r>
            <a:r>
              <a:rPr lang="en-US" altLang="ja-JP" sz="700" baseline="-25000" dirty="0">
                <a:solidFill>
                  <a:schemeClr val="accent1"/>
                </a:solidFill>
                <a:latin typeface="+mj-lt"/>
                <a:ea typeface="游ゴシック" panose="020B0400000000000000" pitchFamily="50" charset="-128"/>
                <a:cs typeface="Arial" panose="020B0604020202020204" pitchFamily="34" charset="0"/>
              </a:rPr>
              <a:t>3</a:t>
            </a:r>
            <a:r>
              <a:rPr lang="en-US" altLang="ja-JP" sz="700" dirty="0">
                <a:solidFill>
                  <a:schemeClr val="accent1"/>
                </a:solidFill>
                <a:latin typeface="+mj-lt"/>
                <a:ea typeface="游ゴシック" panose="020B0400000000000000" pitchFamily="50" charset="-128"/>
                <a:cs typeface="Arial" panose="020B0604020202020204" pitchFamily="34" charset="0"/>
              </a:rPr>
              <a:t>Cl)[6]</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              =330.96</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sp>
        <p:nvSpPr>
          <p:cNvPr id="20" name="テキスト ボックス 19">
            <a:extLst>
              <a:ext uri="{FF2B5EF4-FFF2-40B4-BE49-F238E27FC236}">
                <a16:creationId xmlns:a16="http://schemas.microsoft.com/office/drawing/2014/main" id="{E6940904-7339-C24D-AF2F-C72A2B6A73F9}"/>
              </a:ext>
            </a:extLst>
          </p:cNvPr>
          <p:cNvSpPr txBox="1"/>
          <p:nvPr/>
        </p:nvSpPr>
        <p:spPr>
          <a:xfrm>
            <a:off x="3394459" y="3155235"/>
            <a:ext cx="1191913"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-222(C</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8</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H</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14</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O</a:t>
            </a:r>
            <a:r>
              <a:rPr kumimoji="0" lang="en-US" altLang="ja-JP" sz="700" b="0" i="0" u="none" strike="noStrike" kern="1200" cap="none" spc="0" normalizeH="0" baseline="-25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7</a:t>
            </a:r>
            <a:r>
              <a:rPr kumimoji="0" lang="en-US" altLang="ja-JP"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)[5]</a:t>
            </a: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sz="700" dirty="0">
                <a:solidFill>
                  <a:schemeClr val="accent1"/>
                </a:solidFill>
                <a:latin typeface="+mj-lt"/>
                <a:ea typeface="游ゴシック" panose="020B0400000000000000" pitchFamily="50" charset="-128"/>
                <a:cs typeface="Arial" panose="020B0604020202020204" pitchFamily="34" charset="0"/>
              </a:rPr>
              <a:t>                  =392.97</a:t>
            </a:r>
            <a:endParaRPr kumimoji="0" lang="ja-JP" altLang="en-US" sz="700" b="0" i="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sp>
        <p:nvSpPr>
          <p:cNvPr id="45" name="テキスト ボックス 44">
            <a:extLst>
              <a:ext uri="{FF2B5EF4-FFF2-40B4-BE49-F238E27FC236}">
                <a16:creationId xmlns:a16="http://schemas.microsoft.com/office/drawing/2014/main" id="{50B4021E-D275-8D22-2E38-844DF205AFE7}"/>
              </a:ext>
            </a:extLst>
          </p:cNvPr>
          <p:cNvSpPr txBox="1"/>
          <p:nvPr/>
        </p:nvSpPr>
        <p:spPr>
          <a:xfrm>
            <a:off x="1213215" y="25193"/>
            <a:ext cx="799512" cy="171129"/>
          </a:xfrm>
          <a:prstGeom prst="rect">
            <a:avLst/>
          </a:prstGeom>
          <a:noFill/>
        </p:spPr>
        <p:txBody>
          <a:bodyPr wrap="square" rtlCol="0">
            <a:spAutoFit/>
          </a:bodyPr>
          <a:lstStyle/>
          <a:p>
            <a:r>
              <a:rPr kumimoji="1" lang="en-US" altLang="ja-JP" sz="1000" i="1" dirty="0">
                <a:latin typeface="+mj-lt"/>
                <a:cs typeface="Arial" panose="020B0604020202020204" pitchFamily="34" charset="0"/>
              </a:rPr>
              <a:t>615.03</a:t>
            </a:r>
            <a:endParaRPr kumimoji="1" lang="ja-JP" altLang="en-US" sz="1000" i="1" dirty="0">
              <a:latin typeface="+mj-lt"/>
              <a:cs typeface="Arial" panose="020B0604020202020204" pitchFamily="34" charset="0"/>
            </a:endParaRPr>
          </a:p>
        </p:txBody>
      </p:sp>
      <p:sp>
        <p:nvSpPr>
          <p:cNvPr id="46" name="テキスト ボックス 45">
            <a:extLst>
              <a:ext uri="{FF2B5EF4-FFF2-40B4-BE49-F238E27FC236}">
                <a16:creationId xmlns:a16="http://schemas.microsoft.com/office/drawing/2014/main" id="{4243F705-4622-C6B6-E22B-CD9344EF317B}"/>
              </a:ext>
            </a:extLst>
          </p:cNvPr>
          <p:cNvSpPr txBox="1"/>
          <p:nvPr/>
        </p:nvSpPr>
        <p:spPr>
          <a:xfrm>
            <a:off x="0" y="7910"/>
            <a:ext cx="1702826" cy="24622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00" b="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a:t>
            </a:r>
            <a:r>
              <a:rPr kumimoji="0" lang="en-US" altLang="ja-JP" sz="1000" b="0" u="none" strike="noStrike" kern="1200" cap="none" spc="0" normalizeH="0" baseline="0" noProof="0" dirty="0" err="1">
                <a:ln>
                  <a:noFill/>
                </a:ln>
                <a:solidFill>
                  <a:schemeClr val="accent1"/>
                </a:solidFill>
                <a:effectLst/>
                <a:uLnTx/>
                <a:uFillTx/>
                <a:latin typeface="+mj-lt"/>
                <a:ea typeface="游ゴシック" panose="020B0400000000000000" pitchFamily="50" charset="-128"/>
                <a:cs typeface="Arial" panose="020B0604020202020204" pitchFamily="34" charset="0"/>
              </a:rPr>
              <a:t>Sambicyanin-H+Cl</a:t>
            </a:r>
            <a:r>
              <a:rPr kumimoji="0" lang="en-US" altLang="ja-JP" sz="1000" b="0" u="none" strike="noStrike" kern="1200" cap="none" spc="0" normalizeH="0" baseline="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a:t>
            </a:r>
            <a:r>
              <a:rPr kumimoji="0" lang="en-US" altLang="ja-JP" sz="1000" b="0" u="none" strike="noStrike" kern="1200" cap="none" spc="0" normalizeH="0" baseline="30000" noProof="0" dirty="0">
                <a:ln>
                  <a:noFill/>
                </a:ln>
                <a:solidFill>
                  <a:schemeClr val="accent1"/>
                </a:solidFill>
                <a:effectLst/>
                <a:uLnTx/>
                <a:uFillTx/>
                <a:latin typeface="+mj-lt"/>
                <a:ea typeface="游ゴシック" panose="020B0400000000000000" pitchFamily="50" charset="-128"/>
                <a:cs typeface="Arial" panose="020B0604020202020204" pitchFamily="34" charset="0"/>
              </a:rPr>
              <a:t>-</a:t>
            </a:r>
            <a:endParaRPr kumimoji="0" lang="ja-JP" altLang="en-US" sz="1000" b="0" u="none" strike="noStrike" kern="1200" cap="none" spc="0" normalizeH="0" baseline="30000" noProof="0" dirty="0">
              <a:ln>
                <a:noFill/>
              </a:ln>
              <a:solidFill>
                <a:schemeClr val="accent1"/>
              </a:solidFill>
              <a:effectLst/>
              <a:uLnTx/>
              <a:uFillTx/>
              <a:latin typeface="+mj-lt"/>
              <a:ea typeface="游ゴシック" panose="020B0400000000000000" pitchFamily="50" charset="-128"/>
              <a:cs typeface="Arial" panose="020B0604020202020204" pitchFamily="34" charset="0"/>
            </a:endParaRPr>
          </a:p>
        </p:txBody>
      </p:sp>
      <p:sp>
        <p:nvSpPr>
          <p:cNvPr id="53" name="フリーフォーム: 図形 52">
            <a:extLst>
              <a:ext uri="{FF2B5EF4-FFF2-40B4-BE49-F238E27FC236}">
                <a16:creationId xmlns:a16="http://schemas.microsoft.com/office/drawing/2014/main" id="{B997F8DE-3898-956B-2129-7C75C8B8A765}"/>
              </a:ext>
            </a:extLst>
          </p:cNvPr>
          <p:cNvSpPr/>
          <p:nvPr/>
        </p:nvSpPr>
        <p:spPr>
          <a:xfrm>
            <a:off x="418563" y="1701557"/>
            <a:ext cx="1070557" cy="983688"/>
          </a:xfrm>
          <a:custGeom>
            <a:avLst/>
            <a:gdLst>
              <a:gd name="connsiteX0" fmla="*/ 0 w 1070557"/>
              <a:gd name="connsiteY0" fmla="*/ 49970 h 983688"/>
              <a:gd name="connsiteX1" fmla="*/ 817809 w 1070557"/>
              <a:gd name="connsiteY1" fmla="*/ 4894 h 983688"/>
              <a:gd name="connsiteX2" fmla="*/ 1043189 w 1070557"/>
              <a:gd name="connsiteY2" fmla="*/ 153001 h 983688"/>
              <a:gd name="connsiteX3" fmla="*/ 1049629 w 1070557"/>
              <a:gd name="connsiteY3" fmla="*/ 610201 h 983688"/>
              <a:gd name="connsiteX4" fmla="*/ 888643 w 1070557"/>
              <a:gd name="connsiteY4" fmla="*/ 983688 h 983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0557" h="983688">
                <a:moveTo>
                  <a:pt x="0" y="49970"/>
                </a:moveTo>
                <a:cubicBezTo>
                  <a:pt x="321972" y="18846"/>
                  <a:pt x="643944" y="-12278"/>
                  <a:pt x="817809" y="4894"/>
                </a:cubicBezTo>
                <a:cubicBezTo>
                  <a:pt x="991674" y="22066"/>
                  <a:pt x="1004552" y="52117"/>
                  <a:pt x="1043189" y="153001"/>
                </a:cubicBezTo>
                <a:cubicBezTo>
                  <a:pt x="1081826" y="253885"/>
                  <a:pt x="1075387" y="471753"/>
                  <a:pt x="1049629" y="610201"/>
                </a:cubicBezTo>
                <a:cubicBezTo>
                  <a:pt x="1023871" y="748649"/>
                  <a:pt x="956257" y="866168"/>
                  <a:pt x="888643" y="983688"/>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フリーフォーム: 図形 53">
            <a:extLst>
              <a:ext uri="{FF2B5EF4-FFF2-40B4-BE49-F238E27FC236}">
                <a16:creationId xmlns:a16="http://schemas.microsoft.com/office/drawing/2014/main" id="{91483455-43CF-AC5E-CB56-DFD082D7DF96}"/>
              </a:ext>
            </a:extLst>
          </p:cNvPr>
          <p:cNvSpPr/>
          <p:nvPr/>
        </p:nvSpPr>
        <p:spPr>
          <a:xfrm rot="585078">
            <a:off x="4182513" y="1940489"/>
            <a:ext cx="881153" cy="891455"/>
          </a:xfrm>
          <a:custGeom>
            <a:avLst/>
            <a:gdLst>
              <a:gd name="connsiteX0" fmla="*/ 921581 w 921581"/>
              <a:gd name="connsiteY0" fmla="*/ 47040 h 1041463"/>
              <a:gd name="connsiteX1" fmla="*/ 380668 w 921581"/>
              <a:gd name="connsiteY1" fmla="*/ 27722 h 1041463"/>
              <a:gd name="connsiteX2" fmla="*/ 129530 w 921581"/>
              <a:gd name="connsiteY2" fmla="*/ 375451 h 1041463"/>
              <a:gd name="connsiteX3" fmla="*/ 7181 w 921581"/>
              <a:gd name="connsiteY3" fmla="*/ 710302 h 1041463"/>
              <a:gd name="connsiteX4" fmla="*/ 78014 w 921581"/>
              <a:gd name="connsiteY4" fmla="*/ 993637 h 1041463"/>
              <a:gd name="connsiteX5" fmla="*/ 593169 w 921581"/>
              <a:gd name="connsiteY5" fmla="*/ 1038713 h 1041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1581" h="1041463">
                <a:moveTo>
                  <a:pt x="921581" y="47040"/>
                </a:moveTo>
                <a:cubicBezTo>
                  <a:pt x="717128" y="10013"/>
                  <a:pt x="512676" y="-27013"/>
                  <a:pt x="380668" y="27722"/>
                </a:cubicBezTo>
                <a:cubicBezTo>
                  <a:pt x="248659" y="82457"/>
                  <a:pt x="191778" y="261688"/>
                  <a:pt x="129530" y="375451"/>
                </a:cubicBezTo>
                <a:cubicBezTo>
                  <a:pt x="67282" y="489214"/>
                  <a:pt x="15767" y="607271"/>
                  <a:pt x="7181" y="710302"/>
                </a:cubicBezTo>
                <a:cubicBezTo>
                  <a:pt x="-1405" y="813333"/>
                  <a:pt x="-19651" y="938902"/>
                  <a:pt x="78014" y="993637"/>
                </a:cubicBezTo>
                <a:cubicBezTo>
                  <a:pt x="175679" y="1048372"/>
                  <a:pt x="384424" y="1043542"/>
                  <a:pt x="593169" y="1038713"/>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フリーフォーム: 図形 54">
            <a:extLst>
              <a:ext uri="{FF2B5EF4-FFF2-40B4-BE49-F238E27FC236}">
                <a16:creationId xmlns:a16="http://schemas.microsoft.com/office/drawing/2014/main" id="{37E0263D-30CC-D919-7231-5BE321F01459}"/>
              </a:ext>
            </a:extLst>
          </p:cNvPr>
          <p:cNvSpPr/>
          <p:nvPr/>
        </p:nvSpPr>
        <p:spPr>
          <a:xfrm>
            <a:off x="6188283" y="1692850"/>
            <a:ext cx="1048121" cy="650748"/>
          </a:xfrm>
          <a:custGeom>
            <a:avLst/>
            <a:gdLst>
              <a:gd name="connsiteX0" fmla="*/ 6894 w 1048121"/>
              <a:gd name="connsiteY0" fmla="*/ 116275 h 650748"/>
              <a:gd name="connsiteX1" fmla="*/ 109925 w 1048121"/>
              <a:gd name="connsiteY1" fmla="*/ 122714 h 650748"/>
              <a:gd name="connsiteX2" fmla="*/ 766747 w 1048121"/>
              <a:gd name="connsiteY2" fmla="*/ 365 h 650748"/>
              <a:gd name="connsiteX3" fmla="*/ 972809 w 1048121"/>
              <a:gd name="connsiteY3" fmla="*/ 167790 h 650748"/>
              <a:gd name="connsiteX4" fmla="*/ 1037203 w 1048121"/>
              <a:gd name="connsiteY4" fmla="*/ 393171 h 650748"/>
              <a:gd name="connsiteX5" fmla="*/ 766747 w 1048121"/>
              <a:gd name="connsiteY5" fmla="*/ 650748 h 650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8121" h="650748">
                <a:moveTo>
                  <a:pt x="6894" y="116275"/>
                </a:moveTo>
                <a:cubicBezTo>
                  <a:pt x="-4912" y="129153"/>
                  <a:pt x="-16717" y="142032"/>
                  <a:pt x="109925" y="122714"/>
                </a:cubicBezTo>
                <a:cubicBezTo>
                  <a:pt x="236567" y="103396"/>
                  <a:pt x="622933" y="-7148"/>
                  <a:pt x="766747" y="365"/>
                </a:cubicBezTo>
                <a:cubicBezTo>
                  <a:pt x="910561" y="7878"/>
                  <a:pt x="927733" y="102322"/>
                  <a:pt x="972809" y="167790"/>
                </a:cubicBezTo>
                <a:cubicBezTo>
                  <a:pt x="1017885" y="233258"/>
                  <a:pt x="1071547" y="312678"/>
                  <a:pt x="1037203" y="393171"/>
                </a:cubicBezTo>
                <a:cubicBezTo>
                  <a:pt x="1002859" y="473664"/>
                  <a:pt x="884803" y="562206"/>
                  <a:pt x="766747" y="650748"/>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6" name="フリーフォーム: 図形 55">
            <a:extLst>
              <a:ext uri="{FF2B5EF4-FFF2-40B4-BE49-F238E27FC236}">
                <a16:creationId xmlns:a16="http://schemas.microsoft.com/office/drawing/2014/main" id="{7E963EF6-70F7-0DDE-418F-04DA0E3E2D9E}"/>
              </a:ext>
            </a:extLst>
          </p:cNvPr>
          <p:cNvSpPr/>
          <p:nvPr/>
        </p:nvSpPr>
        <p:spPr>
          <a:xfrm rot="212024">
            <a:off x="7350744" y="1975341"/>
            <a:ext cx="945153" cy="990442"/>
          </a:xfrm>
          <a:custGeom>
            <a:avLst/>
            <a:gdLst>
              <a:gd name="connsiteX0" fmla="*/ 937283 w 945153"/>
              <a:gd name="connsiteY0" fmla="*/ 40968 h 1097036"/>
              <a:gd name="connsiteX1" fmla="*/ 866450 w 945153"/>
              <a:gd name="connsiteY1" fmla="*/ 15210 h 1097036"/>
              <a:gd name="connsiteX2" fmla="*/ 370613 w 945153"/>
              <a:gd name="connsiteY2" fmla="*/ 53847 h 1097036"/>
              <a:gd name="connsiteX3" fmla="*/ 29323 w 945153"/>
              <a:gd name="connsiteY3" fmla="*/ 575441 h 1097036"/>
              <a:gd name="connsiteX4" fmla="*/ 80838 w 945153"/>
              <a:gd name="connsiteY4" fmla="*/ 994005 h 1097036"/>
              <a:gd name="connsiteX5" fmla="*/ 583114 w 945153"/>
              <a:gd name="connsiteY5" fmla="*/ 1097036 h 1097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5153" h="1097036">
                <a:moveTo>
                  <a:pt x="937283" y="40968"/>
                </a:moveTo>
                <a:cubicBezTo>
                  <a:pt x="949089" y="27015"/>
                  <a:pt x="960895" y="13063"/>
                  <a:pt x="866450" y="15210"/>
                </a:cubicBezTo>
                <a:cubicBezTo>
                  <a:pt x="772005" y="17356"/>
                  <a:pt x="510134" y="-39525"/>
                  <a:pt x="370613" y="53847"/>
                </a:cubicBezTo>
                <a:cubicBezTo>
                  <a:pt x="231092" y="147219"/>
                  <a:pt x="77619" y="418748"/>
                  <a:pt x="29323" y="575441"/>
                </a:cubicBezTo>
                <a:cubicBezTo>
                  <a:pt x="-18973" y="732134"/>
                  <a:pt x="-11460" y="907073"/>
                  <a:pt x="80838" y="994005"/>
                </a:cubicBezTo>
                <a:cubicBezTo>
                  <a:pt x="173136" y="1080937"/>
                  <a:pt x="465058" y="1073425"/>
                  <a:pt x="583114" y="1097036"/>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フリーフォーム: 図形 56">
            <a:extLst>
              <a:ext uri="{FF2B5EF4-FFF2-40B4-BE49-F238E27FC236}">
                <a16:creationId xmlns:a16="http://schemas.microsoft.com/office/drawing/2014/main" id="{DF97B324-0353-3B87-7EC9-9B808317175C}"/>
              </a:ext>
            </a:extLst>
          </p:cNvPr>
          <p:cNvSpPr/>
          <p:nvPr/>
        </p:nvSpPr>
        <p:spPr>
          <a:xfrm>
            <a:off x="479543" y="3547471"/>
            <a:ext cx="897576" cy="895081"/>
          </a:xfrm>
          <a:custGeom>
            <a:avLst/>
            <a:gdLst>
              <a:gd name="connsiteX0" fmla="*/ 495837 w 897576"/>
              <a:gd name="connsiteY0" fmla="*/ 0 h 895081"/>
              <a:gd name="connsiteX1" fmla="*/ 837127 w 897576"/>
              <a:gd name="connsiteY1" fmla="*/ 328411 h 895081"/>
              <a:gd name="connsiteX2" fmla="*/ 856445 w 897576"/>
              <a:gd name="connsiteY2" fmla="*/ 682580 h 895081"/>
              <a:gd name="connsiteX3" fmla="*/ 412124 w 897576"/>
              <a:gd name="connsiteY3" fmla="*/ 856445 h 895081"/>
              <a:gd name="connsiteX4" fmla="*/ 0 w 897576"/>
              <a:gd name="connsiteY4" fmla="*/ 895081 h 895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7576" h="895081">
                <a:moveTo>
                  <a:pt x="495837" y="0"/>
                </a:moveTo>
                <a:cubicBezTo>
                  <a:pt x="636431" y="107324"/>
                  <a:pt x="777026" y="214648"/>
                  <a:pt x="837127" y="328411"/>
                </a:cubicBezTo>
                <a:cubicBezTo>
                  <a:pt x="897228" y="442174"/>
                  <a:pt x="927279" y="594574"/>
                  <a:pt x="856445" y="682580"/>
                </a:cubicBezTo>
                <a:cubicBezTo>
                  <a:pt x="785611" y="770586"/>
                  <a:pt x="554865" y="821028"/>
                  <a:pt x="412124" y="856445"/>
                </a:cubicBezTo>
                <a:cubicBezTo>
                  <a:pt x="269383" y="891862"/>
                  <a:pt x="134691" y="893471"/>
                  <a:pt x="0" y="895081"/>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8" name="フリーフォーム: 図形 57">
            <a:extLst>
              <a:ext uri="{FF2B5EF4-FFF2-40B4-BE49-F238E27FC236}">
                <a16:creationId xmlns:a16="http://schemas.microsoft.com/office/drawing/2014/main" id="{C7DFDCC4-A3BC-1966-8578-14CD26F75288}"/>
              </a:ext>
            </a:extLst>
          </p:cNvPr>
          <p:cNvSpPr/>
          <p:nvPr/>
        </p:nvSpPr>
        <p:spPr>
          <a:xfrm>
            <a:off x="3393583" y="4483780"/>
            <a:ext cx="2006405" cy="1294834"/>
          </a:xfrm>
          <a:custGeom>
            <a:avLst/>
            <a:gdLst>
              <a:gd name="connsiteX0" fmla="*/ 0 w 2006405"/>
              <a:gd name="connsiteY0" fmla="*/ 71341 h 1294834"/>
              <a:gd name="connsiteX1" fmla="*/ 959476 w 2006405"/>
              <a:gd name="connsiteY1" fmla="*/ 507 h 1294834"/>
              <a:gd name="connsiteX2" fmla="*/ 1700011 w 2006405"/>
              <a:gd name="connsiteY2" fmla="*/ 103538 h 1294834"/>
              <a:gd name="connsiteX3" fmla="*/ 2002665 w 2006405"/>
              <a:gd name="connsiteY3" fmla="*/ 592935 h 1294834"/>
              <a:gd name="connsiteX4" fmla="*/ 1841679 w 2006405"/>
              <a:gd name="connsiteY4" fmla="*/ 1095211 h 1294834"/>
              <a:gd name="connsiteX5" fmla="*/ 1448873 w 2006405"/>
              <a:gd name="connsiteY5" fmla="*/ 1294834 h 1294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6405" h="1294834">
                <a:moveTo>
                  <a:pt x="0" y="71341"/>
                </a:moveTo>
                <a:cubicBezTo>
                  <a:pt x="338070" y="33241"/>
                  <a:pt x="676141" y="-4859"/>
                  <a:pt x="959476" y="507"/>
                </a:cubicBezTo>
                <a:cubicBezTo>
                  <a:pt x="1242811" y="5873"/>
                  <a:pt x="1526146" y="4800"/>
                  <a:pt x="1700011" y="103538"/>
                </a:cubicBezTo>
                <a:cubicBezTo>
                  <a:pt x="1873876" y="202276"/>
                  <a:pt x="1979054" y="427656"/>
                  <a:pt x="2002665" y="592935"/>
                </a:cubicBezTo>
                <a:cubicBezTo>
                  <a:pt x="2026276" y="758214"/>
                  <a:pt x="1933978" y="978228"/>
                  <a:pt x="1841679" y="1095211"/>
                </a:cubicBezTo>
                <a:cubicBezTo>
                  <a:pt x="1749380" y="1212194"/>
                  <a:pt x="1448873" y="1294834"/>
                  <a:pt x="1448873" y="1294834"/>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フリーフォーム: 図形 58">
            <a:extLst>
              <a:ext uri="{FF2B5EF4-FFF2-40B4-BE49-F238E27FC236}">
                <a16:creationId xmlns:a16="http://schemas.microsoft.com/office/drawing/2014/main" id="{091A929A-3623-734E-EA25-17A552D696DB}"/>
              </a:ext>
            </a:extLst>
          </p:cNvPr>
          <p:cNvSpPr/>
          <p:nvPr/>
        </p:nvSpPr>
        <p:spPr>
          <a:xfrm>
            <a:off x="5992986" y="4465142"/>
            <a:ext cx="1904726" cy="1198342"/>
          </a:xfrm>
          <a:custGeom>
            <a:avLst/>
            <a:gdLst>
              <a:gd name="connsiteX0" fmla="*/ 15382 w 1904726"/>
              <a:gd name="connsiteY0" fmla="*/ 84320 h 1198342"/>
              <a:gd name="connsiteX1" fmla="*/ 79777 w 1904726"/>
              <a:gd name="connsiteY1" fmla="*/ 71441 h 1198342"/>
              <a:gd name="connsiteX2" fmla="*/ 1090768 w 1904726"/>
              <a:gd name="connsiteY2" fmla="*/ 607 h 1198342"/>
              <a:gd name="connsiteX3" fmla="*/ 1593044 w 1904726"/>
              <a:gd name="connsiteY3" fmla="*/ 116517 h 1198342"/>
              <a:gd name="connsiteX4" fmla="*/ 1902137 w 1904726"/>
              <a:gd name="connsiteY4" fmla="*/ 696066 h 1198342"/>
              <a:gd name="connsiteX5" fmla="*/ 1715394 w 1904726"/>
              <a:gd name="connsiteY5" fmla="*/ 1198342 h 1198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4726" h="1198342">
                <a:moveTo>
                  <a:pt x="15382" y="84320"/>
                </a:moveTo>
                <a:cubicBezTo>
                  <a:pt x="-42036" y="84856"/>
                  <a:pt x="79777" y="71441"/>
                  <a:pt x="79777" y="71441"/>
                </a:cubicBezTo>
                <a:cubicBezTo>
                  <a:pt x="259008" y="57489"/>
                  <a:pt x="838557" y="-6906"/>
                  <a:pt x="1090768" y="607"/>
                </a:cubicBezTo>
                <a:cubicBezTo>
                  <a:pt x="1342979" y="8120"/>
                  <a:pt x="1457816" y="607"/>
                  <a:pt x="1593044" y="116517"/>
                </a:cubicBezTo>
                <a:cubicBezTo>
                  <a:pt x="1728272" y="232427"/>
                  <a:pt x="1881745" y="515762"/>
                  <a:pt x="1902137" y="696066"/>
                </a:cubicBezTo>
                <a:cubicBezTo>
                  <a:pt x="1922529" y="876370"/>
                  <a:pt x="1818961" y="1037356"/>
                  <a:pt x="1715394" y="1198342"/>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フリーフォーム: 図形 61">
            <a:extLst>
              <a:ext uri="{FF2B5EF4-FFF2-40B4-BE49-F238E27FC236}">
                <a16:creationId xmlns:a16="http://schemas.microsoft.com/office/drawing/2014/main" id="{C58AC5E0-8661-0E75-589B-698AC85D9744}"/>
              </a:ext>
            </a:extLst>
          </p:cNvPr>
          <p:cNvSpPr/>
          <p:nvPr/>
        </p:nvSpPr>
        <p:spPr>
          <a:xfrm>
            <a:off x="7330818" y="4039890"/>
            <a:ext cx="1044247" cy="561145"/>
          </a:xfrm>
          <a:custGeom>
            <a:avLst/>
            <a:gdLst>
              <a:gd name="connsiteX0" fmla="*/ 1044247 w 1044247"/>
              <a:gd name="connsiteY0" fmla="*/ 535387 h 561145"/>
              <a:gd name="connsiteX1" fmla="*/ 535532 w 1044247"/>
              <a:gd name="connsiteY1" fmla="*/ 232734 h 561145"/>
              <a:gd name="connsiteX2" fmla="*/ 213560 w 1044247"/>
              <a:gd name="connsiteY2" fmla="*/ 58869 h 561145"/>
              <a:gd name="connsiteX3" fmla="*/ 46135 w 1044247"/>
              <a:gd name="connsiteY3" fmla="*/ 7354 h 561145"/>
              <a:gd name="connsiteX4" fmla="*/ 1059 w 1044247"/>
              <a:gd name="connsiteY4" fmla="*/ 200537 h 561145"/>
              <a:gd name="connsiteX5" fmla="*/ 78332 w 1044247"/>
              <a:gd name="connsiteY5" fmla="*/ 380841 h 561145"/>
              <a:gd name="connsiteX6" fmla="*/ 284394 w 1044247"/>
              <a:gd name="connsiteY6" fmla="*/ 561145 h 561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4247" h="561145">
                <a:moveTo>
                  <a:pt x="1044247" y="535387"/>
                </a:moveTo>
                <a:lnTo>
                  <a:pt x="535532" y="232734"/>
                </a:lnTo>
                <a:cubicBezTo>
                  <a:pt x="397084" y="153314"/>
                  <a:pt x="295126" y="96432"/>
                  <a:pt x="213560" y="58869"/>
                </a:cubicBezTo>
                <a:cubicBezTo>
                  <a:pt x="131994" y="21306"/>
                  <a:pt x="81552" y="-16257"/>
                  <a:pt x="46135" y="7354"/>
                </a:cubicBezTo>
                <a:cubicBezTo>
                  <a:pt x="10718" y="30965"/>
                  <a:pt x="-4307" y="138289"/>
                  <a:pt x="1059" y="200537"/>
                </a:cubicBezTo>
                <a:cubicBezTo>
                  <a:pt x="6425" y="262785"/>
                  <a:pt x="31109" y="320740"/>
                  <a:pt x="78332" y="380841"/>
                </a:cubicBezTo>
                <a:cubicBezTo>
                  <a:pt x="125555" y="440942"/>
                  <a:pt x="204974" y="501043"/>
                  <a:pt x="284394" y="561145"/>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F11A7D1B-4EEE-50C9-7850-FF44ECA38123}"/>
              </a:ext>
            </a:extLst>
          </p:cNvPr>
          <p:cNvSpPr txBox="1"/>
          <p:nvPr/>
        </p:nvSpPr>
        <p:spPr>
          <a:xfrm>
            <a:off x="7748885" y="3586211"/>
            <a:ext cx="1614190" cy="215444"/>
          </a:xfrm>
          <a:prstGeom prst="rect">
            <a:avLst/>
          </a:prstGeom>
          <a:noFill/>
        </p:spPr>
        <p:txBody>
          <a:bodyPr wrap="square" rtlCol="0">
            <a:spAutoFit/>
          </a:bodyPr>
          <a:lstStyle/>
          <a:p>
            <a:r>
              <a:rPr kumimoji="1" lang="en-US" altLang="ja-JP" sz="800" dirty="0">
                <a:solidFill>
                  <a:srgbClr val="FF0000"/>
                </a:solidFill>
              </a:rPr>
              <a:t>H rearrangements</a:t>
            </a:r>
            <a:endParaRPr kumimoji="1" lang="ja-JP" altLang="en-US" sz="800" dirty="0">
              <a:solidFill>
                <a:srgbClr val="FF0000"/>
              </a:solidFill>
            </a:endParaRPr>
          </a:p>
        </p:txBody>
      </p:sp>
      <p:cxnSp>
        <p:nvCxnSpPr>
          <p:cNvPr id="6" name="直線矢印コネクタ 5">
            <a:extLst>
              <a:ext uri="{FF2B5EF4-FFF2-40B4-BE49-F238E27FC236}">
                <a16:creationId xmlns:a16="http://schemas.microsoft.com/office/drawing/2014/main" id="{7C4A70F5-4058-CF8A-31C8-D7B0752A4FA1}"/>
              </a:ext>
            </a:extLst>
          </p:cNvPr>
          <p:cNvCxnSpPr>
            <a:cxnSpLocks/>
          </p:cNvCxnSpPr>
          <p:nvPr/>
        </p:nvCxnSpPr>
        <p:spPr>
          <a:xfrm flipH="1">
            <a:off x="7994664" y="4393003"/>
            <a:ext cx="177800" cy="4859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直線矢印コネクタ 6">
            <a:extLst>
              <a:ext uri="{FF2B5EF4-FFF2-40B4-BE49-F238E27FC236}">
                <a16:creationId xmlns:a16="http://schemas.microsoft.com/office/drawing/2014/main" id="{4CE24687-0214-08E0-F41C-58BFFE8FAE28}"/>
              </a:ext>
            </a:extLst>
          </p:cNvPr>
          <p:cNvCxnSpPr>
            <a:cxnSpLocks/>
          </p:cNvCxnSpPr>
          <p:nvPr/>
        </p:nvCxnSpPr>
        <p:spPr>
          <a:xfrm flipH="1">
            <a:off x="7530371" y="3801655"/>
            <a:ext cx="218514" cy="3111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0" name="オブジェクト 9">
            <a:extLst>
              <a:ext uri="{FF2B5EF4-FFF2-40B4-BE49-F238E27FC236}">
                <a16:creationId xmlns:a16="http://schemas.microsoft.com/office/drawing/2014/main" id="{B29FCD1A-FB6F-70D4-F225-979B9339BC59}"/>
              </a:ext>
            </a:extLst>
          </p:cNvPr>
          <p:cNvGraphicFramePr>
            <a:graphicFrameLocks noChangeAspect="1"/>
          </p:cNvGraphicFramePr>
          <p:nvPr>
            <p:extLst>
              <p:ext uri="{D42A27DB-BD31-4B8C-83A1-F6EECF244321}">
                <p14:modId xmlns:p14="http://schemas.microsoft.com/office/powerpoint/2010/main" val="1032321714"/>
              </p:ext>
            </p:extLst>
          </p:nvPr>
        </p:nvGraphicFramePr>
        <p:xfrm>
          <a:off x="102197" y="228731"/>
          <a:ext cx="2690646" cy="2536920"/>
        </p:xfrm>
        <a:graphic>
          <a:graphicData uri="http://schemas.openxmlformats.org/presentationml/2006/ole">
            <mc:AlternateContent xmlns:mc="http://schemas.openxmlformats.org/markup-compatibility/2006">
              <mc:Choice xmlns:v="urn:schemas-microsoft-com:vml" Requires="v">
                <p:oleObj name="CS ChemDraw Drawing" r:id="rId12" imgW="4806302" imgH="4532099" progId="ChemDraw.Document.6.0">
                  <p:embed/>
                </p:oleObj>
              </mc:Choice>
              <mc:Fallback>
                <p:oleObj name="CS ChemDraw Drawing" r:id="rId12" imgW="4806302" imgH="4532099" progId="ChemDraw.Document.6.0">
                  <p:embed/>
                  <p:pic>
                    <p:nvPicPr>
                      <p:cNvPr id="10" name="オブジェクト 9">
                        <a:extLst>
                          <a:ext uri="{FF2B5EF4-FFF2-40B4-BE49-F238E27FC236}">
                            <a16:creationId xmlns:a16="http://schemas.microsoft.com/office/drawing/2014/main" id="{B29FCD1A-FB6F-70D4-F225-979B9339BC59}"/>
                          </a:ext>
                        </a:extLst>
                      </p:cNvPr>
                      <p:cNvPicPr/>
                      <p:nvPr/>
                    </p:nvPicPr>
                    <p:blipFill>
                      <a:blip r:embed="rId13"/>
                      <a:stretch>
                        <a:fillRect/>
                      </a:stretch>
                    </p:blipFill>
                    <p:spPr>
                      <a:xfrm>
                        <a:off x="102197" y="228731"/>
                        <a:ext cx="2690646" cy="2536920"/>
                      </a:xfrm>
                      <a:prstGeom prst="rect">
                        <a:avLst/>
                      </a:prstGeom>
                    </p:spPr>
                  </p:pic>
                </p:oleObj>
              </mc:Fallback>
            </mc:AlternateContent>
          </a:graphicData>
        </a:graphic>
      </p:graphicFrame>
      <p:sp>
        <p:nvSpPr>
          <p:cNvPr id="21" name="正方形/長方形 20">
            <a:extLst>
              <a:ext uri="{FF2B5EF4-FFF2-40B4-BE49-F238E27FC236}">
                <a16:creationId xmlns:a16="http://schemas.microsoft.com/office/drawing/2014/main" id="{3D4CB5F8-22CD-D03F-5DAE-D23805367C18}"/>
              </a:ext>
            </a:extLst>
          </p:cNvPr>
          <p:cNvSpPr/>
          <p:nvPr/>
        </p:nvSpPr>
        <p:spPr>
          <a:xfrm>
            <a:off x="2805669" y="1050918"/>
            <a:ext cx="1159258" cy="3077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3" name="図 22">
            <a:extLst>
              <a:ext uri="{FF2B5EF4-FFF2-40B4-BE49-F238E27FC236}">
                <a16:creationId xmlns:a16="http://schemas.microsoft.com/office/drawing/2014/main" id="{D3C2F338-28E7-0B70-348B-FAAAA224EE06}"/>
              </a:ext>
            </a:extLst>
          </p:cNvPr>
          <p:cNvPicPr>
            <a:picLocks noChangeAspect="1"/>
          </p:cNvPicPr>
          <p:nvPr/>
        </p:nvPicPr>
        <p:blipFill>
          <a:blip r:embed="rId14"/>
          <a:stretch>
            <a:fillRect/>
          </a:stretch>
        </p:blipFill>
        <p:spPr>
          <a:xfrm>
            <a:off x="2615990" y="692173"/>
            <a:ext cx="1225077" cy="265868"/>
          </a:xfrm>
          <a:prstGeom prst="rect">
            <a:avLst/>
          </a:prstGeom>
        </p:spPr>
      </p:pic>
      <p:sp>
        <p:nvSpPr>
          <p:cNvPr id="29" name="正方形/長方形 28">
            <a:extLst>
              <a:ext uri="{FF2B5EF4-FFF2-40B4-BE49-F238E27FC236}">
                <a16:creationId xmlns:a16="http://schemas.microsoft.com/office/drawing/2014/main" id="{400EC918-ADD3-E084-3DE1-B2A1AE5A867A}"/>
              </a:ext>
            </a:extLst>
          </p:cNvPr>
          <p:cNvSpPr/>
          <p:nvPr/>
        </p:nvSpPr>
        <p:spPr>
          <a:xfrm>
            <a:off x="7734300" y="566638"/>
            <a:ext cx="1307503" cy="3077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8" name="図 27">
            <a:extLst>
              <a:ext uri="{FF2B5EF4-FFF2-40B4-BE49-F238E27FC236}">
                <a16:creationId xmlns:a16="http://schemas.microsoft.com/office/drawing/2014/main" id="{06E5A893-8761-CB68-3DD6-D38DB195EF1E}"/>
              </a:ext>
            </a:extLst>
          </p:cNvPr>
          <p:cNvPicPr>
            <a:picLocks noChangeAspect="1"/>
          </p:cNvPicPr>
          <p:nvPr/>
        </p:nvPicPr>
        <p:blipFill>
          <a:blip r:embed="rId15"/>
          <a:stretch>
            <a:fillRect/>
          </a:stretch>
        </p:blipFill>
        <p:spPr>
          <a:xfrm>
            <a:off x="5727975" y="681033"/>
            <a:ext cx="1285606" cy="279003"/>
          </a:xfrm>
          <a:prstGeom prst="rect">
            <a:avLst/>
          </a:prstGeom>
        </p:spPr>
      </p:pic>
      <p:sp>
        <p:nvSpPr>
          <p:cNvPr id="41" name="正方形/長方形 40">
            <a:extLst>
              <a:ext uri="{FF2B5EF4-FFF2-40B4-BE49-F238E27FC236}">
                <a16:creationId xmlns:a16="http://schemas.microsoft.com/office/drawing/2014/main" id="{FAB19682-9D04-7E80-8FD8-D128701CF612}"/>
              </a:ext>
            </a:extLst>
          </p:cNvPr>
          <p:cNvSpPr/>
          <p:nvPr/>
        </p:nvSpPr>
        <p:spPr>
          <a:xfrm>
            <a:off x="76687" y="3666393"/>
            <a:ext cx="1036796" cy="2848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42" name="オブジェクト 41">
            <a:extLst>
              <a:ext uri="{FF2B5EF4-FFF2-40B4-BE49-F238E27FC236}">
                <a16:creationId xmlns:a16="http://schemas.microsoft.com/office/drawing/2014/main" id="{2694F908-5E5A-4FCF-594D-55D44AFB1188}"/>
              </a:ext>
            </a:extLst>
          </p:cNvPr>
          <p:cNvGraphicFramePr>
            <a:graphicFrameLocks noChangeAspect="1"/>
          </p:cNvGraphicFramePr>
          <p:nvPr>
            <p:extLst>
              <p:ext uri="{D42A27DB-BD31-4B8C-83A1-F6EECF244321}">
                <p14:modId xmlns:p14="http://schemas.microsoft.com/office/powerpoint/2010/main" val="2790875212"/>
              </p:ext>
            </p:extLst>
          </p:nvPr>
        </p:nvGraphicFramePr>
        <p:xfrm>
          <a:off x="3370551" y="3043488"/>
          <a:ext cx="2674962" cy="2574234"/>
        </p:xfrm>
        <a:graphic>
          <a:graphicData uri="http://schemas.openxmlformats.org/presentationml/2006/ole">
            <mc:AlternateContent xmlns:mc="http://schemas.openxmlformats.org/markup-compatibility/2006">
              <mc:Choice xmlns:v="urn:schemas-microsoft-com:vml" Requires="v">
                <p:oleObj name="CS ChemDraw Drawing" r:id="rId16" imgW="4849016" imgH="4665934" progId="ChemDraw.Document.6.0">
                  <p:embed/>
                </p:oleObj>
              </mc:Choice>
              <mc:Fallback>
                <p:oleObj name="CS ChemDraw Drawing" r:id="rId16" imgW="4849016" imgH="4665934" progId="ChemDraw.Document.6.0">
                  <p:embed/>
                  <p:pic>
                    <p:nvPicPr>
                      <p:cNvPr id="42" name="オブジェクト 41">
                        <a:extLst>
                          <a:ext uri="{FF2B5EF4-FFF2-40B4-BE49-F238E27FC236}">
                            <a16:creationId xmlns:a16="http://schemas.microsoft.com/office/drawing/2014/main" id="{2694F908-5E5A-4FCF-594D-55D44AFB1188}"/>
                          </a:ext>
                        </a:extLst>
                      </p:cNvPr>
                      <p:cNvPicPr/>
                      <p:nvPr/>
                    </p:nvPicPr>
                    <p:blipFill>
                      <a:blip r:embed="rId17"/>
                      <a:stretch>
                        <a:fillRect/>
                      </a:stretch>
                    </p:blipFill>
                    <p:spPr>
                      <a:xfrm>
                        <a:off x="3370551" y="3043488"/>
                        <a:ext cx="2674962" cy="2574234"/>
                      </a:xfrm>
                      <a:prstGeom prst="rect">
                        <a:avLst/>
                      </a:prstGeom>
                    </p:spPr>
                  </p:pic>
                </p:oleObj>
              </mc:Fallback>
            </mc:AlternateContent>
          </a:graphicData>
        </a:graphic>
      </p:graphicFrame>
      <p:sp>
        <p:nvSpPr>
          <p:cNvPr id="49" name="正方形/長方形 48">
            <a:extLst>
              <a:ext uri="{FF2B5EF4-FFF2-40B4-BE49-F238E27FC236}">
                <a16:creationId xmlns:a16="http://schemas.microsoft.com/office/drawing/2014/main" id="{973A134D-9D62-23D2-9C53-3AAB1DF5C9CB}"/>
              </a:ext>
            </a:extLst>
          </p:cNvPr>
          <p:cNvSpPr/>
          <p:nvPr/>
        </p:nvSpPr>
        <p:spPr>
          <a:xfrm>
            <a:off x="4895850" y="3148667"/>
            <a:ext cx="1173585" cy="3077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図 43">
            <a:extLst>
              <a:ext uri="{FF2B5EF4-FFF2-40B4-BE49-F238E27FC236}">
                <a16:creationId xmlns:a16="http://schemas.microsoft.com/office/drawing/2014/main" id="{94CCF275-DCD4-7180-3290-C863422BF75B}"/>
              </a:ext>
            </a:extLst>
          </p:cNvPr>
          <p:cNvPicPr>
            <a:picLocks noChangeAspect="1"/>
          </p:cNvPicPr>
          <p:nvPr/>
        </p:nvPicPr>
        <p:blipFill>
          <a:blip r:embed="rId18"/>
          <a:stretch>
            <a:fillRect/>
          </a:stretch>
        </p:blipFill>
        <p:spPr>
          <a:xfrm>
            <a:off x="3244803" y="3886763"/>
            <a:ext cx="1251889" cy="278805"/>
          </a:xfrm>
          <a:prstGeom prst="rect">
            <a:avLst/>
          </a:prstGeom>
        </p:spPr>
      </p:pic>
      <p:sp>
        <p:nvSpPr>
          <p:cNvPr id="60" name="楕円 59">
            <a:extLst>
              <a:ext uri="{FF2B5EF4-FFF2-40B4-BE49-F238E27FC236}">
                <a16:creationId xmlns:a16="http://schemas.microsoft.com/office/drawing/2014/main" id="{89378673-7E0C-3F5F-F97D-786765A31584}"/>
              </a:ext>
            </a:extLst>
          </p:cNvPr>
          <p:cNvSpPr/>
          <p:nvPr/>
        </p:nvSpPr>
        <p:spPr>
          <a:xfrm>
            <a:off x="4966376" y="3392144"/>
            <a:ext cx="705868" cy="266212"/>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sz="900" dirty="0"/>
              <a:t>-</a:t>
            </a:r>
            <a:r>
              <a:rPr kumimoji="1" lang="en-US" altLang="ja-JP" sz="900" dirty="0" err="1">
                <a:solidFill>
                  <a:srgbClr val="FF0000"/>
                </a:solidFill>
              </a:rPr>
              <a:t>H</a:t>
            </a:r>
            <a:r>
              <a:rPr kumimoji="1" lang="en-US" altLang="ja-JP" sz="900" dirty="0" err="1">
                <a:solidFill>
                  <a:sysClr val="windowText" lastClr="000000"/>
                </a:solidFill>
              </a:rPr>
              <a:t>+</a:t>
            </a:r>
            <a:r>
              <a:rPr kumimoji="1" lang="en-US" altLang="ja-JP" sz="900" dirty="0" err="1"/>
              <a:t>Cl</a:t>
            </a:r>
            <a:endParaRPr kumimoji="1" lang="ja-JP" altLang="en-US" sz="900" dirty="0"/>
          </a:p>
        </p:txBody>
      </p:sp>
      <p:sp>
        <p:nvSpPr>
          <p:cNvPr id="61" name="楕円 60">
            <a:extLst>
              <a:ext uri="{FF2B5EF4-FFF2-40B4-BE49-F238E27FC236}">
                <a16:creationId xmlns:a16="http://schemas.microsoft.com/office/drawing/2014/main" id="{27CD166B-D677-78A0-6B8E-55CB9D99184F}"/>
              </a:ext>
            </a:extLst>
          </p:cNvPr>
          <p:cNvSpPr/>
          <p:nvPr/>
        </p:nvSpPr>
        <p:spPr>
          <a:xfrm>
            <a:off x="26403" y="4207909"/>
            <a:ext cx="705868" cy="266212"/>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sz="900" dirty="0"/>
              <a:t>-</a:t>
            </a:r>
            <a:r>
              <a:rPr kumimoji="1" lang="en-US" altLang="ja-JP" sz="900" dirty="0" err="1">
                <a:solidFill>
                  <a:srgbClr val="FF0000"/>
                </a:solidFill>
              </a:rPr>
              <a:t>H</a:t>
            </a:r>
            <a:r>
              <a:rPr kumimoji="1" lang="en-US" altLang="ja-JP" sz="900" dirty="0" err="1"/>
              <a:t>+Cl</a:t>
            </a:r>
            <a:endParaRPr kumimoji="1" lang="ja-JP" altLang="en-US" sz="900" dirty="0"/>
          </a:p>
        </p:txBody>
      </p:sp>
      <p:sp>
        <p:nvSpPr>
          <p:cNvPr id="63" name="楕円 62">
            <a:extLst>
              <a:ext uri="{FF2B5EF4-FFF2-40B4-BE49-F238E27FC236}">
                <a16:creationId xmlns:a16="http://schemas.microsoft.com/office/drawing/2014/main" id="{883D51EC-9298-42FD-2644-B0B379AA51A1}"/>
              </a:ext>
            </a:extLst>
          </p:cNvPr>
          <p:cNvSpPr/>
          <p:nvPr/>
        </p:nvSpPr>
        <p:spPr>
          <a:xfrm>
            <a:off x="1988936" y="1655182"/>
            <a:ext cx="705868" cy="266212"/>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sz="900" dirty="0"/>
              <a:t>-</a:t>
            </a:r>
            <a:r>
              <a:rPr kumimoji="1" lang="en-US" altLang="ja-JP" sz="900" dirty="0" err="1">
                <a:solidFill>
                  <a:srgbClr val="FF0000"/>
                </a:solidFill>
              </a:rPr>
              <a:t>H</a:t>
            </a:r>
            <a:r>
              <a:rPr kumimoji="1" lang="en-US" altLang="ja-JP" sz="900" dirty="0" err="1"/>
              <a:t>+Cl</a:t>
            </a:r>
            <a:endParaRPr kumimoji="1" lang="ja-JP" altLang="en-US" sz="900" dirty="0"/>
          </a:p>
        </p:txBody>
      </p:sp>
      <p:sp>
        <p:nvSpPr>
          <p:cNvPr id="64" name="楕円 63">
            <a:extLst>
              <a:ext uri="{FF2B5EF4-FFF2-40B4-BE49-F238E27FC236}">
                <a16:creationId xmlns:a16="http://schemas.microsoft.com/office/drawing/2014/main" id="{476E087C-F0B3-80D9-979A-A6AE2A6CB3CB}"/>
              </a:ext>
            </a:extLst>
          </p:cNvPr>
          <p:cNvSpPr/>
          <p:nvPr/>
        </p:nvSpPr>
        <p:spPr>
          <a:xfrm>
            <a:off x="4561786" y="608203"/>
            <a:ext cx="705868" cy="266212"/>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sz="900" dirty="0"/>
              <a:t>-</a:t>
            </a:r>
            <a:r>
              <a:rPr kumimoji="1" lang="en-US" altLang="ja-JP" sz="900" dirty="0" err="1">
                <a:solidFill>
                  <a:srgbClr val="FF0000"/>
                </a:solidFill>
              </a:rPr>
              <a:t>H</a:t>
            </a:r>
            <a:r>
              <a:rPr kumimoji="1" lang="en-US" altLang="ja-JP" sz="900" dirty="0" err="1"/>
              <a:t>+Cl</a:t>
            </a:r>
            <a:endParaRPr kumimoji="1" lang="ja-JP" altLang="en-US" sz="900" dirty="0"/>
          </a:p>
        </p:txBody>
      </p:sp>
      <p:sp>
        <p:nvSpPr>
          <p:cNvPr id="65" name="楕円 64">
            <a:extLst>
              <a:ext uri="{FF2B5EF4-FFF2-40B4-BE49-F238E27FC236}">
                <a16:creationId xmlns:a16="http://schemas.microsoft.com/office/drawing/2014/main" id="{6E4D3C28-1549-C24B-D22C-6D61D8FB56C0}"/>
              </a:ext>
            </a:extLst>
          </p:cNvPr>
          <p:cNvSpPr/>
          <p:nvPr/>
        </p:nvSpPr>
        <p:spPr>
          <a:xfrm>
            <a:off x="7808828" y="608203"/>
            <a:ext cx="705868" cy="266212"/>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sz="900" dirty="0"/>
              <a:t>-</a:t>
            </a:r>
            <a:r>
              <a:rPr kumimoji="1" lang="en-US" altLang="ja-JP" sz="900" dirty="0" err="1">
                <a:solidFill>
                  <a:srgbClr val="FF0000"/>
                </a:solidFill>
              </a:rPr>
              <a:t>H</a:t>
            </a:r>
            <a:r>
              <a:rPr kumimoji="1" lang="en-US" altLang="ja-JP" sz="900" dirty="0" err="1"/>
              <a:t>+Cl</a:t>
            </a:r>
            <a:endParaRPr kumimoji="1" lang="ja-JP" altLang="en-US" sz="900" dirty="0"/>
          </a:p>
        </p:txBody>
      </p:sp>
      <p:sp>
        <p:nvSpPr>
          <p:cNvPr id="75" name="正方形/長方形 74">
            <a:extLst>
              <a:ext uri="{FF2B5EF4-FFF2-40B4-BE49-F238E27FC236}">
                <a16:creationId xmlns:a16="http://schemas.microsoft.com/office/drawing/2014/main" id="{1CA31B96-E7F1-64F3-7E6B-BD805D0D9B2D}"/>
              </a:ext>
            </a:extLst>
          </p:cNvPr>
          <p:cNvSpPr/>
          <p:nvPr/>
        </p:nvSpPr>
        <p:spPr>
          <a:xfrm>
            <a:off x="1447520" y="5931357"/>
            <a:ext cx="906728" cy="23449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フリーフォーム: 図形 66">
            <a:extLst>
              <a:ext uri="{FF2B5EF4-FFF2-40B4-BE49-F238E27FC236}">
                <a16:creationId xmlns:a16="http://schemas.microsoft.com/office/drawing/2014/main" id="{80EE15CB-4C07-29EE-1881-B3063E846584}"/>
              </a:ext>
            </a:extLst>
          </p:cNvPr>
          <p:cNvSpPr/>
          <p:nvPr/>
        </p:nvSpPr>
        <p:spPr>
          <a:xfrm>
            <a:off x="1339813" y="5598472"/>
            <a:ext cx="1014435" cy="743834"/>
          </a:xfrm>
          <a:custGeom>
            <a:avLst/>
            <a:gdLst>
              <a:gd name="connsiteX0" fmla="*/ 1014435 w 1014435"/>
              <a:gd name="connsiteY0" fmla="*/ 0 h 743834"/>
              <a:gd name="connsiteX1" fmla="*/ 414360 w 1014435"/>
              <a:gd name="connsiteY1" fmla="*/ 114300 h 743834"/>
              <a:gd name="connsiteX2" fmla="*/ 23 w 1014435"/>
              <a:gd name="connsiteY2" fmla="*/ 342900 h 743834"/>
              <a:gd name="connsiteX3" fmla="*/ 395310 w 1014435"/>
              <a:gd name="connsiteY3" fmla="*/ 681038 h 743834"/>
              <a:gd name="connsiteX4" fmla="*/ 490560 w 1014435"/>
              <a:gd name="connsiteY4" fmla="*/ 742950 h 743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4435" h="743834">
                <a:moveTo>
                  <a:pt x="1014435" y="0"/>
                </a:moveTo>
                <a:cubicBezTo>
                  <a:pt x="798932" y="28575"/>
                  <a:pt x="583429" y="57150"/>
                  <a:pt x="414360" y="114300"/>
                </a:cubicBezTo>
                <a:cubicBezTo>
                  <a:pt x="245291" y="171450"/>
                  <a:pt x="3198" y="248444"/>
                  <a:pt x="23" y="342900"/>
                </a:cubicBezTo>
                <a:cubicBezTo>
                  <a:pt x="-3152" y="437356"/>
                  <a:pt x="313554" y="614363"/>
                  <a:pt x="395310" y="681038"/>
                </a:cubicBezTo>
                <a:cubicBezTo>
                  <a:pt x="477066" y="747713"/>
                  <a:pt x="483813" y="745331"/>
                  <a:pt x="490560" y="742950"/>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73" name="図 72">
            <a:extLst>
              <a:ext uri="{FF2B5EF4-FFF2-40B4-BE49-F238E27FC236}">
                <a16:creationId xmlns:a16="http://schemas.microsoft.com/office/drawing/2014/main" id="{B529CF20-B242-BA9F-A916-E79CF98E7597}"/>
              </a:ext>
            </a:extLst>
          </p:cNvPr>
          <p:cNvPicPr>
            <a:picLocks noChangeAspect="1"/>
          </p:cNvPicPr>
          <p:nvPr/>
        </p:nvPicPr>
        <p:blipFill>
          <a:blip r:embed="rId19"/>
          <a:stretch>
            <a:fillRect/>
          </a:stretch>
        </p:blipFill>
        <p:spPr>
          <a:xfrm>
            <a:off x="1646114" y="5968504"/>
            <a:ext cx="1075283" cy="266211"/>
          </a:xfrm>
          <a:prstGeom prst="rect">
            <a:avLst/>
          </a:prstGeom>
        </p:spPr>
      </p:pic>
      <p:sp>
        <p:nvSpPr>
          <p:cNvPr id="76" name="楕円 75">
            <a:extLst>
              <a:ext uri="{FF2B5EF4-FFF2-40B4-BE49-F238E27FC236}">
                <a16:creationId xmlns:a16="http://schemas.microsoft.com/office/drawing/2014/main" id="{B21C3210-BCA8-9B78-7939-D1680BF06975}"/>
              </a:ext>
            </a:extLst>
          </p:cNvPr>
          <p:cNvSpPr/>
          <p:nvPr/>
        </p:nvSpPr>
        <p:spPr>
          <a:xfrm>
            <a:off x="2318195" y="5533204"/>
            <a:ext cx="705868" cy="266212"/>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sz="900" dirty="0"/>
              <a:t>-</a:t>
            </a:r>
            <a:r>
              <a:rPr kumimoji="1" lang="en-US" altLang="ja-JP" sz="900" dirty="0" err="1">
                <a:solidFill>
                  <a:srgbClr val="FF0000"/>
                </a:solidFill>
              </a:rPr>
              <a:t>H</a:t>
            </a:r>
            <a:r>
              <a:rPr kumimoji="1" lang="en-US" altLang="ja-JP" sz="900" dirty="0" err="1"/>
              <a:t>+Cl</a:t>
            </a:r>
            <a:endParaRPr kumimoji="1" lang="ja-JP" altLang="en-US" sz="900" dirty="0"/>
          </a:p>
        </p:txBody>
      </p:sp>
      <p:sp>
        <p:nvSpPr>
          <p:cNvPr id="79" name="正方形/長方形 78">
            <a:extLst>
              <a:ext uri="{FF2B5EF4-FFF2-40B4-BE49-F238E27FC236}">
                <a16:creationId xmlns:a16="http://schemas.microsoft.com/office/drawing/2014/main" id="{F3F7214F-C128-7E38-01E3-6AD8E65092A0}"/>
              </a:ext>
            </a:extLst>
          </p:cNvPr>
          <p:cNvSpPr/>
          <p:nvPr/>
        </p:nvSpPr>
        <p:spPr>
          <a:xfrm>
            <a:off x="7353850" y="3256831"/>
            <a:ext cx="1130286" cy="29064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8" name="図 77">
            <a:extLst>
              <a:ext uri="{FF2B5EF4-FFF2-40B4-BE49-F238E27FC236}">
                <a16:creationId xmlns:a16="http://schemas.microsoft.com/office/drawing/2014/main" id="{10FB4073-E8D1-A9D1-1685-7324AF093F49}"/>
              </a:ext>
            </a:extLst>
          </p:cNvPr>
          <p:cNvPicPr>
            <a:picLocks noChangeAspect="1"/>
          </p:cNvPicPr>
          <p:nvPr/>
        </p:nvPicPr>
        <p:blipFill>
          <a:blip r:embed="rId20"/>
          <a:stretch>
            <a:fillRect/>
          </a:stretch>
        </p:blipFill>
        <p:spPr>
          <a:xfrm>
            <a:off x="7290544" y="3262104"/>
            <a:ext cx="1147361" cy="273437"/>
          </a:xfrm>
          <a:prstGeom prst="rect">
            <a:avLst/>
          </a:prstGeom>
        </p:spPr>
      </p:pic>
      <p:sp>
        <p:nvSpPr>
          <p:cNvPr id="84" name="正方形/長方形 83">
            <a:extLst>
              <a:ext uri="{FF2B5EF4-FFF2-40B4-BE49-F238E27FC236}">
                <a16:creationId xmlns:a16="http://schemas.microsoft.com/office/drawing/2014/main" id="{73000FC0-B654-131B-AE26-1E5E3A553440}"/>
              </a:ext>
            </a:extLst>
          </p:cNvPr>
          <p:cNvSpPr/>
          <p:nvPr/>
        </p:nvSpPr>
        <p:spPr>
          <a:xfrm>
            <a:off x="26403" y="980901"/>
            <a:ext cx="1313410" cy="40065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3" name="図 82">
            <a:extLst>
              <a:ext uri="{FF2B5EF4-FFF2-40B4-BE49-F238E27FC236}">
                <a16:creationId xmlns:a16="http://schemas.microsoft.com/office/drawing/2014/main" id="{F2EAA200-E4F7-D8E0-9D81-9D6624C94370}"/>
              </a:ext>
            </a:extLst>
          </p:cNvPr>
          <p:cNvPicPr>
            <a:picLocks noChangeAspect="1"/>
          </p:cNvPicPr>
          <p:nvPr/>
        </p:nvPicPr>
        <p:blipFill>
          <a:blip r:embed="rId21"/>
          <a:stretch>
            <a:fillRect/>
          </a:stretch>
        </p:blipFill>
        <p:spPr>
          <a:xfrm>
            <a:off x="198485" y="1058596"/>
            <a:ext cx="1263126" cy="274125"/>
          </a:xfrm>
          <a:prstGeom prst="rect">
            <a:avLst/>
          </a:prstGeom>
        </p:spPr>
      </p:pic>
      <p:sp>
        <p:nvSpPr>
          <p:cNvPr id="89" name="正方形/長方形 88">
            <a:extLst>
              <a:ext uri="{FF2B5EF4-FFF2-40B4-BE49-F238E27FC236}">
                <a16:creationId xmlns:a16="http://schemas.microsoft.com/office/drawing/2014/main" id="{E0004A82-F1EA-3C2F-9D53-0C51669F1D48}"/>
              </a:ext>
            </a:extLst>
          </p:cNvPr>
          <p:cNvSpPr/>
          <p:nvPr/>
        </p:nvSpPr>
        <p:spPr>
          <a:xfrm>
            <a:off x="210592" y="3744333"/>
            <a:ext cx="755163" cy="2848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7" name="図 36">
            <a:extLst>
              <a:ext uri="{FF2B5EF4-FFF2-40B4-BE49-F238E27FC236}">
                <a16:creationId xmlns:a16="http://schemas.microsoft.com/office/drawing/2014/main" id="{CA236EF8-BF39-9DAF-CE8A-0BC106F0125E}"/>
              </a:ext>
            </a:extLst>
          </p:cNvPr>
          <p:cNvPicPr>
            <a:picLocks noChangeAspect="1"/>
          </p:cNvPicPr>
          <p:nvPr/>
        </p:nvPicPr>
        <p:blipFill>
          <a:blip r:embed="rId22"/>
          <a:stretch>
            <a:fillRect/>
          </a:stretch>
        </p:blipFill>
        <p:spPr>
          <a:xfrm>
            <a:off x="45063" y="3693933"/>
            <a:ext cx="1089522" cy="269736"/>
          </a:xfrm>
          <a:prstGeom prst="rect">
            <a:avLst/>
          </a:prstGeom>
        </p:spPr>
      </p:pic>
      <p:sp>
        <p:nvSpPr>
          <p:cNvPr id="90" name="正方形/長方形 89">
            <a:extLst>
              <a:ext uri="{FF2B5EF4-FFF2-40B4-BE49-F238E27FC236}">
                <a16:creationId xmlns:a16="http://schemas.microsoft.com/office/drawing/2014/main" id="{C7125CBD-3193-8918-2AA0-1CB9044BBC6D}"/>
              </a:ext>
            </a:extLst>
          </p:cNvPr>
          <p:cNvSpPr/>
          <p:nvPr/>
        </p:nvSpPr>
        <p:spPr>
          <a:xfrm>
            <a:off x="70776" y="6337066"/>
            <a:ext cx="957254" cy="3850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8" name="図 87">
            <a:extLst>
              <a:ext uri="{FF2B5EF4-FFF2-40B4-BE49-F238E27FC236}">
                <a16:creationId xmlns:a16="http://schemas.microsoft.com/office/drawing/2014/main" id="{7A910A26-7E05-107E-472F-90B8ED580356}"/>
              </a:ext>
            </a:extLst>
          </p:cNvPr>
          <p:cNvPicPr>
            <a:picLocks noChangeAspect="1"/>
          </p:cNvPicPr>
          <p:nvPr/>
        </p:nvPicPr>
        <p:blipFill>
          <a:blip r:embed="rId23"/>
          <a:stretch>
            <a:fillRect/>
          </a:stretch>
        </p:blipFill>
        <p:spPr>
          <a:xfrm>
            <a:off x="33403" y="6572251"/>
            <a:ext cx="1103759" cy="255872"/>
          </a:xfrm>
          <a:prstGeom prst="rect">
            <a:avLst/>
          </a:prstGeom>
        </p:spPr>
      </p:pic>
      <p:cxnSp>
        <p:nvCxnSpPr>
          <p:cNvPr id="11" name="Straight Connector 534">
            <a:extLst>
              <a:ext uri="{FF2B5EF4-FFF2-40B4-BE49-F238E27FC236}">
                <a16:creationId xmlns:a16="http://schemas.microsoft.com/office/drawing/2014/main" id="{259FD122-E769-C415-49CC-C6FCA3D1D1CE}"/>
              </a:ext>
            </a:extLst>
          </p:cNvPr>
          <p:cNvCxnSpPr>
            <a:cxnSpLocks/>
          </p:cNvCxnSpPr>
          <p:nvPr/>
        </p:nvCxnSpPr>
        <p:spPr>
          <a:xfrm flipH="1">
            <a:off x="784756" y="3980681"/>
            <a:ext cx="5623" cy="264733"/>
          </a:xfrm>
          <a:prstGeom prst="line">
            <a:avLst/>
          </a:prstGeom>
          <a:ln w="190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534">
            <a:extLst>
              <a:ext uri="{FF2B5EF4-FFF2-40B4-BE49-F238E27FC236}">
                <a16:creationId xmlns:a16="http://schemas.microsoft.com/office/drawing/2014/main" id="{DC32046E-D09D-4B7D-8A62-295526F86411}"/>
              </a:ext>
            </a:extLst>
          </p:cNvPr>
          <p:cNvCxnSpPr>
            <a:cxnSpLocks/>
          </p:cNvCxnSpPr>
          <p:nvPr/>
        </p:nvCxnSpPr>
        <p:spPr>
          <a:xfrm flipH="1">
            <a:off x="2159533" y="5664134"/>
            <a:ext cx="5623" cy="264733"/>
          </a:xfrm>
          <a:prstGeom prst="line">
            <a:avLst/>
          </a:prstGeom>
          <a:ln w="1905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5" name="テキスト ボックス 4">
            <a:extLst>
              <a:ext uri="{FF2B5EF4-FFF2-40B4-BE49-F238E27FC236}">
                <a16:creationId xmlns:a16="http://schemas.microsoft.com/office/drawing/2014/main" id="{28BE219D-84AE-2F48-191C-C08D8937866A}"/>
              </a:ext>
            </a:extLst>
          </p:cNvPr>
          <p:cNvSpPr txBox="1"/>
          <p:nvPr/>
        </p:nvSpPr>
        <p:spPr>
          <a:xfrm>
            <a:off x="2252744" y="6440010"/>
            <a:ext cx="6403118" cy="40011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effectLst/>
                <a:uLnTx/>
                <a:uFillTx/>
                <a:latin typeface="+mj-lt"/>
                <a:ea typeface="游ゴシック" panose="020B0400000000000000" pitchFamily="50" charset="-128"/>
                <a:cs typeface="Arial" panose="020B0604020202020204" pitchFamily="34" charset="0"/>
              </a:rPr>
              <a:t>Figure S3.7. Proposed </a:t>
            </a:r>
            <a:r>
              <a:rPr lang="en-US" altLang="ja-JP" sz="1000" dirty="0">
                <a:latin typeface="+mj-lt"/>
                <a:ea typeface="游ゴシック" panose="020B0400000000000000" pitchFamily="50" charset="-128"/>
                <a:cs typeface="Arial" panose="020B0604020202020204" pitchFamily="34" charset="0"/>
              </a:rPr>
              <a:t>fragmentation</a:t>
            </a:r>
            <a:r>
              <a:rPr kumimoji="0" lang="en-US" altLang="ja-JP" sz="1000" b="0" i="0" u="none" strike="noStrike" kern="1200" cap="none" spc="0" normalizeH="0" baseline="0" noProof="0" dirty="0">
                <a:ln>
                  <a:noFill/>
                </a:ln>
                <a:effectLst/>
                <a:uLnTx/>
                <a:uFillTx/>
                <a:latin typeface="+mj-lt"/>
                <a:ea typeface="游ゴシック" panose="020B0400000000000000" pitchFamily="50" charset="-128"/>
                <a:cs typeface="Arial" panose="020B0604020202020204" pitchFamily="34" charset="0"/>
              </a:rPr>
              <a:t> patterns for Sambicyanin-related ions ([M-H+Cl]</a:t>
            </a:r>
            <a:r>
              <a:rPr kumimoji="0" lang="en-US" altLang="ja-JP" sz="1000" b="0" i="0" u="none" strike="noStrike" kern="1200" cap="none" spc="0" normalizeH="0" baseline="30000" noProof="0" dirty="0">
                <a:ln>
                  <a:noFill/>
                </a:ln>
                <a:effectLst/>
                <a:uLnTx/>
                <a:uFillTx/>
                <a:latin typeface="+mj-lt"/>
                <a:ea typeface="游ゴシック" panose="020B0400000000000000" pitchFamily="50" charset="-128"/>
                <a:cs typeface="Arial" panose="020B0604020202020204" pitchFamily="34" charset="0"/>
              </a:rPr>
              <a:t>-</a:t>
            </a:r>
            <a:r>
              <a:rPr kumimoji="0" lang="en-US" altLang="ja-JP" sz="1000" b="0" i="0" u="none" strike="noStrike" kern="1200" cap="none" spc="0" normalizeH="0" baseline="0" noProof="0" dirty="0">
                <a:ln>
                  <a:noFill/>
                </a:ln>
                <a:effectLst/>
                <a:uLnTx/>
                <a:uFillTx/>
                <a:latin typeface="+mj-lt"/>
                <a:ea typeface="游ゴシック" panose="020B0400000000000000" pitchFamily="50" charset="-128"/>
                <a:cs typeface="Arial" panose="020B0604020202020204" pitchFamily="34" charset="0"/>
              </a:rPr>
              <a:t>) during MS/MS analysis. Rearrangement possibilities of H from –HO group is indicated in red.</a:t>
            </a:r>
          </a:p>
        </p:txBody>
      </p:sp>
    </p:spTree>
    <p:extLst>
      <p:ext uri="{BB962C8B-B14F-4D97-AF65-F5344CB8AC3E}">
        <p14:creationId xmlns:p14="http://schemas.microsoft.com/office/powerpoint/2010/main" val="3860488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8D1325CF-5F96-39CD-3F23-2532F4C8D7F7}"/>
              </a:ext>
            </a:extLst>
          </p:cNvPr>
          <p:cNvSpPr>
            <a:spLocks noGrp="1"/>
          </p:cNvSpPr>
          <p:nvPr>
            <p:ph type="sldNum" sz="quarter" idx="12"/>
          </p:nvPr>
        </p:nvSpPr>
        <p:spPr/>
        <p:txBody>
          <a:bodyPr/>
          <a:lstStyle/>
          <a:p>
            <a:fld id="{E28FEB21-78F3-4220-B02C-CC5A2ADCA1DE}" type="slidenum">
              <a:rPr kumimoji="1" lang="ja-JP" altLang="en-US" smtClean="0"/>
              <a:t>11</a:t>
            </a:fld>
            <a:endParaRPr kumimoji="1" lang="ja-JP" altLang="en-US" dirty="0"/>
          </a:p>
        </p:txBody>
      </p:sp>
      <p:graphicFrame>
        <p:nvGraphicFramePr>
          <p:cNvPr id="6" name="オブジェクト 5">
            <a:extLst>
              <a:ext uri="{FF2B5EF4-FFF2-40B4-BE49-F238E27FC236}">
                <a16:creationId xmlns:a16="http://schemas.microsoft.com/office/drawing/2014/main" id="{F622C5EF-2E14-74EE-8BA5-463D556A604A}"/>
              </a:ext>
            </a:extLst>
          </p:cNvPr>
          <p:cNvGraphicFramePr>
            <a:graphicFrameLocks noChangeAspect="1"/>
          </p:cNvGraphicFramePr>
          <p:nvPr>
            <p:extLst>
              <p:ext uri="{D42A27DB-BD31-4B8C-83A1-F6EECF244321}">
                <p14:modId xmlns:p14="http://schemas.microsoft.com/office/powerpoint/2010/main" val="3948522043"/>
              </p:ext>
            </p:extLst>
          </p:nvPr>
        </p:nvGraphicFramePr>
        <p:xfrm>
          <a:off x="1619964" y="1469864"/>
          <a:ext cx="622300" cy="468313"/>
        </p:xfrm>
        <a:graphic>
          <a:graphicData uri="http://schemas.openxmlformats.org/presentationml/2006/ole">
            <mc:AlternateContent xmlns:mc="http://schemas.openxmlformats.org/markup-compatibility/2006">
              <mc:Choice xmlns:v="urn:schemas-microsoft-com:vml" Requires="v">
                <p:oleObj name="CS ChemDraw Drawing" r:id="rId2" imgW="622870" imgH="467591" progId="ChemDraw.Document.6.0">
                  <p:embed/>
                </p:oleObj>
              </mc:Choice>
              <mc:Fallback>
                <p:oleObj name="CS ChemDraw Drawing" r:id="rId2" imgW="622870" imgH="467591" progId="ChemDraw.Document.6.0">
                  <p:embed/>
                  <p:pic>
                    <p:nvPicPr>
                      <p:cNvPr id="6" name="オブジェクト 5">
                        <a:extLst>
                          <a:ext uri="{FF2B5EF4-FFF2-40B4-BE49-F238E27FC236}">
                            <a16:creationId xmlns:a16="http://schemas.microsoft.com/office/drawing/2014/main" id="{F622C5EF-2E14-74EE-8BA5-463D556A604A}"/>
                          </a:ext>
                        </a:extLst>
                      </p:cNvPr>
                      <p:cNvPicPr/>
                      <p:nvPr/>
                    </p:nvPicPr>
                    <p:blipFill>
                      <a:blip r:embed="rId3"/>
                      <a:stretch>
                        <a:fillRect/>
                      </a:stretch>
                    </p:blipFill>
                    <p:spPr>
                      <a:xfrm>
                        <a:off x="1619964" y="1469864"/>
                        <a:ext cx="622300" cy="468313"/>
                      </a:xfrm>
                      <a:prstGeom prst="rect">
                        <a:avLst/>
                      </a:prstGeom>
                    </p:spPr>
                  </p:pic>
                </p:oleObj>
              </mc:Fallback>
            </mc:AlternateContent>
          </a:graphicData>
        </a:graphic>
      </p:graphicFrame>
      <p:graphicFrame>
        <p:nvGraphicFramePr>
          <p:cNvPr id="7" name="オブジェクト 6">
            <a:extLst>
              <a:ext uri="{FF2B5EF4-FFF2-40B4-BE49-F238E27FC236}">
                <a16:creationId xmlns:a16="http://schemas.microsoft.com/office/drawing/2014/main" id="{E746AFC1-E624-24C7-85C7-6F8D433EAB63}"/>
              </a:ext>
            </a:extLst>
          </p:cNvPr>
          <p:cNvGraphicFramePr>
            <a:graphicFrameLocks noChangeAspect="1"/>
          </p:cNvGraphicFramePr>
          <p:nvPr>
            <p:extLst>
              <p:ext uri="{D42A27DB-BD31-4B8C-83A1-F6EECF244321}">
                <p14:modId xmlns:p14="http://schemas.microsoft.com/office/powerpoint/2010/main" val="1099084444"/>
              </p:ext>
            </p:extLst>
          </p:nvPr>
        </p:nvGraphicFramePr>
        <p:xfrm>
          <a:off x="2496582" y="1455894"/>
          <a:ext cx="682625" cy="468313"/>
        </p:xfrm>
        <a:graphic>
          <a:graphicData uri="http://schemas.openxmlformats.org/presentationml/2006/ole">
            <mc:AlternateContent xmlns:mc="http://schemas.openxmlformats.org/markup-compatibility/2006">
              <mc:Choice xmlns:v="urn:schemas-microsoft-com:vml" Requires="v">
                <p:oleObj name="CS ChemDraw Drawing" r:id="rId4" imgW="682586" imgH="467591" progId="ChemDraw.Document.6.0">
                  <p:embed/>
                </p:oleObj>
              </mc:Choice>
              <mc:Fallback>
                <p:oleObj name="CS ChemDraw Drawing" r:id="rId4" imgW="682586" imgH="467591" progId="ChemDraw.Document.6.0">
                  <p:embed/>
                  <p:pic>
                    <p:nvPicPr>
                      <p:cNvPr id="7" name="オブジェクト 6">
                        <a:extLst>
                          <a:ext uri="{FF2B5EF4-FFF2-40B4-BE49-F238E27FC236}">
                            <a16:creationId xmlns:a16="http://schemas.microsoft.com/office/drawing/2014/main" id="{E746AFC1-E624-24C7-85C7-6F8D433EAB63}"/>
                          </a:ext>
                        </a:extLst>
                      </p:cNvPr>
                      <p:cNvPicPr/>
                      <p:nvPr/>
                    </p:nvPicPr>
                    <p:blipFill>
                      <a:blip r:embed="rId5"/>
                      <a:stretch>
                        <a:fillRect/>
                      </a:stretch>
                    </p:blipFill>
                    <p:spPr>
                      <a:xfrm>
                        <a:off x="2496582" y="1455894"/>
                        <a:ext cx="682625" cy="468313"/>
                      </a:xfrm>
                      <a:prstGeom prst="rect">
                        <a:avLst/>
                      </a:prstGeom>
                    </p:spPr>
                  </p:pic>
                </p:oleObj>
              </mc:Fallback>
            </mc:AlternateContent>
          </a:graphicData>
        </a:graphic>
      </p:graphicFrame>
      <p:graphicFrame>
        <p:nvGraphicFramePr>
          <p:cNvPr id="8" name="オブジェクト 7">
            <a:extLst>
              <a:ext uri="{FF2B5EF4-FFF2-40B4-BE49-F238E27FC236}">
                <a16:creationId xmlns:a16="http://schemas.microsoft.com/office/drawing/2014/main" id="{4BDD7732-B47C-533A-5A13-39DBCA39416D}"/>
              </a:ext>
            </a:extLst>
          </p:cNvPr>
          <p:cNvGraphicFramePr>
            <a:graphicFrameLocks noChangeAspect="1"/>
          </p:cNvGraphicFramePr>
          <p:nvPr>
            <p:extLst>
              <p:ext uri="{D42A27DB-BD31-4B8C-83A1-F6EECF244321}">
                <p14:modId xmlns:p14="http://schemas.microsoft.com/office/powerpoint/2010/main" val="2942738168"/>
              </p:ext>
            </p:extLst>
          </p:nvPr>
        </p:nvGraphicFramePr>
        <p:xfrm>
          <a:off x="3588464" y="1472404"/>
          <a:ext cx="569913" cy="490537"/>
        </p:xfrm>
        <a:graphic>
          <a:graphicData uri="http://schemas.openxmlformats.org/presentationml/2006/ole">
            <mc:AlternateContent xmlns:mc="http://schemas.openxmlformats.org/markup-compatibility/2006">
              <mc:Choice xmlns:v="urn:schemas-microsoft-com:vml" Requires="v">
                <p:oleObj name="CS ChemDraw Drawing" r:id="rId6" imgW="569789" imgH="490451" progId="ChemDraw.Document.6.0">
                  <p:embed/>
                </p:oleObj>
              </mc:Choice>
              <mc:Fallback>
                <p:oleObj name="CS ChemDraw Drawing" r:id="rId6" imgW="569789" imgH="490451" progId="ChemDraw.Document.6.0">
                  <p:embed/>
                  <p:pic>
                    <p:nvPicPr>
                      <p:cNvPr id="8" name="オブジェクト 7">
                        <a:extLst>
                          <a:ext uri="{FF2B5EF4-FFF2-40B4-BE49-F238E27FC236}">
                            <a16:creationId xmlns:a16="http://schemas.microsoft.com/office/drawing/2014/main" id="{4BDD7732-B47C-533A-5A13-39DBCA39416D}"/>
                          </a:ext>
                        </a:extLst>
                      </p:cNvPr>
                      <p:cNvPicPr/>
                      <p:nvPr/>
                    </p:nvPicPr>
                    <p:blipFill>
                      <a:blip r:embed="rId7"/>
                      <a:stretch>
                        <a:fillRect/>
                      </a:stretch>
                    </p:blipFill>
                    <p:spPr>
                      <a:xfrm>
                        <a:off x="3588464" y="1472404"/>
                        <a:ext cx="569913" cy="490537"/>
                      </a:xfrm>
                      <a:prstGeom prst="rect">
                        <a:avLst/>
                      </a:prstGeom>
                    </p:spPr>
                  </p:pic>
                </p:oleObj>
              </mc:Fallback>
            </mc:AlternateContent>
          </a:graphicData>
        </a:graphic>
      </p:graphicFrame>
      <p:graphicFrame>
        <p:nvGraphicFramePr>
          <p:cNvPr id="9" name="オブジェクト 8">
            <a:extLst>
              <a:ext uri="{FF2B5EF4-FFF2-40B4-BE49-F238E27FC236}">
                <a16:creationId xmlns:a16="http://schemas.microsoft.com/office/drawing/2014/main" id="{C8ED045C-04BB-F4D7-1194-6C0C73AE59C7}"/>
              </a:ext>
            </a:extLst>
          </p:cNvPr>
          <p:cNvGraphicFramePr>
            <a:graphicFrameLocks noChangeAspect="1"/>
          </p:cNvGraphicFramePr>
          <p:nvPr>
            <p:extLst>
              <p:ext uri="{D42A27DB-BD31-4B8C-83A1-F6EECF244321}">
                <p14:modId xmlns:p14="http://schemas.microsoft.com/office/powerpoint/2010/main" val="2621659137"/>
              </p:ext>
            </p:extLst>
          </p:nvPr>
        </p:nvGraphicFramePr>
        <p:xfrm>
          <a:off x="1551701" y="3140595"/>
          <a:ext cx="690563" cy="466725"/>
        </p:xfrm>
        <a:graphic>
          <a:graphicData uri="http://schemas.openxmlformats.org/presentationml/2006/ole">
            <mc:AlternateContent xmlns:mc="http://schemas.openxmlformats.org/markup-compatibility/2006">
              <mc:Choice xmlns:v="urn:schemas-microsoft-com:vml" Requires="v">
                <p:oleObj name="CS ChemDraw Drawing" r:id="rId8" imgW="690051" imgH="467175" progId="ChemDraw.Document.6.0">
                  <p:embed/>
                </p:oleObj>
              </mc:Choice>
              <mc:Fallback>
                <p:oleObj name="CS ChemDraw Drawing" r:id="rId8" imgW="690051" imgH="467175" progId="ChemDraw.Document.6.0">
                  <p:embed/>
                  <p:pic>
                    <p:nvPicPr>
                      <p:cNvPr id="9" name="オブジェクト 8">
                        <a:extLst>
                          <a:ext uri="{FF2B5EF4-FFF2-40B4-BE49-F238E27FC236}">
                            <a16:creationId xmlns:a16="http://schemas.microsoft.com/office/drawing/2014/main" id="{C8ED045C-04BB-F4D7-1194-6C0C73AE59C7}"/>
                          </a:ext>
                        </a:extLst>
                      </p:cNvPr>
                      <p:cNvPicPr/>
                      <p:nvPr/>
                    </p:nvPicPr>
                    <p:blipFill>
                      <a:blip r:embed="rId9"/>
                      <a:stretch>
                        <a:fillRect/>
                      </a:stretch>
                    </p:blipFill>
                    <p:spPr>
                      <a:xfrm>
                        <a:off x="1551701" y="3140595"/>
                        <a:ext cx="690563" cy="466725"/>
                      </a:xfrm>
                      <a:prstGeom prst="rect">
                        <a:avLst/>
                      </a:prstGeom>
                    </p:spPr>
                  </p:pic>
                </p:oleObj>
              </mc:Fallback>
            </mc:AlternateContent>
          </a:graphicData>
        </a:graphic>
      </p:graphicFrame>
      <p:graphicFrame>
        <p:nvGraphicFramePr>
          <p:cNvPr id="10" name="オブジェクト 9">
            <a:extLst>
              <a:ext uri="{FF2B5EF4-FFF2-40B4-BE49-F238E27FC236}">
                <a16:creationId xmlns:a16="http://schemas.microsoft.com/office/drawing/2014/main" id="{B87A45D7-D077-48DA-2FCD-6FE1F2C8A397}"/>
              </a:ext>
            </a:extLst>
          </p:cNvPr>
          <p:cNvGraphicFramePr>
            <a:graphicFrameLocks noChangeAspect="1"/>
          </p:cNvGraphicFramePr>
          <p:nvPr>
            <p:extLst>
              <p:ext uri="{D42A27DB-BD31-4B8C-83A1-F6EECF244321}">
                <p14:modId xmlns:p14="http://schemas.microsoft.com/office/powerpoint/2010/main" val="1053471734"/>
              </p:ext>
            </p:extLst>
          </p:nvPr>
        </p:nvGraphicFramePr>
        <p:xfrm>
          <a:off x="2719649" y="3140595"/>
          <a:ext cx="598487" cy="465137"/>
        </p:xfrm>
        <a:graphic>
          <a:graphicData uri="http://schemas.openxmlformats.org/presentationml/2006/ole">
            <mc:AlternateContent xmlns:mc="http://schemas.openxmlformats.org/markup-compatibility/2006">
              <mc:Choice xmlns:v="urn:schemas-microsoft-com:vml" Requires="v">
                <p:oleObj name="CS ChemDraw Drawing" r:id="rId10" imgW="598818" imgH="465928" progId="ChemDraw.Document.6.0">
                  <p:embed/>
                </p:oleObj>
              </mc:Choice>
              <mc:Fallback>
                <p:oleObj name="CS ChemDraw Drawing" r:id="rId10" imgW="598818" imgH="465928" progId="ChemDraw.Document.6.0">
                  <p:embed/>
                  <p:pic>
                    <p:nvPicPr>
                      <p:cNvPr id="10" name="オブジェクト 9">
                        <a:extLst>
                          <a:ext uri="{FF2B5EF4-FFF2-40B4-BE49-F238E27FC236}">
                            <a16:creationId xmlns:a16="http://schemas.microsoft.com/office/drawing/2014/main" id="{B87A45D7-D077-48DA-2FCD-6FE1F2C8A397}"/>
                          </a:ext>
                        </a:extLst>
                      </p:cNvPr>
                      <p:cNvPicPr/>
                      <p:nvPr/>
                    </p:nvPicPr>
                    <p:blipFill>
                      <a:blip r:embed="rId11"/>
                      <a:stretch>
                        <a:fillRect/>
                      </a:stretch>
                    </p:blipFill>
                    <p:spPr>
                      <a:xfrm>
                        <a:off x="2719649" y="3140595"/>
                        <a:ext cx="598487" cy="465137"/>
                      </a:xfrm>
                      <a:prstGeom prst="rect">
                        <a:avLst/>
                      </a:prstGeom>
                    </p:spPr>
                  </p:pic>
                </p:oleObj>
              </mc:Fallback>
            </mc:AlternateContent>
          </a:graphicData>
        </a:graphic>
      </p:graphicFrame>
      <p:graphicFrame>
        <p:nvGraphicFramePr>
          <p:cNvPr id="11" name="オブジェクト 10">
            <a:extLst>
              <a:ext uri="{FF2B5EF4-FFF2-40B4-BE49-F238E27FC236}">
                <a16:creationId xmlns:a16="http://schemas.microsoft.com/office/drawing/2014/main" id="{977BF84F-48C2-AF46-1403-55EB27C085DB}"/>
              </a:ext>
            </a:extLst>
          </p:cNvPr>
          <p:cNvGraphicFramePr>
            <a:graphicFrameLocks noChangeAspect="1"/>
          </p:cNvGraphicFramePr>
          <p:nvPr>
            <p:extLst>
              <p:ext uri="{D42A27DB-BD31-4B8C-83A1-F6EECF244321}">
                <p14:modId xmlns:p14="http://schemas.microsoft.com/office/powerpoint/2010/main" val="190320362"/>
              </p:ext>
            </p:extLst>
          </p:nvPr>
        </p:nvGraphicFramePr>
        <p:xfrm>
          <a:off x="1370727" y="4977106"/>
          <a:ext cx="871537" cy="623887"/>
        </p:xfrm>
        <a:graphic>
          <a:graphicData uri="http://schemas.openxmlformats.org/presentationml/2006/ole">
            <mc:AlternateContent xmlns:mc="http://schemas.openxmlformats.org/markup-compatibility/2006">
              <mc:Choice xmlns:v="urn:schemas-microsoft-com:vml" Requires="v">
                <p:oleObj name="CS ChemDraw Drawing" r:id="rId12" imgW="871272" imgH="624286" progId="ChemDraw.Document.6.0">
                  <p:embed/>
                </p:oleObj>
              </mc:Choice>
              <mc:Fallback>
                <p:oleObj name="CS ChemDraw Drawing" r:id="rId12" imgW="871272" imgH="624286" progId="ChemDraw.Document.6.0">
                  <p:embed/>
                  <p:pic>
                    <p:nvPicPr>
                      <p:cNvPr id="11" name="オブジェクト 10">
                        <a:extLst>
                          <a:ext uri="{FF2B5EF4-FFF2-40B4-BE49-F238E27FC236}">
                            <a16:creationId xmlns:a16="http://schemas.microsoft.com/office/drawing/2014/main" id="{977BF84F-48C2-AF46-1403-55EB27C085DB}"/>
                          </a:ext>
                        </a:extLst>
                      </p:cNvPr>
                      <p:cNvPicPr/>
                      <p:nvPr/>
                    </p:nvPicPr>
                    <p:blipFill>
                      <a:blip r:embed="rId13"/>
                      <a:stretch>
                        <a:fillRect/>
                      </a:stretch>
                    </p:blipFill>
                    <p:spPr>
                      <a:xfrm>
                        <a:off x="1370727" y="4977106"/>
                        <a:ext cx="871537" cy="623887"/>
                      </a:xfrm>
                      <a:prstGeom prst="rect">
                        <a:avLst/>
                      </a:prstGeom>
                    </p:spPr>
                  </p:pic>
                </p:oleObj>
              </mc:Fallback>
            </mc:AlternateContent>
          </a:graphicData>
        </a:graphic>
      </p:graphicFrame>
      <p:graphicFrame>
        <p:nvGraphicFramePr>
          <p:cNvPr id="12" name="オブジェクト 11">
            <a:extLst>
              <a:ext uri="{FF2B5EF4-FFF2-40B4-BE49-F238E27FC236}">
                <a16:creationId xmlns:a16="http://schemas.microsoft.com/office/drawing/2014/main" id="{08FCC8D4-9EC9-EB11-A3CB-DA7136058182}"/>
              </a:ext>
            </a:extLst>
          </p:cNvPr>
          <p:cNvGraphicFramePr>
            <a:graphicFrameLocks noChangeAspect="1"/>
          </p:cNvGraphicFramePr>
          <p:nvPr>
            <p:extLst>
              <p:ext uri="{D42A27DB-BD31-4B8C-83A1-F6EECF244321}">
                <p14:modId xmlns:p14="http://schemas.microsoft.com/office/powerpoint/2010/main" val="4066705685"/>
              </p:ext>
            </p:extLst>
          </p:nvPr>
        </p:nvGraphicFramePr>
        <p:xfrm>
          <a:off x="2719649" y="5031080"/>
          <a:ext cx="815975" cy="515937"/>
        </p:xfrm>
        <a:graphic>
          <a:graphicData uri="http://schemas.openxmlformats.org/presentationml/2006/ole">
            <mc:AlternateContent xmlns:mc="http://schemas.openxmlformats.org/markup-compatibility/2006">
              <mc:Choice xmlns:v="urn:schemas-microsoft-com:vml" Requires="v">
                <p:oleObj name="CS ChemDraw Drawing" r:id="rId14" imgW="816532" imgH="516220" progId="ChemDraw.Document.6.0">
                  <p:embed/>
                </p:oleObj>
              </mc:Choice>
              <mc:Fallback>
                <p:oleObj name="CS ChemDraw Drawing" r:id="rId14" imgW="816532" imgH="516220" progId="ChemDraw.Document.6.0">
                  <p:embed/>
                  <p:pic>
                    <p:nvPicPr>
                      <p:cNvPr id="12" name="オブジェクト 11">
                        <a:extLst>
                          <a:ext uri="{FF2B5EF4-FFF2-40B4-BE49-F238E27FC236}">
                            <a16:creationId xmlns:a16="http://schemas.microsoft.com/office/drawing/2014/main" id="{08FCC8D4-9EC9-EB11-A3CB-DA7136058182}"/>
                          </a:ext>
                        </a:extLst>
                      </p:cNvPr>
                      <p:cNvPicPr/>
                      <p:nvPr/>
                    </p:nvPicPr>
                    <p:blipFill>
                      <a:blip r:embed="rId15"/>
                      <a:stretch>
                        <a:fillRect/>
                      </a:stretch>
                    </p:blipFill>
                    <p:spPr>
                      <a:xfrm>
                        <a:off x="2719649" y="5031080"/>
                        <a:ext cx="815975" cy="515937"/>
                      </a:xfrm>
                      <a:prstGeom prst="rect">
                        <a:avLst/>
                      </a:prstGeom>
                    </p:spPr>
                  </p:pic>
                </p:oleObj>
              </mc:Fallback>
            </mc:AlternateContent>
          </a:graphicData>
        </a:graphic>
      </p:graphicFrame>
      <p:graphicFrame>
        <p:nvGraphicFramePr>
          <p:cNvPr id="13" name="オブジェクト 12">
            <a:extLst>
              <a:ext uri="{FF2B5EF4-FFF2-40B4-BE49-F238E27FC236}">
                <a16:creationId xmlns:a16="http://schemas.microsoft.com/office/drawing/2014/main" id="{01C73858-A84B-758B-53CB-035171F6FA85}"/>
              </a:ext>
            </a:extLst>
          </p:cNvPr>
          <p:cNvGraphicFramePr>
            <a:graphicFrameLocks noChangeAspect="1"/>
          </p:cNvGraphicFramePr>
          <p:nvPr>
            <p:extLst>
              <p:ext uri="{D42A27DB-BD31-4B8C-83A1-F6EECF244321}">
                <p14:modId xmlns:p14="http://schemas.microsoft.com/office/powerpoint/2010/main" val="742253148"/>
              </p:ext>
            </p:extLst>
          </p:nvPr>
        </p:nvGraphicFramePr>
        <p:xfrm>
          <a:off x="4079681" y="5031080"/>
          <a:ext cx="873125" cy="503237"/>
        </p:xfrm>
        <a:graphic>
          <a:graphicData uri="http://schemas.openxmlformats.org/presentationml/2006/ole">
            <mc:AlternateContent xmlns:mc="http://schemas.openxmlformats.org/markup-compatibility/2006">
              <mc:Choice xmlns:v="urn:schemas-microsoft-com:vml" Requires="v">
                <p:oleObj name="CS ChemDraw Drawing" r:id="rId16" imgW="872931" imgH="502504" progId="ChemDraw.Document.6.0">
                  <p:embed/>
                </p:oleObj>
              </mc:Choice>
              <mc:Fallback>
                <p:oleObj name="CS ChemDraw Drawing" r:id="rId16" imgW="872931" imgH="502504" progId="ChemDraw.Document.6.0">
                  <p:embed/>
                  <p:pic>
                    <p:nvPicPr>
                      <p:cNvPr id="13" name="オブジェクト 12">
                        <a:extLst>
                          <a:ext uri="{FF2B5EF4-FFF2-40B4-BE49-F238E27FC236}">
                            <a16:creationId xmlns:a16="http://schemas.microsoft.com/office/drawing/2014/main" id="{01C73858-A84B-758B-53CB-035171F6FA85}"/>
                          </a:ext>
                        </a:extLst>
                      </p:cNvPr>
                      <p:cNvPicPr/>
                      <p:nvPr/>
                    </p:nvPicPr>
                    <p:blipFill>
                      <a:blip r:embed="rId17"/>
                      <a:stretch>
                        <a:fillRect/>
                      </a:stretch>
                    </p:blipFill>
                    <p:spPr>
                      <a:xfrm>
                        <a:off x="4079681" y="5031080"/>
                        <a:ext cx="873125" cy="503237"/>
                      </a:xfrm>
                      <a:prstGeom prst="rect">
                        <a:avLst/>
                      </a:prstGeom>
                    </p:spPr>
                  </p:pic>
                </p:oleObj>
              </mc:Fallback>
            </mc:AlternateContent>
          </a:graphicData>
        </a:graphic>
      </p:graphicFrame>
      <p:graphicFrame>
        <p:nvGraphicFramePr>
          <p:cNvPr id="14" name="オブジェクト 13">
            <a:extLst>
              <a:ext uri="{FF2B5EF4-FFF2-40B4-BE49-F238E27FC236}">
                <a16:creationId xmlns:a16="http://schemas.microsoft.com/office/drawing/2014/main" id="{D84F99E9-5F63-5101-FF51-69736CE6F814}"/>
              </a:ext>
            </a:extLst>
          </p:cNvPr>
          <p:cNvGraphicFramePr>
            <a:graphicFrameLocks noChangeAspect="1"/>
          </p:cNvGraphicFramePr>
          <p:nvPr>
            <p:extLst>
              <p:ext uri="{D42A27DB-BD31-4B8C-83A1-F6EECF244321}">
                <p14:modId xmlns:p14="http://schemas.microsoft.com/office/powerpoint/2010/main" val="1566960692"/>
              </p:ext>
            </p:extLst>
          </p:nvPr>
        </p:nvGraphicFramePr>
        <p:xfrm>
          <a:off x="6677025" y="3222464"/>
          <a:ext cx="895350" cy="514350"/>
        </p:xfrm>
        <a:graphic>
          <a:graphicData uri="http://schemas.openxmlformats.org/presentationml/2006/ole">
            <mc:AlternateContent xmlns:mc="http://schemas.openxmlformats.org/markup-compatibility/2006">
              <mc:Choice xmlns:v="urn:schemas-microsoft-com:vml" Requires="v">
                <p:oleObj name="CS ChemDraw Drawing" r:id="rId18" imgW="895739" imgH="514973" progId="ChemDraw.Document.6.0">
                  <p:embed/>
                </p:oleObj>
              </mc:Choice>
              <mc:Fallback>
                <p:oleObj name="CS ChemDraw Drawing" r:id="rId18" imgW="895739" imgH="514973" progId="ChemDraw.Document.6.0">
                  <p:embed/>
                  <p:pic>
                    <p:nvPicPr>
                      <p:cNvPr id="14" name="オブジェクト 13">
                        <a:extLst>
                          <a:ext uri="{FF2B5EF4-FFF2-40B4-BE49-F238E27FC236}">
                            <a16:creationId xmlns:a16="http://schemas.microsoft.com/office/drawing/2014/main" id="{D84F99E9-5F63-5101-FF51-69736CE6F814}"/>
                          </a:ext>
                        </a:extLst>
                      </p:cNvPr>
                      <p:cNvPicPr/>
                      <p:nvPr/>
                    </p:nvPicPr>
                    <p:blipFill>
                      <a:blip r:embed="rId19"/>
                      <a:stretch>
                        <a:fillRect/>
                      </a:stretch>
                    </p:blipFill>
                    <p:spPr>
                      <a:xfrm>
                        <a:off x="6677025" y="3222464"/>
                        <a:ext cx="895350" cy="514350"/>
                      </a:xfrm>
                      <a:prstGeom prst="rect">
                        <a:avLst/>
                      </a:prstGeom>
                    </p:spPr>
                  </p:pic>
                </p:oleObj>
              </mc:Fallback>
            </mc:AlternateContent>
          </a:graphicData>
        </a:graphic>
      </p:graphicFrame>
      <p:pic>
        <p:nvPicPr>
          <p:cNvPr id="16" name="図 15">
            <a:extLst>
              <a:ext uri="{FF2B5EF4-FFF2-40B4-BE49-F238E27FC236}">
                <a16:creationId xmlns:a16="http://schemas.microsoft.com/office/drawing/2014/main" id="{C952C0C8-16F1-3C21-E73D-8EB4BFDE3F07}"/>
              </a:ext>
            </a:extLst>
          </p:cNvPr>
          <p:cNvPicPr>
            <a:picLocks noChangeAspect="1"/>
          </p:cNvPicPr>
          <p:nvPr/>
        </p:nvPicPr>
        <p:blipFill>
          <a:blip r:embed="rId20"/>
          <a:stretch>
            <a:fillRect/>
          </a:stretch>
        </p:blipFill>
        <p:spPr>
          <a:xfrm>
            <a:off x="2275942" y="2158386"/>
            <a:ext cx="1657350" cy="381000"/>
          </a:xfrm>
          <a:prstGeom prst="rect">
            <a:avLst/>
          </a:prstGeom>
        </p:spPr>
      </p:pic>
      <p:pic>
        <p:nvPicPr>
          <p:cNvPr id="18" name="図 17">
            <a:extLst>
              <a:ext uri="{FF2B5EF4-FFF2-40B4-BE49-F238E27FC236}">
                <a16:creationId xmlns:a16="http://schemas.microsoft.com/office/drawing/2014/main" id="{DA18C938-3123-6B61-132E-C9E4B0411DD6}"/>
              </a:ext>
            </a:extLst>
          </p:cNvPr>
          <p:cNvPicPr>
            <a:picLocks noChangeAspect="1"/>
          </p:cNvPicPr>
          <p:nvPr/>
        </p:nvPicPr>
        <p:blipFill>
          <a:blip r:embed="rId21"/>
          <a:stretch>
            <a:fillRect/>
          </a:stretch>
        </p:blipFill>
        <p:spPr>
          <a:xfrm>
            <a:off x="2275942" y="3899410"/>
            <a:ext cx="1600200" cy="381000"/>
          </a:xfrm>
          <a:prstGeom prst="rect">
            <a:avLst/>
          </a:prstGeom>
        </p:spPr>
      </p:pic>
      <p:pic>
        <p:nvPicPr>
          <p:cNvPr id="20" name="図 19">
            <a:extLst>
              <a:ext uri="{FF2B5EF4-FFF2-40B4-BE49-F238E27FC236}">
                <a16:creationId xmlns:a16="http://schemas.microsoft.com/office/drawing/2014/main" id="{DF90FE4A-8670-B2B8-F484-A0AD3F7AAA96}"/>
              </a:ext>
            </a:extLst>
          </p:cNvPr>
          <p:cNvPicPr>
            <a:picLocks noChangeAspect="1"/>
          </p:cNvPicPr>
          <p:nvPr/>
        </p:nvPicPr>
        <p:blipFill>
          <a:blip r:embed="rId22"/>
          <a:stretch>
            <a:fillRect/>
          </a:stretch>
        </p:blipFill>
        <p:spPr>
          <a:xfrm>
            <a:off x="2275942" y="5827234"/>
            <a:ext cx="1590675" cy="381000"/>
          </a:xfrm>
          <a:prstGeom prst="rect">
            <a:avLst/>
          </a:prstGeom>
        </p:spPr>
      </p:pic>
      <p:pic>
        <p:nvPicPr>
          <p:cNvPr id="22" name="図 21">
            <a:extLst>
              <a:ext uri="{FF2B5EF4-FFF2-40B4-BE49-F238E27FC236}">
                <a16:creationId xmlns:a16="http://schemas.microsoft.com/office/drawing/2014/main" id="{E1ECF177-D2CB-D655-0E98-12B886B47458}"/>
              </a:ext>
            </a:extLst>
          </p:cNvPr>
          <p:cNvPicPr>
            <a:picLocks noChangeAspect="1"/>
          </p:cNvPicPr>
          <p:nvPr/>
        </p:nvPicPr>
        <p:blipFill>
          <a:blip r:embed="rId23"/>
          <a:stretch>
            <a:fillRect/>
          </a:stretch>
        </p:blipFill>
        <p:spPr>
          <a:xfrm>
            <a:off x="6969919" y="3861400"/>
            <a:ext cx="1714500" cy="381000"/>
          </a:xfrm>
          <a:prstGeom prst="rect">
            <a:avLst/>
          </a:prstGeom>
        </p:spPr>
      </p:pic>
      <p:graphicFrame>
        <p:nvGraphicFramePr>
          <p:cNvPr id="2" name="オブジェクト 1">
            <a:extLst>
              <a:ext uri="{FF2B5EF4-FFF2-40B4-BE49-F238E27FC236}">
                <a16:creationId xmlns:a16="http://schemas.microsoft.com/office/drawing/2014/main" id="{44CC4727-6819-2ADC-CDA1-AB5F1152AB1A}"/>
              </a:ext>
            </a:extLst>
          </p:cNvPr>
          <p:cNvGraphicFramePr>
            <a:graphicFrameLocks noChangeAspect="1"/>
          </p:cNvGraphicFramePr>
          <p:nvPr>
            <p:extLst>
              <p:ext uri="{D42A27DB-BD31-4B8C-83A1-F6EECF244321}">
                <p14:modId xmlns:p14="http://schemas.microsoft.com/office/powerpoint/2010/main" val="3366449641"/>
              </p:ext>
            </p:extLst>
          </p:nvPr>
        </p:nvGraphicFramePr>
        <p:xfrm>
          <a:off x="6677025" y="4977106"/>
          <a:ext cx="684213" cy="515937"/>
        </p:xfrm>
        <a:graphic>
          <a:graphicData uri="http://schemas.openxmlformats.org/presentationml/2006/ole">
            <mc:AlternateContent xmlns:mc="http://schemas.openxmlformats.org/markup-compatibility/2006">
              <mc:Choice xmlns:v="urn:schemas-microsoft-com:vml" Requires="v">
                <p:oleObj name="CS ChemDraw Drawing" r:id="rId24" imgW="683830" imgH="516220" progId="ChemDraw.Document.6.0">
                  <p:embed/>
                </p:oleObj>
              </mc:Choice>
              <mc:Fallback>
                <p:oleObj name="CS ChemDraw Drawing" r:id="rId24" imgW="683830" imgH="516220" progId="ChemDraw.Document.6.0">
                  <p:embed/>
                  <p:pic>
                    <p:nvPicPr>
                      <p:cNvPr id="2" name="オブジェクト 1">
                        <a:extLst>
                          <a:ext uri="{FF2B5EF4-FFF2-40B4-BE49-F238E27FC236}">
                            <a16:creationId xmlns:a16="http://schemas.microsoft.com/office/drawing/2014/main" id="{44CC4727-6819-2ADC-CDA1-AB5F1152AB1A}"/>
                          </a:ext>
                        </a:extLst>
                      </p:cNvPr>
                      <p:cNvPicPr/>
                      <p:nvPr/>
                    </p:nvPicPr>
                    <p:blipFill>
                      <a:blip r:embed="rId25"/>
                      <a:stretch>
                        <a:fillRect/>
                      </a:stretch>
                    </p:blipFill>
                    <p:spPr>
                      <a:xfrm>
                        <a:off x="6677025" y="4977106"/>
                        <a:ext cx="684213" cy="515937"/>
                      </a:xfrm>
                      <a:prstGeom prst="rect">
                        <a:avLst/>
                      </a:prstGeom>
                    </p:spPr>
                  </p:pic>
                </p:oleObj>
              </mc:Fallback>
            </mc:AlternateContent>
          </a:graphicData>
        </a:graphic>
      </p:graphicFrame>
      <p:pic>
        <p:nvPicPr>
          <p:cNvPr id="26" name="図 25">
            <a:extLst>
              <a:ext uri="{FF2B5EF4-FFF2-40B4-BE49-F238E27FC236}">
                <a16:creationId xmlns:a16="http://schemas.microsoft.com/office/drawing/2014/main" id="{C7AD0D31-10B5-2915-8CA3-98243EDBAB25}"/>
              </a:ext>
            </a:extLst>
          </p:cNvPr>
          <p:cNvPicPr>
            <a:picLocks noChangeAspect="1"/>
          </p:cNvPicPr>
          <p:nvPr/>
        </p:nvPicPr>
        <p:blipFill>
          <a:blip r:embed="rId26"/>
          <a:stretch>
            <a:fillRect/>
          </a:stretch>
        </p:blipFill>
        <p:spPr>
          <a:xfrm>
            <a:off x="7603906" y="5120773"/>
            <a:ext cx="266700" cy="161925"/>
          </a:xfrm>
          <a:prstGeom prst="rect">
            <a:avLst/>
          </a:prstGeom>
        </p:spPr>
      </p:pic>
      <p:pic>
        <p:nvPicPr>
          <p:cNvPr id="28" name="図 27">
            <a:extLst>
              <a:ext uri="{FF2B5EF4-FFF2-40B4-BE49-F238E27FC236}">
                <a16:creationId xmlns:a16="http://schemas.microsoft.com/office/drawing/2014/main" id="{19309A79-E71C-A92D-87F6-765EE2E4070F}"/>
              </a:ext>
            </a:extLst>
          </p:cNvPr>
          <p:cNvPicPr>
            <a:picLocks noChangeAspect="1"/>
          </p:cNvPicPr>
          <p:nvPr/>
        </p:nvPicPr>
        <p:blipFill>
          <a:blip r:embed="rId27"/>
          <a:stretch>
            <a:fillRect/>
          </a:stretch>
        </p:blipFill>
        <p:spPr>
          <a:xfrm>
            <a:off x="7124700" y="5636763"/>
            <a:ext cx="1714500" cy="390525"/>
          </a:xfrm>
          <a:prstGeom prst="rect">
            <a:avLst/>
          </a:prstGeom>
        </p:spPr>
      </p:pic>
      <p:cxnSp>
        <p:nvCxnSpPr>
          <p:cNvPr id="30" name="直線コネクタ 29">
            <a:extLst>
              <a:ext uri="{FF2B5EF4-FFF2-40B4-BE49-F238E27FC236}">
                <a16:creationId xmlns:a16="http://schemas.microsoft.com/office/drawing/2014/main" id="{21583537-67BE-D5CC-4D35-1DCCC4EC6371}"/>
              </a:ext>
            </a:extLst>
          </p:cNvPr>
          <p:cNvCxnSpPr>
            <a:cxnSpLocks/>
          </p:cNvCxnSpPr>
          <p:nvPr/>
        </p:nvCxnSpPr>
        <p:spPr>
          <a:xfrm>
            <a:off x="2347039" y="911546"/>
            <a:ext cx="0" cy="1188420"/>
          </a:xfrm>
          <a:prstGeom prst="line">
            <a:avLst/>
          </a:prstGeom>
          <a:ln w="12700">
            <a:prstDash val="lgDash"/>
          </a:ln>
        </p:spPr>
        <p:style>
          <a:lnRef idx="1">
            <a:schemeClr val="dk1"/>
          </a:lnRef>
          <a:fillRef idx="0">
            <a:schemeClr val="dk1"/>
          </a:fillRef>
          <a:effectRef idx="0">
            <a:schemeClr val="dk1"/>
          </a:effectRef>
          <a:fontRef idx="minor">
            <a:schemeClr val="tx1"/>
          </a:fontRef>
        </p:style>
      </p:cxnSp>
      <p:cxnSp>
        <p:nvCxnSpPr>
          <p:cNvPr id="31" name="直線コネクタ 30">
            <a:extLst>
              <a:ext uri="{FF2B5EF4-FFF2-40B4-BE49-F238E27FC236}">
                <a16:creationId xmlns:a16="http://schemas.microsoft.com/office/drawing/2014/main" id="{2C4EDA2F-02F8-A1C4-17FD-325138B0737F}"/>
              </a:ext>
            </a:extLst>
          </p:cNvPr>
          <p:cNvCxnSpPr>
            <a:cxnSpLocks/>
          </p:cNvCxnSpPr>
          <p:nvPr/>
        </p:nvCxnSpPr>
        <p:spPr>
          <a:xfrm>
            <a:off x="3413839" y="911546"/>
            <a:ext cx="0" cy="1188420"/>
          </a:xfrm>
          <a:prstGeom prst="line">
            <a:avLst/>
          </a:prstGeom>
          <a:ln w="12700">
            <a:prstDash val="lgDash"/>
          </a:ln>
        </p:spPr>
        <p:style>
          <a:lnRef idx="1">
            <a:schemeClr val="dk1"/>
          </a:lnRef>
          <a:fillRef idx="0">
            <a:schemeClr val="dk1"/>
          </a:fillRef>
          <a:effectRef idx="0">
            <a:schemeClr val="dk1"/>
          </a:effectRef>
          <a:fontRef idx="minor">
            <a:schemeClr val="tx1"/>
          </a:fontRef>
        </p:style>
      </p:cxnSp>
      <p:cxnSp>
        <p:nvCxnSpPr>
          <p:cNvPr id="32" name="直線コネクタ 31">
            <a:extLst>
              <a:ext uri="{FF2B5EF4-FFF2-40B4-BE49-F238E27FC236}">
                <a16:creationId xmlns:a16="http://schemas.microsoft.com/office/drawing/2014/main" id="{4D1E8346-3F78-E504-270B-9E74FD7A2B52}"/>
              </a:ext>
            </a:extLst>
          </p:cNvPr>
          <p:cNvCxnSpPr/>
          <p:nvPr/>
        </p:nvCxnSpPr>
        <p:spPr>
          <a:xfrm>
            <a:off x="2462246" y="2628254"/>
            <a:ext cx="0" cy="1188420"/>
          </a:xfrm>
          <a:prstGeom prst="line">
            <a:avLst/>
          </a:prstGeom>
          <a:ln w="12700">
            <a:prstDash val="lgDash"/>
          </a:ln>
        </p:spPr>
        <p:style>
          <a:lnRef idx="1">
            <a:schemeClr val="dk1"/>
          </a:lnRef>
          <a:fillRef idx="0">
            <a:schemeClr val="dk1"/>
          </a:fillRef>
          <a:effectRef idx="0">
            <a:schemeClr val="dk1"/>
          </a:effectRef>
          <a:fontRef idx="minor">
            <a:schemeClr val="tx1"/>
          </a:fontRef>
        </p:style>
      </p:cxnSp>
      <p:cxnSp>
        <p:nvCxnSpPr>
          <p:cNvPr id="33" name="直線コネクタ 32">
            <a:extLst>
              <a:ext uri="{FF2B5EF4-FFF2-40B4-BE49-F238E27FC236}">
                <a16:creationId xmlns:a16="http://schemas.microsoft.com/office/drawing/2014/main" id="{6ACF4593-7A91-FD08-EB54-A2B7CBC427E8}"/>
              </a:ext>
            </a:extLst>
          </p:cNvPr>
          <p:cNvCxnSpPr>
            <a:cxnSpLocks/>
          </p:cNvCxnSpPr>
          <p:nvPr/>
        </p:nvCxnSpPr>
        <p:spPr>
          <a:xfrm>
            <a:off x="2462246" y="4526563"/>
            <a:ext cx="0" cy="1188420"/>
          </a:xfrm>
          <a:prstGeom prst="line">
            <a:avLst/>
          </a:prstGeom>
          <a:ln w="12700">
            <a:prstDash val="lgDash"/>
          </a:ln>
        </p:spPr>
        <p:style>
          <a:lnRef idx="1">
            <a:schemeClr val="dk1"/>
          </a:lnRef>
          <a:fillRef idx="0">
            <a:schemeClr val="dk1"/>
          </a:fillRef>
          <a:effectRef idx="0">
            <a:schemeClr val="dk1"/>
          </a:effectRef>
          <a:fontRef idx="minor">
            <a:schemeClr val="tx1"/>
          </a:fontRef>
        </p:style>
      </p:cxnSp>
      <p:cxnSp>
        <p:nvCxnSpPr>
          <p:cNvPr id="34" name="直線コネクタ 33">
            <a:extLst>
              <a:ext uri="{FF2B5EF4-FFF2-40B4-BE49-F238E27FC236}">
                <a16:creationId xmlns:a16="http://schemas.microsoft.com/office/drawing/2014/main" id="{22F4086E-40E7-1B21-2FEA-307E69305053}"/>
              </a:ext>
            </a:extLst>
          </p:cNvPr>
          <p:cNvCxnSpPr>
            <a:cxnSpLocks/>
          </p:cNvCxnSpPr>
          <p:nvPr/>
        </p:nvCxnSpPr>
        <p:spPr>
          <a:xfrm>
            <a:off x="3839856" y="4526563"/>
            <a:ext cx="0" cy="1188420"/>
          </a:xfrm>
          <a:prstGeom prst="line">
            <a:avLst/>
          </a:prstGeom>
          <a:ln w="12700">
            <a:prstDash val="lgDash"/>
          </a:ln>
        </p:spPr>
        <p:style>
          <a:lnRef idx="1">
            <a:schemeClr val="dk1"/>
          </a:lnRef>
          <a:fillRef idx="0">
            <a:schemeClr val="dk1"/>
          </a:fillRef>
          <a:effectRef idx="0">
            <a:schemeClr val="dk1"/>
          </a:effectRef>
          <a:fontRef idx="minor">
            <a:schemeClr val="tx1"/>
          </a:fontRef>
        </p:style>
      </p:cxnSp>
      <p:sp>
        <p:nvSpPr>
          <p:cNvPr id="35" name="テキスト ボックス 34">
            <a:extLst>
              <a:ext uri="{FF2B5EF4-FFF2-40B4-BE49-F238E27FC236}">
                <a16:creationId xmlns:a16="http://schemas.microsoft.com/office/drawing/2014/main" id="{9F3EDF80-E6E7-D28E-A4D1-A41725BAC0C9}"/>
              </a:ext>
            </a:extLst>
          </p:cNvPr>
          <p:cNvSpPr txBox="1"/>
          <p:nvPr/>
        </p:nvSpPr>
        <p:spPr>
          <a:xfrm>
            <a:off x="705564" y="5808124"/>
            <a:ext cx="1828800" cy="400110"/>
          </a:xfrm>
          <a:prstGeom prst="rect">
            <a:avLst/>
          </a:prstGeom>
          <a:noFill/>
        </p:spPr>
        <p:txBody>
          <a:bodyPr wrap="square" rtlCol="0">
            <a:spAutoFit/>
          </a:bodyPr>
          <a:lstStyle/>
          <a:p>
            <a:r>
              <a:rPr kumimoji="1" lang="en-US" altLang="ja-JP" sz="1000" dirty="0">
                <a:solidFill>
                  <a:schemeClr val="accent1"/>
                </a:solidFill>
              </a:rPr>
              <a:t>[</a:t>
            </a:r>
            <a:r>
              <a:rPr kumimoji="1" lang="en-US" altLang="ja-JP" sz="1000" dirty="0" err="1">
                <a:solidFill>
                  <a:schemeClr val="accent1"/>
                </a:solidFill>
              </a:rPr>
              <a:t>Astragalin+Cl</a:t>
            </a:r>
            <a:r>
              <a:rPr kumimoji="1" lang="en-US" altLang="ja-JP" sz="1000" dirty="0">
                <a:solidFill>
                  <a:schemeClr val="accent1"/>
                </a:solidFill>
              </a:rPr>
              <a:t>]</a:t>
            </a:r>
            <a:r>
              <a:rPr kumimoji="1" lang="en-US" altLang="ja-JP" sz="1000" baseline="30000" dirty="0">
                <a:solidFill>
                  <a:schemeClr val="accent1"/>
                </a:solidFill>
              </a:rPr>
              <a:t>- </a:t>
            </a:r>
            <a:r>
              <a:rPr kumimoji="1" lang="en-US" altLang="ja-JP" sz="1000" dirty="0">
                <a:solidFill>
                  <a:schemeClr val="accent1"/>
                </a:solidFill>
              </a:rPr>
              <a:t>[1]</a:t>
            </a:r>
          </a:p>
          <a:p>
            <a:r>
              <a:rPr kumimoji="1" lang="en-US" altLang="ja-JP" sz="1000" dirty="0">
                <a:solidFill>
                  <a:schemeClr val="accent1"/>
                </a:solidFill>
              </a:rPr>
              <a:t>[</a:t>
            </a:r>
            <a:r>
              <a:rPr kumimoji="1" lang="en-US" altLang="ja-JP" sz="1000" dirty="0" err="1">
                <a:solidFill>
                  <a:schemeClr val="accent1"/>
                </a:solidFill>
              </a:rPr>
              <a:t>Sambicyanin-H+Cl</a:t>
            </a:r>
            <a:r>
              <a:rPr kumimoji="1" lang="en-US" altLang="ja-JP" sz="1000" dirty="0">
                <a:solidFill>
                  <a:schemeClr val="accent1"/>
                </a:solidFill>
              </a:rPr>
              <a:t>]</a:t>
            </a:r>
            <a:r>
              <a:rPr kumimoji="1" lang="en-US" altLang="ja-JP" sz="1000" baseline="30000" dirty="0">
                <a:solidFill>
                  <a:schemeClr val="accent1"/>
                </a:solidFill>
              </a:rPr>
              <a:t>- </a:t>
            </a:r>
            <a:r>
              <a:rPr kumimoji="1" lang="en-US" altLang="ja-JP" sz="1000" dirty="0">
                <a:solidFill>
                  <a:schemeClr val="accent1"/>
                </a:solidFill>
              </a:rPr>
              <a:t>[2]</a:t>
            </a:r>
            <a:endParaRPr kumimoji="1" lang="ja-JP" altLang="en-US" sz="1000" dirty="0">
              <a:solidFill>
                <a:schemeClr val="accent1"/>
              </a:solidFill>
            </a:endParaRPr>
          </a:p>
        </p:txBody>
      </p:sp>
      <p:sp>
        <p:nvSpPr>
          <p:cNvPr id="36" name="テキスト ボックス 35">
            <a:extLst>
              <a:ext uri="{FF2B5EF4-FFF2-40B4-BE49-F238E27FC236}">
                <a16:creationId xmlns:a16="http://schemas.microsoft.com/office/drawing/2014/main" id="{FDF48AB8-CB36-4BC2-45B9-A070FBCF1ACD}"/>
              </a:ext>
            </a:extLst>
          </p:cNvPr>
          <p:cNvSpPr txBox="1"/>
          <p:nvPr/>
        </p:nvSpPr>
        <p:spPr>
          <a:xfrm>
            <a:off x="705564" y="3880300"/>
            <a:ext cx="1828800" cy="400110"/>
          </a:xfrm>
          <a:prstGeom prst="rect">
            <a:avLst/>
          </a:prstGeom>
          <a:noFill/>
        </p:spPr>
        <p:txBody>
          <a:bodyPr wrap="square" rtlCol="0">
            <a:spAutoFit/>
          </a:bodyPr>
          <a:lstStyle/>
          <a:p>
            <a:r>
              <a:rPr kumimoji="1" lang="en-US" altLang="ja-JP" sz="1000" dirty="0">
                <a:solidFill>
                  <a:schemeClr val="accent1"/>
                </a:solidFill>
              </a:rPr>
              <a:t>[</a:t>
            </a:r>
            <a:r>
              <a:rPr kumimoji="1" lang="en-US" altLang="ja-JP" sz="1000" dirty="0" err="1">
                <a:solidFill>
                  <a:schemeClr val="accent1"/>
                </a:solidFill>
              </a:rPr>
              <a:t>Astragalin+Cl</a:t>
            </a:r>
            <a:r>
              <a:rPr kumimoji="1" lang="en-US" altLang="ja-JP" sz="1000" dirty="0">
                <a:solidFill>
                  <a:schemeClr val="accent1"/>
                </a:solidFill>
              </a:rPr>
              <a:t>]</a:t>
            </a:r>
            <a:r>
              <a:rPr kumimoji="1" lang="en-US" altLang="ja-JP" sz="1000" baseline="30000" dirty="0">
                <a:solidFill>
                  <a:schemeClr val="accent1"/>
                </a:solidFill>
              </a:rPr>
              <a:t>- </a:t>
            </a:r>
            <a:r>
              <a:rPr kumimoji="1" lang="en-US" altLang="ja-JP" sz="1000" dirty="0">
                <a:solidFill>
                  <a:schemeClr val="accent1"/>
                </a:solidFill>
              </a:rPr>
              <a:t>[3][4]</a:t>
            </a:r>
          </a:p>
          <a:p>
            <a:r>
              <a:rPr kumimoji="1" lang="en-US" altLang="ja-JP" sz="1000" dirty="0">
                <a:solidFill>
                  <a:schemeClr val="accent1"/>
                </a:solidFill>
              </a:rPr>
              <a:t>[</a:t>
            </a:r>
            <a:r>
              <a:rPr kumimoji="1" lang="en-US" altLang="ja-JP" sz="1000" dirty="0" err="1">
                <a:solidFill>
                  <a:schemeClr val="accent1"/>
                </a:solidFill>
              </a:rPr>
              <a:t>Sambicyanin-H+Cl</a:t>
            </a:r>
            <a:r>
              <a:rPr kumimoji="1" lang="en-US" altLang="ja-JP" sz="1000" dirty="0">
                <a:solidFill>
                  <a:schemeClr val="accent1"/>
                </a:solidFill>
              </a:rPr>
              <a:t>]</a:t>
            </a:r>
            <a:r>
              <a:rPr kumimoji="1" lang="en-US" altLang="ja-JP" sz="1000" baseline="30000" dirty="0">
                <a:solidFill>
                  <a:schemeClr val="accent1"/>
                </a:solidFill>
              </a:rPr>
              <a:t>- </a:t>
            </a:r>
            <a:r>
              <a:rPr kumimoji="1" lang="en-US" altLang="ja-JP" sz="1000" dirty="0">
                <a:solidFill>
                  <a:schemeClr val="accent1"/>
                </a:solidFill>
              </a:rPr>
              <a:t>[1]</a:t>
            </a:r>
            <a:endParaRPr kumimoji="1" lang="ja-JP" altLang="en-US" sz="1000" dirty="0">
              <a:solidFill>
                <a:schemeClr val="accent1"/>
              </a:solidFill>
            </a:endParaRPr>
          </a:p>
        </p:txBody>
      </p:sp>
      <p:sp>
        <p:nvSpPr>
          <p:cNvPr id="37" name="テキスト ボックス 36">
            <a:extLst>
              <a:ext uri="{FF2B5EF4-FFF2-40B4-BE49-F238E27FC236}">
                <a16:creationId xmlns:a16="http://schemas.microsoft.com/office/drawing/2014/main" id="{4FB3D81A-93E3-9B38-2577-16F51FD6D48B}"/>
              </a:ext>
            </a:extLst>
          </p:cNvPr>
          <p:cNvSpPr txBox="1"/>
          <p:nvPr/>
        </p:nvSpPr>
        <p:spPr>
          <a:xfrm>
            <a:off x="705564" y="2139276"/>
            <a:ext cx="1828800" cy="400110"/>
          </a:xfrm>
          <a:prstGeom prst="rect">
            <a:avLst/>
          </a:prstGeom>
          <a:noFill/>
        </p:spPr>
        <p:txBody>
          <a:bodyPr wrap="square" rtlCol="0">
            <a:spAutoFit/>
          </a:bodyPr>
          <a:lstStyle/>
          <a:p>
            <a:r>
              <a:rPr kumimoji="1" lang="en-US" altLang="ja-JP" sz="1000" dirty="0">
                <a:solidFill>
                  <a:schemeClr val="accent1"/>
                </a:solidFill>
              </a:rPr>
              <a:t>[</a:t>
            </a:r>
            <a:r>
              <a:rPr kumimoji="1" lang="en-US" altLang="ja-JP" sz="1000" dirty="0" err="1">
                <a:solidFill>
                  <a:schemeClr val="accent1"/>
                </a:solidFill>
              </a:rPr>
              <a:t>Astragalin+Cl</a:t>
            </a:r>
            <a:r>
              <a:rPr kumimoji="1" lang="en-US" altLang="ja-JP" sz="1000" dirty="0">
                <a:solidFill>
                  <a:schemeClr val="accent1"/>
                </a:solidFill>
              </a:rPr>
              <a:t>]</a:t>
            </a:r>
            <a:r>
              <a:rPr kumimoji="1" lang="en-US" altLang="ja-JP" sz="1000" baseline="30000" dirty="0">
                <a:solidFill>
                  <a:schemeClr val="accent1"/>
                </a:solidFill>
              </a:rPr>
              <a:t>- </a:t>
            </a:r>
            <a:r>
              <a:rPr kumimoji="1" lang="en-US" altLang="ja-JP" sz="1000" dirty="0">
                <a:solidFill>
                  <a:schemeClr val="accent1"/>
                </a:solidFill>
              </a:rPr>
              <a:t>[2]</a:t>
            </a:r>
          </a:p>
          <a:p>
            <a:r>
              <a:rPr kumimoji="1" lang="en-US" altLang="ja-JP" sz="1000" dirty="0">
                <a:solidFill>
                  <a:schemeClr val="accent1"/>
                </a:solidFill>
              </a:rPr>
              <a:t>[</a:t>
            </a:r>
            <a:r>
              <a:rPr kumimoji="1" lang="en-US" altLang="ja-JP" sz="1000" dirty="0" err="1">
                <a:solidFill>
                  <a:schemeClr val="accent1"/>
                </a:solidFill>
              </a:rPr>
              <a:t>Sambicyanin-H+Cl</a:t>
            </a:r>
            <a:r>
              <a:rPr kumimoji="1" lang="en-US" altLang="ja-JP" sz="1000" dirty="0">
                <a:solidFill>
                  <a:schemeClr val="accent1"/>
                </a:solidFill>
              </a:rPr>
              <a:t>]</a:t>
            </a:r>
            <a:r>
              <a:rPr kumimoji="1" lang="en-US" altLang="ja-JP" sz="1000" baseline="30000" dirty="0">
                <a:solidFill>
                  <a:schemeClr val="accent1"/>
                </a:solidFill>
              </a:rPr>
              <a:t>- </a:t>
            </a:r>
            <a:r>
              <a:rPr kumimoji="1" lang="en-US" altLang="ja-JP" sz="1000" dirty="0">
                <a:solidFill>
                  <a:schemeClr val="accent1"/>
                </a:solidFill>
              </a:rPr>
              <a:t>[4]</a:t>
            </a:r>
            <a:endParaRPr kumimoji="1" lang="ja-JP" altLang="en-US" sz="1000" dirty="0">
              <a:solidFill>
                <a:schemeClr val="accent1"/>
              </a:solidFill>
            </a:endParaRPr>
          </a:p>
        </p:txBody>
      </p:sp>
      <p:sp>
        <p:nvSpPr>
          <p:cNvPr id="38" name="テキスト ボックス 37">
            <a:extLst>
              <a:ext uri="{FF2B5EF4-FFF2-40B4-BE49-F238E27FC236}">
                <a16:creationId xmlns:a16="http://schemas.microsoft.com/office/drawing/2014/main" id="{4F258DB6-A22C-B7FD-0C21-9F1F06E5F229}"/>
              </a:ext>
            </a:extLst>
          </p:cNvPr>
          <p:cNvSpPr txBox="1"/>
          <p:nvPr/>
        </p:nvSpPr>
        <p:spPr>
          <a:xfrm>
            <a:off x="5295900" y="3842290"/>
            <a:ext cx="1828800" cy="246221"/>
          </a:xfrm>
          <a:prstGeom prst="rect">
            <a:avLst/>
          </a:prstGeom>
          <a:noFill/>
        </p:spPr>
        <p:txBody>
          <a:bodyPr wrap="square" rtlCol="0">
            <a:spAutoFit/>
          </a:bodyPr>
          <a:lstStyle/>
          <a:p>
            <a:r>
              <a:rPr kumimoji="1" lang="en-US" altLang="ja-JP" sz="1000" dirty="0">
                <a:solidFill>
                  <a:schemeClr val="accent1"/>
                </a:solidFill>
              </a:rPr>
              <a:t>[</a:t>
            </a:r>
            <a:r>
              <a:rPr kumimoji="1" lang="en-US" altLang="ja-JP" sz="1000" dirty="0" err="1">
                <a:solidFill>
                  <a:schemeClr val="accent1"/>
                </a:solidFill>
              </a:rPr>
              <a:t>Astragalin+Cl</a:t>
            </a:r>
            <a:r>
              <a:rPr kumimoji="1" lang="en-US" altLang="ja-JP" sz="1000" dirty="0">
                <a:solidFill>
                  <a:schemeClr val="accent1"/>
                </a:solidFill>
              </a:rPr>
              <a:t>]</a:t>
            </a:r>
            <a:r>
              <a:rPr kumimoji="1" lang="en-US" altLang="ja-JP" sz="1000" baseline="30000" dirty="0">
                <a:solidFill>
                  <a:schemeClr val="accent1"/>
                </a:solidFill>
              </a:rPr>
              <a:t>- </a:t>
            </a:r>
            <a:r>
              <a:rPr kumimoji="1" lang="en-US" altLang="ja-JP" sz="1000" dirty="0">
                <a:solidFill>
                  <a:schemeClr val="accent1"/>
                </a:solidFill>
              </a:rPr>
              <a:t>[6]</a:t>
            </a:r>
          </a:p>
        </p:txBody>
      </p:sp>
      <p:sp>
        <p:nvSpPr>
          <p:cNvPr id="39" name="テキスト ボックス 38">
            <a:extLst>
              <a:ext uri="{FF2B5EF4-FFF2-40B4-BE49-F238E27FC236}">
                <a16:creationId xmlns:a16="http://schemas.microsoft.com/office/drawing/2014/main" id="{B9C935DB-E732-7F4A-D3C8-76C6DE624F86}"/>
              </a:ext>
            </a:extLst>
          </p:cNvPr>
          <p:cNvSpPr txBox="1"/>
          <p:nvPr/>
        </p:nvSpPr>
        <p:spPr>
          <a:xfrm>
            <a:off x="5405211" y="5627178"/>
            <a:ext cx="1828800" cy="246221"/>
          </a:xfrm>
          <a:prstGeom prst="rect">
            <a:avLst/>
          </a:prstGeom>
          <a:noFill/>
        </p:spPr>
        <p:txBody>
          <a:bodyPr wrap="square" rtlCol="0">
            <a:spAutoFit/>
          </a:bodyPr>
          <a:lstStyle/>
          <a:p>
            <a:r>
              <a:rPr kumimoji="1" lang="en-US" altLang="ja-JP" sz="1000" dirty="0">
                <a:solidFill>
                  <a:schemeClr val="accent1"/>
                </a:solidFill>
              </a:rPr>
              <a:t>[</a:t>
            </a:r>
            <a:r>
              <a:rPr kumimoji="1" lang="en-US" altLang="ja-JP" sz="1000" dirty="0" err="1">
                <a:solidFill>
                  <a:schemeClr val="accent1"/>
                </a:solidFill>
              </a:rPr>
              <a:t>Astragalin+Cl</a:t>
            </a:r>
            <a:r>
              <a:rPr kumimoji="1" lang="en-US" altLang="ja-JP" sz="1000" dirty="0">
                <a:solidFill>
                  <a:schemeClr val="accent1"/>
                </a:solidFill>
              </a:rPr>
              <a:t>]</a:t>
            </a:r>
            <a:r>
              <a:rPr kumimoji="1" lang="en-US" altLang="ja-JP" sz="1000" baseline="30000" dirty="0">
                <a:solidFill>
                  <a:schemeClr val="accent1"/>
                </a:solidFill>
              </a:rPr>
              <a:t>- </a:t>
            </a:r>
            <a:r>
              <a:rPr kumimoji="1" lang="en-US" altLang="ja-JP" sz="1000" dirty="0">
                <a:solidFill>
                  <a:schemeClr val="accent1"/>
                </a:solidFill>
              </a:rPr>
              <a:t>[5]</a:t>
            </a:r>
          </a:p>
        </p:txBody>
      </p:sp>
      <p:sp>
        <p:nvSpPr>
          <p:cNvPr id="5" name="テキスト ボックス 4">
            <a:extLst>
              <a:ext uri="{FF2B5EF4-FFF2-40B4-BE49-F238E27FC236}">
                <a16:creationId xmlns:a16="http://schemas.microsoft.com/office/drawing/2014/main" id="{7DEDBC6C-9827-C39F-9E3D-061F010740FA}"/>
              </a:ext>
            </a:extLst>
          </p:cNvPr>
          <p:cNvSpPr txBox="1"/>
          <p:nvPr/>
        </p:nvSpPr>
        <p:spPr>
          <a:xfrm>
            <a:off x="977220" y="6387129"/>
            <a:ext cx="7189559" cy="24622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effectLst/>
                <a:uLnTx/>
                <a:uFillTx/>
                <a:latin typeface="+mj-lt"/>
                <a:ea typeface="游ゴシック" panose="020B0400000000000000" pitchFamily="50" charset="-128"/>
                <a:cs typeface="Arial" panose="020B0604020202020204" pitchFamily="34" charset="0"/>
              </a:rPr>
              <a:t>Figure S3.8. Proposed molecular structures for fragments lost based on the </a:t>
            </a:r>
            <a:r>
              <a:rPr kumimoji="0" lang="en-US" altLang="ja-JP" sz="1000" b="0" i="1" u="none" strike="noStrike" kern="1200" cap="none" spc="0" normalizeH="0" baseline="0" noProof="0" dirty="0">
                <a:ln>
                  <a:noFill/>
                </a:ln>
                <a:effectLst/>
                <a:uLnTx/>
                <a:uFillTx/>
                <a:latin typeface="+mj-lt"/>
                <a:ea typeface="游ゴシック" panose="020B0400000000000000" pitchFamily="50" charset="-128"/>
                <a:cs typeface="Arial" panose="020B0604020202020204" pitchFamily="34" charset="0"/>
              </a:rPr>
              <a:t>m/z</a:t>
            </a:r>
            <a:r>
              <a:rPr kumimoji="0" lang="en-US" altLang="ja-JP" sz="1000" b="0" i="0" u="none" strike="noStrike" kern="1200" cap="none" spc="0" normalizeH="0" baseline="0" noProof="0" dirty="0">
                <a:ln>
                  <a:noFill/>
                </a:ln>
                <a:effectLst/>
                <a:uLnTx/>
                <a:uFillTx/>
                <a:latin typeface="+mj-lt"/>
                <a:ea typeface="游ゴシック" panose="020B0400000000000000" pitchFamily="50" charset="-128"/>
                <a:cs typeface="Arial" panose="020B0604020202020204" pitchFamily="34" charset="0"/>
              </a:rPr>
              <a:t> ions detected by picoPPESI-MS/MS analysis.</a:t>
            </a:r>
          </a:p>
        </p:txBody>
      </p:sp>
    </p:spTree>
    <p:extLst>
      <p:ext uri="{BB962C8B-B14F-4D97-AF65-F5344CB8AC3E}">
        <p14:creationId xmlns:p14="http://schemas.microsoft.com/office/powerpoint/2010/main" val="58164930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ユーザー定義 2">
      <a:majorFont>
        <a:latin typeface="Arial"/>
        <a:ea typeface="Arial"/>
        <a:cs typeface=""/>
      </a:majorFont>
      <a:minorFont>
        <a:latin typeface="Arial"/>
        <a:ea typeface="Arial"/>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11715</TotalTime>
  <Words>2251</Words>
  <Application>Microsoft Office PowerPoint</Application>
  <PresentationFormat>画面に合わせる (4:3)</PresentationFormat>
  <Paragraphs>507</Paragraphs>
  <Slides>11</Slides>
  <Notes>3</Notes>
  <HiddenSlides>0</HiddenSlides>
  <MMClips>0</MMClips>
  <ScaleCrop>false</ScaleCrop>
  <HeadingPairs>
    <vt:vector size="8" baseType="variant">
      <vt:variant>
        <vt:lpstr>使用されているフォント</vt:lpstr>
      </vt:variant>
      <vt:variant>
        <vt:i4>4</vt:i4>
      </vt:variant>
      <vt:variant>
        <vt:lpstr>テーマ</vt:lpstr>
      </vt:variant>
      <vt:variant>
        <vt:i4>1</vt:i4>
      </vt:variant>
      <vt:variant>
        <vt:lpstr>埋め込まれた OLE サーバー</vt:lpstr>
      </vt:variant>
      <vt:variant>
        <vt:i4>1</vt:i4>
      </vt:variant>
      <vt:variant>
        <vt:lpstr>スライド タイトル</vt:lpstr>
      </vt:variant>
      <vt:variant>
        <vt:i4>11</vt:i4>
      </vt:variant>
    </vt:vector>
  </HeadingPairs>
  <TitlesOfParts>
    <vt:vector size="17" baseType="lpstr">
      <vt:lpstr>游ゴシック</vt:lpstr>
      <vt:lpstr>Arial</vt:lpstr>
      <vt:lpstr>Symbol</vt:lpstr>
      <vt:lpstr>Times New Roman</vt:lpstr>
      <vt:lpstr>Office テーマ</vt:lpstr>
      <vt:lpstr>CS ChemDraw Drawing</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MUNETA Takumi</dc:creator>
  <cp:lastModifiedBy>Hiroshi Wada</cp:lastModifiedBy>
  <cp:revision>296</cp:revision>
  <cp:lastPrinted>2024-04-02T11:11:02Z</cp:lastPrinted>
  <dcterms:created xsi:type="dcterms:W3CDTF">2023-08-29T04:09:38Z</dcterms:created>
  <dcterms:modified xsi:type="dcterms:W3CDTF">2024-04-15T12:47:06Z</dcterms:modified>
</cp:coreProperties>
</file>