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33FF"/>
    <a:srgbClr val="63F828"/>
    <a:srgbClr val="96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1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F4A6E-F158-41F7-8BEA-1A2611267639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00C24-56DE-479D-B4E4-44FC03931C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ony\Desktop\GSVA_vs_Braak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539552"/>
            <a:ext cx="1800000" cy="1440000"/>
          </a:xfrm>
          <a:prstGeom prst="rect">
            <a:avLst/>
          </a:prstGeom>
          <a:noFill/>
        </p:spPr>
      </p:pic>
      <p:pic>
        <p:nvPicPr>
          <p:cNvPr id="5" name="Picture 3" descr="C:\Users\Sony\Desktop\GSVA_vs_Braak_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8804" y="2031997"/>
            <a:ext cx="1800000" cy="1440000"/>
          </a:xfrm>
          <a:prstGeom prst="rect">
            <a:avLst/>
          </a:prstGeom>
          <a:noFill/>
        </p:spPr>
      </p:pic>
      <p:pic>
        <p:nvPicPr>
          <p:cNvPr id="6" name="Picture 4" descr="C:\Users\Sony\Desktop\GSVA_vs_Braak_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9120" y="539552"/>
            <a:ext cx="1800001" cy="1440000"/>
          </a:xfrm>
          <a:prstGeom prst="rect">
            <a:avLst/>
          </a:prstGeom>
          <a:noFill/>
        </p:spPr>
      </p:pic>
      <p:pic>
        <p:nvPicPr>
          <p:cNvPr id="7" name="Picture 5" descr="C:\Users\Sony\Desktop\GSVA_vs_Braak_1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3804" y="2031997"/>
            <a:ext cx="1800000" cy="1440000"/>
          </a:xfrm>
          <a:prstGeom prst="rect">
            <a:avLst/>
          </a:prstGeom>
          <a:noFill/>
        </p:spPr>
      </p:pic>
      <p:pic>
        <p:nvPicPr>
          <p:cNvPr id="8" name="Picture 6" descr="C:\Users\Sony\Desktop\GSVA_vs_Braak_1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29000" y="539712"/>
            <a:ext cx="1800000" cy="1440000"/>
          </a:xfrm>
          <a:prstGeom prst="rect">
            <a:avLst/>
          </a:prstGeom>
          <a:noFill/>
        </p:spPr>
      </p:pic>
      <p:pic>
        <p:nvPicPr>
          <p:cNvPr id="9" name="Picture 7" descr="C:\Users\Sony\Desktop\GSVA_vs_Braak_1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680" y="2051720"/>
            <a:ext cx="1800000" cy="1440000"/>
          </a:xfrm>
          <a:prstGeom prst="rect">
            <a:avLst/>
          </a:prstGeom>
          <a:noFill/>
        </p:spPr>
      </p:pic>
      <p:pic>
        <p:nvPicPr>
          <p:cNvPr id="10" name="Picture 9" descr="C:\Users\Sony\Desktop\GSVA_vs_CERAD_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880" y="3924088"/>
            <a:ext cx="1800000" cy="1440000"/>
          </a:xfrm>
          <a:prstGeom prst="rect">
            <a:avLst/>
          </a:prstGeom>
          <a:noFill/>
        </p:spPr>
      </p:pic>
      <p:pic>
        <p:nvPicPr>
          <p:cNvPr id="11" name="Picture 10" descr="C:\Users\Sony\Desktop\GSVA_vs_CERAD_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59569" y="5436096"/>
            <a:ext cx="1800000" cy="1440000"/>
          </a:xfrm>
          <a:prstGeom prst="rect">
            <a:avLst/>
          </a:prstGeom>
          <a:noFill/>
        </p:spPr>
      </p:pic>
      <p:pic>
        <p:nvPicPr>
          <p:cNvPr id="12" name="Picture 11" descr="C:\Users\Sony\Desktop\GSVA_vs_CERAD_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03804" y="3903456"/>
            <a:ext cx="1800000" cy="1440000"/>
          </a:xfrm>
          <a:prstGeom prst="rect">
            <a:avLst/>
          </a:prstGeom>
          <a:noFill/>
        </p:spPr>
      </p:pic>
      <p:pic>
        <p:nvPicPr>
          <p:cNvPr id="13" name="Picture 12" descr="C:\Users\Sony\Desktop\GSVA_vs_CERAD_10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88808" y="5386071"/>
            <a:ext cx="1800000" cy="1440000"/>
          </a:xfrm>
          <a:prstGeom prst="rect">
            <a:avLst/>
          </a:prstGeom>
          <a:noFill/>
        </p:spPr>
      </p:pic>
      <p:pic>
        <p:nvPicPr>
          <p:cNvPr id="14" name="Picture 13" descr="C:\Users\Sony\Desktop\GSVA_vs_CERAD_14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29213" y="3904205"/>
            <a:ext cx="1800000" cy="1440000"/>
          </a:xfrm>
          <a:prstGeom prst="rect">
            <a:avLst/>
          </a:prstGeom>
          <a:noFill/>
        </p:spPr>
      </p:pic>
      <p:pic>
        <p:nvPicPr>
          <p:cNvPr id="15" name="Picture 14" descr="C:\Users\Sony\Desktop\GSVA_vs_CERAD_15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8880" y="5436096"/>
            <a:ext cx="1800000" cy="1440000"/>
          </a:xfrm>
          <a:prstGeom prst="rect">
            <a:avLst/>
          </a:prstGeom>
          <a:noFill/>
        </p:spPr>
      </p:pic>
      <p:sp>
        <p:nvSpPr>
          <p:cNvPr id="16" name="15 CuadroTexto"/>
          <p:cNvSpPr txBox="1"/>
          <p:nvPr/>
        </p:nvSpPr>
        <p:spPr>
          <a:xfrm>
            <a:off x="2846736" y="8717084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err="1" smtClean="0">
                <a:latin typeface="Arial" pitchFamily="34" charset="0"/>
                <a:cs typeface="Arial" pitchFamily="34" charset="0"/>
              </a:rPr>
              <a:t>Additional</a:t>
            </a: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b="1" smtClean="0">
                <a:latin typeface="Arial" pitchFamily="34" charset="0"/>
                <a:cs typeface="Arial" pitchFamily="34" charset="0"/>
              </a:rPr>
              <a:t>file </a:t>
            </a:r>
            <a:r>
              <a:rPr lang="es-ES" sz="1000" b="1" smtClean="0">
                <a:latin typeface="Arial" pitchFamily="34" charset="0"/>
                <a:cs typeface="Arial" pitchFamily="34" charset="0"/>
              </a:rPr>
              <a:t>8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6672" y="323528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A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76672" y="3698612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itchFamily="34" charset="0"/>
                <a:cs typeface="Arial" pitchFamily="34" charset="0"/>
              </a:rPr>
              <a:t>B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89E592CE-E296-469C-B49C-B6ED12163342}"/>
              </a:ext>
            </a:extLst>
          </p:cNvPr>
          <p:cNvSpPr txBox="1"/>
          <p:nvPr/>
        </p:nvSpPr>
        <p:spPr>
          <a:xfrm>
            <a:off x="844235" y="1541450"/>
            <a:ext cx="5757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2.03e-5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BEB42C69-B29F-495E-B877-D2F88CDF4462}"/>
              </a:ext>
            </a:extLst>
          </p:cNvPr>
          <p:cNvSpPr txBox="1"/>
          <p:nvPr/>
        </p:nvSpPr>
        <p:spPr>
          <a:xfrm>
            <a:off x="844235" y="4932040"/>
            <a:ext cx="7845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0.000742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FD6BF95E-8032-4C60-A9D2-B7F846375EFF}"/>
              </a:ext>
            </a:extLst>
          </p:cNvPr>
          <p:cNvSpPr txBox="1"/>
          <p:nvPr/>
        </p:nvSpPr>
        <p:spPr>
          <a:xfrm>
            <a:off x="2816194" y="1556381"/>
            <a:ext cx="79225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0.000742 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EF59D2BE-9D1E-40A9-9DB3-C4CF48DD7BB2}"/>
              </a:ext>
            </a:extLst>
          </p:cNvPr>
          <p:cNvSpPr txBox="1"/>
          <p:nvPr/>
        </p:nvSpPr>
        <p:spPr>
          <a:xfrm>
            <a:off x="2806136" y="4932040"/>
            <a:ext cx="6228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0.00196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9B20DBED-21D1-4DAC-B086-F03B5B324A98}"/>
              </a:ext>
            </a:extLst>
          </p:cNvPr>
          <p:cNvSpPr txBox="1"/>
          <p:nvPr/>
        </p:nvSpPr>
        <p:spPr>
          <a:xfrm>
            <a:off x="2806136" y="3050071"/>
            <a:ext cx="4788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0.564</a:t>
            </a:r>
            <a:endParaRPr lang="es-ES" sz="900" dirty="0"/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4DC488A2-BF1A-4DB3-8E5B-0453C496A3AE}"/>
              </a:ext>
            </a:extLst>
          </p:cNvPr>
          <p:cNvSpPr txBox="1"/>
          <p:nvPr/>
        </p:nvSpPr>
        <p:spPr>
          <a:xfrm>
            <a:off x="2806136" y="6444208"/>
            <a:ext cx="4788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0.838</a:t>
            </a:r>
            <a:endParaRPr lang="es-ES" sz="900" dirty="0"/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334389BF-5533-40C4-9C3D-06142E03742B}"/>
              </a:ext>
            </a:extLst>
          </p:cNvPr>
          <p:cNvSpPr txBox="1"/>
          <p:nvPr/>
        </p:nvSpPr>
        <p:spPr>
          <a:xfrm>
            <a:off x="4796982" y="1550191"/>
            <a:ext cx="79225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0.0768 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54DD3390-981C-475C-8CF5-E56F43BA2F84}"/>
              </a:ext>
            </a:extLst>
          </p:cNvPr>
          <p:cNvSpPr txBox="1"/>
          <p:nvPr/>
        </p:nvSpPr>
        <p:spPr>
          <a:xfrm>
            <a:off x="807813" y="3059832"/>
            <a:ext cx="79225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0.709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1F8F7CD1-8B86-4401-89D9-373378AC5DCD}"/>
              </a:ext>
            </a:extLst>
          </p:cNvPr>
          <p:cNvSpPr txBox="1"/>
          <p:nvPr/>
        </p:nvSpPr>
        <p:spPr>
          <a:xfrm>
            <a:off x="801264" y="6444208"/>
            <a:ext cx="7845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0.942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2FECE684-E1B6-46E4-9053-483F4FB35F31}"/>
              </a:ext>
            </a:extLst>
          </p:cNvPr>
          <p:cNvSpPr txBox="1"/>
          <p:nvPr/>
        </p:nvSpPr>
        <p:spPr>
          <a:xfrm>
            <a:off x="4750352" y="4917232"/>
            <a:ext cx="6228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0.00967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61060" y="6372200"/>
            <a:ext cx="47320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0.805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8">
            <a:extLst>
              <a:ext uri="{FF2B5EF4-FFF2-40B4-BE49-F238E27FC236}">
                <a16:creationId xmlns="" xmlns:a16="http://schemas.microsoft.com/office/drawing/2014/main" id="{334389BF-5533-40C4-9C3D-06142E03742B}"/>
              </a:ext>
            </a:extLst>
          </p:cNvPr>
          <p:cNvSpPr txBox="1"/>
          <p:nvPr/>
        </p:nvSpPr>
        <p:spPr>
          <a:xfrm>
            <a:off x="4804825" y="3050071"/>
            <a:ext cx="79225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0.811 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8026</TotalTime>
  <Words>17</Words>
  <Application>Microsoft Office PowerPoint</Application>
  <PresentationFormat>Presentació en pantalla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 del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Sony</dc:creator>
  <cp:lastModifiedBy>Elena</cp:lastModifiedBy>
  <cp:revision>118</cp:revision>
  <dcterms:created xsi:type="dcterms:W3CDTF">2020-04-10T10:26:27Z</dcterms:created>
  <dcterms:modified xsi:type="dcterms:W3CDTF">2021-04-13T14:13:12Z</dcterms:modified>
</cp:coreProperties>
</file>