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2" r:id="rId3"/>
    <p:sldId id="270" r:id="rId4"/>
    <p:sldId id="273" r:id="rId5"/>
    <p:sldId id="271" r:id="rId6"/>
    <p:sldId id="274" r:id="rId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9933FF"/>
    <a:srgbClr val="63F828"/>
    <a:srgbClr val="960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1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4" d="100"/>
        <a:sy n="11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Diagram&#10;&#10;Description automatically generated">
            <a:extLst>
              <a:ext uri="{FF2B5EF4-FFF2-40B4-BE49-F238E27FC236}">
                <a16:creationId xmlns:a16="http://schemas.microsoft.com/office/drawing/2014/main" xmlns="" id="{718B9256-F1DC-4F6A-9A40-4EA6B1DBA3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8" b="10104"/>
          <a:stretch/>
        </p:blipFill>
        <p:spPr>
          <a:xfrm>
            <a:off x="1124744" y="458018"/>
            <a:ext cx="5594686" cy="5640672"/>
          </a:xfrm>
          <a:prstGeom prst="rect">
            <a:avLst/>
          </a:prstGeom>
        </p:spPr>
      </p:pic>
      <p:sp>
        <p:nvSpPr>
          <p:cNvPr id="43" name="9 CuadroTexto"/>
          <p:cNvSpPr txBox="1"/>
          <p:nvPr/>
        </p:nvSpPr>
        <p:spPr>
          <a:xfrm>
            <a:off x="2809607" y="8731682"/>
            <a:ext cx="1590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b="1" dirty="0" err="1" smtClean="0">
                <a:latin typeface="Arial" pitchFamily="34" charset="0"/>
                <a:cs typeface="Arial" pitchFamily="34" charset="0"/>
              </a:rPr>
              <a:t>Additional</a:t>
            </a: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000" b="1" dirty="0" err="1" smtClean="0">
                <a:latin typeface="Arial" pitchFamily="34" charset="0"/>
                <a:cs typeface="Arial" pitchFamily="34" charset="0"/>
              </a:rPr>
              <a:t>Fig</a:t>
            </a:r>
            <a:r>
              <a:rPr lang="es-ES" sz="10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000" b="1" smtClean="0">
                <a:latin typeface="Arial" pitchFamily="34" charset="0"/>
                <a:cs typeface="Arial" pitchFamily="34" charset="0"/>
              </a:rPr>
              <a:t>9 </a:t>
            </a:r>
            <a:endParaRPr lang="es-E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7146" y="4637355"/>
            <a:ext cx="281537" cy="166551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15005" y="4637355"/>
            <a:ext cx="400050" cy="166283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136538" y="4219257"/>
            <a:ext cx="1647750" cy="39561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136538" y="2851846"/>
            <a:ext cx="1647750" cy="28116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136538" y="2189602"/>
            <a:ext cx="1647750" cy="27940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36538" y="3213374"/>
            <a:ext cx="1647750" cy="10203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36538" y="3679326"/>
            <a:ext cx="1647750" cy="10201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136538" y="3863016"/>
            <a:ext cx="1647750" cy="20492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3604220" y="5324065"/>
            <a:ext cx="1654631" cy="28121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16200000">
            <a:off x="2707785" y="5421282"/>
            <a:ext cx="1662840" cy="9498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16200000">
            <a:off x="2268046" y="5410222"/>
            <a:ext cx="1647750" cy="10201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16200000">
            <a:off x="2052869" y="5364597"/>
            <a:ext cx="1647750" cy="193266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QuadreDeText 20"/>
          <p:cNvSpPr txBox="1"/>
          <p:nvPr/>
        </p:nvSpPr>
        <p:spPr>
          <a:xfrm>
            <a:off x="4230370" y="781998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QuadreDeText 21"/>
          <p:cNvSpPr txBox="1"/>
          <p:nvPr/>
        </p:nvSpPr>
        <p:spPr>
          <a:xfrm>
            <a:off x="2381331" y="1070030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3" name="QuadreDeText 22"/>
          <p:cNvSpPr txBox="1"/>
          <p:nvPr/>
        </p:nvSpPr>
        <p:spPr>
          <a:xfrm>
            <a:off x="3068960" y="971600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4" name="QuadreDeText 23"/>
          <p:cNvSpPr txBox="1"/>
          <p:nvPr/>
        </p:nvSpPr>
        <p:spPr>
          <a:xfrm>
            <a:off x="2733738" y="854006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5" name="QuadreDeText 24"/>
          <p:cNvSpPr txBox="1"/>
          <p:nvPr/>
        </p:nvSpPr>
        <p:spPr>
          <a:xfrm>
            <a:off x="3752227" y="93660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6" name="QuadreDeText 25"/>
          <p:cNvSpPr txBox="1"/>
          <p:nvPr/>
        </p:nvSpPr>
        <p:spPr>
          <a:xfrm>
            <a:off x="4670396" y="822256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7" name="QuadreDeText 26"/>
          <p:cNvSpPr txBox="1"/>
          <p:nvPr/>
        </p:nvSpPr>
        <p:spPr>
          <a:xfrm>
            <a:off x="1547645" y="2742968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8" name="QuadreDeText 27"/>
          <p:cNvSpPr txBox="1"/>
          <p:nvPr/>
        </p:nvSpPr>
        <p:spPr>
          <a:xfrm>
            <a:off x="1445470" y="180602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9" name="QuadreDeText 28"/>
          <p:cNvSpPr txBox="1"/>
          <p:nvPr/>
        </p:nvSpPr>
        <p:spPr>
          <a:xfrm>
            <a:off x="1384819" y="226205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0" name="QuadreDeText 29"/>
          <p:cNvSpPr txBox="1"/>
          <p:nvPr/>
        </p:nvSpPr>
        <p:spPr>
          <a:xfrm>
            <a:off x="1456356" y="383467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1" name="QuadreDeText 30"/>
          <p:cNvSpPr txBox="1"/>
          <p:nvPr/>
        </p:nvSpPr>
        <p:spPr>
          <a:xfrm>
            <a:off x="1657912" y="4167661"/>
            <a:ext cx="11516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2" name="QuadreDeText 31"/>
          <p:cNvSpPr txBox="1"/>
          <p:nvPr/>
        </p:nvSpPr>
        <p:spPr>
          <a:xfrm>
            <a:off x="1554594" y="3476659"/>
            <a:ext cx="11516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5" name="Rectangle 34"/>
          <p:cNvSpPr/>
          <p:nvPr/>
        </p:nvSpPr>
        <p:spPr>
          <a:xfrm rot="5400000">
            <a:off x="2283684" y="2792038"/>
            <a:ext cx="280293" cy="3801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 rot="5400000">
            <a:off x="2285962" y="2138789"/>
            <a:ext cx="280293" cy="380141"/>
          </a:xfrm>
          <a:prstGeom prst="rect">
            <a:avLst/>
          </a:prstGeom>
          <a:noFill/>
          <a:ln w="38100">
            <a:solidFill>
              <a:srgbClr val="63F8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657146" y="4221486"/>
            <a:ext cx="280293" cy="3801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276639" y="4225627"/>
            <a:ext cx="281213" cy="380141"/>
          </a:xfrm>
          <a:prstGeom prst="rect">
            <a:avLst/>
          </a:prstGeom>
          <a:noFill/>
          <a:ln w="38100">
            <a:solidFill>
              <a:srgbClr val="63F8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351005" y="3863016"/>
            <a:ext cx="221419" cy="175005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036813" y="2363584"/>
            <a:ext cx="110214" cy="105422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276115" y="3676600"/>
            <a:ext cx="120635" cy="105358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765457" y="2188579"/>
            <a:ext cx="200187" cy="175005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16 CuadroTexto">
            <a:extLst>
              <a:ext uri="{FF2B5EF4-FFF2-40B4-BE49-F238E27FC236}">
                <a16:creationId xmlns:a16="http://schemas.microsoft.com/office/drawing/2014/main" xmlns="" id="{F62210C2-DBAF-42DA-BF8B-AB0396B0F1A2}"/>
              </a:ext>
            </a:extLst>
          </p:cNvPr>
          <p:cNvSpPr txBox="1"/>
          <p:nvPr/>
        </p:nvSpPr>
        <p:spPr>
          <a:xfrm>
            <a:off x="620595" y="271602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itchFamily="34" charset="0"/>
                <a:cs typeface="Arial" pitchFamily="34" charset="0"/>
              </a:rPr>
              <a:t>A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QuadreDeText 5">
            <a:extLst>
              <a:ext uri="{FF2B5EF4-FFF2-40B4-BE49-F238E27FC236}">
                <a16:creationId xmlns:a16="http://schemas.microsoft.com/office/drawing/2014/main" xmlns="" id="{7FD72B7F-FAEF-448E-822A-27AF3673BB09}"/>
              </a:ext>
            </a:extLst>
          </p:cNvPr>
          <p:cNvSpPr txBox="1"/>
          <p:nvPr/>
        </p:nvSpPr>
        <p:spPr>
          <a:xfrm>
            <a:off x="3207141" y="271602"/>
            <a:ext cx="903406" cy="2857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ROSMAP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70DB4297-B719-4FB8-91BB-8D385B04E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056" y="1083866"/>
            <a:ext cx="440002" cy="1541057"/>
          </a:xfrm>
          <a:prstGeom prst="rect">
            <a:avLst/>
          </a:prstGeom>
        </p:spPr>
      </p:pic>
      <p:sp>
        <p:nvSpPr>
          <p:cNvPr id="48" name="16 CuadroTexto">
            <a:extLst>
              <a:ext uri="{FF2B5EF4-FFF2-40B4-BE49-F238E27FC236}">
                <a16:creationId xmlns:a16="http://schemas.microsoft.com/office/drawing/2014/main" xmlns="" id="{CE706D2F-7A20-4726-A651-BB8A710BDD92}"/>
              </a:ext>
            </a:extLst>
          </p:cNvPr>
          <p:cNvSpPr txBox="1"/>
          <p:nvPr/>
        </p:nvSpPr>
        <p:spPr>
          <a:xfrm>
            <a:off x="487115" y="661174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900" b="1" dirty="0">
                <a:latin typeface="Arial" pitchFamily="34" charset="0"/>
                <a:cs typeface="Arial" pitchFamily="34" charset="0"/>
              </a:rPr>
              <a:t>Pearson</a:t>
            </a:r>
          </a:p>
          <a:p>
            <a:pPr algn="ctr"/>
            <a:r>
              <a:rPr lang="es-ES" sz="900" b="1" dirty="0" err="1">
                <a:latin typeface="Arial" pitchFamily="34" charset="0"/>
                <a:cs typeface="Arial" pitchFamily="34" charset="0"/>
              </a:rPr>
              <a:t>correlation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12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4">
            <a:extLst>
              <a:ext uri="{FF2B5EF4-FFF2-40B4-BE49-F238E27FC236}">
                <a16:creationId xmlns:a16="http://schemas.microsoft.com/office/drawing/2014/main" xmlns="" id="{46FA8251-70BB-4E51-A354-36EA7C40BA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1" t="9239" r="1301" b="9283"/>
          <a:stretch/>
        </p:blipFill>
        <p:spPr>
          <a:xfrm>
            <a:off x="987435" y="885133"/>
            <a:ext cx="5870565" cy="5994157"/>
          </a:xfrm>
          <a:prstGeom prst="rect">
            <a:avLst/>
          </a:prstGeom>
        </p:spPr>
      </p:pic>
      <p:sp>
        <p:nvSpPr>
          <p:cNvPr id="5" name="QuadreDeText 5">
            <a:extLst>
              <a:ext uri="{FF2B5EF4-FFF2-40B4-BE49-F238E27FC236}">
                <a16:creationId xmlns:a16="http://schemas.microsoft.com/office/drawing/2014/main" xmlns="" id="{7EF0788C-B790-4912-B2FC-1979FCE9D7C5}"/>
              </a:ext>
            </a:extLst>
          </p:cNvPr>
          <p:cNvSpPr txBox="1"/>
          <p:nvPr/>
        </p:nvSpPr>
        <p:spPr>
          <a:xfrm>
            <a:off x="3152230" y="700108"/>
            <a:ext cx="903406" cy="2857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ROSMAP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B061CDF-9C09-4FE3-BFC1-E0D5F6BC51F0}"/>
              </a:ext>
            </a:extLst>
          </p:cNvPr>
          <p:cNvSpPr/>
          <p:nvPr/>
        </p:nvSpPr>
        <p:spPr>
          <a:xfrm>
            <a:off x="3643158" y="5184754"/>
            <a:ext cx="281537" cy="166551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31FE93C-6B25-485B-8E26-C280CEFAA54D}"/>
              </a:ext>
            </a:extLst>
          </p:cNvPr>
          <p:cNvSpPr/>
          <p:nvPr/>
        </p:nvSpPr>
        <p:spPr>
          <a:xfrm>
            <a:off x="2209478" y="5184754"/>
            <a:ext cx="400050" cy="166283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ADC103E-9A13-451B-BE8C-4F797AC0F338}"/>
              </a:ext>
            </a:extLst>
          </p:cNvPr>
          <p:cNvSpPr/>
          <p:nvPr/>
        </p:nvSpPr>
        <p:spPr>
          <a:xfrm>
            <a:off x="5125610" y="4765164"/>
            <a:ext cx="1647750" cy="39561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D568421-EFF3-480F-AC4E-22BAF1E466B4}"/>
              </a:ext>
            </a:extLst>
          </p:cNvPr>
          <p:cNvSpPr/>
          <p:nvPr/>
        </p:nvSpPr>
        <p:spPr>
          <a:xfrm>
            <a:off x="5125610" y="3353278"/>
            <a:ext cx="1620000" cy="2880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C67269C-331B-424A-843E-7AFD358A0412}"/>
              </a:ext>
            </a:extLst>
          </p:cNvPr>
          <p:cNvSpPr/>
          <p:nvPr/>
        </p:nvSpPr>
        <p:spPr>
          <a:xfrm>
            <a:off x="5125610" y="2681509"/>
            <a:ext cx="1647750" cy="27940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669DEAF-75E1-4739-88ED-7F8333A9E829}"/>
              </a:ext>
            </a:extLst>
          </p:cNvPr>
          <p:cNvSpPr/>
          <p:nvPr/>
        </p:nvSpPr>
        <p:spPr>
          <a:xfrm>
            <a:off x="5125610" y="3724194"/>
            <a:ext cx="1647750" cy="10203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49CCE38-5573-4B35-BA42-414F896A822A}"/>
              </a:ext>
            </a:extLst>
          </p:cNvPr>
          <p:cNvSpPr/>
          <p:nvPr/>
        </p:nvSpPr>
        <p:spPr>
          <a:xfrm>
            <a:off x="5125610" y="4197501"/>
            <a:ext cx="1647750" cy="8424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758C1CF-AAB2-445C-8528-F7FE6CBF759A}"/>
              </a:ext>
            </a:extLst>
          </p:cNvPr>
          <p:cNvSpPr/>
          <p:nvPr/>
        </p:nvSpPr>
        <p:spPr>
          <a:xfrm>
            <a:off x="5125610" y="4357373"/>
            <a:ext cx="1647750" cy="22378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ECF2E2E-4B7F-47E3-A3E4-B7A20EA8DB8F}"/>
              </a:ext>
            </a:extLst>
          </p:cNvPr>
          <p:cNvSpPr/>
          <p:nvPr/>
        </p:nvSpPr>
        <p:spPr>
          <a:xfrm rot="16200000">
            <a:off x="3585821" y="5871457"/>
            <a:ext cx="1654631" cy="28121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6622256-13D2-4EA0-B1A7-E3D196CDB8E1}"/>
              </a:ext>
            </a:extLst>
          </p:cNvPr>
          <p:cNvSpPr/>
          <p:nvPr/>
        </p:nvSpPr>
        <p:spPr>
          <a:xfrm rot="16200000">
            <a:off x="2689698" y="5968677"/>
            <a:ext cx="1662840" cy="9498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BB80D99-4464-45C0-9B12-F8FA27E0A527}"/>
              </a:ext>
            </a:extLst>
          </p:cNvPr>
          <p:cNvSpPr/>
          <p:nvPr/>
        </p:nvSpPr>
        <p:spPr>
          <a:xfrm rot="16200000">
            <a:off x="2258234" y="5947139"/>
            <a:ext cx="1647750" cy="122971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2581B9A-CFFB-4AF8-8057-E282CBA04996}"/>
              </a:ext>
            </a:extLst>
          </p:cNvPr>
          <p:cNvSpPr/>
          <p:nvPr/>
        </p:nvSpPr>
        <p:spPr>
          <a:xfrm rot="16200000">
            <a:off x="2043324" y="5906255"/>
            <a:ext cx="1647750" cy="20473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adreDeText 18">
            <a:extLst>
              <a:ext uri="{FF2B5EF4-FFF2-40B4-BE49-F238E27FC236}">
                <a16:creationId xmlns:a16="http://schemas.microsoft.com/office/drawing/2014/main" xmlns="" id="{EA6779CC-8164-455E-96C0-8D87A0456AAE}"/>
              </a:ext>
            </a:extLst>
          </p:cNvPr>
          <p:cNvSpPr txBox="1"/>
          <p:nvPr/>
        </p:nvSpPr>
        <p:spPr>
          <a:xfrm>
            <a:off x="4219442" y="124324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QuadreDeText 19">
            <a:extLst>
              <a:ext uri="{FF2B5EF4-FFF2-40B4-BE49-F238E27FC236}">
                <a16:creationId xmlns:a16="http://schemas.microsoft.com/office/drawing/2014/main" xmlns="" id="{90816FD8-AAC1-422E-9558-B7C1BB63EF8B}"/>
              </a:ext>
            </a:extLst>
          </p:cNvPr>
          <p:cNvSpPr txBox="1"/>
          <p:nvPr/>
        </p:nvSpPr>
        <p:spPr>
          <a:xfrm>
            <a:off x="2370403" y="153391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0" name="QuadreDeText 20">
            <a:extLst>
              <a:ext uri="{FF2B5EF4-FFF2-40B4-BE49-F238E27FC236}">
                <a16:creationId xmlns:a16="http://schemas.microsoft.com/office/drawing/2014/main" xmlns="" id="{3BF861C7-7192-4688-BFF0-BB769EBAB123}"/>
              </a:ext>
            </a:extLst>
          </p:cNvPr>
          <p:cNvSpPr txBox="1"/>
          <p:nvPr/>
        </p:nvSpPr>
        <p:spPr>
          <a:xfrm>
            <a:off x="3020623" y="139222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QuadreDeText 21">
            <a:extLst>
              <a:ext uri="{FF2B5EF4-FFF2-40B4-BE49-F238E27FC236}">
                <a16:creationId xmlns:a16="http://schemas.microsoft.com/office/drawing/2014/main" xmlns="" id="{52BC25DE-D175-4A0D-BB97-FD5A8BA453AF}"/>
              </a:ext>
            </a:extLst>
          </p:cNvPr>
          <p:cNvSpPr txBox="1"/>
          <p:nvPr/>
        </p:nvSpPr>
        <p:spPr>
          <a:xfrm>
            <a:off x="2695513" y="131827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2" name="QuadreDeText 22">
            <a:extLst>
              <a:ext uri="{FF2B5EF4-FFF2-40B4-BE49-F238E27FC236}">
                <a16:creationId xmlns:a16="http://schemas.microsoft.com/office/drawing/2014/main" xmlns="" id="{89CB4974-8A6A-4A15-BFFE-6E2F676B6DE3}"/>
              </a:ext>
            </a:extLst>
          </p:cNvPr>
          <p:cNvSpPr txBox="1"/>
          <p:nvPr/>
        </p:nvSpPr>
        <p:spPr>
          <a:xfrm>
            <a:off x="3734949" y="140310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QuadreDeText 23">
            <a:extLst>
              <a:ext uri="{FF2B5EF4-FFF2-40B4-BE49-F238E27FC236}">
                <a16:creationId xmlns:a16="http://schemas.microsoft.com/office/drawing/2014/main" xmlns="" id="{F9634ECB-32C9-47CA-8543-9374A70913F1}"/>
              </a:ext>
            </a:extLst>
          </p:cNvPr>
          <p:cNvSpPr txBox="1"/>
          <p:nvPr/>
        </p:nvSpPr>
        <p:spPr>
          <a:xfrm>
            <a:off x="4659468" y="127230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QuadreDeText 24">
            <a:extLst>
              <a:ext uri="{FF2B5EF4-FFF2-40B4-BE49-F238E27FC236}">
                <a16:creationId xmlns:a16="http://schemas.microsoft.com/office/drawing/2014/main" xmlns="" id="{14F5A7D2-4B53-49DB-B66A-775E7BD9A4FE}"/>
              </a:ext>
            </a:extLst>
          </p:cNvPr>
          <p:cNvSpPr txBox="1"/>
          <p:nvPr/>
        </p:nvSpPr>
        <p:spPr>
          <a:xfrm>
            <a:off x="1467200" y="328006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5" name="QuadreDeText 25">
            <a:extLst>
              <a:ext uri="{FF2B5EF4-FFF2-40B4-BE49-F238E27FC236}">
                <a16:creationId xmlns:a16="http://schemas.microsoft.com/office/drawing/2014/main" xmlns="" id="{BE575771-EF09-45D8-A31E-EA8ED21F2B5C}"/>
              </a:ext>
            </a:extLst>
          </p:cNvPr>
          <p:cNvSpPr txBox="1"/>
          <p:nvPr/>
        </p:nvSpPr>
        <p:spPr>
          <a:xfrm>
            <a:off x="1335593" y="231733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6" name="QuadreDeText 26">
            <a:extLst>
              <a:ext uri="{FF2B5EF4-FFF2-40B4-BE49-F238E27FC236}">
                <a16:creationId xmlns:a16="http://schemas.microsoft.com/office/drawing/2014/main" xmlns="" id="{145A438B-9538-4F08-840A-6868E58F8CDA}"/>
              </a:ext>
            </a:extLst>
          </p:cNvPr>
          <p:cNvSpPr txBox="1"/>
          <p:nvPr/>
        </p:nvSpPr>
        <p:spPr>
          <a:xfrm>
            <a:off x="1302935" y="280563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7" name="QuadreDeText 27">
            <a:extLst>
              <a:ext uri="{FF2B5EF4-FFF2-40B4-BE49-F238E27FC236}">
                <a16:creationId xmlns:a16="http://schemas.microsoft.com/office/drawing/2014/main" xmlns="" id="{2A4DF616-D1A4-4582-B8E6-924A98C39E0D}"/>
              </a:ext>
            </a:extLst>
          </p:cNvPr>
          <p:cNvSpPr txBox="1"/>
          <p:nvPr/>
        </p:nvSpPr>
        <p:spPr>
          <a:xfrm>
            <a:off x="1371108" y="435737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8" name="QuadreDeText 28">
            <a:extLst>
              <a:ext uri="{FF2B5EF4-FFF2-40B4-BE49-F238E27FC236}">
                <a16:creationId xmlns:a16="http://schemas.microsoft.com/office/drawing/2014/main" xmlns="" id="{377A9157-9F3C-4F41-8ED0-3A2F73738D1F}"/>
              </a:ext>
            </a:extLst>
          </p:cNvPr>
          <p:cNvSpPr txBox="1"/>
          <p:nvPr/>
        </p:nvSpPr>
        <p:spPr>
          <a:xfrm>
            <a:off x="1577035" y="4716707"/>
            <a:ext cx="11516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9" name="QuadreDeText 29">
            <a:extLst>
              <a:ext uri="{FF2B5EF4-FFF2-40B4-BE49-F238E27FC236}">
                <a16:creationId xmlns:a16="http://schemas.microsoft.com/office/drawing/2014/main" xmlns="" id="{0A941DBA-44AC-4A7A-A3D5-432D0E796357}"/>
              </a:ext>
            </a:extLst>
          </p:cNvPr>
          <p:cNvSpPr txBox="1"/>
          <p:nvPr/>
        </p:nvSpPr>
        <p:spPr>
          <a:xfrm>
            <a:off x="1467200" y="4020131"/>
            <a:ext cx="11516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73B324E1-03EA-4A32-A19E-FBFB2303579C}"/>
              </a:ext>
            </a:extLst>
          </p:cNvPr>
          <p:cNvSpPr/>
          <p:nvPr/>
        </p:nvSpPr>
        <p:spPr>
          <a:xfrm rot="5400000">
            <a:off x="2225209" y="3290365"/>
            <a:ext cx="280293" cy="38014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6A5571BB-7473-47B3-838C-C667C9E561BD}"/>
              </a:ext>
            </a:extLst>
          </p:cNvPr>
          <p:cNvSpPr/>
          <p:nvPr/>
        </p:nvSpPr>
        <p:spPr>
          <a:xfrm rot="5400000">
            <a:off x="2225209" y="2630696"/>
            <a:ext cx="280293" cy="380141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E6BAC7AC-8793-4A57-BB6F-D5990E018E01}"/>
              </a:ext>
            </a:extLst>
          </p:cNvPr>
          <p:cNvSpPr/>
          <p:nvPr/>
        </p:nvSpPr>
        <p:spPr>
          <a:xfrm>
            <a:off x="3635245" y="4767112"/>
            <a:ext cx="280293" cy="38014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C4A9B01B-3EA1-4933-AEAF-85B7D5068A6F}"/>
              </a:ext>
            </a:extLst>
          </p:cNvPr>
          <p:cNvSpPr/>
          <p:nvPr/>
        </p:nvSpPr>
        <p:spPr>
          <a:xfrm>
            <a:off x="4265711" y="4765164"/>
            <a:ext cx="281213" cy="380141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329408E-A7FE-472A-8652-BEC590F7C5FA}"/>
              </a:ext>
            </a:extLst>
          </p:cNvPr>
          <p:cNvSpPr/>
          <p:nvPr/>
        </p:nvSpPr>
        <p:spPr>
          <a:xfrm>
            <a:off x="4325505" y="4393817"/>
            <a:ext cx="221419" cy="138349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ABE641F5-AA5B-4C4C-A8F0-02ADFE973FAD}"/>
              </a:ext>
            </a:extLst>
          </p:cNvPr>
          <p:cNvSpPr/>
          <p:nvPr/>
        </p:nvSpPr>
        <p:spPr>
          <a:xfrm>
            <a:off x="2992544" y="2855491"/>
            <a:ext cx="110214" cy="10542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052E91AE-B97F-4A30-81ED-24B43289E7FD}"/>
              </a:ext>
            </a:extLst>
          </p:cNvPr>
          <p:cNvSpPr/>
          <p:nvPr/>
        </p:nvSpPr>
        <p:spPr>
          <a:xfrm>
            <a:off x="4270329" y="4205998"/>
            <a:ext cx="80720" cy="9067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EA870331-2CF0-4E7C-8B2D-E976B0947615}"/>
              </a:ext>
            </a:extLst>
          </p:cNvPr>
          <p:cNvSpPr/>
          <p:nvPr/>
        </p:nvSpPr>
        <p:spPr>
          <a:xfrm>
            <a:off x="2721811" y="2680486"/>
            <a:ext cx="200187" cy="17500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8">
            <a:extLst>
              <a:ext uri="{FF2B5EF4-FFF2-40B4-BE49-F238E27FC236}">
                <a16:creationId xmlns:a16="http://schemas.microsoft.com/office/drawing/2014/main" xmlns="" id="{2A68EB6F-32CD-48AB-91FD-C45CB9D9A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15" y="1401181"/>
            <a:ext cx="360663" cy="1802667"/>
          </a:xfrm>
          <a:prstGeom prst="rect">
            <a:avLst/>
          </a:prstGeom>
        </p:spPr>
      </p:pic>
      <p:sp>
        <p:nvSpPr>
          <p:cNvPr id="42" name="16 CuadroTexto">
            <a:extLst>
              <a:ext uri="{FF2B5EF4-FFF2-40B4-BE49-F238E27FC236}">
                <a16:creationId xmlns:a16="http://schemas.microsoft.com/office/drawing/2014/main" xmlns="" id="{CE706D2F-7A20-4726-A651-BB8A710BDD92}"/>
              </a:ext>
            </a:extLst>
          </p:cNvPr>
          <p:cNvSpPr txBox="1"/>
          <p:nvPr/>
        </p:nvSpPr>
        <p:spPr>
          <a:xfrm>
            <a:off x="553867" y="1285765"/>
            <a:ext cx="50526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sz="900" b="1" dirty="0">
                <a:latin typeface="Arial" pitchFamily="34" charset="0"/>
                <a:cs typeface="Arial" pitchFamily="34" charset="0"/>
              </a:rPr>
              <a:t>log(p)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16 CuadroTexto">
            <a:extLst>
              <a:ext uri="{FF2B5EF4-FFF2-40B4-BE49-F238E27FC236}">
                <a16:creationId xmlns:a16="http://schemas.microsoft.com/office/drawing/2014/main" xmlns="" id="{F62210C2-DBAF-42DA-BF8B-AB0396B0F1A2}"/>
              </a:ext>
            </a:extLst>
          </p:cNvPr>
          <p:cNvSpPr txBox="1"/>
          <p:nvPr/>
        </p:nvSpPr>
        <p:spPr>
          <a:xfrm>
            <a:off x="620595" y="829814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itchFamily="34" charset="0"/>
                <a:cs typeface="Arial" pitchFamily="34" charset="0"/>
              </a:rPr>
              <a:t>B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917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QuadreDeText 5">
            <a:extLst>
              <a:ext uri="{FF2B5EF4-FFF2-40B4-BE49-F238E27FC236}">
                <a16:creationId xmlns:a16="http://schemas.microsoft.com/office/drawing/2014/main" xmlns="" id="{9776A084-023D-4433-BCB9-14CE3301201F}"/>
              </a:ext>
            </a:extLst>
          </p:cNvPr>
          <p:cNvSpPr txBox="1"/>
          <p:nvPr/>
        </p:nvSpPr>
        <p:spPr>
          <a:xfrm>
            <a:off x="2852936" y="763588"/>
            <a:ext cx="6322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MAYO</a:t>
            </a:r>
          </a:p>
        </p:txBody>
      </p:sp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xmlns="" id="{5FB695C3-7730-4A2A-AEC8-BC3182B8E7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1" r="2532" b="10147"/>
          <a:stretch/>
        </p:blipFill>
        <p:spPr>
          <a:xfrm>
            <a:off x="1006365" y="1018997"/>
            <a:ext cx="5544616" cy="5616624"/>
          </a:xfrm>
          <a:prstGeom prst="rect">
            <a:avLst/>
          </a:prstGeom>
        </p:spPr>
      </p:pic>
      <p:pic>
        <p:nvPicPr>
          <p:cNvPr id="7" name="Picture 45">
            <a:extLst>
              <a:ext uri="{FF2B5EF4-FFF2-40B4-BE49-F238E27FC236}">
                <a16:creationId xmlns:a16="http://schemas.microsoft.com/office/drawing/2014/main" xmlns="" id="{70DB4297-B719-4FB8-91BB-8D385B04E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056" y="1639848"/>
            <a:ext cx="440002" cy="1541057"/>
          </a:xfrm>
          <a:prstGeom prst="rect">
            <a:avLst/>
          </a:prstGeom>
        </p:spPr>
      </p:pic>
      <p:sp>
        <p:nvSpPr>
          <p:cNvPr id="8" name="16 CuadroTexto">
            <a:extLst>
              <a:ext uri="{FF2B5EF4-FFF2-40B4-BE49-F238E27FC236}">
                <a16:creationId xmlns:a16="http://schemas.microsoft.com/office/drawing/2014/main" xmlns="" id="{CE706D2F-7A20-4726-A651-BB8A710BDD92}"/>
              </a:ext>
            </a:extLst>
          </p:cNvPr>
          <p:cNvSpPr txBox="1"/>
          <p:nvPr/>
        </p:nvSpPr>
        <p:spPr>
          <a:xfrm>
            <a:off x="487115" y="1217156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900" b="1" dirty="0">
                <a:latin typeface="Arial" pitchFamily="34" charset="0"/>
                <a:cs typeface="Arial" pitchFamily="34" charset="0"/>
              </a:rPr>
              <a:t>Pearson</a:t>
            </a:r>
          </a:p>
          <a:p>
            <a:pPr algn="ctr"/>
            <a:r>
              <a:rPr lang="es-ES" sz="900" b="1" dirty="0" err="1">
                <a:latin typeface="Arial" pitchFamily="34" charset="0"/>
                <a:cs typeface="Arial" pitchFamily="34" charset="0"/>
              </a:rPr>
              <a:t>correlation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6 CuadroTexto">
            <a:extLst>
              <a:ext uri="{FF2B5EF4-FFF2-40B4-BE49-F238E27FC236}">
                <a16:creationId xmlns:a16="http://schemas.microsoft.com/office/drawing/2014/main" xmlns="" id="{F62210C2-DBAF-42DA-BF8B-AB0396B0F1A2}"/>
              </a:ext>
            </a:extLst>
          </p:cNvPr>
          <p:cNvSpPr txBox="1"/>
          <p:nvPr/>
        </p:nvSpPr>
        <p:spPr>
          <a:xfrm>
            <a:off x="620595" y="827584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itchFamily="34" charset="0"/>
                <a:cs typeface="Arial" pitchFamily="34" charset="0"/>
              </a:rPr>
              <a:t>C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85184" y="2339752"/>
            <a:ext cx="1224136" cy="27009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52936" y="2299555"/>
            <a:ext cx="128179" cy="224408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16200000">
            <a:off x="2095829" y="5923126"/>
            <a:ext cx="1655292" cy="14107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5400000">
            <a:off x="2565065" y="2261885"/>
            <a:ext cx="80392" cy="380141"/>
          </a:xfrm>
          <a:prstGeom prst="rect">
            <a:avLst/>
          </a:prstGeom>
          <a:noFill/>
          <a:ln w="38100">
            <a:solidFill>
              <a:srgbClr val="63F8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395282" y="5166018"/>
            <a:ext cx="400050" cy="166283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085184" y="3059832"/>
            <a:ext cx="1647750" cy="43204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 rot="5400000">
            <a:off x="2432550" y="3050219"/>
            <a:ext cx="359164" cy="3801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16200000">
            <a:off x="2272877" y="5923125"/>
            <a:ext cx="1655292" cy="14107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036813" y="2483768"/>
            <a:ext cx="110214" cy="105422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581128" y="4112221"/>
            <a:ext cx="110214" cy="105422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085184" y="4115625"/>
            <a:ext cx="1647750" cy="10201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085184" y="4283968"/>
            <a:ext cx="1647750" cy="10201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085184" y="4476838"/>
            <a:ext cx="1647750" cy="39561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16200000">
            <a:off x="3913072" y="5852724"/>
            <a:ext cx="1654631" cy="28121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690311" y="5157605"/>
            <a:ext cx="458769" cy="166551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 rot="5400000">
            <a:off x="3763265" y="4466350"/>
            <a:ext cx="359164" cy="3801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 rot="5400000">
            <a:off x="4521749" y="4619682"/>
            <a:ext cx="440881" cy="109922"/>
          </a:xfrm>
          <a:prstGeom prst="rect">
            <a:avLst/>
          </a:prstGeom>
          <a:noFill/>
          <a:ln w="38100">
            <a:solidFill>
              <a:srgbClr val="63F8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687228" y="4287113"/>
            <a:ext cx="166095" cy="98874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497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A picture containing diagram&#10;&#10;Description automatically generated">
            <a:extLst>
              <a:ext uri="{FF2B5EF4-FFF2-40B4-BE49-F238E27FC236}">
                <a16:creationId xmlns:a16="http://schemas.microsoft.com/office/drawing/2014/main" xmlns="" id="{A5B4BD44-E681-4649-9244-22B6E3FBD2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0" b="10520"/>
          <a:stretch/>
        </p:blipFill>
        <p:spPr>
          <a:xfrm>
            <a:off x="806501" y="713896"/>
            <a:ext cx="5857872" cy="5843146"/>
          </a:xfrm>
          <a:prstGeom prst="rect">
            <a:avLst/>
          </a:prstGeom>
        </p:spPr>
      </p:pic>
      <p:sp>
        <p:nvSpPr>
          <p:cNvPr id="6" name="16 CuadroTexto">
            <a:extLst>
              <a:ext uri="{FF2B5EF4-FFF2-40B4-BE49-F238E27FC236}">
                <a16:creationId xmlns:a16="http://schemas.microsoft.com/office/drawing/2014/main" xmlns="" id="{F62210C2-DBAF-42DA-BF8B-AB0396B0F1A2}"/>
              </a:ext>
            </a:extLst>
          </p:cNvPr>
          <p:cNvSpPr txBox="1"/>
          <p:nvPr/>
        </p:nvSpPr>
        <p:spPr>
          <a:xfrm>
            <a:off x="470180" y="489030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itchFamily="34" charset="0"/>
                <a:cs typeface="Arial" pitchFamily="34" charset="0"/>
              </a:rPr>
              <a:t>D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8">
            <a:extLst>
              <a:ext uri="{FF2B5EF4-FFF2-40B4-BE49-F238E27FC236}">
                <a16:creationId xmlns:a16="http://schemas.microsoft.com/office/drawing/2014/main" xmlns="" id="{2A68EB6F-32CD-48AB-91FD-C45CB9D9A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00" y="1254935"/>
            <a:ext cx="360663" cy="1802667"/>
          </a:xfrm>
          <a:prstGeom prst="rect">
            <a:avLst/>
          </a:prstGeom>
        </p:spPr>
      </p:pic>
      <p:sp>
        <p:nvSpPr>
          <p:cNvPr id="8" name="16 CuadroTexto">
            <a:extLst>
              <a:ext uri="{FF2B5EF4-FFF2-40B4-BE49-F238E27FC236}">
                <a16:creationId xmlns:a16="http://schemas.microsoft.com/office/drawing/2014/main" xmlns="" id="{CE706D2F-7A20-4726-A651-BB8A710BDD92}"/>
              </a:ext>
            </a:extLst>
          </p:cNvPr>
          <p:cNvSpPr txBox="1"/>
          <p:nvPr/>
        </p:nvSpPr>
        <p:spPr>
          <a:xfrm>
            <a:off x="403452" y="1139519"/>
            <a:ext cx="50526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sz="900" b="1" dirty="0">
                <a:latin typeface="Arial" pitchFamily="34" charset="0"/>
                <a:cs typeface="Arial" pitchFamily="34" charset="0"/>
              </a:rPr>
              <a:t>log(p)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QuadreDeText 5">
            <a:extLst>
              <a:ext uri="{FF2B5EF4-FFF2-40B4-BE49-F238E27FC236}">
                <a16:creationId xmlns:a16="http://schemas.microsoft.com/office/drawing/2014/main" xmlns="" id="{9776A084-023D-4433-BCB9-14CE3301201F}"/>
              </a:ext>
            </a:extLst>
          </p:cNvPr>
          <p:cNvSpPr txBox="1"/>
          <p:nvPr/>
        </p:nvSpPr>
        <p:spPr>
          <a:xfrm>
            <a:off x="3212976" y="521317"/>
            <a:ext cx="6322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MAYO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85184" y="2120492"/>
            <a:ext cx="1224136" cy="27009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16200000">
            <a:off x="2172828" y="5927289"/>
            <a:ext cx="1655292" cy="14107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1786" y="5157605"/>
            <a:ext cx="400050" cy="166283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85184" y="2915816"/>
            <a:ext cx="1647750" cy="50405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1988756" y="5923122"/>
            <a:ext cx="1655292" cy="14107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085184" y="4035365"/>
            <a:ext cx="1647750" cy="10201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091236" y="4236312"/>
            <a:ext cx="1647750" cy="10201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085184" y="4424993"/>
            <a:ext cx="1647750" cy="39561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16200000">
            <a:off x="3913072" y="5852724"/>
            <a:ext cx="1654631" cy="28121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32661" y="5157605"/>
            <a:ext cx="516419" cy="166551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47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xmlns="" id="{24808BA2-D371-4743-A877-9E06E4947E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1" b="10521"/>
          <a:stretch/>
        </p:blipFill>
        <p:spPr>
          <a:xfrm>
            <a:off x="836712" y="783063"/>
            <a:ext cx="6076663" cy="5997583"/>
          </a:xfrm>
          <a:prstGeom prst="rect">
            <a:avLst/>
          </a:prstGeom>
        </p:spPr>
      </p:pic>
      <p:pic>
        <p:nvPicPr>
          <p:cNvPr id="7" name="Picture 45">
            <a:extLst>
              <a:ext uri="{FF2B5EF4-FFF2-40B4-BE49-F238E27FC236}">
                <a16:creationId xmlns:a16="http://schemas.microsoft.com/office/drawing/2014/main" xmlns="" id="{70DB4297-B719-4FB8-91BB-8D385B04E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89" y="1446767"/>
            <a:ext cx="440002" cy="1541057"/>
          </a:xfrm>
          <a:prstGeom prst="rect">
            <a:avLst/>
          </a:prstGeom>
        </p:spPr>
      </p:pic>
      <p:sp>
        <p:nvSpPr>
          <p:cNvPr id="11" name="16 CuadroTexto">
            <a:extLst>
              <a:ext uri="{FF2B5EF4-FFF2-40B4-BE49-F238E27FC236}">
                <a16:creationId xmlns:a16="http://schemas.microsoft.com/office/drawing/2014/main" xmlns="" id="{CE706D2F-7A20-4726-A651-BB8A710BDD92}"/>
              </a:ext>
            </a:extLst>
          </p:cNvPr>
          <p:cNvSpPr txBox="1"/>
          <p:nvPr/>
        </p:nvSpPr>
        <p:spPr>
          <a:xfrm>
            <a:off x="260648" y="1024075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900" b="1" dirty="0">
                <a:latin typeface="Arial" pitchFamily="34" charset="0"/>
                <a:cs typeface="Arial" pitchFamily="34" charset="0"/>
              </a:rPr>
              <a:t>Pearson</a:t>
            </a:r>
          </a:p>
          <a:p>
            <a:pPr algn="ctr"/>
            <a:r>
              <a:rPr lang="es-ES" sz="900" b="1" dirty="0" err="1">
                <a:latin typeface="Arial" pitchFamily="34" charset="0"/>
                <a:cs typeface="Arial" pitchFamily="34" charset="0"/>
              </a:rPr>
              <a:t>correlation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6 CuadroTexto">
            <a:extLst>
              <a:ext uri="{FF2B5EF4-FFF2-40B4-BE49-F238E27FC236}">
                <a16:creationId xmlns:a16="http://schemas.microsoft.com/office/drawing/2014/main" xmlns="" id="{F62210C2-DBAF-42DA-BF8B-AB0396B0F1A2}"/>
              </a:ext>
            </a:extLst>
          </p:cNvPr>
          <p:cNvSpPr txBox="1"/>
          <p:nvPr/>
        </p:nvSpPr>
        <p:spPr>
          <a:xfrm>
            <a:off x="394128" y="634503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itchFamily="34" charset="0"/>
                <a:cs typeface="Arial" pitchFamily="34" charset="0"/>
              </a:rPr>
              <a:t>E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QuadreDeText 5">
            <a:extLst>
              <a:ext uri="{FF2B5EF4-FFF2-40B4-BE49-F238E27FC236}">
                <a16:creationId xmlns:a16="http://schemas.microsoft.com/office/drawing/2014/main" xmlns="" id="{9776A084-023D-4433-BCB9-14CE3301201F}"/>
              </a:ext>
            </a:extLst>
          </p:cNvPr>
          <p:cNvSpPr txBox="1"/>
          <p:nvPr/>
        </p:nvSpPr>
        <p:spPr>
          <a:xfrm>
            <a:off x="3068960" y="522674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MtSINAI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57192" y="4095776"/>
            <a:ext cx="1634380" cy="18819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9545" y="5220072"/>
            <a:ext cx="400050" cy="166283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5400000">
            <a:off x="3870374" y="3985886"/>
            <a:ext cx="216024" cy="380141"/>
          </a:xfrm>
          <a:prstGeom prst="rect">
            <a:avLst/>
          </a:prstGeom>
          <a:noFill/>
          <a:ln w="38100">
            <a:solidFill>
              <a:srgbClr val="63F8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143822" y="4644008"/>
            <a:ext cx="1647750" cy="14401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5400000">
            <a:off x="4023791" y="4608751"/>
            <a:ext cx="144016" cy="214530"/>
          </a:xfrm>
          <a:prstGeom prst="rect">
            <a:avLst/>
          </a:prstGeom>
          <a:noFill/>
          <a:ln w="38100">
            <a:solidFill>
              <a:srgbClr val="63F8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 rot="16200000">
            <a:off x="2207346" y="5941079"/>
            <a:ext cx="1654631" cy="21261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5400000">
            <a:off x="2818139" y="3060605"/>
            <a:ext cx="411213" cy="234447"/>
          </a:xfrm>
          <a:prstGeom prst="rect">
            <a:avLst/>
          </a:prstGeom>
          <a:noFill/>
          <a:ln w="38100">
            <a:solidFill>
              <a:srgbClr val="63F8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157192" y="2987824"/>
            <a:ext cx="1647750" cy="39561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16200000">
            <a:off x="1656802" y="6012751"/>
            <a:ext cx="1662840" cy="9498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 rot="5400000">
            <a:off x="2431456" y="2933606"/>
            <a:ext cx="113530" cy="190763"/>
          </a:xfrm>
          <a:prstGeom prst="rect">
            <a:avLst/>
          </a:prstGeom>
          <a:noFill/>
          <a:ln w="38100">
            <a:solidFill>
              <a:srgbClr val="63F8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459033" y="4067944"/>
            <a:ext cx="303885" cy="195515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459033" y="5228828"/>
            <a:ext cx="338119" cy="166283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43822" y="2339752"/>
            <a:ext cx="1647750" cy="311634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906522" y="2339752"/>
            <a:ext cx="234448" cy="311634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143822" y="3880365"/>
            <a:ext cx="1647750" cy="9352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5400000">
            <a:off x="3930898" y="3744211"/>
            <a:ext cx="107833" cy="3801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5400000">
            <a:off x="3941605" y="2635646"/>
            <a:ext cx="107833" cy="3801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150507" y="2772413"/>
            <a:ext cx="1647750" cy="9352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 rot="16200000">
            <a:off x="3495512" y="6003995"/>
            <a:ext cx="1662840" cy="9498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 rot="5400000">
            <a:off x="4121326" y="3130335"/>
            <a:ext cx="411212" cy="9498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 rot="5400000">
            <a:off x="3054864" y="3134826"/>
            <a:ext cx="411212" cy="9498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rot="16200000">
            <a:off x="2429050" y="6003995"/>
            <a:ext cx="1662840" cy="9498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157192" y="2069275"/>
            <a:ext cx="1647750" cy="93522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440728" y="2050654"/>
            <a:ext cx="120635" cy="105358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937677" y="4663337"/>
            <a:ext cx="120635" cy="105358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 rot="16200000">
            <a:off x="4181850" y="6003995"/>
            <a:ext cx="1662840" cy="9498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39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xmlns="" id="{B69D44F8-F869-435C-A257-AE0EAFED0C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9" b="10002"/>
          <a:stretch/>
        </p:blipFill>
        <p:spPr>
          <a:xfrm>
            <a:off x="1094614" y="733702"/>
            <a:ext cx="5763385" cy="5792789"/>
          </a:xfrm>
          <a:prstGeom prst="rect">
            <a:avLst/>
          </a:prstGeom>
        </p:spPr>
      </p:pic>
      <p:sp>
        <p:nvSpPr>
          <p:cNvPr id="6" name="16 CuadroTexto">
            <a:extLst>
              <a:ext uri="{FF2B5EF4-FFF2-40B4-BE49-F238E27FC236}">
                <a16:creationId xmlns:a16="http://schemas.microsoft.com/office/drawing/2014/main" xmlns="" id="{F62210C2-DBAF-42DA-BF8B-AB0396B0F1A2}"/>
              </a:ext>
            </a:extLst>
          </p:cNvPr>
          <p:cNvSpPr txBox="1"/>
          <p:nvPr/>
        </p:nvSpPr>
        <p:spPr>
          <a:xfrm>
            <a:off x="758212" y="539552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itchFamily="34" charset="0"/>
                <a:cs typeface="Arial" pitchFamily="34" charset="0"/>
              </a:rPr>
              <a:t>F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8">
            <a:extLst>
              <a:ext uri="{FF2B5EF4-FFF2-40B4-BE49-F238E27FC236}">
                <a16:creationId xmlns:a16="http://schemas.microsoft.com/office/drawing/2014/main" xmlns="" id="{2A68EB6F-32CD-48AB-91FD-C45CB9D9A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32" y="1110919"/>
            <a:ext cx="360663" cy="1802667"/>
          </a:xfrm>
          <a:prstGeom prst="rect">
            <a:avLst/>
          </a:prstGeom>
        </p:spPr>
      </p:pic>
      <p:sp>
        <p:nvSpPr>
          <p:cNvPr id="8" name="16 CuadroTexto">
            <a:extLst>
              <a:ext uri="{FF2B5EF4-FFF2-40B4-BE49-F238E27FC236}">
                <a16:creationId xmlns:a16="http://schemas.microsoft.com/office/drawing/2014/main" xmlns="" id="{CE706D2F-7A20-4726-A651-BB8A710BDD92}"/>
              </a:ext>
            </a:extLst>
          </p:cNvPr>
          <p:cNvSpPr txBox="1"/>
          <p:nvPr/>
        </p:nvSpPr>
        <p:spPr>
          <a:xfrm>
            <a:off x="691484" y="995503"/>
            <a:ext cx="50526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sz="900" b="1" dirty="0">
                <a:latin typeface="Arial" pitchFamily="34" charset="0"/>
                <a:cs typeface="Arial" pitchFamily="34" charset="0"/>
              </a:rPr>
              <a:t>log(p)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QuadreDeText 5">
            <a:extLst>
              <a:ext uri="{FF2B5EF4-FFF2-40B4-BE49-F238E27FC236}">
                <a16:creationId xmlns:a16="http://schemas.microsoft.com/office/drawing/2014/main" xmlns="" id="{9776A084-023D-4433-BCB9-14CE3301201F}"/>
              </a:ext>
            </a:extLst>
          </p:cNvPr>
          <p:cNvSpPr txBox="1"/>
          <p:nvPr/>
        </p:nvSpPr>
        <p:spPr>
          <a:xfrm>
            <a:off x="3140968" y="519803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MtSINAI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D6E86DF-8516-474A-8AD5-79A761858612}"/>
              </a:ext>
            </a:extLst>
          </p:cNvPr>
          <p:cNvSpPr/>
          <p:nvPr/>
        </p:nvSpPr>
        <p:spPr>
          <a:xfrm>
            <a:off x="3867843" y="5122140"/>
            <a:ext cx="400050" cy="166283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D3C78D0-2E05-497B-B4FD-93D5264B5BA2}"/>
              </a:ext>
            </a:extLst>
          </p:cNvPr>
          <p:cNvSpPr/>
          <p:nvPr/>
        </p:nvSpPr>
        <p:spPr>
          <a:xfrm rot="16200000">
            <a:off x="2382625" y="5870624"/>
            <a:ext cx="1654631" cy="21261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D17C7BE-5F99-465B-A559-B934E54D8A52}"/>
              </a:ext>
            </a:extLst>
          </p:cNvPr>
          <p:cNvSpPr/>
          <p:nvPr/>
        </p:nvSpPr>
        <p:spPr>
          <a:xfrm rot="16200000">
            <a:off x="1872425" y="5925334"/>
            <a:ext cx="1662840" cy="9498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266C2BA-653D-4D0D-A3CE-85846A585C08}"/>
              </a:ext>
            </a:extLst>
          </p:cNvPr>
          <p:cNvSpPr/>
          <p:nvPr/>
        </p:nvSpPr>
        <p:spPr>
          <a:xfrm>
            <a:off x="4626121" y="5140256"/>
            <a:ext cx="338119" cy="166283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45CDF54-AE3D-45CE-BFE8-AB7CE918F0C2}"/>
              </a:ext>
            </a:extLst>
          </p:cNvPr>
          <p:cNvSpPr/>
          <p:nvPr/>
        </p:nvSpPr>
        <p:spPr>
          <a:xfrm rot="16200000">
            <a:off x="3654436" y="5924179"/>
            <a:ext cx="1662840" cy="9498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4C1475D-92FA-4033-8267-17C6A37039A6}"/>
              </a:ext>
            </a:extLst>
          </p:cNvPr>
          <p:cNvSpPr/>
          <p:nvPr/>
        </p:nvSpPr>
        <p:spPr>
          <a:xfrm rot="16200000">
            <a:off x="2611851" y="5925333"/>
            <a:ext cx="1662840" cy="9498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7308643-08A9-4D05-B382-2D4AB6BBAD6E}"/>
              </a:ext>
            </a:extLst>
          </p:cNvPr>
          <p:cNvSpPr/>
          <p:nvPr/>
        </p:nvSpPr>
        <p:spPr>
          <a:xfrm rot="16200000">
            <a:off x="4238133" y="5912660"/>
            <a:ext cx="1662840" cy="9498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373216" y="1988728"/>
            <a:ext cx="1296144" cy="155992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346399" y="2214933"/>
            <a:ext cx="1322961" cy="37410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345686" y="2721722"/>
            <a:ext cx="1323674" cy="9352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345686" y="2919801"/>
            <a:ext cx="1323674" cy="39561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342985" y="3803780"/>
            <a:ext cx="1326375" cy="9352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342985" y="4029985"/>
            <a:ext cx="1326375" cy="17531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331605" y="4567423"/>
            <a:ext cx="1337755" cy="14401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7569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8026</TotalTime>
  <Words>51</Words>
  <Application>Microsoft Office PowerPoint</Application>
  <PresentationFormat>Presentació en pantalla (4:3)</PresentationFormat>
  <Paragraphs>46</Paragraphs>
  <Slides>6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2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de 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Sony</dc:creator>
  <cp:lastModifiedBy>Elena</cp:lastModifiedBy>
  <cp:revision>117</cp:revision>
  <dcterms:created xsi:type="dcterms:W3CDTF">2020-04-10T10:26:27Z</dcterms:created>
  <dcterms:modified xsi:type="dcterms:W3CDTF">2021-04-13T14:14:38Z</dcterms:modified>
</cp:coreProperties>
</file>