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33FF"/>
    <a:srgbClr val="63F828"/>
    <a:srgbClr val="96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2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A6E-F158-41F7-8BEA-1A2611267639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15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7" t="12235"/>
          <a:stretch>
            <a:fillRect/>
          </a:stretch>
        </p:blipFill>
        <p:spPr>
          <a:xfrm>
            <a:off x="1849825" y="2201520"/>
            <a:ext cx="1301622" cy="1366160"/>
          </a:xfrm>
          <a:prstGeom prst="rect">
            <a:avLst/>
          </a:prstGeom>
        </p:spPr>
      </p:pic>
      <p:pic>
        <p:nvPicPr>
          <p:cNvPr id="5" name="Imatge 17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6" t="11354"/>
          <a:stretch>
            <a:fillRect/>
          </a:stretch>
        </p:blipFill>
        <p:spPr>
          <a:xfrm>
            <a:off x="1842530" y="3592770"/>
            <a:ext cx="1308916" cy="1407559"/>
          </a:xfrm>
          <a:prstGeom prst="rect">
            <a:avLst/>
          </a:prstGeom>
        </p:spPr>
      </p:pic>
      <p:pic>
        <p:nvPicPr>
          <p:cNvPr id="8" name="Imatg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1" t="11734"/>
          <a:stretch>
            <a:fillRect/>
          </a:stretch>
        </p:blipFill>
        <p:spPr>
          <a:xfrm>
            <a:off x="5038352" y="2192407"/>
            <a:ext cx="1311041" cy="1425097"/>
          </a:xfrm>
          <a:prstGeom prst="rect">
            <a:avLst/>
          </a:prstGeom>
        </p:spPr>
      </p:pic>
      <p:pic>
        <p:nvPicPr>
          <p:cNvPr id="9" name="Imatge 31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1" t="11354"/>
          <a:stretch>
            <a:fillRect/>
          </a:stretch>
        </p:blipFill>
        <p:spPr>
          <a:xfrm>
            <a:off x="5045154" y="3569091"/>
            <a:ext cx="1311041" cy="1448958"/>
          </a:xfrm>
          <a:prstGeom prst="rect">
            <a:avLst/>
          </a:prstGeom>
        </p:spPr>
      </p:pic>
      <p:sp>
        <p:nvSpPr>
          <p:cNvPr id="12" name="QuadreDeText 42"/>
          <p:cNvSpPr txBox="1"/>
          <p:nvPr/>
        </p:nvSpPr>
        <p:spPr>
          <a:xfrm>
            <a:off x="2331000" y="1911609"/>
            <a:ext cx="657973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MAYO</a:t>
            </a:r>
          </a:p>
        </p:txBody>
      </p:sp>
      <p:sp>
        <p:nvSpPr>
          <p:cNvPr id="13" name="QuadreDeText 43"/>
          <p:cNvSpPr txBox="1"/>
          <p:nvPr/>
        </p:nvSpPr>
        <p:spPr>
          <a:xfrm>
            <a:off x="3796888" y="1911609"/>
            <a:ext cx="894537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ROSMAP</a:t>
            </a:r>
          </a:p>
        </p:txBody>
      </p:sp>
      <p:sp>
        <p:nvSpPr>
          <p:cNvPr id="14" name="QuadreDeText 44"/>
          <p:cNvSpPr txBox="1"/>
          <p:nvPr/>
        </p:nvSpPr>
        <p:spPr>
          <a:xfrm>
            <a:off x="5460229" y="1911609"/>
            <a:ext cx="80611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MtSINAI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QuadreDeText 32"/>
          <p:cNvSpPr txBox="1"/>
          <p:nvPr/>
        </p:nvSpPr>
        <p:spPr>
          <a:xfrm>
            <a:off x="212924" y="2678294"/>
            <a:ext cx="1745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MEMBRANE-POTENTIAL </a:t>
            </a:r>
          </a:p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REGULATION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QuadreDeText 32"/>
          <p:cNvSpPr txBox="1"/>
          <p:nvPr/>
        </p:nvSpPr>
        <p:spPr>
          <a:xfrm>
            <a:off x="554399" y="3942209"/>
            <a:ext cx="1159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NEURAL </a:t>
            </a:r>
          </a:p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tg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8" t="12540"/>
          <a:stretch/>
        </p:blipFill>
        <p:spPr>
          <a:xfrm>
            <a:off x="3254622" y="2198911"/>
            <a:ext cx="1673426" cy="1412089"/>
          </a:xfrm>
          <a:prstGeom prst="rect">
            <a:avLst/>
          </a:prstGeom>
        </p:spPr>
      </p:pic>
      <p:pic>
        <p:nvPicPr>
          <p:cNvPr id="18" name="Imatge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2" t="12705"/>
          <a:stretch/>
        </p:blipFill>
        <p:spPr>
          <a:xfrm>
            <a:off x="3243532" y="3603159"/>
            <a:ext cx="1677714" cy="1409433"/>
          </a:xfrm>
          <a:prstGeom prst="rect">
            <a:avLst/>
          </a:prstGeom>
        </p:spPr>
      </p:pic>
      <p:sp>
        <p:nvSpPr>
          <p:cNvPr id="19" name="QuadreDeText 18"/>
          <p:cNvSpPr txBox="1"/>
          <p:nvPr/>
        </p:nvSpPr>
        <p:spPr>
          <a:xfrm flipH="1">
            <a:off x="2379486" y="2799862"/>
            <a:ext cx="275639" cy="391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20" name="QuadreDeText 19"/>
          <p:cNvSpPr txBox="1"/>
          <p:nvPr/>
        </p:nvSpPr>
        <p:spPr>
          <a:xfrm flipH="1">
            <a:off x="2837733" y="2809878"/>
            <a:ext cx="275639" cy="391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21" name="QuadreDeText 20"/>
          <p:cNvSpPr txBox="1"/>
          <p:nvPr/>
        </p:nvSpPr>
        <p:spPr>
          <a:xfrm>
            <a:off x="2388519" y="4193420"/>
            <a:ext cx="28060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22" name="QuadreDeText 21"/>
          <p:cNvSpPr txBox="1"/>
          <p:nvPr/>
        </p:nvSpPr>
        <p:spPr>
          <a:xfrm>
            <a:off x="2844386" y="4183405"/>
            <a:ext cx="28060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23" name="QuadreDeText 22"/>
          <p:cNvSpPr txBox="1"/>
          <p:nvPr/>
        </p:nvSpPr>
        <p:spPr>
          <a:xfrm>
            <a:off x="3769788" y="2731410"/>
            <a:ext cx="28060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24" name="QuadreDeText 23"/>
          <p:cNvSpPr txBox="1"/>
          <p:nvPr/>
        </p:nvSpPr>
        <p:spPr>
          <a:xfrm>
            <a:off x="4204822" y="2861801"/>
            <a:ext cx="29895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</p:txBody>
      </p:sp>
      <p:sp>
        <p:nvSpPr>
          <p:cNvPr id="25" name="QuadreDeText 24"/>
          <p:cNvSpPr txBox="1"/>
          <p:nvPr/>
        </p:nvSpPr>
        <p:spPr>
          <a:xfrm>
            <a:off x="4641816" y="2820922"/>
            <a:ext cx="29895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</p:txBody>
      </p:sp>
      <p:sp>
        <p:nvSpPr>
          <p:cNvPr id="27" name="QuadreDeText 26"/>
          <p:cNvSpPr txBox="1"/>
          <p:nvPr/>
        </p:nvSpPr>
        <p:spPr>
          <a:xfrm>
            <a:off x="3765655" y="4149958"/>
            <a:ext cx="29895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</p:txBody>
      </p:sp>
      <p:sp>
        <p:nvSpPr>
          <p:cNvPr id="28" name="QuadreDeText 27"/>
          <p:cNvSpPr txBox="1"/>
          <p:nvPr/>
        </p:nvSpPr>
        <p:spPr>
          <a:xfrm flipH="1">
            <a:off x="4182685" y="4201683"/>
            <a:ext cx="275639" cy="391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29" name="QuadreDeText 28"/>
          <p:cNvSpPr txBox="1"/>
          <p:nvPr/>
        </p:nvSpPr>
        <p:spPr>
          <a:xfrm>
            <a:off x="4633774" y="4180000"/>
            <a:ext cx="298958" cy="29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E585391C-6651-42EF-B68B-A0829EFEBAE4}"/>
              </a:ext>
            </a:extLst>
          </p:cNvPr>
          <p:cNvSpPr txBox="1"/>
          <p:nvPr/>
        </p:nvSpPr>
        <p:spPr>
          <a:xfrm>
            <a:off x="2984690" y="8595132"/>
            <a:ext cx="6240412" cy="548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altLang="zh-CN" sz="1000" b="1" dirty="0" smtClean="0">
                <a:solidFill>
                  <a:srgbClr val="000000"/>
                </a:solidFill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Additional file 6</a:t>
            </a:r>
            <a:endParaRPr lang="en-US" altLang="zh-CN" sz="1000" dirty="0">
              <a:solidFill>
                <a:srgbClr val="000000"/>
              </a:solidFill>
              <a:latin typeface="Arial" panose="020B0604020202020204" pitchFamily="34" charset="0"/>
              <a:ea typeface="DengXian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ES" sz="10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6" name="Rectangle 71">
            <a:extLst>
              <a:ext uri="{FF2B5EF4-FFF2-40B4-BE49-F238E27FC236}">
                <a16:creationId xmlns="" xmlns:a16="http://schemas.microsoft.com/office/drawing/2014/main" id="{21F876E5-6760-4A17-B977-356463A59C6E}"/>
              </a:ext>
            </a:extLst>
          </p:cNvPr>
          <p:cNvSpPr/>
          <p:nvPr/>
        </p:nvSpPr>
        <p:spPr>
          <a:xfrm>
            <a:off x="3706655" y="1693861"/>
            <a:ext cx="572520" cy="98154"/>
          </a:xfrm>
          <a:prstGeom prst="rect">
            <a:avLst/>
          </a:prstGeom>
          <a:solidFill>
            <a:srgbClr val="D2B18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7" name="Rectangle 72">
            <a:extLst>
              <a:ext uri="{FF2B5EF4-FFF2-40B4-BE49-F238E27FC236}">
                <a16:creationId xmlns="" xmlns:a16="http://schemas.microsoft.com/office/drawing/2014/main" id="{E0AAFF9C-C4E0-4AAC-9DBC-D9A236E7E82B}"/>
              </a:ext>
            </a:extLst>
          </p:cNvPr>
          <p:cNvSpPr/>
          <p:nvPr/>
        </p:nvSpPr>
        <p:spPr>
          <a:xfrm>
            <a:off x="3706654" y="1537816"/>
            <a:ext cx="572520" cy="98154"/>
          </a:xfrm>
          <a:prstGeom prst="rect">
            <a:avLst/>
          </a:prstGeom>
          <a:solidFill>
            <a:srgbClr val="F4E0D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8" name="Rectangle 73">
            <a:extLst>
              <a:ext uri="{FF2B5EF4-FFF2-40B4-BE49-F238E27FC236}">
                <a16:creationId xmlns="" xmlns:a16="http://schemas.microsoft.com/office/drawing/2014/main" id="{13296F42-1E61-4F6D-8696-C06FCA076CE3}"/>
              </a:ext>
            </a:extLst>
          </p:cNvPr>
          <p:cNvSpPr/>
          <p:nvPr/>
        </p:nvSpPr>
        <p:spPr>
          <a:xfrm>
            <a:off x="4982003" y="1537816"/>
            <a:ext cx="572520" cy="98154"/>
          </a:xfrm>
          <a:prstGeom prst="rect">
            <a:avLst/>
          </a:prstGeom>
          <a:solidFill>
            <a:srgbClr val="FF552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9" name="Rectangle 74">
            <a:extLst>
              <a:ext uri="{FF2B5EF4-FFF2-40B4-BE49-F238E27FC236}">
                <a16:creationId xmlns="" xmlns:a16="http://schemas.microsoft.com/office/drawing/2014/main" id="{A774BAAD-5C1F-4CB3-9EA7-9EEF89635237}"/>
              </a:ext>
            </a:extLst>
          </p:cNvPr>
          <p:cNvSpPr/>
          <p:nvPr/>
        </p:nvSpPr>
        <p:spPr>
          <a:xfrm>
            <a:off x="4979326" y="1694304"/>
            <a:ext cx="572520" cy="97711"/>
          </a:xfrm>
          <a:prstGeom prst="rect">
            <a:avLst/>
          </a:prstGeom>
          <a:solidFill>
            <a:srgbClr val="7A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0" name="Rectangle 69">
            <a:extLst>
              <a:ext uri="{FF2B5EF4-FFF2-40B4-BE49-F238E27FC236}">
                <a16:creationId xmlns="" xmlns:a16="http://schemas.microsoft.com/office/drawing/2014/main" id="{ACC3B9E0-B0AD-4E2B-9B96-A2395385526B}"/>
              </a:ext>
            </a:extLst>
          </p:cNvPr>
          <p:cNvSpPr/>
          <p:nvPr/>
        </p:nvSpPr>
        <p:spPr>
          <a:xfrm>
            <a:off x="2173461" y="1537815"/>
            <a:ext cx="572520" cy="98155"/>
          </a:xfrm>
          <a:prstGeom prst="rect">
            <a:avLst/>
          </a:prstGeom>
          <a:solidFill>
            <a:srgbClr val="3366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1" name="Rectangle 70">
            <a:extLst>
              <a:ext uri="{FF2B5EF4-FFF2-40B4-BE49-F238E27FC236}">
                <a16:creationId xmlns="" xmlns:a16="http://schemas.microsoft.com/office/drawing/2014/main" id="{7E07A1D2-5A2D-4045-820C-66F9EA8D8A8F}"/>
              </a:ext>
            </a:extLst>
          </p:cNvPr>
          <p:cNvSpPr/>
          <p:nvPr/>
        </p:nvSpPr>
        <p:spPr>
          <a:xfrm>
            <a:off x="2173466" y="1693861"/>
            <a:ext cx="572520" cy="98154"/>
          </a:xfrm>
          <a:prstGeom prst="rect">
            <a:avLst/>
          </a:prstGeom>
          <a:solidFill>
            <a:srgbClr val="A7D3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2" name="Rectangle 75">
            <a:extLst>
              <a:ext uri="{FF2B5EF4-FFF2-40B4-BE49-F238E27FC236}">
                <a16:creationId xmlns="" xmlns:a16="http://schemas.microsoft.com/office/drawing/2014/main" id="{B3EB7781-2DB1-49D7-9644-74A2B22BA2B7}"/>
              </a:ext>
            </a:extLst>
          </p:cNvPr>
          <p:cNvSpPr/>
          <p:nvPr/>
        </p:nvSpPr>
        <p:spPr>
          <a:xfrm>
            <a:off x="2694340" y="1451823"/>
            <a:ext cx="12060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Control 1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Control 2</a:t>
            </a:r>
          </a:p>
        </p:txBody>
      </p:sp>
      <p:sp>
        <p:nvSpPr>
          <p:cNvPr id="43" name="Rectangle 76">
            <a:extLst>
              <a:ext uri="{FF2B5EF4-FFF2-40B4-BE49-F238E27FC236}">
                <a16:creationId xmlns="" xmlns:a16="http://schemas.microsoft.com/office/drawing/2014/main" id="{E20AD8FF-1458-4DFA-BC42-D03367099359}"/>
              </a:ext>
            </a:extLst>
          </p:cNvPr>
          <p:cNvSpPr/>
          <p:nvPr/>
        </p:nvSpPr>
        <p:spPr>
          <a:xfrm>
            <a:off x="4236082" y="1450502"/>
            <a:ext cx="9892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MCI 1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MCI 2</a:t>
            </a:r>
          </a:p>
        </p:txBody>
      </p:sp>
      <p:sp>
        <p:nvSpPr>
          <p:cNvPr id="44" name="QuadreDeText 77">
            <a:extLst>
              <a:ext uri="{FF2B5EF4-FFF2-40B4-BE49-F238E27FC236}">
                <a16:creationId xmlns="" xmlns:a16="http://schemas.microsoft.com/office/drawing/2014/main" id="{C1533D55-B5C5-4381-BAF1-AA3C793D7E88}"/>
              </a:ext>
            </a:extLst>
          </p:cNvPr>
          <p:cNvSpPr txBox="1"/>
          <p:nvPr/>
        </p:nvSpPr>
        <p:spPr>
          <a:xfrm flipH="1">
            <a:off x="5506013" y="1459778"/>
            <a:ext cx="8753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LOAD 1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LOAD 2</a:t>
            </a:r>
          </a:p>
        </p:txBody>
      </p:sp>
    </p:spTree>
    <p:extLst>
      <p:ext uri="{BB962C8B-B14F-4D97-AF65-F5344CB8AC3E}">
        <p14:creationId xmlns:p14="http://schemas.microsoft.com/office/powerpoint/2010/main" val="34805360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8026</TotalTime>
  <Words>32</Words>
  <Application>Microsoft Office PowerPoint</Application>
  <PresentationFormat>Presentació en pantalla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DengXian</vt:lpstr>
      <vt:lpstr>Tema de Office</vt:lpstr>
      <vt:lpstr>Presentació del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Sony</dc:creator>
  <cp:lastModifiedBy>Elena</cp:lastModifiedBy>
  <cp:revision>116</cp:revision>
  <dcterms:created xsi:type="dcterms:W3CDTF">2020-04-10T10:26:27Z</dcterms:created>
  <dcterms:modified xsi:type="dcterms:W3CDTF">2021-04-08T18:22:08Z</dcterms:modified>
</cp:coreProperties>
</file>