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9933FF"/>
    <a:srgbClr val="63F828"/>
    <a:srgbClr val="960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1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4" d="100"/>
        <a:sy n="11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0A124CE4-B2DE-4C83-9143-18DA1282762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77022" y="3479360"/>
            <a:ext cx="2071794" cy="10680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28255BF-B295-429D-967D-1A866072B92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61048" y="4569704"/>
            <a:ext cx="2076557" cy="1052474"/>
          </a:xfrm>
          <a:prstGeom prst="rect">
            <a:avLst/>
          </a:prstGeom>
        </p:spPr>
      </p:pic>
      <p:sp>
        <p:nvSpPr>
          <p:cNvPr id="6" name="QuadreDeText 29">
            <a:extLst>
              <a:ext uri="{FF2B5EF4-FFF2-40B4-BE49-F238E27FC236}">
                <a16:creationId xmlns="" xmlns:a16="http://schemas.microsoft.com/office/drawing/2014/main" id="{8EBCEA26-FCB5-4D2E-B220-55E646B4AB23}"/>
              </a:ext>
            </a:extLst>
          </p:cNvPr>
          <p:cNvSpPr txBox="1"/>
          <p:nvPr/>
        </p:nvSpPr>
        <p:spPr>
          <a:xfrm flipH="1">
            <a:off x="4005064" y="3192579"/>
            <a:ext cx="1815711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ROSMAP Astrocytes</a:t>
            </a:r>
          </a:p>
        </p:txBody>
      </p:sp>
      <p:sp>
        <p:nvSpPr>
          <p:cNvPr id="7" name="QuadreDeText 29">
            <a:extLst>
              <a:ext uri="{FF2B5EF4-FFF2-40B4-BE49-F238E27FC236}">
                <a16:creationId xmlns="" xmlns:a16="http://schemas.microsoft.com/office/drawing/2014/main" id="{DC5BABA8-654F-4434-9DEA-650109123279}"/>
              </a:ext>
            </a:extLst>
          </p:cNvPr>
          <p:cNvSpPr txBox="1"/>
          <p:nvPr/>
        </p:nvSpPr>
        <p:spPr>
          <a:xfrm rot="16200000" flipH="1">
            <a:off x="3257733" y="3922046"/>
            <a:ext cx="918972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Normalized</a:t>
            </a:r>
          </a:p>
        </p:txBody>
      </p:sp>
      <p:sp>
        <p:nvSpPr>
          <p:cNvPr id="8" name="QuadreDeText 29">
            <a:extLst>
              <a:ext uri="{FF2B5EF4-FFF2-40B4-BE49-F238E27FC236}">
                <a16:creationId xmlns="" xmlns:a16="http://schemas.microsoft.com/office/drawing/2014/main" id="{7F0A8605-7EAE-46DC-BA89-AF08AA8B6FE4}"/>
              </a:ext>
            </a:extLst>
          </p:cNvPr>
          <p:cNvSpPr txBox="1"/>
          <p:nvPr/>
        </p:nvSpPr>
        <p:spPr>
          <a:xfrm rot="16200000" flipH="1">
            <a:off x="3253885" y="4993710"/>
            <a:ext cx="918972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Raw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658C376-6856-4A5E-9E49-385A5286569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3366" y="3478609"/>
            <a:ext cx="2071794" cy="1052474"/>
          </a:xfrm>
          <a:prstGeom prst="rect">
            <a:avLst/>
          </a:prstGeom>
        </p:spPr>
      </p:pic>
      <p:sp>
        <p:nvSpPr>
          <p:cNvPr id="11" name="QuadreDeText 29">
            <a:extLst>
              <a:ext uri="{FF2B5EF4-FFF2-40B4-BE49-F238E27FC236}">
                <a16:creationId xmlns="" xmlns:a16="http://schemas.microsoft.com/office/drawing/2014/main" id="{FE8FF058-D553-44F4-B8EE-CCB9CC3EC802}"/>
              </a:ext>
            </a:extLst>
          </p:cNvPr>
          <p:cNvSpPr txBox="1"/>
          <p:nvPr/>
        </p:nvSpPr>
        <p:spPr>
          <a:xfrm flipH="1">
            <a:off x="1628800" y="3205439"/>
            <a:ext cx="1587066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ROSMAP Neurons</a:t>
            </a:r>
          </a:p>
        </p:txBody>
      </p:sp>
      <p:sp>
        <p:nvSpPr>
          <p:cNvPr id="12" name="QuadreDeText 29">
            <a:extLst>
              <a:ext uri="{FF2B5EF4-FFF2-40B4-BE49-F238E27FC236}">
                <a16:creationId xmlns="" xmlns:a16="http://schemas.microsoft.com/office/drawing/2014/main" id="{8AC62343-8A6B-4131-BE68-A04357EF268D}"/>
              </a:ext>
            </a:extLst>
          </p:cNvPr>
          <p:cNvSpPr txBox="1"/>
          <p:nvPr/>
        </p:nvSpPr>
        <p:spPr>
          <a:xfrm rot="16200000" flipH="1">
            <a:off x="746793" y="3926062"/>
            <a:ext cx="918972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Normalized</a:t>
            </a:r>
          </a:p>
        </p:txBody>
      </p:sp>
      <p:sp>
        <p:nvSpPr>
          <p:cNvPr id="13" name="QuadreDeText 29">
            <a:extLst>
              <a:ext uri="{FF2B5EF4-FFF2-40B4-BE49-F238E27FC236}">
                <a16:creationId xmlns="" xmlns:a16="http://schemas.microsoft.com/office/drawing/2014/main" id="{08B3684D-2567-47FC-B9A1-EB0A7BC5420A}"/>
              </a:ext>
            </a:extLst>
          </p:cNvPr>
          <p:cNvSpPr txBox="1"/>
          <p:nvPr/>
        </p:nvSpPr>
        <p:spPr>
          <a:xfrm rot="16200000" flipH="1">
            <a:off x="755805" y="5009955"/>
            <a:ext cx="918972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Raw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E1CA8F5F-66C7-4F34-BD54-FD3A827110F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67863" y="4569704"/>
            <a:ext cx="2071794" cy="1052474"/>
          </a:xfrm>
          <a:prstGeom prst="rect">
            <a:avLst/>
          </a:prstGeom>
        </p:spPr>
      </p:pic>
      <p:sp>
        <p:nvSpPr>
          <p:cNvPr id="24" name="QuadreDeText 29">
            <a:extLst>
              <a:ext uri="{FF2B5EF4-FFF2-40B4-BE49-F238E27FC236}">
                <a16:creationId xmlns="" xmlns:a16="http://schemas.microsoft.com/office/drawing/2014/main" id="{93D37AAB-CDCC-4276-A35F-F1E6A369F26B}"/>
              </a:ext>
            </a:extLst>
          </p:cNvPr>
          <p:cNvSpPr txBox="1"/>
          <p:nvPr/>
        </p:nvSpPr>
        <p:spPr>
          <a:xfrm flipH="1">
            <a:off x="4084827" y="5678420"/>
            <a:ext cx="1656184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MtSINAI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Astrocytes</a:t>
            </a:r>
          </a:p>
        </p:txBody>
      </p:sp>
      <p:sp>
        <p:nvSpPr>
          <p:cNvPr id="25" name="QuadreDeText 29">
            <a:extLst>
              <a:ext uri="{FF2B5EF4-FFF2-40B4-BE49-F238E27FC236}">
                <a16:creationId xmlns="" xmlns:a16="http://schemas.microsoft.com/office/drawing/2014/main" id="{743E7F12-FE87-4A92-B914-673A49C9A99F}"/>
              </a:ext>
            </a:extLst>
          </p:cNvPr>
          <p:cNvSpPr txBox="1"/>
          <p:nvPr/>
        </p:nvSpPr>
        <p:spPr>
          <a:xfrm rot="16200000" flipH="1">
            <a:off x="3250038" y="6357409"/>
            <a:ext cx="918972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Normalized</a:t>
            </a:r>
          </a:p>
        </p:txBody>
      </p:sp>
      <p:sp>
        <p:nvSpPr>
          <p:cNvPr id="26" name="QuadreDeText 29">
            <a:extLst>
              <a:ext uri="{FF2B5EF4-FFF2-40B4-BE49-F238E27FC236}">
                <a16:creationId xmlns="" xmlns:a16="http://schemas.microsoft.com/office/drawing/2014/main" id="{09F553D9-C0F9-455C-8143-30E1B3F574C1}"/>
              </a:ext>
            </a:extLst>
          </p:cNvPr>
          <p:cNvSpPr txBox="1"/>
          <p:nvPr/>
        </p:nvSpPr>
        <p:spPr>
          <a:xfrm rot="16200000" flipH="1">
            <a:off x="3246191" y="7441650"/>
            <a:ext cx="918972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Raw</a:t>
            </a:r>
          </a:p>
        </p:txBody>
      </p:sp>
      <p:sp>
        <p:nvSpPr>
          <p:cNvPr id="28" name="QuadreDeText 29">
            <a:extLst>
              <a:ext uri="{FF2B5EF4-FFF2-40B4-BE49-F238E27FC236}">
                <a16:creationId xmlns="" xmlns:a16="http://schemas.microsoft.com/office/drawing/2014/main" id="{C9F37FE8-022F-4B8E-9317-D1E4ECF28904}"/>
              </a:ext>
            </a:extLst>
          </p:cNvPr>
          <p:cNvSpPr txBox="1"/>
          <p:nvPr/>
        </p:nvSpPr>
        <p:spPr>
          <a:xfrm flipH="1">
            <a:off x="1764930" y="5678420"/>
            <a:ext cx="1277660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MtSINAI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Neurons</a:t>
            </a:r>
          </a:p>
        </p:txBody>
      </p:sp>
      <p:sp>
        <p:nvSpPr>
          <p:cNvPr id="29" name="QuadreDeText 29">
            <a:extLst>
              <a:ext uri="{FF2B5EF4-FFF2-40B4-BE49-F238E27FC236}">
                <a16:creationId xmlns="" xmlns:a16="http://schemas.microsoft.com/office/drawing/2014/main" id="{4B137043-9B4D-4618-918B-5FB07B761950}"/>
              </a:ext>
            </a:extLst>
          </p:cNvPr>
          <p:cNvSpPr txBox="1"/>
          <p:nvPr/>
        </p:nvSpPr>
        <p:spPr>
          <a:xfrm rot="16200000" flipH="1">
            <a:off x="781419" y="6387836"/>
            <a:ext cx="918972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Normalized</a:t>
            </a:r>
          </a:p>
        </p:txBody>
      </p:sp>
      <p:sp>
        <p:nvSpPr>
          <p:cNvPr id="30" name="QuadreDeText 29">
            <a:extLst>
              <a:ext uri="{FF2B5EF4-FFF2-40B4-BE49-F238E27FC236}">
                <a16:creationId xmlns="" xmlns:a16="http://schemas.microsoft.com/office/drawing/2014/main" id="{7AEAD050-45A6-4AB6-9788-E05F017B6672}"/>
              </a:ext>
            </a:extLst>
          </p:cNvPr>
          <p:cNvSpPr txBox="1"/>
          <p:nvPr/>
        </p:nvSpPr>
        <p:spPr>
          <a:xfrm rot="16200000" flipH="1">
            <a:off x="782941" y="7458225"/>
            <a:ext cx="918972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Raw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F08FA95D-76DB-470C-8995-D6EFD185D51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61048" y="7016724"/>
            <a:ext cx="2081320" cy="105247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40D33EFB-A41B-4B2E-A72A-433A332029E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72259" y="5953910"/>
            <a:ext cx="2081320" cy="104488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70DBEE05-493A-4D32-AB26-B275D271F285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81673" y="7036399"/>
            <a:ext cx="2081320" cy="105247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CA3BFB47-5D82-47B1-A120-8394809CC32D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393526" y="5961924"/>
            <a:ext cx="2067032" cy="1044887"/>
          </a:xfrm>
          <a:prstGeom prst="rect">
            <a:avLst/>
          </a:prstGeom>
        </p:spPr>
      </p:pic>
      <p:sp>
        <p:nvSpPr>
          <p:cNvPr id="38" name="QuadreDeText 29">
            <a:extLst>
              <a:ext uri="{FF2B5EF4-FFF2-40B4-BE49-F238E27FC236}">
                <a16:creationId xmlns="" xmlns:a16="http://schemas.microsoft.com/office/drawing/2014/main" id="{CD13247C-1EB6-4D92-82BE-558587255B50}"/>
              </a:ext>
            </a:extLst>
          </p:cNvPr>
          <p:cNvSpPr txBox="1"/>
          <p:nvPr/>
        </p:nvSpPr>
        <p:spPr>
          <a:xfrm flipH="1">
            <a:off x="4308556" y="687415"/>
            <a:ext cx="1277660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MAYO Astrocytes</a:t>
            </a:r>
          </a:p>
        </p:txBody>
      </p:sp>
      <p:sp>
        <p:nvSpPr>
          <p:cNvPr id="39" name="QuadreDeText 29">
            <a:extLst>
              <a:ext uri="{FF2B5EF4-FFF2-40B4-BE49-F238E27FC236}">
                <a16:creationId xmlns="" xmlns:a16="http://schemas.microsoft.com/office/drawing/2014/main" id="{C4E998FD-704F-4500-839F-790B74F53072}"/>
              </a:ext>
            </a:extLst>
          </p:cNvPr>
          <p:cNvSpPr txBox="1"/>
          <p:nvPr/>
        </p:nvSpPr>
        <p:spPr>
          <a:xfrm rot="16200000" flipH="1">
            <a:off x="3274604" y="1412196"/>
            <a:ext cx="918972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Normalized</a:t>
            </a:r>
          </a:p>
        </p:txBody>
      </p:sp>
      <p:sp>
        <p:nvSpPr>
          <p:cNvPr id="40" name="QuadreDeText 29">
            <a:extLst>
              <a:ext uri="{FF2B5EF4-FFF2-40B4-BE49-F238E27FC236}">
                <a16:creationId xmlns="" xmlns:a16="http://schemas.microsoft.com/office/drawing/2014/main" id="{E8625EC3-4128-4E60-8389-7E76CE9494D4}"/>
              </a:ext>
            </a:extLst>
          </p:cNvPr>
          <p:cNvSpPr txBox="1"/>
          <p:nvPr/>
        </p:nvSpPr>
        <p:spPr>
          <a:xfrm rot="16200000" flipH="1">
            <a:off x="3278451" y="2513683"/>
            <a:ext cx="918972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Raw</a:t>
            </a:r>
          </a:p>
        </p:txBody>
      </p:sp>
      <p:sp>
        <p:nvSpPr>
          <p:cNvPr id="42" name="QuadreDeText 29">
            <a:extLst>
              <a:ext uri="{FF2B5EF4-FFF2-40B4-BE49-F238E27FC236}">
                <a16:creationId xmlns="" xmlns:a16="http://schemas.microsoft.com/office/drawing/2014/main" id="{C1C20B55-E20C-453B-B79F-869C952C20C3}"/>
              </a:ext>
            </a:extLst>
          </p:cNvPr>
          <p:cNvSpPr txBox="1"/>
          <p:nvPr/>
        </p:nvSpPr>
        <p:spPr>
          <a:xfrm flipH="1">
            <a:off x="1814980" y="683568"/>
            <a:ext cx="1277660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MAYO Neurons</a:t>
            </a:r>
          </a:p>
        </p:txBody>
      </p:sp>
      <p:sp>
        <p:nvSpPr>
          <p:cNvPr id="43" name="QuadreDeText 29">
            <a:extLst>
              <a:ext uri="{FF2B5EF4-FFF2-40B4-BE49-F238E27FC236}">
                <a16:creationId xmlns="" xmlns:a16="http://schemas.microsoft.com/office/drawing/2014/main" id="{F977781D-C0B7-4065-8DCA-A85EDBDAEF54}"/>
              </a:ext>
            </a:extLst>
          </p:cNvPr>
          <p:cNvSpPr txBox="1"/>
          <p:nvPr/>
        </p:nvSpPr>
        <p:spPr>
          <a:xfrm rot="16200000" flipH="1">
            <a:off x="759652" y="1367478"/>
            <a:ext cx="918972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Normalized</a:t>
            </a:r>
          </a:p>
        </p:txBody>
      </p:sp>
      <p:sp>
        <p:nvSpPr>
          <p:cNvPr id="44" name="QuadreDeText 29">
            <a:extLst>
              <a:ext uri="{FF2B5EF4-FFF2-40B4-BE49-F238E27FC236}">
                <a16:creationId xmlns="" xmlns:a16="http://schemas.microsoft.com/office/drawing/2014/main" id="{D8D60561-393E-49C0-A077-DD93BC36F47D}"/>
              </a:ext>
            </a:extLst>
          </p:cNvPr>
          <p:cNvSpPr txBox="1"/>
          <p:nvPr/>
        </p:nvSpPr>
        <p:spPr>
          <a:xfrm rot="16200000" flipH="1">
            <a:off x="758171" y="2489076"/>
            <a:ext cx="918972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Raw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6901DCA0-6E1F-4533-9728-DD3CA9D48D4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372869" y="963165"/>
            <a:ext cx="2081320" cy="106802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05E1A305-F6C5-40A6-B42A-32FBB854469D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372599" y="2072372"/>
            <a:ext cx="2086082" cy="105247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="" xmlns:a16="http://schemas.microsoft.com/office/drawing/2014/main" id="{8A78BB34-C629-4BE5-942E-417B1A6643A2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888081" y="972916"/>
            <a:ext cx="2086082" cy="106802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64B38B97-D081-4EBB-9C59-CCDCC02BB800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885291" y="2082747"/>
            <a:ext cx="2071793" cy="106802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22A488C-6960-429D-B05A-D95FC2B7844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33328" y="8727783"/>
            <a:ext cx="116008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/>
                <a:cs typeface="Arial" panose="020B0604020202020204" pitchFamily="34" charset="0"/>
              </a:rPr>
              <a:t>Additional</a:t>
            </a:r>
            <a:r>
              <a:rPr kumimoji="0" lang="en-US" altLang="zh-CN" sz="1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/>
                <a:cs typeface="Arial" panose="020B0604020202020204" pitchFamily="34" charset="0"/>
              </a:rPr>
              <a:t> </a:t>
            </a:r>
            <a:r>
              <a:rPr kumimoji="0" lang="en-US" altLang="zh-CN" sz="1000" b="1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/>
                <a:cs typeface="Arial" panose="020B0604020202020204" pitchFamily="34" charset="0"/>
              </a:rPr>
              <a:t>file </a:t>
            </a:r>
            <a:r>
              <a:rPr kumimoji="0" lang="en-US" altLang="zh-CN" sz="1000" b="1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/>
                <a:cs typeface="Arial" panose="020B0604020202020204" pitchFamily="34" charset="0"/>
              </a:rPr>
              <a:t>3</a:t>
            </a:r>
            <a:endParaRPr kumimoji="0" lang="en-US" altLang="zh-CN" sz="10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DengXian"/>
              <a:cs typeface="Arial" panose="020B0604020202020204" pitchFamily="34" charset="0"/>
            </a:endParaRPr>
          </a:p>
        </p:txBody>
      </p:sp>
      <p:sp>
        <p:nvSpPr>
          <p:cNvPr id="3" name="Rectangle 71">
            <a:extLst>
              <a:ext uri="{FF2B5EF4-FFF2-40B4-BE49-F238E27FC236}">
                <a16:creationId xmlns="" xmlns:a16="http://schemas.microsoft.com/office/drawing/2014/main" id="{93C1CBB2-4A6C-42AC-B2FC-3906CC09A61A}"/>
              </a:ext>
            </a:extLst>
          </p:cNvPr>
          <p:cNvSpPr/>
          <p:nvPr/>
        </p:nvSpPr>
        <p:spPr>
          <a:xfrm>
            <a:off x="3348174" y="481609"/>
            <a:ext cx="572520" cy="98154"/>
          </a:xfrm>
          <a:prstGeom prst="rect">
            <a:avLst/>
          </a:prstGeom>
          <a:solidFill>
            <a:srgbClr val="D2B18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" name="Rectangle 72">
            <a:extLst>
              <a:ext uri="{FF2B5EF4-FFF2-40B4-BE49-F238E27FC236}">
                <a16:creationId xmlns="" xmlns:a16="http://schemas.microsoft.com/office/drawing/2014/main" id="{4B3E55EA-6FA2-4BB6-B8F2-4D6FAC73A27A}"/>
              </a:ext>
            </a:extLst>
          </p:cNvPr>
          <p:cNvSpPr/>
          <p:nvPr/>
        </p:nvSpPr>
        <p:spPr>
          <a:xfrm>
            <a:off x="3348173" y="325564"/>
            <a:ext cx="572520" cy="98154"/>
          </a:xfrm>
          <a:prstGeom prst="rect">
            <a:avLst/>
          </a:prstGeom>
          <a:solidFill>
            <a:srgbClr val="F4E0D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9" name="Rectangle 73">
            <a:extLst>
              <a:ext uri="{FF2B5EF4-FFF2-40B4-BE49-F238E27FC236}">
                <a16:creationId xmlns="" xmlns:a16="http://schemas.microsoft.com/office/drawing/2014/main" id="{481CC784-7955-49F3-A8E8-0BE8350EEB73}"/>
              </a:ext>
            </a:extLst>
          </p:cNvPr>
          <p:cNvSpPr/>
          <p:nvPr/>
        </p:nvSpPr>
        <p:spPr>
          <a:xfrm>
            <a:off x="4623522" y="325564"/>
            <a:ext cx="572520" cy="98154"/>
          </a:xfrm>
          <a:prstGeom prst="rect">
            <a:avLst/>
          </a:prstGeom>
          <a:solidFill>
            <a:srgbClr val="FF552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4" name="Rectangle 74">
            <a:extLst>
              <a:ext uri="{FF2B5EF4-FFF2-40B4-BE49-F238E27FC236}">
                <a16:creationId xmlns="" xmlns:a16="http://schemas.microsoft.com/office/drawing/2014/main" id="{4A57FEE0-9A4C-4648-AD88-43C990F1AD4B}"/>
              </a:ext>
            </a:extLst>
          </p:cNvPr>
          <p:cNvSpPr/>
          <p:nvPr/>
        </p:nvSpPr>
        <p:spPr>
          <a:xfrm>
            <a:off x="4620845" y="482052"/>
            <a:ext cx="572520" cy="97711"/>
          </a:xfrm>
          <a:prstGeom prst="rect">
            <a:avLst/>
          </a:prstGeom>
          <a:solidFill>
            <a:srgbClr val="7A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5" name="Rectangle 69">
            <a:extLst>
              <a:ext uri="{FF2B5EF4-FFF2-40B4-BE49-F238E27FC236}">
                <a16:creationId xmlns="" xmlns:a16="http://schemas.microsoft.com/office/drawing/2014/main" id="{FB1D7F44-097F-4F41-89E0-B82A34FBB272}"/>
              </a:ext>
            </a:extLst>
          </p:cNvPr>
          <p:cNvSpPr/>
          <p:nvPr/>
        </p:nvSpPr>
        <p:spPr>
          <a:xfrm>
            <a:off x="1814980" y="325563"/>
            <a:ext cx="572520" cy="98155"/>
          </a:xfrm>
          <a:prstGeom prst="rect">
            <a:avLst/>
          </a:prstGeom>
          <a:solidFill>
            <a:srgbClr val="3366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6" name="Rectangle 70">
            <a:extLst>
              <a:ext uri="{FF2B5EF4-FFF2-40B4-BE49-F238E27FC236}">
                <a16:creationId xmlns="" xmlns:a16="http://schemas.microsoft.com/office/drawing/2014/main" id="{822301A6-CF37-485A-872D-951264CD1B8C}"/>
              </a:ext>
            </a:extLst>
          </p:cNvPr>
          <p:cNvSpPr/>
          <p:nvPr/>
        </p:nvSpPr>
        <p:spPr>
          <a:xfrm>
            <a:off x="1814985" y="481609"/>
            <a:ext cx="572520" cy="98154"/>
          </a:xfrm>
          <a:prstGeom prst="rect">
            <a:avLst/>
          </a:prstGeom>
          <a:solidFill>
            <a:srgbClr val="A7D3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7" name="Rectangle 75">
            <a:extLst>
              <a:ext uri="{FF2B5EF4-FFF2-40B4-BE49-F238E27FC236}">
                <a16:creationId xmlns="" xmlns:a16="http://schemas.microsoft.com/office/drawing/2014/main" id="{CE23D1F5-2265-4321-B0F1-042390EBC78A}"/>
              </a:ext>
            </a:extLst>
          </p:cNvPr>
          <p:cNvSpPr/>
          <p:nvPr/>
        </p:nvSpPr>
        <p:spPr>
          <a:xfrm>
            <a:off x="2335859" y="239571"/>
            <a:ext cx="12060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Control 1</a:t>
            </a:r>
          </a:p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Control 2</a:t>
            </a:r>
          </a:p>
        </p:txBody>
      </p:sp>
      <p:sp>
        <p:nvSpPr>
          <p:cNvPr id="18" name="Rectangle 76">
            <a:extLst>
              <a:ext uri="{FF2B5EF4-FFF2-40B4-BE49-F238E27FC236}">
                <a16:creationId xmlns="" xmlns:a16="http://schemas.microsoft.com/office/drawing/2014/main" id="{D1421F6F-DE8A-443F-81F1-04659E534231}"/>
              </a:ext>
            </a:extLst>
          </p:cNvPr>
          <p:cNvSpPr/>
          <p:nvPr/>
        </p:nvSpPr>
        <p:spPr>
          <a:xfrm>
            <a:off x="3877601" y="238250"/>
            <a:ext cx="98929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MCI 1</a:t>
            </a:r>
          </a:p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MCI 2</a:t>
            </a:r>
          </a:p>
        </p:txBody>
      </p:sp>
      <p:sp>
        <p:nvSpPr>
          <p:cNvPr id="19" name="QuadreDeText 77">
            <a:extLst>
              <a:ext uri="{FF2B5EF4-FFF2-40B4-BE49-F238E27FC236}">
                <a16:creationId xmlns="" xmlns:a16="http://schemas.microsoft.com/office/drawing/2014/main" id="{F5B8B956-78BB-48FE-89DE-67DDE576C57F}"/>
              </a:ext>
            </a:extLst>
          </p:cNvPr>
          <p:cNvSpPr txBox="1"/>
          <p:nvPr/>
        </p:nvSpPr>
        <p:spPr>
          <a:xfrm flipH="1">
            <a:off x="5147532" y="247526"/>
            <a:ext cx="8753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LOAD 1</a:t>
            </a:r>
          </a:p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LOAD 2</a:t>
            </a:r>
          </a:p>
        </p:txBody>
      </p:sp>
    </p:spTree>
    <p:extLst>
      <p:ext uri="{BB962C8B-B14F-4D97-AF65-F5344CB8AC3E}">
        <p14:creationId xmlns:p14="http://schemas.microsoft.com/office/powerpoint/2010/main" val="29735047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8033</TotalTime>
  <Words>39</Words>
  <Application>Microsoft Office PowerPoint</Application>
  <PresentationFormat>Presentació en pantalla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DengXian</vt:lpstr>
      <vt:lpstr>Tema de Office</vt:lpstr>
      <vt:lpstr>Presentació del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Sony</dc:creator>
  <cp:lastModifiedBy>Elena</cp:lastModifiedBy>
  <cp:revision>117</cp:revision>
  <dcterms:created xsi:type="dcterms:W3CDTF">2020-04-10T10:26:27Z</dcterms:created>
  <dcterms:modified xsi:type="dcterms:W3CDTF">2021-04-13T14:11:24Z</dcterms:modified>
</cp:coreProperties>
</file>