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296"/>
  </p:normalViewPr>
  <p:slideViewPr>
    <p:cSldViewPr snapToGrid="0">
      <p:cViewPr>
        <p:scale>
          <a:sx n="130" d="100"/>
          <a:sy n="130" d="100"/>
        </p:scale>
        <p:origin x="-320" y="-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C5905E-A0C9-DE37-3737-9CC99E281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B3C10AD-73C6-A473-3986-6408CD1611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BA1B53-C765-BD3D-D277-069039E81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42AF0-2CC2-7345-B75A-0DA9FD5C824E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4FE61D9-6D21-2476-B2F1-84F0B0E98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32A551D-D83A-054A-D2AB-876A6A5EC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129A4-0F81-184B-854D-6FB207B107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3410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106A0E-2E78-E745-B051-D96ECE4E2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F6F57F4-E135-E877-BA24-6CF2FB7136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0F6DFBB-68E1-909C-D4C8-52A7BD5D4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42AF0-2CC2-7345-B75A-0DA9FD5C824E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15807A2-A294-E5F3-11CB-8249EB35D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C30D2F7-2C1F-3CE2-2663-141B2EDFC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129A4-0F81-184B-854D-6FB207B107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782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C043634-E3E8-B9CB-3CDE-49860E7E3F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0306840-2281-CAAD-8C92-06331E6611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B807FC4-83CE-E748-39A5-5F0AA3902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42AF0-2CC2-7345-B75A-0DA9FD5C824E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A034106-542F-6514-961E-933E936AD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9664A1-8A9C-B8E5-28EF-424F561B0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129A4-0F81-184B-854D-6FB207B107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8678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0B519A-CCBA-A19D-ADB6-6BCA13137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95CEB56-5426-0FCF-A446-21DA9103C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3208AC-065B-9BBA-3FD7-313892603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42AF0-2CC2-7345-B75A-0DA9FD5C824E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7D286E6-4C64-655F-1F69-3C126386B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C211B36-8DCD-D50F-A9F0-FA438D320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129A4-0F81-184B-854D-6FB207B107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6572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9C2EFB-D3F0-656F-1E1B-24D4D104A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850AA6F-B232-4BFF-FAC2-A93346D17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B36DAE-E14F-16DF-0EBF-E869D5F03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42AF0-2CC2-7345-B75A-0DA9FD5C824E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84404A2-F619-3152-8C0C-949EA634A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692A31F-818D-8459-64FE-02376B6D2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129A4-0F81-184B-854D-6FB207B107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1217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959F4F-DEB9-10F5-FEDB-7D03B8B7C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0A1C70A-D3C4-00B8-BBD9-2FCB3F7D77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DAF8ACE-74FF-16F0-61F0-CED8056823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A636C83-5D56-D569-28F0-362DD0332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42AF0-2CC2-7345-B75A-0DA9FD5C824E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723667E-21EF-D050-23FC-A06D06472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33A7BB7-3CE6-AFAB-DF41-2B88F44DA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129A4-0F81-184B-854D-6FB207B107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3512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F27980-8790-6D00-3B8B-D0321872B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FC8B70F-48FF-3DCC-36C2-9133FC1A6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6A2ED76-C208-9411-CA17-1992169DDF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5C81844-2E0E-C193-7EC0-88FFF8D4BF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ADE19D6-E552-8056-E321-0B5EA3D30E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D41A2DD-E730-174B-A932-45E5204BE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42AF0-2CC2-7345-B75A-0DA9FD5C824E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AC3FAE4-617F-155D-95C6-2FF8C5BE7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BC59125-0A1B-9073-F139-7471C9BD3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129A4-0F81-184B-854D-6FB207B107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1900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8F2EF2-C46F-E9F7-3EEE-7022F674F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F529AFA-A1FB-CD5B-E90F-9A82E81FB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42AF0-2CC2-7345-B75A-0DA9FD5C824E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7D2A9AD-03DE-DCE5-9D97-AC3D49483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E643C47-6D3B-2257-A4ED-3C4B95F84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129A4-0F81-184B-854D-6FB207B107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6943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AC1371B-8ED3-8740-E6B2-6686193C9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42AF0-2CC2-7345-B75A-0DA9FD5C824E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4B5A328-ADB2-5D0F-5C88-08320A50F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48D534-7536-B4D9-DC50-6AE023AC6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129A4-0F81-184B-854D-6FB207B107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6255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8CC736-1A76-E31D-5BB5-2BB085650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F530ADE-1D0E-D984-3FD1-97DF37D8C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56EEFAA-0E1E-AEE0-1D96-FC66F916B0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341C29-E9F6-5AEB-3243-5DAD90CFC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42AF0-2CC2-7345-B75A-0DA9FD5C824E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E275528-0114-0784-8CC5-CA75832AE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C139A49-0454-920E-172F-84D5DA99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129A4-0F81-184B-854D-6FB207B107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5485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3D2A39-D8D4-FE65-F8BB-223AA6333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C4C600A-8ECD-EAB9-8F34-4CFBFAC802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8F2D5C5-1E3D-5D30-42BC-A9864B1094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A8577F7-5A84-BB4C-063A-16F45C424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42AF0-2CC2-7345-B75A-0DA9FD5C824E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F07FF9E-CEFA-327F-34D7-D499A5F09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A619686-D287-740E-B773-8CAEC8C80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129A4-0F81-184B-854D-6FB207B107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6823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0436C53-45AD-A9BB-78C4-3B6CC8F49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F3DF73A-C4CE-1CEC-EF8A-8333610C0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6038B3-0A5E-8B27-5177-A04066891A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42AF0-2CC2-7345-B75A-0DA9FD5C824E}" type="datetimeFigureOut">
              <a:rPr kumimoji="1" lang="ja-JP" altLang="en-US" smtClean="0"/>
              <a:t>2024/2/6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6FA7F2-D26F-F9DD-71BC-D3A864B523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F692F19-B98C-DAF2-D760-A32BDF0F8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129A4-0F81-184B-854D-6FB207B107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8334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7185D14-8135-B683-06CE-91AC70E3A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6386" y="333491"/>
            <a:ext cx="4620728" cy="6184396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80EEFDC-4E50-2A88-109F-B47689D8A735}"/>
              </a:ext>
            </a:extLst>
          </p:cNvPr>
          <p:cNvSpPr/>
          <p:nvPr/>
        </p:nvSpPr>
        <p:spPr>
          <a:xfrm>
            <a:off x="3205781" y="1506071"/>
            <a:ext cx="570155" cy="40663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824E985-84EA-340E-947C-BBDA52130C63}"/>
              </a:ext>
            </a:extLst>
          </p:cNvPr>
          <p:cNvSpPr/>
          <p:nvPr/>
        </p:nvSpPr>
        <p:spPr>
          <a:xfrm>
            <a:off x="4595309" y="5421854"/>
            <a:ext cx="2493979" cy="9681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7D2DED8-7BB8-BE19-94E7-ADC0EA326211}"/>
              </a:ext>
            </a:extLst>
          </p:cNvPr>
          <p:cNvSpPr txBox="1"/>
          <p:nvPr/>
        </p:nvSpPr>
        <p:spPr>
          <a:xfrm>
            <a:off x="4570556" y="5578877"/>
            <a:ext cx="2695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Calibri" panose="020F0502020204030204" pitchFamily="34" charset="0"/>
                <a:cs typeface="Calibri" panose="020F0502020204030204" pitchFamily="34" charset="0"/>
              </a:rPr>
              <a:t>Persistent delayed CINV</a:t>
            </a:r>
            <a:endParaRPr kumimoji="1" lang="ja-JP" alt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6DBB5F0-EBFD-E5BB-B979-9742BFC0AEBE}"/>
              </a:ext>
            </a:extLst>
          </p:cNvPr>
          <p:cNvSpPr txBox="1"/>
          <p:nvPr/>
        </p:nvSpPr>
        <p:spPr>
          <a:xfrm>
            <a:off x="4982580" y="5285879"/>
            <a:ext cx="5949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1" lang="ja-JP" altLang="en-US" sz="2000">
                <a:latin typeface="Calibri" panose="020F0502020204030204" pitchFamily="34" charset="0"/>
                <a:cs typeface="Calibri" panose="020F0502020204030204" pitchFamily="34" charset="0"/>
              </a:rPr>
              <a:t>−</a:t>
            </a:r>
            <a:r>
              <a:rPr kumimoji="1" lang="en-US" altLang="ja-JP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1" lang="ja-JP" alt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5502E76-F5D3-F1D2-10AD-CC7B31FBD245}"/>
              </a:ext>
            </a:extLst>
          </p:cNvPr>
          <p:cNvSpPr txBox="1"/>
          <p:nvPr/>
        </p:nvSpPr>
        <p:spPr>
          <a:xfrm>
            <a:off x="6394166" y="5285879"/>
            <a:ext cx="880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Calibri" panose="020F0502020204030204" pitchFamily="34" charset="0"/>
                <a:cs typeface="Calibri" panose="020F0502020204030204" pitchFamily="34" charset="0"/>
              </a:rPr>
              <a:t>(+)</a:t>
            </a:r>
            <a:endParaRPr kumimoji="1" lang="ja-JP" alt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7B6046E-580E-165D-B2BD-F196D56A9DA2}"/>
              </a:ext>
            </a:extLst>
          </p:cNvPr>
          <p:cNvSpPr txBox="1"/>
          <p:nvPr/>
        </p:nvSpPr>
        <p:spPr>
          <a:xfrm rot="16200000">
            <a:off x="2231567" y="3241022"/>
            <a:ext cx="2887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Serum level of vitamin B1</a:t>
            </a:r>
            <a:endParaRPr kumimoji="1" lang="ja-JP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CD268EB-D9BB-77B4-BD1A-B1BAE798F313}"/>
              </a:ext>
            </a:extLst>
          </p:cNvPr>
          <p:cNvSpPr txBox="1"/>
          <p:nvPr/>
        </p:nvSpPr>
        <p:spPr>
          <a:xfrm>
            <a:off x="3562706" y="1260595"/>
            <a:ext cx="900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Calibri" panose="020F0502020204030204" pitchFamily="34" charset="0"/>
                <a:cs typeface="Calibri" panose="020F0502020204030204" pitchFamily="34" charset="0"/>
              </a:rPr>
              <a:t>(ng/ml)</a:t>
            </a:r>
            <a:endParaRPr kumimoji="1" lang="ja-JP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FAAEA6F3-6C1C-1EC7-3536-F6177733FED7}"/>
              </a:ext>
            </a:extLst>
          </p:cNvPr>
          <p:cNvCxnSpPr>
            <a:cxnSpLocks/>
          </p:cNvCxnSpPr>
          <p:nvPr/>
        </p:nvCxnSpPr>
        <p:spPr>
          <a:xfrm>
            <a:off x="5208910" y="1877075"/>
            <a:ext cx="0" cy="21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0D5FCF3-92B1-94F0-2ED9-D42E3EBA6309}"/>
              </a:ext>
            </a:extLst>
          </p:cNvPr>
          <p:cNvCxnSpPr>
            <a:cxnSpLocks/>
          </p:cNvCxnSpPr>
          <p:nvPr/>
        </p:nvCxnSpPr>
        <p:spPr>
          <a:xfrm>
            <a:off x="5198152" y="1877075"/>
            <a:ext cx="144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E03CF207-7515-7C32-9A09-D8950365B188}"/>
              </a:ext>
            </a:extLst>
          </p:cNvPr>
          <p:cNvCxnSpPr>
            <a:cxnSpLocks/>
          </p:cNvCxnSpPr>
          <p:nvPr/>
        </p:nvCxnSpPr>
        <p:spPr>
          <a:xfrm>
            <a:off x="6630819" y="1863593"/>
            <a:ext cx="0" cy="21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87EFF8E-930C-4749-5EA6-600FB36C474A}"/>
              </a:ext>
            </a:extLst>
          </p:cNvPr>
          <p:cNvSpPr txBox="1"/>
          <p:nvPr/>
        </p:nvSpPr>
        <p:spPr>
          <a:xfrm>
            <a:off x="5383519" y="1539209"/>
            <a:ext cx="11343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i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kumimoji="1" lang="en-US" altLang="ja-JP" sz="2000" dirty="0">
                <a:latin typeface="Calibri" panose="020F0502020204030204" pitchFamily="34" charset="0"/>
                <a:cs typeface="Calibri" panose="020F0502020204030204" pitchFamily="34" charset="0"/>
              </a:rPr>
              <a:t> = 0.018</a:t>
            </a:r>
            <a:endParaRPr kumimoji="1" lang="ja-JP" altLang="en-US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3CBF861-3C70-6B16-4631-5632483DDF9C}"/>
              </a:ext>
            </a:extLst>
          </p:cNvPr>
          <p:cNvSpPr txBox="1"/>
          <p:nvPr/>
        </p:nvSpPr>
        <p:spPr>
          <a:xfrm>
            <a:off x="4650729" y="5938699"/>
            <a:ext cx="2696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8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1" lang="ja-JP" altLang="en-US" sz="1800">
                <a:latin typeface="Calibri" panose="020F0502020204030204" pitchFamily="34" charset="0"/>
                <a:cs typeface="Calibri" panose="020F0502020204030204" pitchFamily="34" charset="0"/>
              </a:rPr>
              <a:t>−</a:t>
            </a:r>
            <a:r>
              <a:rPr kumimoji="1" lang="en-US" altLang="ja-JP" sz="18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altLang="ja-JP" sz="1800" dirty="0">
                <a:latin typeface="Calibri" panose="020F0502020204030204" pitchFamily="34" charset="0"/>
                <a:cs typeface="Calibri" panose="020F0502020204030204" pitchFamily="34" charset="0"/>
              </a:rPr>
              <a:t>: 38.7ng/ml (17.4-94.8)</a:t>
            </a:r>
          </a:p>
          <a:p>
            <a:r>
              <a:rPr kumimoji="1" lang="en-US" altLang="ja-JP" sz="1800" dirty="0">
                <a:latin typeface="Calibri" panose="020F0502020204030204" pitchFamily="34" charset="0"/>
                <a:cs typeface="Calibri" panose="020F0502020204030204" pitchFamily="34" charset="0"/>
              </a:rPr>
              <a:t>(+)</a:t>
            </a:r>
            <a:r>
              <a:rPr lang="en-US" altLang="ja-JP" dirty="0">
                <a:latin typeface="Calibri" panose="020F0502020204030204" pitchFamily="34" charset="0"/>
                <a:cs typeface="Calibri" panose="020F0502020204030204" pitchFamily="34" charset="0"/>
              </a:rPr>
              <a:t> : 32.7ng/ml (11.2-80.1)</a:t>
            </a:r>
            <a:endParaRPr kumimoji="1" lang="ja-JP" altLang="en-US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904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38</Words>
  <Application>Microsoft Macintosh PowerPoint</Application>
  <PresentationFormat>ワイド画面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Satoru Matsushima</dc:creator>
  <cp:lastModifiedBy>Satoru Matsushima</cp:lastModifiedBy>
  <cp:revision>2</cp:revision>
  <dcterms:created xsi:type="dcterms:W3CDTF">2024-02-06T05:58:48Z</dcterms:created>
  <dcterms:modified xsi:type="dcterms:W3CDTF">2024-02-06T06:07:01Z</dcterms:modified>
</cp:coreProperties>
</file>