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3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8B206C-9E98-41FA-A390-539327526ED1}" v="4" dt="2024-04-12T05:14:29.3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61" autoAdjust="0"/>
    <p:restoredTop sz="94660"/>
  </p:normalViewPr>
  <p:slideViewPr>
    <p:cSldViewPr snapToGrid="0">
      <p:cViewPr varScale="1">
        <p:scale>
          <a:sx n="63" d="100"/>
          <a:sy n="63" d="100"/>
        </p:scale>
        <p:origin x="78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oko Koike" userId="2d5ca1c5b2dc6244" providerId="LiveId" clId="{C9CEB143-F4B4-4417-ACB9-39A763B82194}"/>
    <pc:docChg chg="delSld">
      <pc:chgData name="Ryoko Koike" userId="2d5ca1c5b2dc6244" providerId="LiveId" clId="{C9CEB143-F4B4-4417-ACB9-39A763B82194}" dt="2024-02-13T06:10:50.148" v="4" actId="47"/>
      <pc:docMkLst>
        <pc:docMk/>
      </pc:docMkLst>
      <pc:sldChg chg="del">
        <pc:chgData name="Ryoko Koike" userId="2d5ca1c5b2dc6244" providerId="LiveId" clId="{C9CEB143-F4B4-4417-ACB9-39A763B82194}" dt="2024-02-13T06:10:45.893" v="1" actId="47"/>
        <pc:sldMkLst>
          <pc:docMk/>
          <pc:sldMk cId="2962879692" sldId="257"/>
        </pc:sldMkLst>
      </pc:sldChg>
      <pc:sldChg chg="del">
        <pc:chgData name="Ryoko Koike" userId="2d5ca1c5b2dc6244" providerId="LiveId" clId="{C9CEB143-F4B4-4417-ACB9-39A763B82194}" dt="2024-02-13T06:10:47.397" v="2" actId="47"/>
        <pc:sldMkLst>
          <pc:docMk/>
          <pc:sldMk cId="1373754127" sldId="258"/>
        </pc:sldMkLst>
      </pc:sldChg>
      <pc:sldChg chg="del">
        <pc:chgData name="Ryoko Koike" userId="2d5ca1c5b2dc6244" providerId="LiveId" clId="{C9CEB143-F4B4-4417-ACB9-39A763B82194}" dt="2024-02-13T06:10:49.136" v="3" actId="47"/>
        <pc:sldMkLst>
          <pc:docMk/>
          <pc:sldMk cId="3978624662" sldId="259"/>
        </pc:sldMkLst>
      </pc:sldChg>
      <pc:sldChg chg="del">
        <pc:chgData name="Ryoko Koike" userId="2d5ca1c5b2dc6244" providerId="LiveId" clId="{C9CEB143-F4B4-4417-ACB9-39A763B82194}" dt="2024-02-13T06:10:43.821" v="0" actId="47"/>
        <pc:sldMkLst>
          <pc:docMk/>
          <pc:sldMk cId="1221843790" sldId="261"/>
        </pc:sldMkLst>
      </pc:sldChg>
      <pc:sldChg chg="del">
        <pc:chgData name="Ryoko Koike" userId="2d5ca1c5b2dc6244" providerId="LiveId" clId="{C9CEB143-F4B4-4417-ACB9-39A763B82194}" dt="2024-02-13T06:10:50.148" v="4" actId="47"/>
        <pc:sldMkLst>
          <pc:docMk/>
          <pc:sldMk cId="1032774258" sldId="262"/>
        </pc:sldMkLst>
      </pc:sldChg>
    </pc:docChg>
  </pc:docChgLst>
  <pc:docChgLst>
    <pc:chgData name="Ryoko Koike" userId="2d5ca1c5b2dc6244" providerId="LiveId" clId="{5A8B206C-9E98-41FA-A390-539327526ED1}"/>
    <pc:docChg chg="undo custSel modSld">
      <pc:chgData name="Ryoko Koike" userId="2d5ca1c5b2dc6244" providerId="LiveId" clId="{5A8B206C-9E98-41FA-A390-539327526ED1}" dt="2024-04-12T05:14:47.575" v="30" actId="1076"/>
      <pc:docMkLst>
        <pc:docMk/>
      </pc:docMkLst>
      <pc:sldChg chg="addSp delSp modSp mod">
        <pc:chgData name="Ryoko Koike" userId="2d5ca1c5b2dc6244" providerId="LiveId" clId="{5A8B206C-9E98-41FA-A390-539327526ED1}" dt="2024-04-12T05:14:47.575" v="30" actId="1076"/>
        <pc:sldMkLst>
          <pc:docMk/>
          <pc:sldMk cId="1990206250" sldId="265"/>
        </pc:sldMkLst>
        <pc:picChg chg="del">
          <ac:chgData name="Ryoko Koike" userId="2d5ca1c5b2dc6244" providerId="LiveId" clId="{5A8B206C-9E98-41FA-A390-539327526ED1}" dt="2024-04-12T05:10:32.774" v="4" actId="478"/>
          <ac:picMkLst>
            <pc:docMk/>
            <pc:sldMk cId="1990206250" sldId="265"/>
            <ac:picMk id="3" creationId="{AA0585A4-EA70-81CF-2C7E-350E2E0B4E7A}"/>
          </ac:picMkLst>
        </pc:picChg>
        <pc:picChg chg="add del mod">
          <ac:chgData name="Ryoko Koike" userId="2d5ca1c5b2dc6244" providerId="LiveId" clId="{5A8B206C-9E98-41FA-A390-539327526ED1}" dt="2024-04-12T04:55:31.210" v="3" actId="478"/>
          <ac:picMkLst>
            <pc:docMk/>
            <pc:sldMk cId="1990206250" sldId="265"/>
            <ac:picMk id="11" creationId="{1A63E4BB-4482-0F5B-D472-5F060F5B973F}"/>
          </ac:picMkLst>
        </pc:picChg>
        <pc:picChg chg="del">
          <ac:chgData name="Ryoko Koike" userId="2d5ca1c5b2dc6244" providerId="LiveId" clId="{5A8B206C-9E98-41FA-A390-539327526ED1}" dt="2024-04-12T05:11:10.957" v="13" actId="478"/>
          <ac:picMkLst>
            <pc:docMk/>
            <pc:sldMk cId="1990206250" sldId="265"/>
            <ac:picMk id="12" creationId="{D6953A09-F8F6-38D8-7583-C58B5F7C9DC3}"/>
          </ac:picMkLst>
        </pc:picChg>
        <pc:picChg chg="add mod">
          <ac:chgData name="Ryoko Koike" userId="2d5ca1c5b2dc6244" providerId="LiveId" clId="{5A8B206C-9E98-41FA-A390-539327526ED1}" dt="2024-04-12T05:11:01.364" v="12" actId="1076"/>
          <ac:picMkLst>
            <pc:docMk/>
            <pc:sldMk cId="1990206250" sldId="265"/>
            <ac:picMk id="13" creationId="{83547D26-C577-DAE7-5EB3-30BB32C1A0E7}"/>
          </ac:picMkLst>
        </pc:picChg>
        <pc:picChg chg="add del">
          <ac:chgData name="Ryoko Koike" userId="2d5ca1c5b2dc6244" providerId="LiveId" clId="{5A8B206C-9E98-41FA-A390-539327526ED1}" dt="2024-04-12T05:14:26.028" v="24" actId="478"/>
          <ac:picMkLst>
            <pc:docMk/>
            <pc:sldMk cId="1990206250" sldId="265"/>
            <ac:picMk id="14" creationId="{2C6001EA-901D-CB78-01EE-4DFB11B4A9CC}"/>
          </ac:picMkLst>
        </pc:picChg>
        <pc:picChg chg="add mod">
          <ac:chgData name="Ryoko Koike" userId="2d5ca1c5b2dc6244" providerId="LiveId" clId="{5A8B206C-9E98-41FA-A390-539327526ED1}" dt="2024-04-12T05:13:21.075" v="21" actId="1076"/>
          <ac:picMkLst>
            <pc:docMk/>
            <pc:sldMk cId="1990206250" sldId="265"/>
            <ac:picMk id="15" creationId="{CFAB4AF6-2A40-C8AE-26B3-9EAF43B1C9CE}"/>
          </ac:picMkLst>
        </pc:picChg>
        <pc:picChg chg="add mod">
          <ac:chgData name="Ryoko Koike" userId="2d5ca1c5b2dc6244" providerId="LiveId" clId="{5A8B206C-9E98-41FA-A390-539327526ED1}" dt="2024-04-12T05:14:47.575" v="30" actId="1076"/>
          <ac:picMkLst>
            <pc:docMk/>
            <pc:sldMk cId="1990206250" sldId="265"/>
            <ac:picMk id="16" creationId="{D9F64E20-A4D3-DC50-9A04-2B840436046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E562AC-FB5E-4C90-A6F2-ECCC0D328B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A480EA0-B7E4-4CE2-A896-BCF2B52C0F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6B11A8D-D92D-475B-9237-6297837F3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9B9F-58E5-4847-8758-342CE39386FB}" type="datetimeFigureOut">
              <a:rPr kumimoji="1" lang="ja-JP" altLang="en-US" smtClean="0"/>
              <a:t>2024/4/12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AB8BCA0-7079-4138-8139-F4BC4E85B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6B4F09-D385-4361-9E86-D87A58C86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2BF99-5FA6-47DE-8C34-25F51804FF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5566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435F6C-56CF-4B03-BCDA-6ABFADD31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26B0D4B-7563-42AE-9802-D7EB44140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E3F1AF-DBDC-4E1A-959E-0299B68D7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9B9F-58E5-4847-8758-342CE39386FB}" type="datetimeFigureOut">
              <a:rPr kumimoji="1" lang="ja-JP" altLang="en-US" smtClean="0"/>
              <a:t>2024/4/12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722662F-5C7B-43E6-9AA7-8F2AD5D26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E24FDDF-C9F4-460A-B4D6-997BD932D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2BF99-5FA6-47DE-8C34-25F51804FF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8174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B02511-2C35-4810-A220-BA577682C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C04E76C-528B-456A-97F8-2868864D2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931BA0C-14A2-4DCC-8EDF-7F3BE926F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9B9F-58E5-4847-8758-342CE39386FB}" type="datetimeFigureOut">
              <a:rPr kumimoji="1" lang="ja-JP" altLang="en-US" smtClean="0"/>
              <a:t>2024/4/12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1FD544A-20A1-48EA-985F-2F9446EFC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A611AA6-3F23-437A-B710-4BC80D1E8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2BF99-5FA6-47DE-8C34-25F51804FF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617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8B0FCF-1768-4FDB-81EF-9ACE83EB3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28B8121-CB2C-43B6-9684-76137EEA3A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CB6C4C1-0653-4D82-90B3-42EB47C242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FAEA845-62DF-47C9-843F-7E5724F22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9B9F-58E5-4847-8758-342CE39386FB}" type="datetimeFigureOut">
              <a:rPr kumimoji="1" lang="ja-JP" altLang="en-US" smtClean="0"/>
              <a:t>2024/4/12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1308E1E-A194-4F54-8370-B49E8B439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8F45502-552D-4B3E-AA0F-C0EB33BB2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2BF99-5FA6-47DE-8C34-25F51804FF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901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7E00AD-EB2C-4569-80F1-24E806A7D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312C99D-3087-4895-8C48-11DB2B5B12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5B53AB4-0AD8-4AAF-9755-A9770862F7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EB3911F-9AA0-42D9-99B0-1E786588E1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67F427F-0753-4627-8E35-9A5FFD60C5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7AC4B94-626D-4D26-8F70-D2968B388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9B9F-58E5-4847-8758-342CE39386FB}" type="datetimeFigureOut">
              <a:rPr kumimoji="1" lang="ja-JP" altLang="en-US" smtClean="0"/>
              <a:t>2024/4/12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368F0FC-E859-42A5-938A-9EB9E58DF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ACA26A0-3609-417D-9AFB-EE4D46584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2BF99-5FA6-47DE-8C34-25F51804FF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4340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7E6404-F3EE-46A6-B0B7-B7F451944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BE9C95E-486C-42E5-B76B-CCD32D119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9B9F-58E5-4847-8758-342CE39386FB}" type="datetimeFigureOut">
              <a:rPr kumimoji="1" lang="ja-JP" altLang="en-US" smtClean="0"/>
              <a:t>2024/4/12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331B7D0-48A7-48A4-98C7-33E584DCC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5D16484-D11C-4584-9156-46821763E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2BF99-5FA6-47DE-8C34-25F51804FF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597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A902A41-C52F-4654-8B5A-DF44F6A76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9B9F-58E5-4847-8758-342CE39386FB}" type="datetimeFigureOut">
              <a:rPr kumimoji="1" lang="ja-JP" altLang="en-US" smtClean="0"/>
              <a:t>2024/4/12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CDD63F0-0163-4E28-A0D3-A02A356EC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81C27DB-FEA6-47CA-9785-C8526BA70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2BF99-5FA6-47DE-8C34-25F51804FF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043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A6A24F-446F-4371-92D2-4A2C70C4B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A9F1AB-0469-4D46-B4C8-DDD289B34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393BD50-AE76-47B5-A790-9F4FF50C50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4F76646-93AC-4CFD-A4A5-32597D0F7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9B9F-58E5-4847-8758-342CE39386FB}" type="datetimeFigureOut">
              <a:rPr kumimoji="1" lang="ja-JP" altLang="en-US" smtClean="0"/>
              <a:t>2024/4/12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866ACA2-E0ED-49C8-ADAE-1DE8C3CEC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88DA628-DCC0-45E3-8B97-7C49812E8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2BF99-5FA6-47DE-8C34-25F51804FF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5463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1E8CC2-4D69-4AA1-8D26-C3EB313F8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5CB8096-CD87-48BF-918C-9AA1F072FC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23CC42C-64CB-4FD0-8660-9F467C82C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D9FAD3E-EF92-4DFF-AF68-7C66D1042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9B9F-58E5-4847-8758-342CE39386FB}" type="datetimeFigureOut">
              <a:rPr kumimoji="1" lang="ja-JP" altLang="en-US" smtClean="0"/>
              <a:t>2024/4/12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66FECA1-CDB8-4DA4-B18D-13A236AA4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9956407-FF3B-470C-A07E-8392D9BD2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2BF99-5FA6-47DE-8C34-25F51804FF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7726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E01EFC-542B-4C1E-88AE-57B5B6D75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008E67E-1640-42D5-BFCA-F329D366E1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6F21F1-B57D-41D2-8B66-96C251038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9B9F-58E5-4847-8758-342CE39386FB}" type="datetimeFigureOut">
              <a:rPr kumimoji="1" lang="ja-JP" altLang="en-US" smtClean="0"/>
              <a:t>2024/4/12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9F8F31B-5F3B-4D8C-9C44-3C7F8E5C2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D63299E-F128-40D9-82B6-EB3F39C27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2BF99-5FA6-47DE-8C34-25F51804FF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8624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EEC9F5A-66CE-46DA-9D6F-EE16CA740D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7F91371-ACA3-4D5E-BA3A-22C6542D38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5A8415A-8618-4ED0-9BB6-1B1CAAB90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9B9F-58E5-4847-8758-342CE39386FB}" type="datetimeFigureOut">
              <a:rPr kumimoji="1" lang="ja-JP" altLang="en-US" smtClean="0"/>
              <a:t>2024/4/12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E17717-A383-4CC9-8583-BFB61D260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605F8A9-63D8-4A13-82C7-18D678148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2BF99-5FA6-47DE-8C34-25F51804FF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7480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339C178-D028-4F77-BC1C-69E1FF315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19F9621-A257-479F-9600-FE21F74EFE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3D80EB0-13D9-427D-BAD8-213F395226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49B9F-58E5-4847-8758-342CE39386FB}" type="datetimeFigureOut">
              <a:rPr kumimoji="1" lang="ja-JP" altLang="en-US" smtClean="0"/>
              <a:t>2024/4/12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E3231EF-05BB-4458-8CF9-414AC88472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F68947-DBB2-4553-AA65-4113ECCD60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2BF99-5FA6-47DE-8C34-25F51804FF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738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5E7AA5-E5C7-4F94-88E5-CA31617E10F1}"/>
              </a:ext>
            </a:extLst>
          </p:cNvPr>
          <p:cNvSpPr txBox="1"/>
          <p:nvPr/>
        </p:nvSpPr>
        <p:spPr>
          <a:xfrm>
            <a:off x="152400" y="95250"/>
            <a:ext cx="3667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 Black" panose="020B0A04020102020204" pitchFamily="34" charset="0"/>
              </a:rPr>
              <a:t>S</a:t>
            </a:r>
            <a:r>
              <a:rPr lang="en-US" altLang="ja-JP" sz="2000" dirty="0">
                <a:latin typeface="Arial Black" panose="020B0A04020102020204" pitchFamily="34" charset="0"/>
              </a:rPr>
              <a:t>1</a:t>
            </a:r>
            <a:endParaRPr kumimoji="1" lang="ja-JP" altLang="en-US" sz="2000" dirty="0">
              <a:latin typeface="Arial Black" panose="020B0A040201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6F6555D-2AD6-414E-BE6D-8FC2BA41CFF7}"/>
              </a:ext>
            </a:extLst>
          </p:cNvPr>
          <p:cNvSpPr txBox="1"/>
          <p:nvPr/>
        </p:nvSpPr>
        <p:spPr>
          <a:xfrm>
            <a:off x="9963150" y="6362640"/>
            <a:ext cx="2228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 Narrow" panose="020B0606020202030204" pitchFamily="34" charset="0"/>
                <a:cs typeface="Adobe Arabic" panose="02040503050201020203" pitchFamily="18" charset="-78"/>
              </a:rPr>
              <a:t>Kikuchi-Koike et al.</a:t>
            </a:r>
            <a:endParaRPr kumimoji="1" lang="ja-JP" altLang="en-US" sz="2000" dirty="0">
              <a:latin typeface="Arial Narrow" panose="020B0606020202030204" pitchFamily="34" charset="0"/>
              <a:cs typeface="Adobe Arabic" panose="02040503050201020203" pitchFamily="18" charset="-7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33B466-CBA3-4CBE-9122-304FF7B9C8AB}"/>
              </a:ext>
            </a:extLst>
          </p:cNvPr>
          <p:cNvSpPr txBox="1"/>
          <p:nvPr/>
        </p:nvSpPr>
        <p:spPr>
          <a:xfrm>
            <a:off x="304336" y="523024"/>
            <a:ext cx="3959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 Black" panose="020B0A04020102020204" pitchFamily="34" charset="0"/>
              </a:rPr>
              <a:t>A</a:t>
            </a:r>
            <a:endParaRPr kumimoji="1" lang="ja-JP" altLang="en-US" sz="2000" dirty="0">
              <a:latin typeface="Arial Black" panose="020B0A04020102020204" pitchFamily="34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9E1DAC6-B8A0-1AF9-409E-84FBD0B51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554" y="892356"/>
            <a:ext cx="7791450" cy="232786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0259814-8C11-697F-5C57-0EB0FD1B5AD4}"/>
              </a:ext>
            </a:extLst>
          </p:cNvPr>
          <p:cNvSpPr txBox="1"/>
          <p:nvPr/>
        </p:nvSpPr>
        <p:spPr>
          <a:xfrm>
            <a:off x="304336" y="3254849"/>
            <a:ext cx="452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Arial Black" panose="020B0A04020102020204" pitchFamily="34" charset="0"/>
              </a:rPr>
              <a:t>B</a:t>
            </a:r>
            <a:endParaRPr kumimoji="1" lang="ja-JP" altLang="en-US" sz="2000" dirty="0">
              <a:latin typeface="Arial Black" panose="020B0A040201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751B579-20CE-F41E-A182-673CB5A36099}"/>
              </a:ext>
            </a:extLst>
          </p:cNvPr>
          <p:cNvSpPr txBox="1"/>
          <p:nvPr/>
        </p:nvSpPr>
        <p:spPr>
          <a:xfrm>
            <a:off x="1518200" y="523024"/>
            <a:ext cx="393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A List of the Digested Peptides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314ED14C-48AD-068E-3242-6C60CD2EE4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773" y="3623910"/>
            <a:ext cx="5467350" cy="3142650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AC56253-7513-A21E-C25E-956D1C86D2F6}"/>
              </a:ext>
            </a:extLst>
          </p:cNvPr>
          <p:cNvSpPr txBox="1"/>
          <p:nvPr/>
        </p:nvSpPr>
        <p:spPr>
          <a:xfrm>
            <a:off x="1711364" y="3246823"/>
            <a:ext cx="393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NNMT Protein Sequence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980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5E7AA5-E5C7-4F94-88E5-CA31617E10F1}"/>
              </a:ext>
            </a:extLst>
          </p:cNvPr>
          <p:cNvSpPr txBox="1"/>
          <p:nvPr/>
        </p:nvSpPr>
        <p:spPr>
          <a:xfrm>
            <a:off x="152400" y="95250"/>
            <a:ext cx="3667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 Black" panose="020B0A04020102020204" pitchFamily="34" charset="0"/>
              </a:rPr>
              <a:t>S2</a:t>
            </a:r>
            <a:endParaRPr kumimoji="1" lang="ja-JP" altLang="en-US" sz="2000" dirty="0">
              <a:latin typeface="Arial Black" panose="020B0A040201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6F6555D-2AD6-414E-BE6D-8FC2BA41CFF7}"/>
              </a:ext>
            </a:extLst>
          </p:cNvPr>
          <p:cNvSpPr txBox="1"/>
          <p:nvPr/>
        </p:nvSpPr>
        <p:spPr>
          <a:xfrm>
            <a:off x="9963150" y="6362640"/>
            <a:ext cx="2228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 Narrow" panose="020B0606020202030204" pitchFamily="34" charset="0"/>
                <a:cs typeface="Adobe Arabic" panose="02040503050201020203" pitchFamily="18" charset="-78"/>
              </a:rPr>
              <a:t>Kikuchi-Koike et al.</a:t>
            </a:r>
            <a:endParaRPr kumimoji="1" lang="ja-JP" altLang="en-US" sz="2000" dirty="0">
              <a:latin typeface="Arial Narrow" panose="020B0606020202030204" pitchFamily="34" charset="0"/>
              <a:cs typeface="Adobe Arabic" panose="02040503050201020203" pitchFamily="18" charset="-7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33B466-CBA3-4CBE-9122-304FF7B9C8AB}"/>
              </a:ext>
            </a:extLst>
          </p:cNvPr>
          <p:cNvSpPr txBox="1"/>
          <p:nvPr/>
        </p:nvSpPr>
        <p:spPr>
          <a:xfrm>
            <a:off x="131848" y="1193228"/>
            <a:ext cx="3959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 Black" panose="020B0A04020102020204" pitchFamily="34" charset="0"/>
              </a:rPr>
              <a:t>A</a:t>
            </a:r>
            <a:endParaRPr kumimoji="1" lang="ja-JP" altLang="en-US" sz="2000" dirty="0">
              <a:latin typeface="Arial Black" panose="020B0A040201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0259814-8C11-697F-5C57-0EB0FD1B5AD4}"/>
              </a:ext>
            </a:extLst>
          </p:cNvPr>
          <p:cNvSpPr txBox="1"/>
          <p:nvPr/>
        </p:nvSpPr>
        <p:spPr>
          <a:xfrm>
            <a:off x="3987003" y="1210772"/>
            <a:ext cx="452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Arial Black" panose="020B0A04020102020204" pitchFamily="34" charset="0"/>
              </a:rPr>
              <a:t>B</a:t>
            </a:r>
            <a:endParaRPr kumimoji="1" lang="ja-JP" altLang="en-US" sz="2000" dirty="0">
              <a:latin typeface="Arial Black" panose="020B0A040201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D12AEC5-3E5B-6F01-595D-BF8CAB3B0897}"/>
              </a:ext>
            </a:extLst>
          </p:cNvPr>
          <p:cNvSpPr txBox="1"/>
          <p:nvPr/>
        </p:nvSpPr>
        <p:spPr>
          <a:xfrm>
            <a:off x="8011999" y="1206214"/>
            <a:ext cx="452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Arial Black" panose="020B0A04020102020204" pitchFamily="34" charset="0"/>
              </a:rPr>
              <a:t>C</a:t>
            </a:r>
            <a:endParaRPr kumimoji="1" lang="ja-JP" altLang="en-US" sz="2000" dirty="0">
              <a:latin typeface="Arial Black" panose="020B0A04020102020204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5882E23-E12B-7D91-D434-0EBD6844FF51}"/>
              </a:ext>
            </a:extLst>
          </p:cNvPr>
          <p:cNvSpPr txBox="1"/>
          <p:nvPr/>
        </p:nvSpPr>
        <p:spPr>
          <a:xfrm>
            <a:off x="4553658" y="1210772"/>
            <a:ext cx="32823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luorescence-Labeled 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wo-Dimensional 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ifferential 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lectrophoresis (2D-DIGE)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57CBEB2-2F33-5200-FA6A-0FF60BAD80E7}"/>
              </a:ext>
            </a:extLst>
          </p:cNvPr>
          <p:cNvSpPr txBox="1"/>
          <p:nvPr/>
        </p:nvSpPr>
        <p:spPr>
          <a:xfrm>
            <a:off x="510532" y="1206214"/>
            <a:ext cx="3309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luorescence-Labeled 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wo-Dimensional 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ifferential 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lectrophoresis (2D-DIGE)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2AD69DA-0C35-F0E9-820D-3B53D35F8DC8}"/>
              </a:ext>
            </a:extLst>
          </p:cNvPr>
          <p:cNvSpPr txBox="1"/>
          <p:nvPr/>
        </p:nvSpPr>
        <p:spPr>
          <a:xfrm>
            <a:off x="8502455" y="1206214"/>
            <a:ext cx="32823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luorescence-Labeled 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wo-Dimensional 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ifferential 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lectrophoresis (2D-DIGE)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3547D26-C577-DAE7-5EB3-30BB32C1A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2" y="2142530"/>
            <a:ext cx="3980301" cy="3797341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CFAB4AF6-2A40-C8AE-26B3-9EAF43B1C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4284" y="2160074"/>
            <a:ext cx="3980710" cy="4078166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D9F64E20-A4D3-DC50-9A04-2B84043604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3062" y="2178764"/>
            <a:ext cx="4300175" cy="4040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206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6F6555D-2AD6-414E-BE6D-8FC2BA41CFF7}"/>
              </a:ext>
            </a:extLst>
          </p:cNvPr>
          <p:cNvSpPr txBox="1"/>
          <p:nvPr/>
        </p:nvSpPr>
        <p:spPr>
          <a:xfrm>
            <a:off x="9963150" y="6362640"/>
            <a:ext cx="2228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 Narrow" panose="020B0606020202030204" pitchFamily="34" charset="0"/>
                <a:cs typeface="Adobe Arabic" panose="02040503050201020203" pitchFamily="18" charset="-78"/>
              </a:rPr>
              <a:t>Kikuchi-Koike et al.</a:t>
            </a:r>
            <a:endParaRPr kumimoji="1" lang="ja-JP" altLang="en-US" sz="2000" dirty="0">
              <a:latin typeface="Arial Narrow" panose="020B0606020202030204" pitchFamily="34" charset="0"/>
              <a:cs typeface="Adobe Arabic" panose="02040503050201020203" pitchFamily="18" charset="-7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33B466-CBA3-4CBE-9122-304FF7B9C8AB}"/>
              </a:ext>
            </a:extLst>
          </p:cNvPr>
          <p:cNvSpPr txBox="1"/>
          <p:nvPr/>
        </p:nvSpPr>
        <p:spPr>
          <a:xfrm>
            <a:off x="833437" y="590520"/>
            <a:ext cx="466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 Black" panose="020B0A04020102020204" pitchFamily="34" charset="0"/>
              </a:rPr>
              <a:t>A</a:t>
            </a:r>
            <a:endParaRPr kumimoji="1" lang="ja-JP" altLang="en-US" sz="2000" dirty="0">
              <a:latin typeface="Arial Black" panose="020B0A040201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8E43265-0887-F0AD-6FE2-BDEAB32A04B2}"/>
              </a:ext>
            </a:extLst>
          </p:cNvPr>
          <p:cNvSpPr txBox="1"/>
          <p:nvPr/>
        </p:nvSpPr>
        <p:spPr>
          <a:xfrm>
            <a:off x="6224587" y="590520"/>
            <a:ext cx="466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 Black" panose="020B0A04020102020204" pitchFamily="34" charset="0"/>
              </a:rPr>
              <a:t>B</a:t>
            </a:r>
            <a:endParaRPr kumimoji="1" lang="ja-JP" altLang="en-US" sz="2000" dirty="0">
              <a:latin typeface="Arial Black" panose="020B0A04020102020204" pitchFamily="34" charset="0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663B0D90-22C9-3A19-110A-86409BBE9C98}"/>
              </a:ext>
            </a:extLst>
          </p:cNvPr>
          <p:cNvGrpSpPr/>
          <p:nvPr/>
        </p:nvGrpSpPr>
        <p:grpSpPr>
          <a:xfrm>
            <a:off x="6993326" y="1131490"/>
            <a:ext cx="1399448" cy="928456"/>
            <a:chOff x="6530235" y="5045705"/>
            <a:chExt cx="1012297" cy="928456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9E2FE306-FF32-B086-FC30-4917B1F0E07C}"/>
                </a:ext>
              </a:extLst>
            </p:cNvPr>
            <p:cNvSpPr txBox="1"/>
            <p:nvPr/>
          </p:nvSpPr>
          <p:spPr>
            <a:xfrm>
              <a:off x="6578602" y="5045705"/>
              <a:ext cx="9639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NNMT</a:t>
              </a:r>
              <a:endParaRPr kumimoji="1" lang="ja-JP" alt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0B247BBA-C94D-7F88-C611-875E1F7D8651}"/>
                </a:ext>
              </a:extLst>
            </p:cNvPr>
            <p:cNvSpPr txBox="1"/>
            <p:nvPr/>
          </p:nvSpPr>
          <p:spPr>
            <a:xfrm>
              <a:off x="6530235" y="5574051"/>
              <a:ext cx="9639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GAPDH</a:t>
              </a:r>
              <a:endParaRPr kumimoji="1" lang="ja-JP" alt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0" name="図 19">
            <a:extLst>
              <a:ext uri="{FF2B5EF4-FFF2-40B4-BE49-F238E27FC236}">
                <a16:creationId xmlns:a16="http://schemas.microsoft.com/office/drawing/2014/main" id="{A1EC4248-C7B9-5D5F-6E3A-B3C9FE225D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272" t="58637" r="37094" b="21873"/>
          <a:stretch/>
        </p:blipFill>
        <p:spPr>
          <a:xfrm>
            <a:off x="8007954" y="1098875"/>
            <a:ext cx="955071" cy="432725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1B401F22-16A4-0679-9142-E187159C9E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056" t="22279" r="21207" b="11636"/>
          <a:stretch/>
        </p:blipFill>
        <p:spPr>
          <a:xfrm>
            <a:off x="8007954" y="1627221"/>
            <a:ext cx="967704" cy="432725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A25E7BF-B601-06B7-62EC-1BDE5C07EB18}"/>
              </a:ext>
            </a:extLst>
          </p:cNvPr>
          <p:cNvSpPr txBox="1"/>
          <p:nvPr/>
        </p:nvSpPr>
        <p:spPr>
          <a:xfrm rot="18094335">
            <a:off x="7425593" y="2419327"/>
            <a:ext cx="1242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Calibri" panose="020F0502020204030204" pitchFamily="34" charset="0"/>
                <a:cs typeface="Calibri" panose="020F0502020204030204" pitchFamily="34" charset="0"/>
              </a:rPr>
              <a:t>ES-2 NNMT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BE63894-0C49-5C90-2999-F02BB42E684D}"/>
              </a:ext>
            </a:extLst>
          </p:cNvPr>
          <p:cNvSpPr txBox="1"/>
          <p:nvPr/>
        </p:nvSpPr>
        <p:spPr>
          <a:xfrm rot="18094335">
            <a:off x="7516604" y="2636568"/>
            <a:ext cx="17523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Calibri" panose="020F0502020204030204" pitchFamily="34" charset="0"/>
                <a:cs typeface="Calibri" panose="020F0502020204030204" pitchFamily="34" charset="0"/>
              </a:rPr>
              <a:t>ES-2 </a:t>
            </a:r>
            <a:r>
              <a:rPr lang="en-US" altLang="ja-JP" sz="1600" dirty="0">
                <a:latin typeface="Calibri" panose="020F0502020204030204" pitchFamily="34" charset="0"/>
                <a:cs typeface="Calibri" panose="020F0502020204030204" pitchFamily="34" charset="0"/>
              </a:rPr>
              <a:t>empty</a:t>
            </a:r>
            <a:r>
              <a:rPr kumimoji="1" lang="ja-JP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ja-JP" sz="1600" dirty="0"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kumimoji="1" lang="en-US" altLang="ja-JP" sz="1600" dirty="0">
                <a:latin typeface="Calibri" panose="020F0502020204030204" pitchFamily="34" charset="0"/>
                <a:cs typeface="Calibri" panose="020F0502020204030204" pitchFamily="34" charset="0"/>
              </a:rPr>
              <a:t>ector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29DC8FF-0FC8-AE65-03E6-C97FF1826944}"/>
              </a:ext>
            </a:extLst>
          </p:cNvPr>
          <p:cNvSpPr txBox="1"/>
          <p:nvPr/>
        </p:nvSpPr>
        <p:spPr>
          <a:xfrm>
            <a:off x="6993326" y="605909"/>
            <a:ext cx="393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Western Blot Analysis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69D826E2-4C62-3832-E4F8-EBB78AA380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788" y="973197"/>
            <a:ext cx="4418717" cy="2741278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43E655E-EF24-9099-EE6E-67653B57714A}"/>
              </a:ext>
            </a:extLst>
          </p:cNvPr>
          <p:cNvSpPr txBox="1"/>
          <p:nvPr/>
        </p:nvSpPr>
        <p:spPr>
          <a:xfrm>
            <a:off x="152400" y="95250"/>
            <a:ext cx="3667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 Black" panose="020B0A04020102020204" pitchFamily="34" charset="0"/>
              </a:rPr>
              <a:t>S3</a:t>
            </a:r>
            <a:endParaRPr kumimoji="1" lang="ja-JP" altLang="en-US" sz="2000" dirty="0">
              <a:latin typeface="Arial Black" panose="020B0A040201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5CFE308-863D-B04C-ACF3-C75442755F37}"/>
              </a:ext>
            </a:extLst>
          </p:cNvPr>
          <p:cNvSpPr txBox="1"/>
          <p:nvPr/>
        </p:nvSpPr>
        <p:spPr>
          <a:xfrm>
            <a:off x="2588881" y="588541"/>
            <a:ext cx="1657999" cy="379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WST-8 assay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687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2701</TotalTime>
  <Words>67</Words>
  <Application>Microsoft Office PowerPoint</Application>
  <PresentationFormat>ワイド画面</PresentationFormat>
  <Paragraphs>24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游ゴシック</vt:lpstr>
      <vt:lpstr>游ゴシック Light</vt:lpstr>
      <vt:lpstr>Arial</vt:lpstr>
      <vt:lpstr>Arial Black</vt:lpstr>
      <vt:lpstr>Arial Narrow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小池 良子</dc:creator>
  <cp:lastModifiedBy>Ryoko Koike</cp:lastModifiedBy>
  <cp:revision>67</cp:revision>
  <dcterms:created xsi:type="dcterms:W3CDTF">2021-05-09T04:40:50Z</dcterms:created>
  <dcterms:modified xsi:type="dcterms:W3CDTF">2024-04-12T05:14:53Z</dcterms:modified>
</cp:coreProperties>
</file>