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4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shant Pawar" userId="325608bfbb8b2877" providerId="LiveId" clId="{C855C7C3-93B0-49ED-89F4-E1428FBD6DD3}"/>
    <pc:docChg chg="modSld">
      <pc:chgData name="Prashant Pawar" userId="325608bfbb8b2877" providerId="LiveId" clId="{C855C7C3-93B0-49ED-89F4-E1428FBD6DD3}" dt="2024-02-01T10:12:38.895" v="88" actId="20577"/>
      <pc:docMkLst>
        <pc:docMk/>
      </pc:docMkLst>
      <pc:sldChg chg="modSp mod">
        <pc:chgData name="Prashant Pawar" userId="325608bfbb8b2877" providerId="LiveId" clId="{C855C7C3-93B0-49ED-89F4-E1428FBD6DD3}" dt="2024-02-01T10:10:55.573" v="8" actId="404"/>
        <pc:sldMkLst>
          <pc:docMk/>
          <pc:sldMk cId="588488143" sldId="256"/>
        </pc:sldMkLst>
        <pc:spChg chg="mod">
          <ac:chgData name="Prashant Pawar" userId="325608bfbb8b2877" providerId="LiveId" clId="{C855C7C3-93B0-49ED-89F4-E1428FBD6DD3}" dt="2024-02-01T10:10:55.573" v="8" actId="404"/>
          <ac:spMkLst>
            <pc:docMk/>
            <pc:sldMk cId="588488143" sldId="256"/>
            <ac:spMk id="19" creationId="{00000000-0000-0000-0000-000000000000}"/>
          </ac:spMkLst>
        </pc:spChg>
      </pc:sldChg>
      <pc:sldChg chg="modSp mod">
        <pc:chgData name="Prashant Pawar" userId="325608bfbb8b2877" providerId="LiveId" clId="{C855C7C3-93B0-49ED-89F4-E1428FBD6DD3}" dt="2024-02-01T10:12:38.895" v="88" actId="20577"/>
        <pc:sldMkLst>
          <pc:docMk/>
          <pc:sldMk cId="4259834586" sldId="260"/>
        </pc:sldMkLst>
        <pc:spChg chg="mod">
          <ac:chgData name="Prashant Pawar" userId="325608bfbb8b2877" providerId="LiveId" clId="{C855C7C3-93B0-49ED-89F4-E1428FBD6DD3}" dt="2024-02-01T10:12:38.895" v="88" actId="20577"/>
          <ac:spMkLst>
            <pc:docMk/>
            <pc:sldMk cId="4259834586" sldId="260"/>
            <ac:spMk id="3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CE84-CF4C-4239-8CC2-103D6E3677A3}" type="datetimeFigureOut">
              <a:rPr lang="en-IN" smtClean="0"/>
              <a:t>27-02-2024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0A342-CE06-4F2E-9B67-0178541D96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1532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CE84-CF4C-4239-8CC2-103D6E3677A3}" type="datetimeFigureOut">
              <a:rPr lang="en-IN" smtClean="0"/>
              <a:t>27-02-2024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0A342-CE06-4F2E-9B67-0178541D96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3232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CE84-CF4C-4239-8CC2-103D6E3677A3}" type="datetimeFigureOut">
              <a:rPr lang="en-IN" smtClean="0"/>
              <a:t>27-02-2024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0A342-CE06-4F2E-9B67-0178541D96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3685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CE84-CF4C-4239-8CC2-103D6E3677A3}" type="datetimeFigureOut">
              <a:rPr lang="en-IN" smtClean="0"/>
              <a:t>27-02-2024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0A342-CE06-4F2E-9B67-0178541D96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7962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CE84-CF4C-4239-8CC2-103D6E3677A3}" type="datetimeFigureOut">
              <a:rPr lang="en-IN" smtClean="0"/>
              <a:t>27-02-2024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0A342-CE06-4F2E-9B67-0178541D96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2510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CE84-CF4C-4239-8CC2-103D6E3677A3}" type="datetimeFigureOut">
              <a:rPr lang="en-IN" smtClean="0"/>
              <a:t>27-02-2024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0A342-CE06-4F2E-9B67-0178541D96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1246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CE84-CF4C-4239-8CC2-103D6E3677A3}" type="datetimeFigureOut">
              <a:rPr lang="en-IN" smtClean="0"/>
              <a:t>27-02-2024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0A342-CE06-4F2E-9B67-0178541D96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957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CE84-CF4C-4239-8CC2-103D6E3677A3}" type="datetimeFigureOut">
              <a:rPr lang="en-IN" smtClean="0"/>
              <a:t>27-02-2024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0A342-CE06-4F2E-9B67-0178541D96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1432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CE84-CF4C-4239-8CC2-103D6E3677A3}" type="datetimeFigureOut">
              <a:rPr lang="en-IN" smtClean="0"/>
              <a:t>27-02-2024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0A342-CE06-4F2E-9B67-0178541D96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8762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CE84-CF4C-4239-8CC2-103D6E3677A3}" type="datetimeFigureOut">
              <a:rPr lang="en-IN" smtClean="0"/>
              <a:t>27-02-2024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0A342-CE06-4F2E-9B67-0178541D96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7246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CE84-CF4C-4239-8CC2-103D6E3677A3}" type="datetimeFigureOut">
              <a:rPr lang="en-IN" smtClean="0"/>
              <a:t>27-02-2024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0A342-CE06-4F2E-9B67-0178541D96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7319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2CE84-CF4C-4239-8CC2-103D6E3677A3}" type="datetimeFigureOut">
              <a:rPr lang="en-IN" smtClean="0"/>
              <a:t>27-02-2024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0A342-CE06-4F2E-9B67-0178541D96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850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18245" y="1531011"/>
            <a:ext cx="11219598" cy="3759164"/>
            <a:chOff x="18245" y="582930"/>
            <a:chExt cx="11983255" cy="401503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t="1679" r="17069"/>
            <a:stretch/>
          </p:blipFill>
          <p:spPr>
            <a:xfrm>
              <a:off x="18245" y="582930"/>
              <a:ext cx="4126298" cy="401503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/>
            <a:srcRect l="2508"/>
            <a:stretch/>
          </p:blipFill>
          <p:spPr>
            <a:xfrm>
              <a:off x="4167403" y="582931"/>
              <a:ext cx="3819065" cy="401502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86468" y="582930"/>
              <a:ext cx="4015032" cy="4015030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18245" y="5554342"/>
            <a:ext cx="12097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Principal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 analysis of absorption spectra within (a) 800-2000 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IN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   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1000-1100 cm</a:t>
            </a:r>
            <a:r>
              <a:rPr lang="en-IN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(c) 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1390-1420 cm</a:t>
            </a:r>
            <a:r>
              <a:rPr lang="en-IN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wavenumber  for total sugar, cellulose and lignin respectively in ATR-FTIR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2900" y="1011270"/>
            <a:ext cx="49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92670" y="1011270"/>
            <a:ext cx="49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42440" y="1011270"/>
            <a:ext cx="49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5400" y="1531010"/>
            <a:ext cx="961797" cy="138086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2900" y="377771"/>
            <a:ext cx="1135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588488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>
            <a:grpSpLocks noChangeAspect="1"/>
          </p:cNvGrpSpPr>
          <p:nvPr/>
        </p:nvGrpSpPr>
        <p:grpSpPr>
          <a:xfrm>
            <a:off x="82132" y="1161776"/>
            <a:ext cx="10384942" cy="3560413"/>
            <a:chOff x="71023" y="972856"/>
            <a:chExt cx="10500415" cy="3600002"/>
          </a:xfrm>
        </p:grpSpPr>
        <p:pic>
          <p:nvPicPr>
            <p:cNvPr id="2" name="Picture 1"/>
            <p:cNvPicPr preferRelativeResize="0">
              <a:picLocks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600"/>
            <a:stretch/>
          </p:blipFill>
          <p:spPr>
            <a:xfrm>
              <a:off x="71023" y="972857"/>
              <a:ext cx="3453102" cy="3600001"/>
            </a:xfrm>
            <a:prstGeom prst="rect">
              <a:avLst/>
            </a:prstGeom>
          </p:spPr>
        </p:pic>
        <p:pic>
          <p:nvPicPr>
            <p:cNvPr id="3" name="Picture 2"/>
            <p:cNvPicPr preferRelativeResize="0"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755"/>
            <a:stretch/>
          </p:blipFill>
          <p:spPr>
            <a:xfrm>
              <a:off x="3524125" y="972856"/>
              <a:ext cx="3495815" cy="3600002"/>
            </a:xfrm>
            <a:prstGeom prst="rect">
              <a:avLst/>
            </a:prstGeom>
          </p:spPr>
        </p:pic>
        <p:pic>
          <p:nvPicPr>
            <p:cNvPr id="4" name="Picture 3"/>
            <p:cNvPicPr preferRelativeResize="0"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763"/>
            <a:stretch/>
          </p:blipFill>
          <p:spPr>
            <a:xfrm>
              <a:off x="6971438" y="972858"/>
              <a:ext cx="3600000" cy="3600000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14187" y="4971511"/>
            <a:ext cx="120381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GB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absorption spectra within (a) 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800-2000 cm</a:t>
            </a:r>
            <a:r>
              <a:rPr lang="en-IN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1000-1100 cm</a:t>
            </a:r>
            <a:r>
              <a:rPr lang="en-IN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(c) 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1390-1420 cm</a:t>
            </a:r>
            <a:r>
              <a:rPr lang="en-IN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wavenumber  for total sugar, cellulose and lignin respectively in ATR-FTIR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027" y="720695"/>
            <a:ext cx="49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60883" y="720694"/>
            <a:ext cx="49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07721" y="720694"/>
            <a:ext cx="49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2" t="56714" r="7620" b="29544"/>
          <a:stretch/>
        </p:blipFill>
        <p:spPr>
          <a:xfrm>
            <a:off x="10467074" y="3454815"/>
            <a:ext cx="723975" cy="100386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5283" y="1161776"/>
            <a:ext cx="1371531" cy="196912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1027" y="166697"/>
            <a:ext cx="1135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292300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5811683"/>
              </p:ext>
            </p:extLst>
          </p:nvPr>
        </p:nvGraphicFramePr>
        <p:xfrm>
          <a:off x="3614738" y="1174750"/>
          <a:ext cx="4672012" cy="41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rism 8" r:id="rId3" imgW="3521767" imgH="3163593" progId="Prism8.Document">
                  <p:embed/>
                </p:oleObj>
              </mc:Choice>
              <mc:Fallback>
                <p:oleObj name="Prism 8" r:id="rId3" imgW="3521767" imgH="3163593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14738" y="1174750"/>
                        <a:ext cx="4672012" cy="419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73382" y="5226173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 wall sugar analysis by phenol-sulphuric acid method. Data represents mean ± SD with n = 2. 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3797" y="279461"/>
            <a:ext cx="1135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259834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111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Prism 8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28</cp:revision>
  <dcterms:created xsi:type="dcterms:W3CDTF">2023-12-07T05:51:08Z</dcterms:created>
  <dcterms:modified xsi:type="dcterms:W3CDTF">2024-02-27T12:13:40Z</dcterms:modified>
</cp:coreProperties>
</file>