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6480175" cy="62103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99FF"/>
    <a:srgbClr val="FF33CC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234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i Naito" userId="790a73ff725da57d" providerId="LiveId" clId="{7340ACA7-9973-47AA-801E-39DA3E4D3163}"/>
    <pc:docChg chg="custSel modSld">
      <pc:chgData name="Sei Naito" userId="790a73ff725da57d" providerId="LiveId" clId="{7340ACA7-9973-47AA-801E-39DA3E4D3163}" dt="2024-01-10T11:39:56.070" v="1" actId="1076"/>
      <pc:docMkLst>
        <pc:docMk/>
      </pc:docMkLst>
      <pc:sldChg chg="delSp modSp mod">
        <pc:chgData name="Sei Naito" userId="790a73ff725da57d" providerId="LiveId" clId="{7340ACA7-9973-47AA-801E-39DA3E4D3163}" dt="2024-01-10T11:39:56.070" v="1" actId="1076"/>
        <pc:sldMkLst>
          <pc:docMk/>
          <pc:sldMk cId="2316160839" sldId="256"/>
        </pc:sldMkLst>
        <pc:spChg chg="del">
          <ac:chgData name="Sei Naito" userId="790a73ff725da57d" providerId="LiveId" clId="{7340ACA7-9973-47AA-801E-39DA3E4D3163}" dt="2024-01-10T11:39:49.802" v="0" actId="478"/>
          <ac:spMkLst>
            <pc:docMk/>
            <pc:sldMk cId="2316160839" sldId="256"/>
            <ac:spMk id="3" creationId="{F029F955-3F40-4F7B-B3C7-F3C326E758C3}"/>
          </ac:spMkLst>
        </pc:spChg>
        <pc:graphicFrameChg chg="mod">
          <ac:chgData name="Sei Naito" userId="790a73ff725da57d" providerId="LiveId" clId="{7340ACA7-9973-47AA-801E-39DA3E4D3163}" dt="2024-01-10T11:39:56.070" v="1" actId="1076"/>
          <ac:graphicFrameMkLst>
            <pc:docMk/>
            <pc:sldMk cId="2316160839" sldId="256"/>
            <ac:graphicFrameMk id="2" creationId="{B7630487-3B3E-4EAF-BD09-B92D17739DCD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13" y="1016362"/>
            <a:ext cx="5508149" cy="2162104"/>
          </a:xfrm>
        </p:spPr>
        <p:txBody>
          <a:bodyPr anchor="b"/>
          <a:lstStyle>
            <a:lvl1pPr algn="ctr">
              <a:defRPr sz="425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22" y="3261846"/>
            <a:ext cx="4860131" cy="1499384"/>
          </a:xfrm>
        </p:spPr>
        <p:txBody>
          <a:bodyPr/>
          <a:lstStyle>
            <a:lvl1pPr marL="0" indent="0" algn="ctr">
              <a:buNone/>
              <a:defRPr sz="1701"/>
            </a:lvl1pPr>
            <a:lvl2pPr marL="324018" indent="0" algn="ctr">
              <a:buNone/>
              <a:defRPr sz="1417"/>
            </a:lvl2pPr>
            <a:lvl3pPr marL="648035" indent="0" algn="ctr">
              <a:buNone/>
              <a:defRPr sz="1276"/>
            </a:lvl3pPr>
            <a:lvl4pPr marL="972053" indent="0" algn="ctr">
              <a:buNone/>
              <a:defRPr sz="1134"/>
            </a:lvl4pPr>
            <a:lvl5pPr marL="1296071" indent="0" algn="ctr">
              <a:buNone/>
              <a:defRPr sz="1134"/>
            </a:lvl5pPr>
            <a:lvl6pPr marL="1620088" indent="0" algn="ctr">
              <a:buNone/>
              <a:defRPr sz="1134"/>
            </a:lvl6pPr>
            <a:lvl7pPr marL="1944106" indent="0" algn="ctr">
              <a:buNone/>
              <a:defRPr sz="1134"/>
            </a:lvl7pPr>
            <a:lvl8pPr marL="2268123" indent="0" algn="ctr">
              <a:buNone/>
              <a:defRPr sz="1134"/>
            </a:lvl8pPr>
            <a:lvl9pPr marL="2592141" indent="0" algn="ctr">
              <a:buNone/>
              <a:defRPr sz="1134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6AEA4-9577-444C-9CA3-909925B6C8D4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FF8A-C04F-494C-93F7-0FBABE7A8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521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6AEA4-9577-444C-9CA3-909925B6C8D4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FF8A-C04F-494C-93F7-0FBABE7A8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474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637375" y="330641"/>
            <a:ext cx="1397288" cy="5262942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5512" y="330641"/>
            <a:ext cx="4110861" cy="5262942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6AEA4-9577-444C-9CA3-909925B6C8D4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FF8A-C04F-494C-93F7-0FBABE7A8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718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6AEA4-9577-444C-9CA3-909925B6C8D4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FF8A-C04F-494C-93F7-0FBABE7A8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832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137" y="1548264"/>
            <a:ext cx="5589151" cy="2583312"/>
          </a:xfrm>
        </p:spPr>
        <p:txBody>
          <a:bodyPr anchor="b"/>
          <a:lstStyle>
            <a:lvl1pPr>
              <a:defRPr sz="425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2137" y="4156015"/>
            <a:ext cx="5589151" cy="1358503"/>
          </a:xfrm>
        </p:spPr>
        <p:txBody>
          <a:bodyPr/>
          <a:lstStyle>
            <a:lvl1pPr marL="0" indent="0">
              <a:buNone/>
              <a:defRPr sz="1701">
                <a:solidFill>
                  <a:schemeClr val="tx1"/>
                </a:solidFill>
              </a:defRPr>
            </a:lvl1pPr>
            <a:lvl2pPr marL="324018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2pPr>
            <a:lvl3pPr marL="648035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3pPr>
            <a:lvl4pPr marL="972053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4pPr>
            <a:lvl5pPr marL="1296071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5pPr>
            <a:lvl6pPr marL="1620088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6pPr>
            <a:lvl7pPr marL="1944106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7pPr>
            <a:lvl8pPr marL="2268123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8pPr>
            <a:lvl9pPr marL="2592141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6AEA4-9577-444C-9CA3-909925B6C8D4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FF8A-C04F-494C-93F7-0FBABE7A8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552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5512" y="1653205"/>
            <a:ext cx="2754074" cy="394037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80589" y="1653205"/>
            <a:ext cx="2754074" cy="394037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6AEA4-9577-444C-9CA3-909925B6C8D4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FF8A-C04F-494C-93F7-0FBABE7A8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202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56" y="330642"/>
            <a:ext cx="5589151" cy="1200371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6357" y="1522387"/>
            <a:ext cx="2741417" cy="746098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4018" indent="0">
              <a:buNone/>
              <a:defRPr sz="1417" b="1"/>
            </a:lvl2pPr>
            <a:lvl3pPr marL="648035" indent="0">
              <a:buNone/>
              <a:defRPr sz="1276" b="1"/>
            </a:lvl3pPr>
            <a:lvl4pPr marL="972053" indent="0">
              <a:buNone/>
              <a:defRPr sz="1134" b="1"/>
            </a:lvl4pPr>
            <a:lvl5pPr marL="1296071" indent="0">
              <a:buNone/>
              <a:defRPr sz="1134" b="1"/>
            </a:lvl5pPr>
            <a:lvl6pPr marL="1620088" indent="0">
              <a:buNone/>
              <a:defRPr sz="1134" b="1"/>
            </a:lvl6pPr>
            <a:lvl7pPr marL="1944106" indent="0">
              <a:buNone/>
              <a:defRPr sz="1134" b="1"/>
            </a:lvl7pPr>
            <a:lvl8pPr marL="2268123" indent="0">
              <a:buNone/>
              <a:defRPr sz="1134" b="1"/>
            </a:lvl8pPr>
            <a:lvl9pPr marL="2592141" indent="0">
              <a:buNone/>
              <a:defRPr sz="113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6357" y="2268485"/>
            <a:ext cx="2741417" cy="333659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80589" y="1522387"/>
            <a:ext cx="2754918" cy="746098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4018" indent="0">
              <a:buNone/>
              <a:defRPr sz="1417" b="1"/>
            </a:lvl2pPr>
            <a:lvl3pPr marL="648035" indent="0">
              <a:buNone/>
              <a:defRPr sz="1276" b="1"/>
            </a:lvl3pPr>
            <a:lvl4pPr marL="972053" indent="0">
              <a:buNone/>
              <a:defRPr sz="1134" b="1"/>
            </a:lvl4pPr>
            <a:lvl5pPr marL="1296071" indent="0">
              <a:buNone/>
              <a:defRPr sz="1134" b="1"/>
            </a:lvl5pPr>
            <a:lvl6pPr marL="1620088" indent="0">
              <a:buNone/>
              <a:defRPr sz="1134" b="1"/>
            </a:lvl6pPr>
            <a:lvl7pPr marL="1944106" indent="0">
              <a:buNone/>
              <a:defRPr sz="1134" b="1"/>
            </a:lvl7pPr>
            <a:lvl8pPr marL="2268123" indent="0">
              <a:buNone/>
              <a:defRPr sz="1134" b="1"/>
            </a:lvl8pPr>
            <a:lvl9pPr marL="2592141" indent="0">
              <a:buNone/>
              <a:defRPr sz="113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80589" y="2268485"/>
            <a:ext cx="2754918" cy="333659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6AEA4-9577-444C-9CA3-909925B6C8D4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FF8A-C04F-494C-93F7-0FBABE7A8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818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6AEA4-9577-444C-9CA3-909925B6C8D4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FF8A-C04F-494C-93F7-0FBABE7A8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586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6AEA4-9577-444C-9CA3-909925B6C8D4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FF8A-C04F-494C-93F7-0FBABE7A8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197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56" y="414020"/>
            <a:ext cx="2090025" cy="1449070"/>
          </a:xfrm>
        </p:spPr>
        <p:txBody>
          <a:bodyPr anchor="b"/>
          <a:lstStyle>
            <a:lvl1pPr>
              <a:defRPr sz="2268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4918" y="894170"/>
            <a:ext cx="3280589" cy="4413338"/>
          </a:xfrm>
        </p:spPr>
        <p:txBody>
          <a:bodyPr/>
          <a:lstStyle>
            <a:lvl1pPr>
              <a:defRPr sz="2268"/>
            </a:lvl1pPr>
            <a:lvl2pPr>
              <a:defRPr sz="1984"/>
            </a:lvl2pPr>
            <a:lvl3pPr>
              <a:defRPr sz="1701"/>
            </a:lvl3pPr>
            <a:lvl4pPr>
              <a:defRPr sz="1417"/>
            </a:lvl4pPr>
            <a:lvl5pPr>
              <a:defRPr sz="1417"/>
            </a:lvl5pPr>
            <a:lvl6pPr>
              <a:defRPr sz="1417"/>
            </a:lvl6pPr>
            <a:lvl7pPr>
              <a:defRPr sz="1417"/>
            </a:lvl7pPr>
            <a:lvl8pPr>
              <a:defRPr sz="1417"/>
            </a:lvl8pPr>
            <a:lvl9pPr>
              <a:defRPr sz="1417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6356" y="1863090"/>
            <a:ext cx="2090025" cy="3451605"/>
          </a:xfrm>
        </p:spPr>
        <p:txBody>
          <a:bodyPr/>
          <a:lstStyle>
            <a:lvl1pPr marL="0" indent="0">
              <a:buNone/>
              <a:defRPr sz="1134"/>
            </a:lvl1pPr>
            <a:lvl2pPr marL="324018" indent="0">
              <a:buNone/>
              <a:defRPr sz="992"/>
            </a:lvl2pPr>
            <a:lvl3pPr marL="648035" indent="0">
              <a:buNone/>
              <a:defRPr sz="850"/>
            </a:lvl3pPr>
            <a:lvl4pPr marL="972053" indent="0">
              <a:buNone/>
              <a:defRPr sz="709"/>
            </a:lvl4pPr>
            <a:lvl5pPr marL="1296071" indent="0">
              <a:buNone/>
              <a:defRPr sz="709"/>
            </a:lvl5pPr>
            <a:lvl6pPr marL="1620088" indent="0">
              <a:buNone/>
              <a:defRPr sz="709"/>
            </a:lvl6pPr>
            <a:lvl7pPr marL="1944106" indent="0">
              <a:buNone/>
              <a:defRPr sz="709"/>
            </a:lvl7pPr>
            <a:lvl8pPr marL="2268123" indent="0">
              <a:buNone/>
              <a:defRPr sz="709"/>
            </a:lvl8pPr>
            <a:lvl9pPr marL="2592141" indent="0">
              <a:buNone/>
              <a:defRPr sz="70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6AEA4-9577-444C-9CA3-909925B6C8D4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FF8A-C04F-494C-93F7-0FBABE7A8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793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56" y="414020"/>
            <a:ext cx="2090025" cy="1449070"/>
          </a:xfrm>
        </p:spPr>
        <p:txBody>
          <a:bodyPr anchor="b"/>
          <a:lstStyle>
            <a:lvl1pPr>
              <a:defRPr sz="2268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754918" y="894170"/>
            <a:ext cx="3280589" cy="4413338"/>
          </a:xfrm>
        </p:spPr>
        <p:txBody>
          <a:bodyPr anchor="t"/>
          <a:lstStyle>
            <a:lvl1pPr marL="0" indent="0">
              <a:buNone/>
              <a:defRPr sz="2268"/>
            </a:lvl1pPr>
            <a:lvl2pPr marL="324018" indent="0">
              <a:buNone/>
              <a:defRPr sz="1984"/>
            </a:lvl2pPr>
            <a:lvl3pPr marL="648035" indent="0">
              <a:buNone/>
              <a:defRPr sz="1701"/>
            </a:lvl3pPr>
            <a:lvl4pPr marL="972053" indent="0">
              <a:buNone/>
              <a:defRPr sz="1417"/>
            </a:lvl4pPr>
            <a:lvl5pPr marL="1296071" indent="0">
              <a:buNone/>
              <a:defRPr sz="1417"/>
            </a:lvl5pPr>
            <a:lvl6pPr marL="1620088" indent="0">
              <a:buNone/>
              <a:defRPr sz="1417"/>
            </a:lvl6pPr>
            <a:lvl7pPr marL="1944106" indent="0">
              <a:buNone/>
              <a:defRPr sz="1417"/>
            </a:lvl7pPr>
            <a:lvl8pPr marL="2268123" indent="0">
              <a:buNone/>
              <a:defRPr sz="1417"/>
            </a:lvl8pPr>
            <a:lvl9pPr marL="2592141" indent="0">
              <a:buNone/>
              <a:defRPr sz="1417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6356" y="1863090"/>
            <a:ext cx="2090025" cy="3451605"/>
          </a:xfrm>
        </p:spPr>
        <p:txBody>
          <a:bodyPr/>
          <a:lstStyle>
            <a:lvl1pPr marL="0" indent="0">
              <a:buNone/>
              <a:defRPr sz="1134"/>
            </a:lvl1pPr>
            <a:lvl2pPr marL="324018" indent="0">
              <a:buNone/>
              <a:defRPr sz="992"/>
            </a:lvl2pPr>
            <a:lvl3pPr marL="648035" indent="0">
              <a:buNone/>
              <a:defRPr sz="850"/>
            </a:lvl3pPr>
            <a:lvl4pPr marL="972053" indent="0">
              <a:buNone/>
              <a:defRPr sz="709"/>
            </a:lvl4pPr>
            <a:lvl5pPr marL="1296071" indent="0">
              <a:buNone/>
              <a:defRPr sz="709"/>
            </a:lvl5pPr>
            <a:lvl6pPr marL="1620088" indent="0">
              <a:buNone/>
              <a:defRPr sz="709"/>
            </a:lvl6pPr>
            <a:lvl7pPr marL="1944106" indent="0">
              <a:buNone/>
              <a:defRPr sz="709"/>
            </a:lvl7pPr>
            <a:lvl8pPr marL="2268123" indent="0">
              <a:buNone/>
              <a:defRPr sz="709"/>
            </a:lvl8pPr>
            <a:lvl9pPr marL="2592141" indent="0">
              <a:buNone/>
              <a:defRPr sz="70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6AEA4-9577-444C-9CA3-909925B6C8D4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FF8A-C04F-494C-93F7-0FBABE7A8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65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5512" y="330642"/>
            <a:ext cx="5589151" cy="1200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5512" y="1653205"/>
            <a:ext cx="5589151" cy="39403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5512" y="5756029"/>
            <a:ext cx="1458039" cy="3306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46AEA4-9577-444C-9CA3-909925B6C8D4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46558" y="5756029"/>
            <a:ext cx="2187059" cy="3306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6624" y="5756029"/>
            <a:ext cx="1458039" cy="3306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9FF8A-C04F-494C-93F7-0FBABE7A8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339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48035" rtl="0" eaLnBrk="1" latinLnBrk="0" hangingPunct="1">
        <a:lnSpc>
          <a:spcPct val="90000"/>
        </a:lnSpc>
        <a:spcBef>
          <a:spcPct val="0"/>
        </a:spcBef>
        <a:buNone/>
        <a:defRPr sz="31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009" indent="-162009" algn="l" defTabSz="648035" rtl="0" eaLnBrk="1" latinLnBrk="0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486026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10044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134062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4pPr>
      <a:lvl5pPr marL="1458079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5pPr>
      <a:lvl6pPr marL="1782097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6pPr>
      <a:lvl7pPr marL="2106115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7pPr>
      <a:lvl8pPr marL="2430132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8pPr>
      <a:lvl9pPr marL="2754150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1pPr>
      <a:lvl2pPr marL="324018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2pPr>
      <a:lvl3pPr marL="648035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3pPr>
      <a:lvl4pPr marL="972053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4pPr>
      <a:lvl5pPr marL="1296071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5pPr>
      <a:lvl6pPr marL="1620088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6pPr>
      <a:lvl7pPr marL="1944106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7pPr>
      <a:lvl8pPr marL="2268123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8pPr>
      <a:lvl9pPr marL="2592141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B7630487-3B3E-4EAF-BD09-B92D17739D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3657137"/>
              </p:ext>
            </p:extLst>
          </p:nvPr>
        </p:nvGraphicFramePr>
        <p:xfrm>
          <a:off x="362945" y="81593"/>
          <a:ext cx="5961887" cy="79292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84910">
                  <a:extLst>
                    <a:ext uri="{9D8B030D-6E8A-4147-A177-3AD203B41FA5}">
                      <a16:colId xmlns:a16="http://schemas.microsoft.com/office/drawing/2014/main" val="208073212"/>
                    </a:ext>
                  </a:extLst>
                </a:gridCol>
                <a:gridCol w="1038758">
                  <a:extLst>
                    <a:ext uri="{9D8B030D-6E8A-4147-A177-3AD203B41FA5}">
                      <a16:colId xmlns:a16="http://schemas.microsoft.com/office/drawing/2014/main" val="1584568545"/>
                    </a:ext>
                  </a:extLst>
                </a:gridCol>
                <a:gridCol w="1089965">
                  <a:extLst>
                    <a:ext uri="{9D8B030D-6E8A-4147-A177-3AD203B41FA5}">
                      <a16:colId xmlns:a16="http://schemas.microsoft.com/office/drawing/2014/main" val="3643508074"/>
                    </a:ext>
                  </a:extLst>
                </a:gridCol>
                <a:gridCol w="1016813">
                  <a:extLst>
                    <a:ext uri="{9D8B030D-6E8A-4147-A177-3AD203B41FA5}">
                      <a16:colId xmlns:a16="http://schemas.microsoft.com/office/drawing/2014/main" val="2147343109"/>
                    </a:ext>
                  </a:extLst>
                </a:gridCol>
                <a:gridCol w="1031441">
                  <a:extLst>
                    <a:ext uri="{9D8B030D-6E8A-4147-A177-3AD203B41FA5}">
                      <a16:colId xmlns:a16="http://schemas.microsoft.com/office/drawing/2014/main" val="1655859485"/>
                    </a:ext>
                  </a:extLst>
                </a:gridCol>
              </a:tblGrid>
              <a:tr h="1570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metabolite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786O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A704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A498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769P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7670940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Glucose-meto-5TMS(1)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1.054392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ctr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-0.24895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2.079529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ctr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-0.02116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9803220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Glucose 6-phosphate-meto-6TMS(1)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9C000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</a:p>
                  </a:txBody>
                  <a:tcPr marL="3688" marR="3688" marT="3688" marB="0" anchor="ctr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9C000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</a:p>
                  </a:txBody>
                  <a:tcPr marL="3688" marR="3688" marT="36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0.579116776</a:t>
                      </a:r>
                    </a:p>
                  </a:txBody>
                  <a:tcPr marL="9525" marR="9525" marT="9525" marB="0" anchor="ctr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-0.046784867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216337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Glucose 6-phosphate-meto-6TMS(2)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9C000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</a:p>
                  </a:txBody>
                  <a:tcPr marL="3688" marR="3688" marT="3688" marB="0" anchor="ctr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9C000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</a:p>
                  </a:txBody>
                  <a:tcPr marL="3688" marR="3688" marT="36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0.643627451</a:t>
                      </a:r>
                    </a:p>
                  </a:txBody>
                  <a:tcPr marL="9525" marR="9525" marT="9525" marB="0" anchor="ctr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-0.035986343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5287795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Fructose 6-phosphate-meto-6TMS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9C000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</a:p>
                  </a:txBody>
                  <a:tcPr marL="3688" marR="3688" marT="3688" marB="0" anchor="ctr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9C000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</a:p>
                  </a:txBody>
                  <a:tcPr marL="3688" marR="3688" marT="36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0.089867017</a:t>
                      </a:r>
                    </a:p>
                  </a:txBody>
                  <a:tcPr marL="9525" marR="9525" marT="9525" marB="0" anchor="ctr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-0.084617983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4242000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Pyruvic acid-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-TMS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0.18695415</a:t>
                      </a:r>
                    </a:p>
                  </a:txBody>
                  <a:tcPr marL="9525" marR="9525" marT="9525" marB="0" anchor="ctr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-0.011469798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0.185361964</a:t>
                      </a:r>
                    </a:p>
                  </a:txBody>
                  <a:tcPr marL="9525" marR="9525" marT="9525" marB="0" anchor="ctr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0.068400438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6043141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Lactic acid-2TMS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0.02493178</a:t>
                      </a:r>
                    </a:p>
                  </a:txBody>
                  <a:tcPr marL="9525" marR="9525" marT="9525" marB="0" anchor="ctr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-0.046931191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0.160020401</a:t>
                      </a:r>
                    </a:p>
                  </a:txBody>
                  <a:tcPr marL="9525" marR="9525" marT="9525" marB="0" anchor="ctr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0.020261585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60504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Citric acid-4TMS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0.05903845</a:t>
                      </a:r>
                    </a:p>
                  </a:txBody>
                  <a:tcPr marL="9525" marR="9525" marT="9525" marB="0" anchor="ctr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0.026076356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0.402718025</a:t>
                      </a:r>
                    </a:p>
                  </a:txBody>
                  <a:tcPr marL="9525" marR="9525" marT="9525" marB="0" anchor="ctr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0.068563083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5942918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Aconitic acid-3TMS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9C000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</a:p>
                  </a:txBody>
                  <a:tcPr marL="3688" marR="3688" marT="3688" marB="0" anchor="ctr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9C000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</a:p>
                  </a:txBody>
                  <a:tcPr marL="3688" marR="3688" marT="36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9C000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</a:p>
                  </a:txBody>
                  <a:tcPr marL="3688" marR="3688" marT="3688" marB="0" anchor="ctr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0.176942789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9803396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Succinic acid-2TMS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0.149485635</a:t>
                      </a:r>
                    </a:p>
                  </a:txBody>
                  <a:tcPr marL="9525" marR="9525" marT="9525" marB="0" anchor="ctr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-0.129539602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0.231721532</a:t>
                      </a:r>
                    </a:p>
                  </a:txBody>
                  <a:tcPr marL="9525" marR="9525" marT="9525" marB="0" anchor="ctr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-0.074118838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082404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Fumaric acid-2TMS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0.019640867</a:t>
                      </a:r>
                    </a:p>
                  </a:txBody>
                  <a:tcPr marL="9525" marR="9525" marT="9525" marB="0" anchor="ctr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0.024543141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0.198758175</a:t>
                      </a:r>
                    </a:p>
                  </a:txBody>
                  <a:tcPr marL="9525" marR="9525" marT="9525" marB="0" anchor="ctr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-0.013290689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3169009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Malic acid-3TMS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0.254535662</a:t>
                      </a:r>
                    </a:p>
                  </a:txBody>
                  <a:tcPr marL="9525" marR="9525" marT="9525" marB="0" anchor="ctr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0.011416331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0.282971307</a:t>
                      </a:r>
                    </a:p>
                  </a:txBody>
                  <a:tcPr marL="9525" marR="9525" marT="9525" marB="0" anchor="ctr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0.035156235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2348555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Lactic acid-2TMS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0.082822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-0.1559</a:t>
                      </a:r>
                      <a:endParaRPr lang="en-US" sz="8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0.531576</a:t>
                      </a:r>
                      <a:endParaRPr lang="en-US" sz="8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0.067308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3079895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β-alanine-3TMS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-0.08928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-0.33217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0.581884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-0.51036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1393466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Caproic acid-TMS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1.062599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-0.08258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1.001651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0.286508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795961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Myristic acid-TMS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0.721352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-0.18889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1.364622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0.337501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5721153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Nonanoic acid-TMS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1.069985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-0.05481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1.025027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0.301683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4611412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Octanoic acid-TMS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1.047378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-0.03088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0.962778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0.138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253660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Decanoic acid-TMS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1.110283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ctr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0.037022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1.088627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ctr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0.33573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ctr"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183480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Lauric acid-TMS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0.854681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0.090436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1.273387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0.482178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619609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Stearic acid-TMS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1.083259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-0.29528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1.271586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0.057244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796569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Margaric acid-TMS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1.066486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-0.28042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1.243541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-0.24823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1127933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Palmitic acid-TMS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0.866712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-0.30118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1.218259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-0.05546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35815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Arachidonic acid-TMS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1.160348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-0.25835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1.280019</a:t>
                      </a:r>
                      <a:endParaRPr lang="en-US" sz="8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0.409838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0574682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Elaidic</a:t>
                      </a:r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acid-TMS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0.913319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-0.27156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1.516276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-0.15316</a:t>
                      </a:r>
                      <a:endParaRPr lang="en-US" sz="8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9730113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Oleic acid-TMS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1.042579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-0.35044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1.477553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-0.11034</a:t>
                      </a:r>
                      <a:endParaRPr lang="en-US" sz="8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0096580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Linoleic acid-TMS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0.990707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-0.38441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1.489607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0.170743</a:t>
                      </a:r>
                      <a:endParaRPr lang="en-US" sz="8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081502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Palmitoleic acid-TMS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0.703025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-0.26519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1.542995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-0.16829</a:t>
                      </a:r>
                      <a:endParaRPr lang="en-US" sz="8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479917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Eicosapentaenoic</a:t>
                      </a:r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acid-TMS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1.015965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-0.12304</a:t>
                      </a:r>
                      <a:endParaRPr lang="en-US" sz="8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1.331156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0.585684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1619925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Glycine-2TMS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3.034997</a:t>
                      </a:r>
                      <a:endParaRPr lang="en-US" sz="8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1.756663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1.245468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1.393952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312365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Glycine-3TMS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1.610944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0.327504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1.06381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0.561021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53598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Asparagine-3TMS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1.707883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0.475357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1.200324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1.37266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688492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Cysteine-3TMS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0.860979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0.481313</a:t>
                      </a:r>
                      <a:endParaRPr lang="en-US" sz="8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0.831327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-0.35291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1489471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Serine-2TMS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1.834642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0.271994</a:t>
                      </a:r>
                      <a:endParaRPr lang="en-US" sz="8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1.322387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1.313147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0192633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Serine-3TMS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2.000372</a:t>
                      </a:r>
                      <a:endParaRPr lang="en-US" sz="8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0.310278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1.244014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1.282432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3238618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Threonine-3TMS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1.785269</a:t>
                      </a:r>
                      <a:endParaRPr lang="en-US" sz="8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0.273492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1.198934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1.111316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4607675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Tyrosine-3TMS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1.656414</a:t>
                      </a:r>
                      <a:endParaRPr lang="en-US" sz="8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0.204113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1.121382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0.810169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1787183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Proline-2TMS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0.967848</a:t>
                      </a:r>
                      <a:endParaRPr lang="en-US" sz="8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0.124764</a:t>
                      </a:r>
                      <a:endParaRPr lang="en-US" sz="8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0.951916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0.765043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7490764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Valine-2TMS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1.612996</a:t>
                      </a:r>
                      <a:endParaRPr lang="en-US" sz="8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0.078942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1.174724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0.661319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005597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Leucine-2TMS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1.661165</a:t>
                      </a:r>
                      <a:endParaRPr lang="en-US" sz="8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0.099899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1.166485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0.803579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0215575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Isoleucine-2TMS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1.641864</a:t>
                      </a:r>
                      <a:endParaRPr lang="en-US" sz="8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0.109168</a:t>
                      </a:r>
                      <a:endParaRPr lang="en-US" sz="8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1.163064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0.785332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8455025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Phenylalanine-2TMS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1.682417</a:t>
                      </a:r>
                      <a:endParaRPr lang="en-US" sz="8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0.060307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1.14514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0.823476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694029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Alanine-2TMS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1.516657</a:t>
                      </a:r>
                      <a:endParaRPr lang="en-US" sz="8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0.388468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1.118895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1.047773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7253911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Glutaric acid-2TMS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0.567486</a:t>
                      </a:r>
                      <a:endParaRPr lang="en-US" sz="8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-0.21586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1.275582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0.104317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584649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Lysine-4TMS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1.429551</a:t>
                      </a:r>
                      <a:endParaRPr lang="en-US" sz="800" b="0" i="0" u="none" strike="noStrike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-0.10388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1.613514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0.251368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896631"/>
                  </a:ext>
                </a:extLst>
              </a:tr>
              <a:tr h="15707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Inositol-6TMS(2)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0.991024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0.226274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1.111971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0.297717</a:t>
                      </a:r>
                      <a:endParaRPr lang="en-US" sz="800" b="0" i="0" u="none" strike="noStrike" dirty="0">
                        <a:solidFill>
                          <a:srgbClr val="9C000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88" marR="3688" marT="3688" marB="0" anchor="b"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9476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6160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417</TotalTime>
  <Words>304</Words>
  <Application>Microsoft Office PowerPoint</Application>
  <PresentationFormat>ユーザー設定</PresentationFormat>
  <Paragraphs>230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Naito Sei</dc:creator>
  <cp:lastModifiedBy>Sei Naito</cp:lastModifiedBy>
  <cp:revision>2</cp:revision>
  <dcterms:created xsi:type="dcterms:W3CDTF">2021-10-18T12:01:37Z</dcterms:created>
  <dcterms:modified xsi:type="dcterms:W3CDTF">2024-01-10T12:00:20Z</dcterms:modified>
</cp:coreProperties>
</file>