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89" r:id="rId3"/>
  </p:sldIdLst>
  <p:sldSz cx="8280400" cy="13682345"/>
  <p:notesSz cx="6858000" cy="9144000"/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520" autoAdjust="0"/>
    <p:restoredTop sz="95193" autoAdjust="0"/>
  </p:normalViewPr>
  <p:slideViewPr>
    <p:cSldViewPr snapToGrid="0">
      <p:cViewPr>
        <p:scale>
          <a:sx n="75" d="100"/>
          <a:sy n="75" d="100"/>
        </p:scale>
        <p:origin x="273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F7D149-2670-4C5D-8E94-C48B89C70624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495295" y="1143000"/>
            <a:ext cx="1867411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0BE77A-827B-4CC2-83E1-652C6BAD614E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20992" y="2239744"/>
            <a:ext cx="7037907" cy="4764601"/>
          </a:xfrm>
        </p:spPr>
        <p:txBody>
          <a:bodyPr anchor="b"/>
          <a:lstStyle>
            <a:lvl1pPr algn="ctr">
              <a:defRPr sz="5435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34986" y="7188086"/>
            <a:ext cx="6209918" cy="3304175"/>
          </a:xfrm>
        </p:spPr>
        <p:txBody>
          <a:bodyPr/>
          <a:lstStyle>
            <a:lvl1pPr marL="0" indent="0" algn="ctr">
              <a:buNone/>
              <a:defRPr sz="2175"/>
            </a:lvl1pPr>
            <a:lvl2pPr marL="414020" indent="0" algn="ctr">
              <a:buNone/>
              <a:defRPr sz="1815"/>
            </a:lvl2pPr>
            <a:lvl3pPr marL="828040" indent="0" algn="ctr">
              <a:buNone/>
              <a:defRPr sz="1625"/>
            </a:lvl3pPr>
            <a:lvl4pPr marL="1242060" indent="0" algn="ctr">
              <a:buNone/>
              <a:defRPr sz="1445"/>
            </a:lvl4pPr>
            <a:lvl5pPr marL="1656080" indent="0" algn="ctr">
              <a:buNone/>
              <a:defRPr sz="1445"/>
            </a:lvl5pPr>
            <a:lvl6pPr marL="2070100" indent="0" algn="ctr">
              <a:buNone/>
              <a:defRPr sz="1445"/>
            </a:lvl6pPr>
            <a:lvl7pPr marL="2484120" indent="0" algn="ctr">
              <a:buNone/>
              <a:defRPr sz="1445"/>
            </a:lvl7pPr>
            <a:lvl8pPr marL="2898140" indent="0" algn="ctr">
              <a:buNone/>
              <a:defRPr sz="1445"/>
            </a:lvl8pPr>
            <a:lvl9pPr marL="3312160" indent="0" algn="ctr">
              <a:buNone/>
              <a:defRPr sz="1445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930" y="3411890"/>
            <a:ext cx="7141406" cy="5692810"/>
          </a:xfrm>
        </p:spPr>
        <p:txBody>
          <a:bodyPr anchor="b"/>
          <a:lstStyle>
            <a:lvl1pPr>
              <a:defRPr sz="5435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4930" y="9158556"/>
            <a:ext cx="7141406" cy="2993714"/>
          </a:xfrm>
        </p:spPr>
        <p:txBody>
          <a:bodyPr/>
          <a:lstStyle>
            <a:lvl1pPr marL="0" indent="0">
              <a:buNone/>
              <a:defRPr sz="2175">
                <a:solidFill>
                  <a:schemeClr val="tx1"/>
                </a:solidFill>
              </a:defRPr>
            </a:lvl1pPr>
            <a:lvl2pPr marL="414020" indent="0">
              <a:buNone/>
              <a:defRPr sz="1815">
                <a:solidFill>
                  <a:schemeClr val="tx1">
                    <a:tint val="75000"/>
                  </a:schemeClr>
                </a:solidFill>
              </a:defRPr>
            </a:lvl2pPr>
            <a:lvl3pPr marL="828040" indent="0">
              <a:buNone/>
              <a:defRPr sz="1625">
                <a:solidFill>
                  <a:schemeClr val="tx1">
                    <a:tint val="75000"/>
                  </a:schemeClr>
                </a:solidFill>
              </a:defRPr>
            </a:lvl3pPr>
            <a:lvl4pPr marL="1242060" indent="0">
              <a:buNone/>
              <a:defRPr sz="1445">
                <a:solidFill>
                  <a:schemeClr val="tx1">
                    <a:tint val="75000"/>
                  </a:schemeClr>
                </a:solidFill>
              </a:defRPr>
            </a:lvl4pPr>
            <a:lvl5pPr marL="1656080" indent="0">
              <a:buNone/>
              <a:defRPr sz="1445">
                <a:solidFill>
                  <a:schemeClr val="tx1">
                    <a:tint val="75000"/>
                  </a:schemeClr>
                </a:solidFill>
              </a:defRPr>
            </a:lvl5pPr>
            <a:lvl6pPr marL="2070100" indent="0">
              <a:buNone/>
              <a:defRPr sz="1445">
                <a:solidFill>
                  <a:schemeClr val="tx1">
                    <a:tint val="75000"/>
                  </a:schemeClr>
                </a:solidFill>
              </a:defRPr>
            </a:lvl6pPr>
            <a:lvl7pPr marL="2484120" indent="0">
              <a:buNone/>
              <a:defRPr sz="1445">
                <a:solidFill>
                  <a:schemeClr val="tx1">
                    <a:tint val="75000"/>
                  </a:schemeClr>
                </a:solidFill>
              </a:defRPr>
            </a:lvl7pPr>
            <a:lvl8pPr marL="2898140" indent="0">
              <a:buNone/>
              <a:defRPr sz="1445">
                <a:solidFill>
                  <a:schemeClr val="tx1">
                    <a:tint val="75000"/>
                  </a:schemeClr>
                </a:solidFill>
              </a:defRPr>
            </a:lvl8pPr>
            <a:lvl9pPr marL="3312160" indent="0">
              <a:buNone/>
              <a:defRPr sz="144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9243" y="3643146"/>
            <a:ext cx="3518953" cy="868336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91695" y="3643146"/>
            <a:ext cx="3518953" cy="868336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0321" y="728633"/>
            <a:ext cx="7141406" cy="2645241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0322" y="3354863"/>
            <a:ext cx="3502781" cy="1644168"/>
          </a:xfrm>
        </p:spPr>
        <p:txBody>
          <a:bodyPr anchor="b"/>
          <a:lstStyle>
            <a:lvl1pPr marL="0" indent="0">
              <a:buNone/>
              <a:defRPr sz="2175" b="1"/>
            </a:lvl1pPr>
            <a:lvl2pPr marL="414020" indent="0">
              <a:buNone/>
              <a:defRPr sz="1815" b="1"/>
            </a:lvl2pPr>
            <a:lvl3pPr marL="828040" indent="0">
              <a:buNone/>
              <a:defRPr sz="1625" b="1"/>
            </a:lvl3pPr>
            <a:lvl4pPr marL="1242060" indent="0">
              <a:buNone/>
              <a:defRPr sz="1445" b="1"/>
            </a:lvl4pPr>
            <a:lvl5pPr marL="1656080" indent="0">
              <a:buNone/>
              <a:defRPr sz="1445" b="1"/>
            </a:lvl5pPr>
            <a:lvl6pPr marL="2070100" indent="0">
              <a:buNone/>
              <a:defRPr sz="1445" b="1"/>
            </a:lvl6pPr>
            <a:lvl7pPr marL="2484120" indent="0">
              <a:buNone/>
              <a:defRPr sz="1445" b="1"/>
            </a:lvl7pPr>
            <a:lvl8pPr marL="2898140" indent="0">
              <a:buNone/>
              <a:defRPr sz="1445" b="1"/>
            </a:lvl8pPr>
            <a:lvl9pPr marL="3312160" indent="0">
              <a:buNone/>
              <a:defRPr sz="1445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0322" y="4999031"/>
            <a:ext cx="3502781" cy="735282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191695" y="3354863"/>
            <a:ext cx="3520032" cy="1644168"/>
          </a:xfrm>
        </p:spPr>
        <p:txBody>
          <a:bodyPr anchor="b"/>
          <a:lstStyle>
            <a:lvl1pPr marL="0" indent="0">
              <a:buNone/>
              <a:defRPr sz="2175" b="1"/>
            </a:lvl1pPr>
            <a:lvl2pPr marL="414020" indent="0">
              <a:buNone/>
              <a:defRPr sz="1815" b="1"/>
            </a:lvl2pPr>
            <a:lvl3pPr marL="828040" indent="0">
              <a:buNone/>
              <a:defRPr sz="1625" b="1"/>
            </a:lvl3pPr>
            <a:lvl4pPr marL="1242060" indent="0">
              <a:buNone/>
              <a:defRPr sz="1445" b="1"/>
            </a:lvl4pPr>
            <a:lvl5pPr marL="1656080" indent="0">
              <a:buNone/>
              <a:defRPr sz="1445" b="1"/>
            </a:lvl5pPr>
            <a:lvl6pPr marL="2070100" indent="0">
              <a:buNone/>
              <a:defRPr sz="1445" b="1"/>
            </a:lvl6pPr>
            <a:lvl7pPr marL="2484120" indent="0">
              <a:buNone/>
              <a:defRPr sz="1445" b="1"/>
            </a:lvl7pPr>
            <a:lvl8pPr marL="2898140" indent="0">
              <a:buNone/>
              <a:defRPr sz="1445" b="1"/>
            </a:lvl8pPr>
            <a:lvl9pPr marL="3312160" indent="0">
              <a:buNone/>
              <a:defRPr sz="1445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91695" y="4999031"/>
            <a:ext cx="3520032" cy="735282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0321" y="912371"/>
            <a:ext cx="2670481" cy="3193297"/>
          </a:xfrm>
        </p:spPr>
        <p:txBody>
          <a:bodyPr anchor="b"/>
          <a:lstStyle>
            <a:lvl1pPr>
              <a:defRPr sz="29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20032" y="1970471"/>
            <a:ext cx="4191695" cy="9725615"/>
          </a:xfrm>
        </p:spPr>
        <p:txBody>
          <a:bodyPr/>
          <a:lstStyle>
            <a:lvl1pPr>
              <a:defRPr sz="2900"/>
            </a:lvl1pPr>
            <a:lvl2pPr>
              <a:defRPr sz="2535"/>
            </a:lvl2pPr>
            <a:lvl3pPr>
              <a:defRPr sz="2175"/>
            </a:lvl3pPr>
            <a:lvl4pPr>
              <a:defRPr sz="1815"/>
            </a:lvl4pPr>
            <a:lvl5pPr>
              <a:defRPr sz="1815"/>
            </a:lvl5pPr>
            <a:lvl6pPr>
              <a:defRPr sz="1815"/>
            </a:lvl6pPr>
            <a:lvl7pPr>
              <a:defRPr sz="1815"/>
            </a:lvl7pPr>
            <a:lvl8pPr>
              <a:defRPr sz="1815"/>
            </a:lvl8pPr>
            <a:lvl9pPr>
              <a:defRPr sz="1815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0321" y="4105666"/>
            <a:ext cx="2670481" cy="7606256"/>
          </a:xfrm>
        </p:spPr>
        <p:txBody>
          <a:bodyPr/>
          <a:lstStyle>
            <a:lvl1pPr marL="0" indent="0">
              <a:buNone/>
              <a:defRPr sz="1445"/>
            </a:lvl1pPr>
            <a:lvl2pPr marL="414020" indent="0">
              <a:buNone/>
              <a:defRPr sz="1265"/>
            </a:lvl2pPr>
            <a:lvl3pPr marL="828040" indent="0">
              <a:buNone/>
              <a:defRPr sz="1085"/>
            </a:lvl3pPr>
            <a:lvl4pPr marL="1242060" indent="0">
              <a:buNone/>
              <a:defRPr sz="905"/>
            </a:lvl4pPr>
            <a:lvl5pPr marL="1656080" indent="0">
              <a:buNone/>
              <a:defRPr sz="905"/>
            </a:lvl5pPr>
            <a:lvl6pPr marL="2070100" indent="0">
              <a:buNone/>
              <a:defRPr sz="905"/>
            </a:lvl6pPr>
            <a:lvl7pPr marL="2484120" indent="0">
              <a:buNone/>
              <a:defRPr sz="905"/>
            </a:lvl7pPr>
            <a:lvl8pPr marL="2898140" indent="0">
              <a:buNone/>
              <a:defRPr sz="905"/>
            </a:lvl8pPr>
            <a:lvl9pPr marL="3312160" indent="0">
              <a:buNone/>
              <a:defRPr sz="905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0321" y="912371"/>
            <a:ext cx="2670481" cy="3193297"/>
          </a:xfrm>
        </p:spPr>
        <p:txBody>
          <a:bodyPr anchor="b"/>
          <a:lstStyle>
            <a:lvl1pPr>
              <a:defRPr sz="29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20032" y="1970471"/>
            <a:ext cx="4191695" cy="9725615"/>
          </a:xfrm>
        </p:spPr>
        <p:txBody>
          <a:bodyPr anchor="t"/>
          <a:lstStyle>
            <a:lvl1pPr marL="0" indent="0">
              <a:buNone/>
              <a:defRPr sz="2900"/>
            </a:lvl1pPr>
            <a:lvl2pPr marL="414020" indent="0">
              <a:buNone/>
              <a:defRPr sz="2535"/>
            </a:lvl2pPr>
            <a:lvl3pPr marL="828040" indent="0">
              <a:buNone/>
              <a:defRPr sz="2175"/>
            </a:lvl3pPr>
            <a:lvl4pPr marL="1242060" indent="0">
              <a:buNone/>
              <a:defRPr sz="1815"/>
            </a:lvl4pPr>
            <a:lvl5pPr marL="1656080" indent="0">
              <a:buNone/>
              <a:defRPr sz="1815"/>
            </a:lvl5pPr>
            <a:lvl6pPr marL="2070100" indent="0">
              <a:buNone/>
              <a:defRPr sz="1815"/>
            </a:lvl6pPr>
            <a:lvl7pPr marL="2484120" indent="0">
              <a:buNone/>
              <a:defRPr sz="1815"/>
            </a:lvl7pPr>
            <a:lvl8pPr marL="2898140" indent="0">
              <a:buNone/>
              <a:defRPr sz="1815"/>
            </a:lvl8pPr>
            <a:lvl9pPr marL="3312160" indent="0">
              <a:buNone/>
              <a:defRPr sz="1815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0321" y="4105666"/>
            <a:ext cx="2670481" cy="7606256"/>
          </a:xfrm>
        </p:spPr>
        <p:txBody>
          <a:bodyPr/>
          <a:lstStyle>
            <a:lvl1pPr marL="0" indent="0">
              <a:buNone/>
              <a:defRPr sz="1445"/>
            </a:lvl1pPr>
            <a:lvl2pPr marL="414020" indent="0">
              <a:buNone/>
              <a:defRPr sz="1265"/>
            </a:lvl2pPr>
            <a:lvl3pPr marL="828040" indent="0">
              <a:buNone/>
              <a:defRPr sz="1085"/>
            </a:lvl3pPr>
            <a:lvl4pPr marL="1242060" indent="0">
              <a:buNone/>
              <a:defRPr sz="905"/>
            </a:lvl4pPr>
            <a:lvl5pPr marL="1656080" indent="0">
              <a:buNone/>
              <a:defRPr sz="905"/>
            </a:lvl5pPr>
            <a:lvl6pPr marL="2070100" indent="0">
              <a:buNone/>
              <a:defRPr sz="905"/>
            </a:lvl6pPr>
            <a:lvl7pPr marL="2484120" indent="0">
              <a:buNone/>
              <a:defRPr sz="905"/>
            </a:lvl7pPr>
            <a:lvl8pPr marL="2898140" indent="0">
              <a:buNone/>
              <a:defRPr sz="905"/>
            </a:lvl8pPr>
            <a:lvl9pPr marL="3312160" indent="0">
              <a:buNone/>
              <a:defRPr sz="905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25298" y="728630"/>
            <a:ext cx="1785352" cy="11597877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69243" y="728630"/>
            <a:ext cx="5252555" cy="11597877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69243" y="728633"/>
            <a:ext cx="7141406" cy="26452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9243" y="3643146"/>
            <a:ext cx="7141406" cy="86833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9243" y="12684486"/>
            <a:ext cx="1862975" cy="7286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8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42714" y="12684486"/>
            <a:ext cx="2794463" cy="7286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8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47673" y="12684486"/>
            <a:ext cx="1862975" cy="7286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8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828040" rtl="0" eaLnBrk="1" latinLnBrk="0" hangingPunct="1">
        <a:lnSpc>
          <a:spcPct val="90000"/>
        </a:lnSpc>
        <a:spcBef>
          <a:spcPct val="0"/>
        </a:spcBef>
        <a:buNone/>
        <a:defRPr sz="398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6375" indent="-206375" algn="l" defTabSz="828040" rtl="0" eaLnBrk="1" latinLnBrk="0" hangingPunct="1">
        <a:lnSpc>
          <a:spcPct val="90000"/>
        </a:lnSpc>
        <a:spcBef>
          <a:spcPct val="181000"/>
        </a:spcBef>
        <a:buFont typeface="Arial" panose="020B0604020202020204" pitchFamily="34" charset="0"/>
        <a:buChar char="•"/>
        <a:defRPr sz="2535" kern="1200">
          <a:solidFill>
            <a:schemeClr val="tx1"/>
          </a:solidFill>
          <a:latin typeface="+mn-lt"/>
          <a:ea typeface="+mn-ea"/>
          <a:cs typeface="+mn-cs"/>
        </a:defRPr>
      </a:lvl1pPr>
      <a:lvl2pPr marL="620395" indent="-206375" algn="l" defTabSz="828040" rtl="0" eaLnBrk="1" latinLnBrk="0" hangingPunct="1">
        <a:lnSpc>
          <a:spcPct val="90000"/>
        </a:lnSpc>
        <a:spcBef>
          <a:spcPct val="91000"/>
        </a:spcBef>
        <a:buFont typeface="Arial" panose="020B0604020202020204" pitchFamily="34" charset="0"/>
        <a:buChar char="•"/>
        <a:defRPr sz="2175" kern="1200">
          <a:solidFill>
            <a:schemeClr val="tx1"/>
          </a:solidFill>
          <a:latin typeface="+mn-lt"/>
          <a:ea typeface="+mn-ea"/>
          <a:cs typeface="+mn-cs"/>
        </a:defRPr>
      </a:lvl2pPr>
      <a:lvl3pPr marL="1034415" indent="-206375" algn="l" defTabSz="828040" rtl="0" eaLnBrk="1" latinLnBrk="0" hangingPunct="1">
        <a:lnSpc>
          <a:spcPct val="90000"/>
        </a:lnSpc>
        <a:spcBef>
          <a:spcPct val="91000"/>
        </a:spcBef>
        <a:buFont typeface="Arial" panose="020B0604020202020204" pitchFamily="34" charset="0"/>
        <a:buChar char="•"/>
        <a:defRPr sz="1815" kern="1200">
          <a:solidFill>
            <a:schemeClr val="tx1"/>
          </a:solidFill>
          <a:latin typeface="+mn-lt"/>
          <a:ea typeface="+mn-ea"/>
          <a:cs typeface="+mn-cs"/>
        </a:defRPr>
      </a:lvl3pPr>
      <a:lvl4pPr marL="1448435" indent="-206375" algn="l" defTabSz="828040" rtl="0" eaLnBrk="1" latinLnBrk="0" hangingPunct="1">
        <a:lnSpc>
          <a:spcPct val="90000"/>
        </a:lnSpc>
        <a:spcBef>
          <a:spcPct val="91000"/>
        </a:spcBef>
        <a:buFont typeface="Arial" panose="020B0604020202020204" pitchFamily="34" charset="0"/>
        <a:buChar char="•"/>
        <a:defRPr sz="1625" kern="1200">
          <a:solidFill>
            <a:schemeClr val="tx1"/>
          </a:solidFill>
          <a:latin typeface="+mn-lt"/>
          <a:ea typeface="+mn-ea"/>
          <a:cs typeface="+mn-cs"/>
        </a:defRPr>
      </a:lvl4pPr>
      <a:lvl5pPr marL="1862455" indent="-206375" algn="l" defTabSz="828040" rtl="0" eaLnBrk="1" latinLnBrk="0" hangingPunct="1">
        <a:lnSpc>
          <a:spcPct val="90000"/>
        </a:lnSpc>
        <a:spcBef>
          <a:spcPct val="91000"/>
        </a:spcBef>
        <a:buFont typeface="Arial" panose="020B0604020202020204" pitchFamily="34" charset="0"/>
        <a:buChar char="•"/>
        <a:defRPr sz="1625" kern="1200">
          <a:solidFill>
            <a:schemeClr val="tx1"/>
          </a:solidFill>
          <a:latin typeface="+mn-lt"/>
          <a:ea typeface="+mn-ea"/>
          <a:cs typeface="+mn-cs"/>
        </a:defRPr>
      </a:lvl5pPr>
      <a:lvl6pPr marL="2276475" indent="-206375" algn="l" defTabSz="828040" rtl="0" eaLnBrk="1" latinLnBrk="0" hangingPunct="1">
        <a:lnSpc>
          <a:spcPct val="90000"/>
        </a:lnSpc>
        <a:spcBef>
          <a:spcPct val="91000"/>
        </a:spcBef>
        <a:buFont typeface="Arial" panose="020B0604020202020204" pitchFamily="34" charset="0"/>
        <a:buChar char="•"/>
        <a:defRPr sz="1625" kern="1200">
          <a:solidFill>
            <a:schemeClr val="tx1"/>
          </a:solidFill>
          <a:latin typeface="+mn-lt"/>
          <a:ea typeface="+mn-ea"/>
          <a:cs typeface="+mn-cs"/>
        </a:defRPr>
      </a:lvl6pPr>
      <a:lvl7pPr marL="2690495" indent="-206375" algn="l" defTabSz="828040" rtl="0" eaLnBrk="1" latinLnBrk="0" hangingPunct="1">
        <a:lnSpc>
          <a:spcPct val="90000"/>
        </a:lnSpc>
        <a:spcBef>
          <a:spcPct val="91000"/>
        </a:spcBef>
        <a:buFont typeface="Arial" panose="020B0604020202020204" pitchFamily="34" charset="0"/>
        <a:buChar char="•"/>
        <a:defRPr sz="1625" kern="1200">
          <a:solidFill>
            <a:schemeClr val="tx1"/>
          </a:solidFill>
          <a:latin typeface="+mn-lt"/>
          <a:ea typeface="+mn-ea"/>
          <a:cs typeface="+mn-cs"/>
        </a:defRPr>
      </a:lvl7pPr>
      <a:lvl8pPr marL="3104515" indent="-206375" algn="l" defTabSz="828040" rtl="0" eaLnBrk="1" latinLnBrk="0" hangingPunct="1">
        <a:lnSpc>
          <a:spcPct val="90000"/>
        </a:lnSpc>
        <a:spcBef>
          <a:spcPct val="91000"/>
        </a:spcBef>
        <a:buFont typeface="Arial" panose="020B0604020202020204" pitchFamily="34" charset="0"/>
        <a:buChar char="•"/>
        <a:defRPr sz="1625" kern="1200">
          <a:solidFill>
            <a:schemeClr val="tx1"/>
          </a:solidFill>
          <a:latin typeface="+mn-lt"/>
          <a:ea typeface="+mn-ea"/>
          <a:cs typeface="+mn-cs"/>
        </a:defRPr>
      </a:lvl8pPr>
      <a:lvl9pPr marL="3518535" indent="-206375" algn="l" defTabSz="828040" rtl="0" eaLnBrk="1" latinLnBrk="0" hangingPunct="1">
        <a:lnSpc>
          <a:spcPct val="90000"/>
        </a:lnSpc>
        <a:spcBef>
          <a:spcPct val="91000"/>
        </a:spcBef>
        <a:buFont typeface="Arial" panose="020B0604020202020204" pitchFamily="34" charset="0"/>
        <a:buChar char="•"/>
        <a:defRPr sz="16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28040" rtl="0" eaLnBrk="1" latinLnBrk="0" hangingPunct="1">
        <a:defRPr sz="1625" kern="1200">
          <a:solidFill>
            <a:schemeClr val="tx1"/>
          </a:solidFill>
          <a:latin typeface="+mn-lt"/>
          <a:ea typeface="+mn-ea"/>
          <a:cs typeface="+mn-cs"/>
        </a:defRPr>
      </a:lvl1pPr>
      <a:lvl2pPr marL="414020" algn="l" defTabSz="828040" rtl="0" eaLnBrk="1" latinLnBrk="0" hangingPunct="1">
        <a:defRPr sz="1625" kern="1200">
          <a:solidFill>
            <a:schemeClr val="tx1"/>
          </a:solidFill>
          <a:latin typeface="+mn-lt"/>
          <a:ea typeface="+mn-ea"/>
          <a:cs typeface="+mn-cs"/>
        </a:defRPr>
      </a:lvl2pPr>
      <a:lvl3pPr marL="828040" algn="l" defTabSz="828040" rtl="0" eaLnBrk="1" latinLnBrk="0" hangingPunct="1">
        <a:defRPr sz="1625" kern="1200">
          <a:solidFill>
            <a:schemeClr val="tx1"/>
          </a:solidFill>
          <a:latin typeface="+mn-lt"/>
          <a:ea typeface="+mn-ea"/>
          <a:cs typeface="+mn-cs"/>
        </a:defRPr>
      </a:lvl3pPr>
      <a:lvl4pPr marL="1242060" algn="l" defTabSz="828040" rtl="0" eaLnBrk="1" latinLnBrk="0" hangingPunct="1">
        <a:defRPr sz="1625" kern="1200">
          <a:solidFill>
            <a:schemeClr val="tx1"/>
          </a:solidFill>
          <a:latin typeface="+mn-lt"/>
          <a:ea typeface="+mn-ea"/>
          <a:cs typeface="+mn-cs"/>
        </a:defRPr>
      </a:lvl4pPr>
      <a:lvl5pPr marL="1656080" algn="l" defTabSz="828040" rtl="0" eaLnBrk="1" latinLnBrk="0" hangingPunct="1">
        <a:defRPr sz="1625" kern="1200">
          <a:solidFill>
            <a:schemeClr val="tx1"/>
          </a:solidFill>
          <a:latin typeface="+mn-lt"/>
          <a:ea typeface="+mn-ea"/>
          <a:cs typeface="+mn-cs"/>
        </a:defRPr>
      </a:lvl5pPr>
      <a:lvl6pPr marL="2070100" algn="l" defTabSz="828040" rtl="0" eaLnBrk="1" latinLnBrk="0" hangingPunct="1">
        <a:defRPr sz="1625" kern="1200">
          <a:solidFill>
            <a:schemeClr val="tx1"/>
          </a:solidFill>
          <a:latin typeface="+mn-lt"/>
          <a:ea typeface="+mn-ea"/>
          <a:cs typeface="+mn-cs"/>
        </a:defRPr>
      </a:lvl6pPr>
      <a:lvl7pPr marL="2484120" algn="l" defTabSz="828040" rtl="0" eaLnBrk="1" latinLnBrk="0" hangingPunct="1">
        <a:defRPr sz="1625" kern="1200">
          <a:solidFill>
            <a:schemeClr val="tx1"/>
          </a:solidFill>
          <a:latin typeface="+mn-lt"/>
          <a:ea typeface="+mn-ea"/>
          <a:cs typeface="+mn-cs"/>
        </a:defRPr>
      </a:lvl7pPr>
      <a:lvl8pPr marL="2898140" algn="l" defTabSz="828040" rtl="0" eaLnBrk="1" latinLnBrk="0" hangingPunct="1">
        <a:defRPr sz="1625" kern="1200">
          <a:solidFill>
            <a:schemeClr val="tx1"/>
          </a:solidFill>
          <a:latin typeface="+mn-lt"/>
          <a:ea typeface="+mn-ea"/>
          <a:cs typeface="+mn-cs"/>
        </a:defRPr>
      </a:lvl8pPr>
      <a:lvl9pPr marL="3312160" algn="l" defTabSz="828040" rtl="0" eaLnBrk="1" latinLnBrk="0" hangingPunct="1">
        <a:defRPr sz="162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microsoft.com/office/2007/relationships/hdphoto" Target="../media/image3.wdp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4" name="组合 333"/>
          <p:cNvGrpSpPr/>
          <p:nvPr/>
        </p:nvGrpSpPr>
        <p:grpSpPr>
          <a:xfrm>
            <a:off x="3164966" y="996315"/>
            <a:ext cx="2157095" cy="2267585"/>
            <a:chOff x="8434" y="10201"/>
            <a:chExt cx="3397" cy="3571"/>
          </a:xfrm>
        </p:grpSpPr>
        <p:pic>
          <p:nvPicPr>
            <p:cNvPr id="220" name="图片 219"/>
            <p:cNvPicPr/>
            <p:nvPr/>
          </p:nvPicPr>
          <p:blipFill>
            <a:blip r:embed="rId1">
              <a:duotone>
                <a:prstClr val="black"/>
                <a:schemeClr val="accent3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9595" y="13462"/>
              <a:ext cx="2236" cy="311"/>
            </a:xfrm>
            <a:prstGeom prst="rect">
              <a:avLst/>
            </a:prstGeom>
          </p:spPr>
        </p:pic>
        <p:pic>
          <p:nvPicPr>
            <p:cNvPr id="221" name="图片 220"/>
            <p:cNvPicPr/>
            <p:nvPr/>
          </p:nvPicPr>
          <p:blipFill>
            <a:blip r:embed="rId2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contrast="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9582" y="12394"/>
              <a:ext cx="2236" cy="311"/>
            </a:xfrm>
            <a:prstGeom prst="rect">
              <a:avLst/>
            </a:prstGeom>
          </p:spPr>
        </p:pic>
        <p:pic>
          <p:nvPicPr>
            <p:cNvPr id="222" name="图片 221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9587" y="11736"/>
              <a:ext cx="2236" cy="621"/>
            </a:xfrm>
            <a:prstGeom prst="rect">
              <a:avLst/>
            </a:prstGeom>
          </p:spPr>
        </p:pic>
        <p:pic>
          <p:nvPicPr>
            <p:cNvPr id="223" name="图片 222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9578" y="12787"/>
              <a:ext cx="2236" cy="621"/>
            </a:xfrm>
            <a:prstGeom prst="rect">
              <a:avLst/>
            </a:prstGeom>
          </p:spPr>
        </p:pic>
        <p:sp>
          <p:nvSpPr>
            <p:cNvPr id="335" name="文本框 35"/>
            <p:cNvSpPr txBox="1"/>
            <p:nvPr/>
          </p:nvSpPr>
          <p:spPr>
            <a:xfrm>
              <a:off x="10480" y="10201"/>
              <a:ext cx="451" cy="23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altLang="zh-CN" sz="985" dirty="0">
                  <a:latin typeface="Arial" panose="020B0604020202020204" pitchFamily="34" charset="0"/>
                  <a:cs typeface="Arial" panose="020B0604020202020204" pitchFamily="34" charset="0"/>
                </a:rPr>
                <a:t>293T</a:t>
              </a:r>
              <a:endParaRPr lang="en-US" altLang="zh-CN" sz="985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36" name="直接连接符 335"/>
            <p:cNvCxnSpPr/>
            <p:nvPr/>
          </p:nvCxnSpPr>
          <p:spPr>
            <a:xfrm>
              <a:off x="9595" y="10490"/>
              <a:ext cx="2236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37" name="文本框 37"/>
            <p:cNvSpPr txBox="1"/>
            <p:nvPr/>
          </p:nvSpPr>
          <p:spPr>
            <a:xfrm>
              <a:off x="8898" y="11104"/>
              <a:ext cx="616" cy="23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altLang="zh-CN" sz="985" dirty="0">
                  <a:latin typeface="Arial" panose="020B0604020202020204" pitchFamily="34" charset="0"/>
                  <a:cs typeface="Arial" panose="020B0604020202020204" pitchFamily="34" charset="0"/>
                </a:rPr>
                <a:t>DMOG</a:t>
              </a:r>
              <a:endParaRPr lang="en-US" altLang="zh-CN" sz="985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8" name="文本框 38"/>
            <p:cNvSpPr txBox="1"/>
            <p:nvPr/>
          </p:nvSpPr>
          <p:spPr>
            <a:xfrm>
              <a:off x="8865" y="11381"/>
              <a:ext cx="649" cy="23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altLang="zh-CN" sz="985" dirty="0">
                  <a:latin typeface="Arial" panose="020B0604020202020204" pitchFamily="34" charset="0"/>
                  <a:cs typeface="Arial" panose="020B0604020202020204" pitchFamily="34" charset="0"/>
                </a:rPr>
                <a:t>MG132</a:t>
              </a:r>
              <a:endParaRPr lang="en-US" altLang="zh-CN" sz="985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9" name="文本框 39"/>
            <p:cNvSpPr txBox="1"/>
            <p:nvPr/>
          </p:nvSpPr>
          <p:spPr>
            <a:xfrm>
              <a:off x="11171" y="10816"/>
              <a:ext cx="109" cy="23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985" dirty="0">
                  <a:latin typeface="Symbol" panose="05050102010706020507" pitchFamily="18" charset="2"/>
                  <a:cs typeface="Arial" panose="020B0604020202020204" pitchFamily="34" charset="0"/>
                </a:rPr>
                <a:t>+</a:t>
              </a:r>
              <a:endParaRPr lang="en-US" altLang="zh-CN" sz="985" dirty="0">
                <a:latin typeface="Symbol" panose="05050102010706020507" pitchFamily="18" charset="2"/>
                <a:cs typeface="Arial" panose="020B0604020202020204" pitchFamily="34" charset="0"/>
              </a:endParaRPr>
            </a:p>
          </p:txBody>
        </p:sp>
        <p:sp>
          <p:nvSpPr>
            <p:cNvPr id="340" name="文本框 40"/>
            <p:cNvSpPr txBox="1"/>
            <p:nvPr/>
          </p:nvSpPr>
          <p:spPr>
            <a:xfrm>
              <a:off x="11171" y="11104"/>
              <a:ext cx="109" cy="23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985" dirty="0">
                  <a:latin typeface="Symbol" panose="05050102010706020507" pitchFamily="18" charset="2"/>
                  <a:cs typeface="Arial" panose="020B0604020202020204" pitchFamily="34" charset="0"/>
                </a:rPr>
                <a:t>-</a:t>
              </a:r>
              <a:endParaRPr lang="en-US" altLang="zh-CN" sz="985" dirty="0">
                <a:latin typeface="Symbol" panose="05050102010706020507" pitchFamily="18" charset="2"/>
                <a:cs typeface="Arial" panose="020B0604020202020204" pitchFamily="34" charset="0"/>
              </a:endParaRPr>
            </a:p>
          </p:txBody>
        </p:sp>
        <p:sp>
          <p:nvSpPr>
            <p:cNvPr id="341" name="文本框 41"/>
            <p:cNvSpPr txBox="1"/>
            <p:nvPr/>
          </p:nvSpPr>
          <p:spPr>
            <a:xfrm>
              <a:off x="10813" y="10816"/>
              <a:ext cx="109" cy="23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985" dirty="0">
                  <a:latin typeface="Symbol" panose="05050102010706020507" pitchFamily="18" charset="2"/>
                  <a:cs typeface="Arial" panose="020B0604020202020204" pitchFamily="34" charset="0"/>
                </a:rPr>
                <a:t>+</a:t>
              </a:r>
              <a:endParaRPr lang="en-US" altLang="zh-CN" sz="985" dirty="0">
                <a:latin typeface="Symbol" panose="05050102010706020507" pitchFamily="18" charset="2"/>
                <a:cs typeface="Arial" panose="020B0604020202020204" pitchFamily="34" charset="0"/>
              </a:endParaRPr>
            </a:p>
          </p:txBody>
        </p:sp>
        <p:sp>
          <p:nvSpPr>
            <p:cNvPr id="342" name="文本框 42"/>
            <p:cNvSpPr txBox="1"/>
            <p:nvPr/>
          </p:nvSpPr>
          <p:spPr>
            <a:xfrm>
              <a:off x="10813" y="11103"/>
              <a:ext cx="109" cy="23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985" dirty="0">
                  <a:latin typeface="Symbol" panose="05050102010706020507" pitchFamily="18" charset="2"/>
                  <a:cs typeface="Arial" panose="020B0604020202020204" pitchFamily="34" charset="0"/>
                </a:rPr>
                <a:t>+</a:t>
              </a:r>
              <a:endParaRPr lang="en-US" altLang="zh-CN" sz="985" dirty="0">
                <a:latin typeface="Symbol" panose="05050102010706020507" pitchFamily="18" charset="2"/>
                <a:cs typeface="Arial" panose="020B0604020202020204" pitchFamily="34" charset="0"/>
              </a:endParaRPr>
            </a:p>
          </p:txBody>
        </p:sp>
        <p:sp>
          <p:nvSpPr>
            <p:cNvPr id="343" name="文本框 43"/>
            <p:cNvSpPr txBox="1"/>
            <p:nvPr/>
          </p:nvSpPr>
          <p:spPr>
            <a:xfrm>
              <a:off x="10454" y="10816"/>
              <a:ext cx="109" cy="23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985" dirty="0">
                  <a:latin typeface="Symbol" panose="05050102010706020507" pitchFamily="18" charset="2"/>
                  <a:cs typeface="Arial" panose="020B0604020202020204" pitchFamily="34" charset="0"/>
                </a:rPr>
                <a:t>+</a:t>
              </a:r>
              <a:endParaRPr lang="en-US" altLang="zh-CN" sz="985" dirty="0">
                <a:latin typeface="Symbol" panose="05050102010706020507" pitchFamily="18" charset="2"/>
                <a:cs typeface="Arial" panose="020B0604020202020204" pitchFamily="34" charset="0"/>
              </a:endParaRPr>
            </a:p>
          </p:txBody>
        </p:sp>
        <p:sp>
          <p:nvSpPr>
            <p:cNvPr id="344" name="文本框 44"/>
            <p:cNvSpPr txBox="1"/>
            <p:nvPr/>
          </p:nvSpPr>
          <p:spPr>
            <a:xfrm>
              <a:off x="10454" y="11104"/>
              <a:ext cx="109" cy="23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985" dirty="0">
                  <a:latin typeface="Symbol" panose="05050102010706020507" pitchFamily="18" charset="2"/>
                  <a:cs typeface="Arial" panose="020B0604020202020204" pitchFamily="34" charset="0"/>
                </a:rPr>
                <a:t>-</a:t>
              </a:r>
              <a:endParaRPr lang="en-US" altLang="zh-CN" sz="985" dirty="0">
                <a:latin typeface="Symbol" panose="05050102010706020507" pitchFamily="18" charset="2"/>
                <a:cs typeface="Arial" panose="020B0604020202020204" pitchFamily="34" charset="0"/>
              </a:endParaRPr>
            </a:p>
          </p:txBody>
        </p:sp>
        <p:sp>
          <p:nvSpPr>
            <p:cNvPr id="345" name="文本框 46"/>
            <p:cNvSpPr txBox="1"/>
            <p:nvPr/>
          </p:nvSpPr>
          <p:spPr>
            <a:xfrm>
              <a:off x="9741" y="10529"/>
              <a:ext cx="109" cy="23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985" dirty="0">
                  <a:latin typeface="Symbol" panose="05050102010706020507" pitchFamily="18" charset="2"/>
                  <a:cs typeface="Arial" panose="020B0604020202020204" pitchFamily="34" charset="0"/>
                </a:rPr>
                <a:t>-</a:t>
              </a:r>
              <a:endParaRPr lang="en-US" altLang="zh-CN" sz="985" dirty="0">
                <a:latin typeface="Symbol" panose="05050102010706020507" pitchFamily="18" charset="2"/>
                <a:cs typeface="Arial" panose="020B0604020202020204" pitchFamily="34" charset="0"/>
              </a:endParaRPr>
            </a:p>
          </p:txBody>
        </p:sp>
        <p:sp>
          <p:nvSpPr>
            <p:cNvPr id="346" name="文本框 47"/>
            <p:cNvSpPr txBox="1"/>
            <p:nvPr/>
          </p:nvSpPr>
          <p:spPr>
            <a:xfrm>
              <a:off x="9741" y="11104"/>
              <a:ext cx="109" cy="23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985" dirty="0">
                  <a:latin typeface="Symbol" panose="05050102010706020507" pitchFamily="18" charset="2"/>
                  <a:cs typeface="Arial" panose="020B0604020202020204" pitchFamily="34" charset="0"/>
                </a:rPr>
                <a:t>-</a:t>
              </a:r>
              <a:endParaRPr lang="en-US" altLang="zh-CN" sz="985" dirty="0">
                <a:latin typeface="Symbol" panose="05050102010706020507" pitchFamily="18" charset="2"/>
                <a:cs typeface="Arial" panose="020B0604020202020204" pitchFamily="34" charset="0"/>
              </a:endParaRPr>
            </a:p>
          </p:txBody>
        </p:sp>
        <p:sp>
          <p:nvSpPr>
            <p:cNvPr id="347" name="文本框 48"/>
            <p:cNvSpPr txBox="1"/>
            <p:nvPr/>
          </p:nvSpPr>
          <p:spPr>
            <a:xfrm>
              <a:off x="11530" y="10816"/>
              <a:ext cx="109" cy="23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985" dirty="0">
                  <a:latin typeface="Symbol" panose="05050102010706020507" pitchFamily="18" charset="2"/>
                  <a:cs typeface="Arial" panose="020B0604020202020204" pitchFamily="34" charset="0"/>
                </a:rPr>
                <a:t>+</a:t>
              </a:r>
              <a:endParaRPr lang="en-US" altLang="zh-CN" sz="985" dirty="0">
                <a:latin typeface="Symbol" panose="05050102010706020507" pitchFamily="18" charset="2"/>
                <a:cs typeface="Arial" panose="020B0604020202020204" pitchFamily="34" charset="0"/>
              </a:endParaRPr>
            </a:p>
          </p:txBody>
        </p:sp>
        <p:sp>
          <p:nvSpPr>
            <p:cNvPr id="348" name="文本框 49"/>
            <p:cNvSpPr txBox="1"/>
            <p:nvPr/>
          </p:nvSpPr>
          <p:spPr>
            <a:xfrm>
              <a:off x="11530" y="11103"/>
              <a:ext cx="109" cy="23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985" dirty="0">
                  <a:latin typeface="Symbol" panose="05050102010706020507" pitchFamily="18" charset="2"/>
                  <a:cs typeface="Arial" panose="020B0604020202020204" pitchFamily="34" charset="0"/>
                </a:rPr>
                <a:t>+</a:t>
              </a:r>
              <a:endParaRPr lang="en-US" altLang="zh-CN" sz="985" dirty="0">
                <a:latin typeface="Symbol" panose="05050102010706020507" pitchFamily="18" charset="2"/>
                <a:cs typeface="Arial" panose="020B0604020202020204" pitchFamily="34" charset="0"/>
              </a:endParaRPr>
            </a:p>
          </p:txBody>
        </p:sp>
        <p:sp>
          <p:nvSpPr>
            <p:cNvPr id="349" name="Text Box 1850"/>
            <p:cNvSpPr txBox="1">
              <a:spLocks noChangeArrowheads="1"/>
            </p:cNvSpPr>
            <p:nvPr/>
          </p:nvSpPr>
          <p:spPr bwMode="auto">
            <a:xfrm>
              <a:off x="10814" y="10529"/>
              <a:ext cx="109" cy="2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none" lIns="0" tIns="0" rIns="0" bIns="0" anchor="ctr" anchorCtr="0" upright="1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altLang="zh-CN" sz="985" kern="100" dirty="0">
                  <a:solidFill>
                    <a:prstClr val="black"/>
                  </a:solidFill>
                  <a:latin typeface="Symbol" panose="05050102010706020507" pitchFamily="18" charset="2"/>
                  <a:ea typeface="等线" panose="02010600030101010101" charset="-122"/>
                  <a:cs typeface="Arial" panose="020B0604020202020204" pitchFamily="34" charset="0"/>
                  <a:sym typeface="Symbol" panose="05050102010706020507"/>
                </a:rPr>
                <a:t>+</a:t>
              </a:r>
              <a:endParaRPr lang="en-US" altLang="zh-CN" sz="985" kern="100" dirty="0">
                <a:solidFill>
                  <a:prstClr val="black"/>
                </a:solidFill>
                <a:latin typeface="Symbol" panose="05050102010706020507" pitchFamily="18" charset="2"/>
                <a:ea typeface="等线" panose="02010600030101010101" charset="-122"/>
                <a:cs typeface="Arial" panose="020B0604020202020204" pitchFamily="34" charset="0"/>
                <a:sym typeface="Symbol" panose="05050102010706020507"/>
              </a:endParaRPr>
            </a:p>
          </p:txBody>
        </p:sp>
        <p:sp>
          <p:nvSpPr>
            <p:cNvPr id="350" name="Text Box 1850"/>
            <p:cNvSpPr txBox="1">
              <a:spLocks noChangeArrowheads="1"/>
            </p:cNvSpPr>
            <p:nvPr/>
          </p:nvSpPr>
          <p:spPr bwMode="auto">
            <a:xfrm>
              <a:off x="11172" y="10529"/>
              <a:ext cx="109" cy="2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none" lIns="0" tIns="0" rIns="0" bIns="0" anchor="ctr" anchorCtr="0" upright="1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altLang="zh-CN" sz="985" kern="100" dirty="0">
                  <a:solidFill>
                    <a:prstClr val="black"/>
                  </a:solidFill>
                  <a:latin typeface="Symbol" panose="05050102010706020507" pitchFamily="18" charset="2"/>
                  <a:ea typeface="等线" panose="02010600030101010101" charset="-122"/>
                  <a:cs typeface="Arial" panose="020B0604020202020204" pitchFamily="34" charset="0"/>
                  <a:sym typeface="Symbol" panose="05050102010706020507"/>
                </a:rPr>
                <a:t>+</a:t>
              </a:r>
              <a:endParaRPr lang="en-US" altLang="zh-CN" sz="985" kern="100" dirty="0">
                <a:solidFill>
                  <a:prstClr val="black"/>
                </a:solidFill>
                <a:latin typeface="Symbol" panose="05050102010706020507" pitchFamily="18" charset="2"/>
                <a:ea typeface="等线" panose="02010600030101010101" charset="-122"/>
                <a:cs typeface="Arial" panose="020B0604020202020204" pitchFamily="34" charset="0"/>
                <a:sym typeface="Symbol" panose="05050102010706020507"/>
              </a:endParaRPr>
            </a:p>
          </p:txBody>
        </p:sp>
        <p:sp>
          <p:nvSpPr>
            <p:cNvPr id="351" name="Text Box 1850"/>
            <p:cNvSpPr txBox="1">
              <a:spLocks noChangeArrowheads="1"/>
            </p:cNvSpPr>
            <p:nvPr/>
          </p:nvSpPr>
          <p:spPr bwMode="auto">
            <a:xfrm>
              <a:off x="10098" y="10816"/>
              <a:ext cx="109" cy="2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none" lIns="0" tIns="0" rIns="0" bIns="0" anchor="ctr" anchorCtr="0" upright="1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altLang="zh-CN" sz="985" kern="100" dirty="0">
                  <a:solidFill>
                    <a:prstClr val="black"/>
                  </a:solidFill>
                  <a:latin typeface="Symbol" panose="05050102010706020507" pitchFamily="18" charset="2"/>
                  <a:ea typeface="等线" panose="02010600030101010101" charset="-122"/>
                  <a:cs typeface="Arial" panose="020B0604020202020204" pitchFamily="34" charset="0"/>
                  <a:sym typeface="Symbol" panose="05050102010706020507"/>
                </a:rPr>
                <a:t>-</a:t>
              </a:r>
              <a:endParaRPr lang="en-US" altLang="zh-CN" sz="985" kern="100" dirty="0">
                <a:solidFill>
                  <a:prstClr val="black"/>
                </a:solidFill>
                <a:latin typeface="Symbol" panose="05050102010706020507" pitchFamily="18" charset="2"/>
                <a:ea typeface="等线" panose="02010600030101010101" charset="-122"/>
                <a:cs typeface="Arial" panose="020B0604020202020204" pitchFamily="34" charset="0"/>
                <a:sym typeface="Symbol" panose="05050102010706020507"/>
              </a:endParaRPr>
            </a:p>
          </p:txBody>
        </p:sp>
        <p:sp>
          <p:nvSpPr>
            <p:cNvPr id="352" name="Text Box 1850"/>
            <p:cNvSpPr txBox="1">
              <a:spLocks noChangeArrowheads="1"/>
            </p:cNvSpPr>
            <p:nvPr/>
          </p:nvSpPr>
          <p:spPr bwMode="auto">
            <a:xfrm>
              <a:off x="10097" y="10529"/>
              <a:ext cx="109" cy="2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none" lIns="0" tIns="0" rIns="0" bIns="0" anchor="ctr" anchorCtr="0" upright="1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altLang="zh-CN" sz="985" kern="100" dirty="0">
                  <a:solidFill>
                    <a:prstClr val="black"/>
                  </a:solidFill>
                  <a:latin typeface="Symbol" panose="05050102010706020507" pitchFamily="18" charset="2"/>
                  <a:ea typeface="等线" panose="02010600030101010101" charset="-122"/>
                  <a:cs typeface="Arial" panose="020B0604020202020204" pitchFamily="34" charset="0"/>
                  <a:sym typeface="Symbol" panose="05050102010706020507"/>
                </a:rPr>
                <a:t>+</a:t>
              </a:r>
              <a:endParaRPr lang="en-US" altLang="zh-CN" sz="985" kern="100" dirty="0">
                <a:solidFill>
                  <a:prstClr val="black"/>
                </a:solidFill>
                <a:latin typeface="Symbol" panose="05050102010706020507" pitchFamily="18" charset="2"/>
                <a:ea typeface="等线" panose="02010600030101010101" charset="-122"/>
                <a:cs typeface="Arial" panose="020B0604020202020204" pitchFamily="34" charset="0"/>
                <a:sym typeface="Symbol" panose="05050102010706020507"/>
              </a:endParaRPr>
            </a:p>
          </p:txBody>
        </p:sp>
        <p:sp>
          <p:nvSpPr>
            <p:cNvPr id="353" name="Text Box 1850"/>
            <p:cNvSpPr txBox="1">
              <a:spLocks noChangeArrowheads="1"/>
            </p:cNvSpPr>
            <p:nvPr/>
          </p:nvSpPr>
          <p:spPr bwMode="auto">
            <a:xfrm>
              <a:off x="10455" y="10529"/>
              <a:ext cx="109" cy="2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none" lIns="0" tIns="0" rIns="0" bIns="0" anchor="ctr" anchorCtr="0" upright="1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altLang="zh-CN" sz="985" kern="100" dirty="0">
                  <a:solidFill>
                    <a:prstClr val="black"/>
                  </a:solidFill>
                  <a:latin typeface="Symbol" panose="05050102010706020507" pitchFamily="18" charset="2"/>
                  <a:ea typeface="等线" panose="02010600030101010101" charset="-122"/>
                  <a:cs typeface="Arial" panose="020B0604020202020204" pitchFamily="34" charset="0"/>
                  <a:sym typeface="Symbol" panose="05050102010706020507"/>
                </a:rPr>
                <a:t>+</a:t>
              </a:r>
              <a:endParaRPr lang="en-US" altLang="zh-CN" sz="985" kern="100" dirty="0">
                <a:solidFill>
                  <a:prstClr val="black"/>
                </a:solidFill>
                <a:latin typeface="Symbol" panose="05050102010706020507" pitchFamily="18" charset="2"/>
                <a:ea typeface="等线" panose="02010600030101010101" charset="-122"/>
                <a:cs typeface="Arial" panose="020B0604020202020204" pitchFamily="34" charset="0"/>
                <a:sym typeface="Symbol" panose="05050102010706020507"/>
              </a:endParaRPr>
            </a:p>
          </p:txBody>
        </p:sp>
        <p:sp>
          <p:nvSpPr>
            <p:cNvPr id="354" name="Text Box 1850"/>
            <p:cNvSpPr txBox="1">
              <a:spLocks noChangeArrowheads="1"/>
            </p:cNvSpPr>
            <p:nvPr/>
          </p:nvSpPr>
          <p:spPr bwMode="auto">
            <a:xfrm>
              <a:off x="11530" y="10529"/>
              <a:ext cx="109" cy="2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none" lIns="0" tIns="0" rIns="0" bIns="0" anchor="ctr" anchorCtr="0" upright="1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altLang="zh-CN" sz="985" kern="100" dirty="0">
                  <a:solidFill>
                    <a:prstClr val="black"/>
                  </a:solidFill>
                  <a:latin typeface="Symbol" panose="05050102010706020507" pitchFamily="18" charset="2"/>
                  <a:ea typeface="等线" panose="02010600030101010101" charset="-122"/>
                  <a:cs typeface="Arial" panose="020B0604020202020204" pitchFamily="34" charset="0"/>
                  <a:sym typeface="Symbol" panose="05050102010706020507"/>
                </a:rPr>
                <a:t>+</a:t>
              </a:r>
              <a:endParaRPr lang="en-US" altLang="zh-CN" sz="985" kern="100" dirty="0">
                <a:solidFill>
                  <a:prstClr val="black"/>
                </a:solidFill>
                <a:latin typeface="Symbol" panose="05050102010706020507" pitchFamily="18" charset="2"/>
                <a:ea typeface="等线" panose="02010600030101010101" charset="-122"/>
                <a:cs typeface="Arial" panose="020B0604020202020204" pitchFamily="34" charset="0"/>
                <a:sym typeface="Symbol" panose="05050102010706020507"/>
              </a:endParaRPr>
            </a:p>
          </p:txBody>
        </p:sp>
        <p:sp>
          <p:nvSpPr>
            <p:cNvPr id="355" name="文本框 56"/>
            <p:cNvSpPr txBox="1"/>
            <p:nvPr/>
          </p:nvSpPr>
          <p:spPr>
            <a:xfrm>
              <a:off x="9741" y="10816"/>
              <a:ext cx="109" cy="23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985" dirty="0">
                  <a:latin typeface="Symbol" panose="05050102010706020507" pitchFamily="18" charset="2"/>
                  <a:cs typeface="Arial" panose="020B0604020202020204" pitchFamily="34" charset="0"/>
                </a:rPr>
                <a:t>+</a:t>
              </a:r>
              <a:endParaRPr lang="en-US" altLang="zh-CN" sz="985" dirty="0">
                <a:latin typeface="Symbol" panose="05050102010706020507" pitchFamily="18" charset="2"/>
                <a:cs typeface="Arial" panose="020B0604020202020204" pitchFamily="34" charset="0"/>
              </a:endParaRPr>
            </a:p>
          </p:txBody>
        </p:sp>
        <p:sp>
          <p:nvSpPr>
            <p:cNvPr id="356" name="文本框 57"/>
            <p:cNvSpPr txBox="1"/>
            <p:nvPr/>
          </p:nvSpPr>
          <p:spPr>
            <a:xfrm>
              <a:off x="10098" y="11104"/>
              <a:ext cx="109" cy="23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985" dirty="0">
                  <a:latin typeface="Symbol" panose="05050102010706020507" pitchFamily="18" charset="2"/>
                  <a:cs typeface="Arial" panose="020B0604020202020204" pitchFamily="34" charset="0"/>
                </a:rPr>
                <a:t>-</a:t>
              </a:r>
              <a:endParaRPr lang="en-US" altLang="zh-CN" sz="985" dirty="0">
                <a:latin typeface="Symbol" panose="05050102010706020507" pitchFamily="18" charset="2"/>
                <a:cs typeface="Arial" panose="020B0604020202020204" pitchFamily="34" charset="0"/>
              </a:endParaRPr>
            </a:p>
          </p:txBody>
        </p:sp>
        <p:sp>
          <p:nvSpPr>
            <p:cNvPr id="357" name="文本框 58"/>
            <p:cNvSpPr txBox="1"/>
            <p:nvPr/>
          </p:nvSpPr>
          <p:spPr>
            <a:xfrm>
              <a:off x="11169" y="11381"/>
              <a:ext cx="109" cy="23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985" dirty="0">
                  <a:latin typeface="Symbol" panose="05050102010706020507" pitchFamily="18" charset="2"/>
                  <a:cs typeface="Arial" panose="020B0604020202020204" pitchFamily="34" charset="0"/>
                </a:rPr>
                <a:t>+</a:t>
              </a:r>
              <a:endParaRPr lang="en-US" altLang="zh-CN" sz="985" dirty="0">
                <a:latin typeface="Symbol" panose="05050102010706020507" pitchFamily="18" charset="2"/>
                <a:cs typeface="Arial" panose="020B0604020202020204" pitchFamily="34" charset="0"/>
              </a:endParaRPr>
            </a:p>
          </p:txBody>
        </p:sp>
        <p:sp>
          <p:nvSpPr>
            <p:cNvPr id="358" name="文本框 59"/>
            <p:cNvSpPr txBox="1"/>
            <p:nvPr/>
          </p:nvSpPr>
          <p:spPr>
            <a:xfrm>
              <a:off x="10811" y="11381"/>
              <a:ext cx="109" cy="23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985" dirty="0">
                  <a:latin typeface="Symbol" panose="05050102010706020507" pitchFamily="18" charset="2"/>
                  <a:cs typeface="Arial" panose="020B0604020202020204" pitchFamily="34" charset="0"/>
                </a:rPr>
                <a:t>-</a:t>
              </a:r>
              <a:endParaRPr lang="en-US" altLang="zh-CN" sz="985" dirty="0">
                <a:latin typeface="Symbol" panose="05050102010706020507" pitchFamily="18" charset="2"/>
                <a:cs typeface="Arial" panose="020B0604020202020204" pitchFamily="34" charset="0"/>
              </a:endParaRPr>
            </a:p>
          </p:txBody>
        </p:sp>
        <p:sp>
          <p:nvSpPr>
            <p:cNvPr id="359" name="文本框 60"/>
            <p:cNvSpPr txBox="1"/>
            <p:nvPr/>
          </p:nvSpPr>
          <p:spPr>
            <a:xfrm>
              <a:off x="10454" y="11381"/>
              <a:ext cx="109" cy="23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985" dirty="0">
                  <a:latin typeface="Symbol" panose="05050102010706020507" pitchFamily="18" charset="2"/>
                  <a:cs typeface="Arial" panose="020B0604020202020204" pitchFamily="34" charset="0"/>
                </a:rPr>
                <a:t>-</a:t>
              </a:r>
              <a:endParaRPr lang="en-US" altLang="zh-CN" sz="985" dirty="0">
                <a:latin typeface="Symbol" panose="05050102010706020507" pitchFamily="18" charset="2"/>
                <a:cs typeface="Arial" panose="020B0604020202020204" pitchFamily="34" charset="0"/>
              </a:endParaRPr>
            </a:p>
          </p:txBody>
        </p:sp>
        <p:sp>
          <p:nvSpPr>
            <p:cNvPr id="360" name="文本框 61"/>
            <p:cNvSpPr txBox="1"/>
            <p:nvPr/>
          </p:nvSpPr>
          <p:spPr>
            <a:xfrm>
              <a:off x="9741" y="11381"/>
              <a:ext cx="109" cy="23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985" dirty="0">
                  <a:latin typeface="Symbol" panose="05050102010706020507" pitchFamily="18" charset="2"/>
                  <a:cs typeface="Arial" panose="020B0604020202020204" pitchFamily="34" charset="0"/>
                </a:rPr>
                <a:t>-</a:t>
              </a:r>
              <a:endParaRPr lang="en-US" altLang="zh-CN" sz="985" dirty="0">
                <a:latin typeface="Symbol" panose="05050102010706020507" pitchFamily="18" charset="2"/>
                <a:cs typeface="Arial" panose="020B0604020202020204" pitchFamily="34" charset="0"/>
              </a:endParaRPr>
            </a:p>
          </p:txBody>
        </p:sp>
        <p:sp>
          <p:nvSpPr>
            <p:cNvPr id="361" name="文本框 62"/>
            <p:cNvSpPr txBox="1"/>
            <p:nvPr/>
          </p:nvSpPr>
          <p:spPr>
            <a:xfrm>
              <a:off x="11530" y="11381"/>
              <a:ext cx="109" cy="23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985" dirty="0">
                  <a:latin typeface="Symbol" panose="05050102010706020507" pitchFamily="18" charset="2"/>
                  <a:cs typeface="Arial" panose="020B0604020202020204" pitchFamily="34" charset="0"/>
                </a:rPr>
                <a:t>+</a:t>
              </a:r>
              <a:endParaRPr lang="en-US" altLang="zh-CN" sz="985" dirty="0">
                <a:latin typeface="Symbol" panose="05050102010706020507" pitchFamily="18" charset="2"/>
                <a:cs typeface="Arial" panose="020B0604020202020204" pitchFamily="34" charset="0"/>
              </a:endParaRPr>
            </a:p>
          </p:txBody>
        </p:sp>
        <p:sp>
          <p:nvSpPr>
            <p:cNvPr id="362" name="文本框 257"/>
            <p:cNvSpPr txBox="1"/>
            <p:nvPr/>
          </p:nvSpPr>
          <p:spPr>
            <a:xfrm>
              <a:off x="10098" y="11381"/>
              <a:ext cx="109" cy="23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985" dirty="0">
                  <a:latin typeface="Symbol" panose="05050102010706020507" pitchFamily="18" charset="2"/>
                  <a:cs typeface="Arial" panose="020B0604020202020204" pitchFamily="34" charset="0"/>
                </a:rPr>
                <a:t>-</a:t>
              </a:r>
              <a:endParaRPr lang="en-US" altLang="zh-CN" sz="985" dirty="0">
                <a:latin typeface="Symbol" panose="05050102010706020507" pitchFamily="18" charset="2"/>
                <a:cs typeface="Arial" panose="020B0604020202020204" pitchFamily="34" charset="0"/>
              </a:endParaRPr>
            </a:p>
          </p:txBody>
        </p:sp>
        <p:sp>
          <p:nvSpPr>
            <p:cNvPr id="363" name="文本框 282"/>
            <p:cNvSpPr txBox="1"/>
            <p:nvPr/>
          </p:nvSpPr>
          <p:spPr>
            <a:xfrm>
              <a:off x="8524" y="10529"/>
              <a:ext cx="990" cy="23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altLang="zh-CN" sz="985" dirty="0">
                  <a:latin typeface="Arial" panose="020B0604020202020204" pitchFamily="34" charset="0"/>
                  <a:cs typeface="Arial" panose="020B0604020202020204" pitchFamily="34" charset="0"/>
                </a:rPr>
                <a:t>CDH1-Flag</a:t>
              </a:r>
              <a:endParaRPr lang="en-US" altLang="zh-CN" sz="985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4" name="文本框 4"/>
            <p:cNvSpPr txBox="1"/>
            <p:nvPr/>
          </p:nvSpPr>
          <p:spPr>
            <a:xfrm>
              <a:off x="8917" y="10816"/>
              <a:ext cx="594" cy="23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altLang="zh-CN" sz="985" dirty="0" err="1">
                  <a:latin typeface="Arial" panose="020B0604020202020204" pitchFamily="34" charset="0"/>
                  <a:cs typeface="Arial" panose="020B0604020202020204" pitchFamily="34" charset="0"/>
                </a:rPr>
                <a:t>Ub</a:t>
              </a:r>
              <a:r>
                <a:rPr lang="en-US" altLang="zh-CN" sz="985" dirty="0">
                  <a:latin typeface="Arial" panose="020B0604020202020204" pitchFamily="34" charset="0"/>
                  <a:cs typeface="Arial" panose="020B0604020202020204" pitchFamily="34" charset="0"/>
                </a:rPr>
                <a:t>-HA</a:t>
              </a:r>
              <a:endParaRPr lang="en-US" altLang="zh-CN" sz="985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5" name="Text Box 1850"/>
            <p:cNvSpPr txBox="1">
              <a:spLocks noChangeArrowheads="1"/>
            </p:cNvSpPr>
            <p:nvPr/>
          </p:nvSpPr>
          <p:spPr bwMode="auto">
            <a:xfrm>
              <a:off x="9002" y="12426"/>
              <a:ext cx="385" cy="2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none" lIns="0" tIns="0" rIns="0" bIns="0" anchor="t" anchorCtr="0" upright="1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defRPr/>
              </a:pPr>
              <a:r>
                <a:rPr lang="en-US" altLang="zh-CN" sz="985" kern="100" dirty="0">
                  <a:solidFill>
                    <a:schemeClr val="tx1"/>
                  </a:solidFill>
                  <a:latin typeface="Arial" panose="020B0604020202020204" pitchFamily="34" charset="0"/>
                  <a:ea typeface="等线" panose="02010600030101010101" charset="-122"/>
                  <a:cs typeface="Arial" panose="020B0604020202020204" pitchFamily="34" charset="0"/>
                  <a:sym typeface="Symbol" panose="05050102010706020507"/>
                </a:rPr>
                <a:t>Flag</a:t>
              </a:r>
              <a:endParaRPr lang="en-US" altLang="zh-CN" sz="985" kern="100" dirty="0">
                <a:solidFill>
                  <a:schemeClr val="tx1"/>
                </a:solidFill>
                <a:latin typeface="Arial" panose="020B0604020202020204" pitchFamily="34" charset="0"/>
                <a:ea typeface="等线" panose="02010600030101010101" charset="-122"/>
                <a:cs typeface="Arial" panose="020B0604020202020204" pitchFamily="34" charset="0"/>
                <a:sym typeface="Symbol" panose="05050102010706020507"/>
              </a:endParaRPr>
            </a:p>
          </p:txBody>
        </p:sp>
        <p:sp>
          <p:nvSpPr>
            <p:cNvPr id="366" name="Text Box 1850"/>
            <p:cNvSpPr txBox="1">
              <a:spLocks noChangeArrowheads="1"/>
            </p:cNvSpPr>
            <p:nvPr/>
          </p:nvSpPr>
          <p:spPr bwMode="auto">
            <a:xfrm>
              <a:off x="9112" y="11881"/>
              <a:ext cx="275" cy="2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none" lIns="0" tIns="0" rIns="0" bIns="0" anchor="t" anchorCtr="0" upright="1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defRPr/>
              </a:pPr>
              <a:r>
                <a:rPr lang="en-US" altLang="zh-CN" sz="985" kern="100" dirty="0">
                  <a:solidFill>
                    <a:schemeClr val="tx1"/>
                  </a:solidFill>
                  <a:latin typeface="Arial" panose="020B0604020202020204" pitchFamily="34" charset="0"/>
                  <a:ea typeface="等线" panose="02010600030101010101" charset="-122"/>
                  <a:cs typeface="Arial" panose="020B0604020202020204" pitchFamily="34" charset="0"/>
                  <a:sym typeface="Symbol" panose="05050102010706020507"/>
                </a:rPr>
                <a:t>HA</a:t>
              </a:r>
              <a:endParaRPr lang="en-US" altLang="zh-CN" sz="985" kern="100" dirty="0">
                <a:solidFill>
                  <a:schemeClr val="tx1"/>
                </a:solidFill>
                <a:latin typeface="Arial" panose="020B0604020202020204" pitchFamily="34" charset="0"/>
                <a:ea typeface="等线" panose="02010600030101010101" charset="-122"/>
                <a:cs typeface="Arial" panose="020B0604020202020204" pitchFamily="34" charset="0"/>
                <a:sym typeface="Symbol" panose="05050102010706020507"/>
              </a:endParaRPr>
            </a:p>
          </p:txBody>
        </p:sp>
        <p:sp>
          <p:nvSpPr>
            <p:cNvPr id="367" name="Text Box 1850"/>
            <p:cNvSpPr txBox="1">
              <a:spLocks noChangeArrowheads="1"/>
            </p:cNvSpPr>
            <p:nvPr/>
          </p:nvSpPr>
          <p:spPr bwMode="auto">
            <a:xfrm>
              <a:off x="9008" y="13490"/>
              <a:ext cx="385" cy="2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none" lIns="0" tIns="0" rIns="0" bIns="0" anchor="t" anchorCtr="0" upright="1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defRPr/>
              </a:pPr>
              <a:r>
                <a:rPr lang="en-US" altLang="zh-CN" sz="985" kern="100" dirty="0">
                  <a:solidFill>
                    <a:schemeClr val="tx1"/>
                  </a:solidFill>
                  <a:latin typeface="Arial" panose="020B0604020202020204" pitchFamily="34" charset="0"/>
                  <a:ea typeface="等线" panose="02010600030101010101" charset="-122"/>
                  <a:cs typeface="Arial" panose="020B0604020202020204" pitchFamily="34" charset="0"/>
                  <a:sym typeface="Symbol" panose="05050102010706020507"/>
                </a:rPr>
                <a:t>Flag</a:t>
              </a:r>
              <a:endParaRPr lang="en-US" altLang="zh-CN" sz="985" kern="100" dirty="0">
                <a:solidFill>
                  <a:schemeClr val="tx1"/>
                </a:solidFill>
                <a:latin typeface="Arial" panose="020B0604020202020204" pitchFamily="34" charset="0"/>
                <a:ea typeface="等线" panose="02010600030101010101" charset="-122"/>
                <a:cs typeface="Arial" panose="020B0604020202020204" pitchFamily="34" charset="0"/>
                <a:sym typeface="Symbol" panose="05050102010706020507"/>
              </a:endParaRPr>
            </a:p>
          </p:txBody>
        </p:sp>
        <p:sp>
          <p:nvSpPr>
            <p:cNvPr id="368" name="Text Box 1850"/>
            <p:cNvSpPr txBox="1">
              <a:spLocks noChangeArrowheads="1"/>
            </p:cNvSpPr>
            <p:nvPr/>
          </p:nvSpPr>
          <p:spPr bwMode="auto">
            <a:xfrm>
              <a:off x="9095" y="13017"/>
              <a:ext cx="275" cy="2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none" lIns="0" tIns="0" rIns="0" bIns="0" anchor="t" anchorCtr="0" upright="1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defRPr/>
              </a:pPr>
              <a:r>
                <a:rPr lang="en-US" altLang="zh-CN" sz="985" kern="100" dirty="0">
                  <a:solidFill>
                    <a:schemeClr val="tx1"/>
                  </a:solidFill>
                  <a:latin typeface="Arial" panose="020B0604020202020204" pitchFamily="34" charset="0"/>
                  <a:ea typeface="等线" panose="02010600030101010101" charset="-122"/>
                  <a:cs typeface="Arial" panose="020B0604020202020204" pitchFamily="34" charset="0"/>
                  <a:sym typeface="Symbol" panose="05050102010706020507"/>
                </a:rPr>
                <a:t>HA</a:t>
              </a:r>
              <a:endParaRPr lang="en-US" altLang="zh-CN" sz="985" kern="100" dirty="0">
                <a:solidFill>
                  <a:schemeClr val="tx1"/>
                </a:solidFill>
                <a:latin typeface="Arial" panose="020B0604020202020204" pitchFamily="34" charset="0"/>
                <a:ea typeface="等线" panose="02010600030101010101" charset="-122"/>
                <a:cs typeface="Arial" panose="020B0604020202020204" pitchFamily="34" charset="0"/>
                <a:sym typeface="Symbol" panose="05050102010706020507"/>
              </a:endParaRPr>
            </a:p>
          </p:txBody>
        </p:sp>
        <p:sp>
          <p:nvSpPr>
            <p:cNvPr id="369" name="文本框 64"/>
            <p:cNvSpPr txBox="1"/>
            <p:nvPr/>
          </p:nvSpPr>
          <p:spPr>
            <a:xfrm>
              <a:off x="8663" y="12084"/>
              <a:ext cx="187" cy="23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altLang="zh-CN" sz="985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</a:t>
              </a:r>
              <a:endParaRPr lang="en-US" altLang="zh-CN" sz="98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70" name="直接连接符 369"/>
            <p:cNvCxnSpPr/>
            <p:nvPr/>
          </p:nvCxnSpPr>
          <p:spPr>
            <a:xfrm>
              <a:off x="8908" y="11731"/>
              <a:ext cx="0" cy="932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71" name="文本框 66"/>
            <p:cNvSpPr txBox="1"/>
            <p:nvPr/>
          </p:nvSpPr>
          <p:spPr>
            <a:xfrm>
              <a:off x="8434" y="13139"/>
              <a:ext cx="429" cy="23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altLang="zh-CN" sz="985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input</a:t>
              </a:r>
              <a:endParaRPr lang="en-US" altLang="zh-CN" sz="98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72" name="直接连接符 371"/>
            <p:cNvCxnSpPr/>
            <p:nvPr/>
          </p:nvCxnSpPr>
          <p:spPr>
            <a:xfrm>
              <a:off x="8908" y="12787"/>
              <a:ext cx="0" cy="932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" name="文本框 2"/>
          <p:cNvSpPr txBox="1"/>
          <p:nvPr/>
        </p:nvSpPr>
        <p:spPr>
          <a:xfrm>
            <a:off x="1421967" y="628492"/>
            <a:ext cx="5752465" cy="245745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p>
            <a:pPr algn="ctr"/>
            <a:r>
              <a:rPr lang="en-US" altLang="zh-CN" sz="1600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Supplementary Figure 1.DMOG increased CDH1 ubiquitination levels</a:t>
            </a:r>
            <a:endParaRPr lang="en-US" altLang="zh-CN" sz="1600" kern="1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658620" y="3628390"/>
            <a:ext cx="5647055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en-US" sz="1200" b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Flag-tagged CDH1 was expressed in 293T cells. The ubiquitination levels of CDH1 expressed from cells under the treatment of DMOG were analyzed.</a:t>
            </a:r>
            <a:endParaRPr lang="en-US" sz="1200" b="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COMMONDATA" val="eyJoZGlkIjoiZjMzYzcxNmFjOWU0MDU0NjVlZWM4NTczMTA1ZTYwMDYifQ=="/>
</p:tagLst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0</TotalTime>
  <Words>277</Words>
  <Application>WPS 演示</Application>
  <PresentationFormat>自定义</PresentationFormat>
  <Paragraphs>74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6" baseType="lpstr">
      <vt:lpstr>Arial</vt:lpstr>
      <vt:lpstr>宋体</vt:lpstr>
      <vt:lpstr>Wingdings</vt:lpstr>
      <vt:lpstr>Symbol</vt:lpstr>
      <vt:lpstr>等线</vt:lpstr>
      <vt:lpstr>Symbol</vt:lpstr>
      <vt:lpstr>黑体</vt:lpstr>
      <vt:lpstr>Times New Roman</vt:lpstr>
      <vt:lpstr>微软雅黑</vt:lpstr>
      <vt:lpstr>Arial Unicode MS</vt:lpstr>
      <vt:lpstr>等线 Light</vt:lpstr>
      <vt:lpstr>Calibri Light</vt:lpstr>
      <vt:lpstr>Calibri</vt:lpstr>
      <vt:lpstr>楷体</vt:lpstr>
      <vt:lpstr>Office 主题​​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</dc:creator>
  <cp:lastModifiedBy>尤梦琦</cp:lastModifiedBy>
  <cp:revision>69</cp:revision>
  <dcterms:created xsi:type="dcterms:W3CDTF">2023-08-09T12:44:00Z</dcterms:created>
  <dcterms:modified xsi:type="dcterms:W3CDTF">2024-04-09T07:35:04Z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981889C224CB4527936CC278A2B2F4C8_13</vt:lpwstr>
  </property>
  <property fmtid="{D5CDD505-2E9C-101B-9397-08002B2CF9AE}" pid="3" name="KSOProductBuildVer">
    <vt:lpwstr>2052-12.1.0.16388</vt:lpwstr>
  </property>
</Properties>
</file>