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7" autoAdjust="0"/>
    <p:restoredTop sz="94660"/>
  </p:normalViewPr>
  <p:slideViewPr>
    <p:cSldViewPr snapToGrid="0">
      <p:cViewPr varScale="1">
        <p:scale>
          <a:sx n="98" d="100"/>
          <a:sy n="98" d="100"/>
        </p:scale>
        <p:origin x="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95C7-0AD3-4E3E-9734-E6C9314CB35D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751B37-6A58-409F-91D1-2855F5E57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30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S2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B389A3-BF96-F948-9384-C1C254D407B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684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A46D6-B8AA-436F-9F52-B1ABD0711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865689-B9B1-4DE8-9486-468632BB9D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92EDA1-8B97-42D0-8A02-4297FBCE9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6EFFBD-4903-4C47-83A8-E3C8E7ED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24E771-B64F-4047-97F9-21B318DD3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23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26B70-0416-4BA8-AD87-1F487BE05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55540A-C451-471A-8107-68A98EFE25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4CE0FD-AE1D-4493-9504-C9C69EDBE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3D835C-7240-4E17-8D88-374D6665C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9068BE-3B50-4AFF-AEA9-110E0F0D5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577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F0412E-C102-4107-8E3E-9E79C1D509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DBEDE6-4532-45A3-AAC9-E46C7F7548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1AAF8-B195-4577-9409-3F0AFB89D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D5D62-6373-4EDB-AE6A-76F20C7CB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66E24-1DCE-4E2F-B7A0-83BC1B9C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5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84EA3-CBB7-4B18-9176-BC73AF777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67DE2-5D50-4107-A793-2FF640C11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B543AE-9CC2-4EAD-BD1F-6A0F8BF25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5B24B-BFBD-4362-8980-F40327088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5256D-F77D-46F5-A4B6-C7C337767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681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9C3C3-7B25-40E1-8791-A6BAE8F25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DA792-5FAB-45FF-9D33-97D49762E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28AC69-0132-4C56-9957-66755C23D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9B3F7B-7351-4F3F-A493-387F60345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207110-6837-4FEC-9E94-AFA4ABC1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116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B872-C08D-4F7E-A7FD-64CB49C71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851C5C-2A7E-46DC-A46B-1BE6E1E26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931F1B-3FAA-4BA0-8636-81ABD9E89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1BDF37-CBCE-4768-9F0E-CA0510C6B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716B95-E40F-4BB7-9EE1-80FE717C1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B984C9-59E4-43C1-8C30-16A62990C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25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40C20-75CA-4AB4-91CC-910FFA747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CA52D5-335E-404D-87C6-321FA1FAD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73F710-9B43-4DD6-9332-1137696B78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57961F-99C9-4D9D-9617-110C53FC85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623DDE-0B59-4129-80B4-A586D63A0A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7A58AA-5681-4C4F-8EC2-F03CA2D9E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39E4DF9-587F-44BB-A4AD-F6C1E5F97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C0514A-3B27-4A72-A689-FA0BD44D0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9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10A3A7-5248-4F6F-87C6-CD8DD282B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094C1-2FDD-4B5F-881E-D3EB8B2F0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03B4FC-8E13-4AF8-B448-264833B4C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898C69-C678-4A27-A726-2E6F08AC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258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40BF8E-1F34-41FA-9F50-BC5015766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79477-9504-4DB0-86EF-078A2029E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8F7C9-E525-4F7D-91E9-7FC544714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82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ED3D4-DF14-4BEE-A923-9945CC436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B50AE-38F8-4A1A-AA78-C8EF9199CB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FBED13-5AA9-43B1-A223-F7F08F2D4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D372BB-4458-484B-B958-0C1937671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784F3E-C0B6-4463-998E-5ACA75933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18653-6217-406E-8242-1987FB922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435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55347-614B-4001-9C40-611B3DE6F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72C161-B98D-4523-B649-B2462E037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62C28D-8A05-4CA4-9870-5EACBA85C2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D017C0-58CD-4FAA-8250-40CE401AD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2C2F1-50D7-47FA-A925-83857E9A2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2E357-C1BA-48E3-A77B-A900BDD00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957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EBC994-3C9D-4B1B-B051-B41C0D2AD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B45331-F694-4AEC-99F9-23E72F8D6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BDCFE-7B5D-4824-9484-78832672E7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DDF0B-C060-4980-A8D2-7C6D08B76235}" type="datetimeFigureOut">
              <a:rPr lang="en-US" smtClean="0"/>
              <a:t>4/14/2021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A87D3-7655-448F-9908-DA65951AFE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FB0C45-043E-4F68-AE87-0CC2154FD5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8BA41-3995-426E-B20E-7BA0DDBB6E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294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91B7CD10-ADED-9C48-A911-AD5095AD6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9266" y="0"/>
            <a:ext cx="911346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C710837-F708-4DC3-8677-C1F80CA0A1C9}"/>
              </a:ext>
            </a:extLst>
          </p:cNvPr>
          <p:cNvSpPr txBox="1"/>
          <p:nvPr/>
        </p:nvSpPr>
        <p:spPr>
          <a:xfrm>
            <a:off x="1880136" y="346509"/>
            <a:ext cx="1395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Figure S2</a:t>
            </a:r>
          </a:p>
        </p:txBody>
      </p:sp>
    </p:spTree>
    <p:extLst>
      <p:ext uri="{BB962C8B-B14F-4D97-AF65-F5344CB8AC3E}">
        <p14:creationId xmlns:p14="http://schemas.microsoft.com/office/powerpoint/2010/main" val="42165820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5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 Baumler</dc:creator>
  <cp:lastModifiedBy>David J Baumler</cp:lastModifiedBy>
  <cp:revision>8</cp:revision>
  <dcterms:created xsi:type="dcterms:W3CDTF">2021-04-14T18:44:13Z</dcterms:created>
  <dcterms:modified xsi:type="dcterms:W3CDTF">2021-04-14T18:54:44Z</dcterms:modified>
</cp:coreProperties>
</file>