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ECD6C-3265-4527-8D0D-0D614ECDB209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FD6D7-71B5-44B2-B2C5-E6EC1E76D8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759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FA7B89-928C-4B17-B78B-7C03888E193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96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4807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54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59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18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92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472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117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98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68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268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66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自然, 写真, 雨, 座る が含まれている画像&#10;&#10;自動的に生成された説明">
            <a:extLst>
              <a:ext uri="{FF2B5EF4-FFF2-40B4-BE49-F238E27FC236}">
                <a16:creationId xmlns:a16="http://schemas.microsoft.com/office/drawing/2014/main" id="{BC0F096B-91D4-4E25-95A8-7128A00B1C71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69" y="888835"/>
            <a:ext cx="1971000" cy="1242000"/>
          </a:xfrm>
          <a:prstGeom prst="rect">
            <a:avLst/>
          </a:prstGeom>
        </p:spPr>
      </p:pic>
      <p:pic>
        <p:nvPicPr>
          <p:cNvPr id="7" name="図 6" descr="自然, 雨, 写真, 古い が含まれている画像&#10;&#10;自動的に生成された説明">
            <a:extLst>
              <a:ext uri="{FF2B5EF4-FFF2-40B4-BE49-F238E27FC236}">
                <a16:creationId xmlns:a16="http://schemas.microsoft.com/office/drawing/2014/main" id="{242245A5-85F6-445F-8287-C299D5EB092A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15" y="888835"/>
            <a:ext cx="1971000" cy="1242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6B7652-F0FE-4FE7-A0C2-1D9FBBF4524D}"/>
              </a:ext>
            </a:extLst>
          </p:cNvPr>
          <p:cNvSpPr txBox="1"/>
          <p:nvPr/>
        </p:nvSpPr>
        <p:spPr>
          <a:xfrm rot="16200000">
            <a:off x="1797184" y="1363641"/>
            <a:ext cx="7793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Medium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39D2E62-388F-4D7C-9874-9008A3E9DE39}"/>
              </a:ext>
            </a:extLst>
          </p:cNvPr>
          <p:cNvSpPr txBox="1"/>
          <p:nvPr/>
        </p:nvSpPr>
        <p:spPr>
          <a:xfrm rot="16200000">
            <a:off x="1770653" y="2639853"/>
            <a:ext cx="86273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Irisin100 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9677651-BCE0-47D4-B9D7-FAA38848CED9}"/>
              </a:ext>
            </a:extLst>
          </p:cNvPr>
          <p:cNvSpPr txBox="1"/>
          <p:nvPr/>
        </p:nvSpPr>
        <p:spPr>
          <a:xfrm rot="16200000">
            <a:off x="1792518" y="3903806"/>
            <a:ext cx="816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Irisin250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FA7AFB9-5E37-4721-8905-00F70E014657}"/>
              </a:ext>
            </a:extLst>
          </p:cNvPr>
          <p:cNvSpPr txBox="1"/>
          <p:nvPr/>
        </p:nvSpPr>
        <p:spPr>
          <a:xfrm rot="16200000">
            <a:off x="1737767" y="5175372"/>
            <a:ext cx="90922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Irisin1000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9739EE-067C-468E-BA4A-020CCE532578}"/>
              </a:ext>
            </a:extLst>
          </p:cNvPr>
          <p:cNvSpPr txBox="1"/>
          <p:nvPr/>
        </p:nvSpPr>
        <p:spPr>
          <a:xfrm>
            <a:off x="2620069" y="623203"/>
            <a:ext cx="143020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Before treatment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CF07018-1A09-41AC-B168-D9BDA2D75BB7}"/>
              </a:ext>
            </a:extLst>
          </p:cNvPr>
          <p:cNvSpPr txBox="1"/>
          <p:nvPr/>
        </p:nvSpPr>
        <p:spPr>
          <a:xfrm>
            <a:off x="5036026" y="623203"/>
            <a:ext cx="62068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Day 1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F7A98B3-9060-4013-9FA1-1571F36BB4A9}"/>
              </a:ext>
            </a:extLst>
          </p:cNvPr>
          <p:cNvSpPr txBox="1"/>
          <p:nvPr/>
        </p:nvSpPr>
        <p:spPr>
          <a:xfrm>
            <a:off x="7015773" y="623203"/>
            <a:ext cx="62068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Day 2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345C45-0463-46E0-BE4A-6E4A75BFF6D9}"/>
              </a:ext>
            </a:extLst>
          </p:cNvPr>
          <p:cNvSpPr txBox="1"/>
          <p:nvPr/>
        </p:nvSpPr>
        <p:spPr>
          <a:xfrm>
            <a:off x="8995520" y="623203"/>
            <a:ext cx="62068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Day 3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3" name="図 2" descr="写真, 座る, 古い, 食品 が含まれている画像&#10;&#10;自動的に生成された説明">
            <a:extLst>
              <a:ext uri="{FF2B5EF4-FFF2-40B4-BE49-F238E27FC236}">
                <a16:creationId xmlns:a16="http://schemas.microsoft.com/office/drawing/2014/main" id="{153E9DAE-F0DC-4036-B2F7-859E19E9795E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162" y="888835"/>
            <a:ext cx="1971000" cy="1242000"/>
          </a:xfrm>
          <a:prstGeom prst="rect">
            <a:avLst/>
          </a:prstGeom>
        </p:spPr>
      </p:pic>
      <p:pic>
        <p:nvPicPr>
          <p:cNvPr id="17" name="図 16" descr="自然, 雨, 写真, 座る が含まれている画像&#10;&#10;自動的に生成された説明">
            <a:extLst>
              <a:ext uri="{FF2B5EF4-FFF2-40B4-BE49-F238E27FC236}">
                <a16:creationId xmlns:a16="http://schemas.microsoft.com/office/drawing/2014/main" id="{116F1285-C72C-41C9-A64C-536DE485C36A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69" y="2159412"/>
            <a:ext cx="1971000" cy="1242000"/>
          </a:xfrm>
          <a:prstGeom prst="rect">
            <a:avLst/>
          </a:prstGeom>
        </p:spPr>
      </p:pic>
      <p:pic>
        <p:nvPicPr>
          <p:cNvPr id="19" name="図 18" descr="自然, 雨, 立つ, 写真 が含まれている画像&#10;&#10;自動的に生成された説明">
            <a:extLst>
              <a:ext uri="{FF2B5EF4-FFF2-40B4-BE49-F238E27FC236}">
                <a16:creationId xmlns:a16="http://schemas.microsoft.com/office/drawing/2014/main" id="{BA4D6A5B-49B2-4135-8687-7AAD2E8A567B}"/>
              </a:ext>
            </a:extLst>
          </p:cNvPr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15" y="2159412"/>
            <a:ext cx="1971000" cy="1242000"/>
          </a:xfrm>
          <a:prstGeom prst="rect">
            <a:avLst/>
          </a:prstGeom>
        </p:spPr>
      </p:pic>
      <p:pic>
        <p:nvPicPr>
          <p:cNvPr id="21" name="図 20" descr="座る, 写真, 猫, 立つ が含まれている画像&#10;&#10;自動的に生成された説明">
            <a:extLst>
              <a:ext uri="{FF2B5EF4-FFF2-40B4-BE49-F238E27FC236}">
                <a16:creationId xmlns:a16="http://schemas.microsoft.com/office/drawing/2014/main" id="{56AC5A04-7BAD-4E94-A3A8-B8DEB85E9720}"/>
              </a:ext>
            </a:extLst>
          </p:cNvPr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162" y="2159412"/>
            <a:ext cx="1971000" cy="1242000"/>
          </a:xfrm>
          <a:prstGeom prst="rect">
            <a:avLst/>
          </a:prstGeom>
        </p:spPr>
      </p:pic>
      <p:pic>
        <p:nvPicPr>
          <p:cNvPr id="23" name="図 22" descr="窓, 立つ, 雪, 写真 が含まれている画像&#10;&#10;自動的に生成された説明">
            <a:extLst>
              <a:ext uri="{FF2B5EF4-FFF2-40B4-BE49-F238E27FC236}">
                <a16:creationId xmlns:a16="http://schemas.microsoft.com/office/drawing/2014/main" id="{53B57FBE-97E9-412C-97D7-9BB4CD843B94}"/>
              </a:ext>
            </a:extLst>
          </p:cNvPr>
          <p:cNvPicPr preferRelativeResize="0"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909" y="2159412"/>
            <a:ext cx="1971000" cy="1242000"/>
          </a:xfrm>
          <a:prstGeom prst="rect">
            <a:avLst/>
          </a:prstGeom>
        </p:spPr>
      </p:pic>
      <p:pic>
        <p:nvPicPr>
          <p:cNvPr id="29" name="図 28" descr="自然, 雨, 古い, 写真 が含まれている画像&#10;&#10;自動的に生成された説明">
            <a:extLst>
              <a:ext uri="{FF2B5EF4-FFF2-40B4-BE49-F238E27FC236}">
                <a16:creationId xmlns:a16="http://schemas.microsoft.com/office/drawing/2014/main" id="{97B77E90-7948-44C1-AFD6-5B334F8DAF53}"/>
              </a:ext>
            </a:extLst>
          </p:cNvPr>
          <p:cNvPicPr preferRelativeResize="0"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69" y="3429989"/>
            <a:ext cx="1971000" cy="1242000"/>
          </a:xfrm>
          <a:prstGeom prst="rect">
            <a:avLst/>
          </a:prstGeom>
        </p:spPr>
      </p:pic>
      <p:pic>
        <p:nvPicPr>
          <p:cNvPr id="31" name="図 30" descr="自然, 雨, 写真, 古い が含まれている画像&#10;&#10;自動的に生成された説明">
            <a:extLst>
              <a:ext uri="{FF2B5EF4-FFF2-40B4-BE49-F238E27FC236}">
                <a16:creationId xmlns:a16="http://schemas.microsoft.com/office/drawing/2014/main" id="{5BB458DA-7073-4D9B-9558-7CF6A59DEAC0}"/>
              </a:ext>
            </a:extLst>
          </p:cNvPr>
          <p:cNvPicPr preferRelativeResize="0"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15" y="3429989"/>
            <a:ext cx="1971000" cy="1242000"/>
          </a:xfrm>
          <a:prstGeom prst="rect">
            <a:avLst/>
          </a:prstGeom>
        </p:spPr>
      </p:pic>
      <p:pic>
        <p:nvPicPr>
          <p:cNvPr id="33" name="図 32" descr="写真, 古い, 座る, 探す が含まれている画像&#10;&#10;自動的に生成された説明">
            <a:extLst>
              <a:ext uri="{FF2B5EF4-FFF2-40B4-BE49-F238E27FC236}">
                <a16:creationId xmlns:a16="http://schemas.microsoft.com/office/drawing/2014/main" id="{82388D2E-BE4A-4D96-9808-E510570E247B}"/>
              </a:ext>
            </a:extLst>
          </p:cNvPr>
          <p:cNvPicPr preferRelativeResize="0"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162" y="3429989"/>
            <a:ext cx="1971000" cy="1242000"/>
          </a:xfrm>
          <a:prstGeom prst="rect">
            <a:avLst/>
          </a:prstGeom>
        </p:spPr>
      </p:pic>
      <p:pic>
        <p:nvPicPr>
          <p:cNvPr id="35" name="図 34" descr="写真, 古い, 立つ, 座る が含まれている画像&#10;&#10;自動的に生成された説明">
            <a:extLst>
              <a:ext uri="{FF2B5EF4-FFF2-40B4-BE49-F238E27FC236}">
                <a16:creationId xmlns:a16="http://schemas.microsoft.com/office/drawing/2014/main" id="{5CAF73AF-1288-4DB4-B7AA-1B0C994D15E2}"/>
              </a:ext>
            </a:extLst>
          </p:cNvPr>
          <p:cNvPicPr preferRelativeResize="0"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909" y="3429989"/>
            <a:ext cx="1971000" cy="1242000"/>
          </a:xfrm>
          <a:prstGeom prst="rect">
            <a:avLst/>
          </a:prstGeom>
        </p:spPr>
      </p:pic>
      <p:pic>
        <p:nvPicPr>
          <p:cNvPr id="37" name="図 36" descr="写真, 鳥, 立つ, 男 が含まれている画像&#10;&#10;自動的に生成された説明">
            <a:extLst>
              <a:ext uri="{FF2B5EF4-FFF2-40B4-BE49-F238E27FC236}">
                <a16:creationId xmlns:a16="http://schemas.microsoft.com/office/drawing/2014/main" id="{AB7D9830-FA19-40D3-800A-F48986E6D16E}"/>
              </a:ext>
            </a:extLst>
          </p:cNvPr>
          <p:cNvPicPr preferRelativeResize="0"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69" y="4700566"/>
            <a:ext cx="1971000" cy="1242000"/>
          </a:xfrm>
          <a:prstGeom prst="rect">
            <a:avLst/>
          </a:prstGeom>
        </p:spPr>
      </p:pic>
      <p:pic>
        <p:nvPicPr>
          <p:cNvPr id="39" name="図 38" descr="写真, 古い, 小さい, ドア が含まれている画像&#10;&#10;自動的に生成された説明">
            <a:extLst>
              <a:ext uri="{FF2B5EF4-FFF2-40B4-BE49-F238E27FC236}">
                <a16:creationId xmlns:a16="http://schemas.microsoft.com/office/drawing/2014/main" id="{62EF78F7-BD07-4FDA-B563-513F24C5423A}"/>
              </a:ext>
            </a:extLst>
          </p:cNvPr>
          <p:cNvPicPr preferRelativeResize="0"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15" y="4700566"/>
            <a:ext cx="1971000" cy="1242000"/>
          </a:xfrm>
          <a:prstGeom prst="rect">
            <a:avLst/>
          </a:prstGeom>
        </p:spPr>
      </p:pic>
      <p:pic>
        <p:nvPicPr>
          <p:cNvPr id="41" name="図 40" descr="写真, 立つ, 古い, 座る が含まれている画像&#10;&#10;自動的に生成された説明">
            <a:extLst>
              <a:ext uri="{FF2B5EF4-FFF2-40B4-BE49-F238E27FC236}">
                <a16:creationId xmlns:a16="http://schemas.microsoft.com/office/drawing/2014/main" id="{30B88EA4-CD27-4684-B176-F9895A1B6C2C}"/>
              </a:ext>
            </a:extLst>
          </p:cNvPr>
          <p:cNvPicPr preferRelativeResize="0"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162" y="4700566"/>
            <a:ext cx="1971000" cy="1242000"/>
          </a:xfrm>
          <a:prstGeom prst="rect">
            <a:avLst/>
          </a:prstGeom>
        </p:spPr>
      </p:pic>
      <p:pic>
        <p:nvPicPr>
          <p:cNvPr id="43" name="図 42" descr="写真, 古い, 座る, ドア が含まれている画像&#10;&#10;自動的に生成された説明">
            <a:extLst>
              <a:ext uri="{FF2B5EF4-FFF2-40B4-BE49-F238E27FC236}">
                <a16:creationId xmlns:a16="http://schemas.microsoft.com/office/drawing/2014/main" id="{16109258-9675-48B7-A3DC-6C9D09CB8682}"/>
              </a:ext>
            </a:extLst>
          </p:cNvPr>
          <p:cNvPicPr preferRelativeResize="0">
            <a:picLocks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909" y="4700566"/>
            <a:ext cx="1971000" cy="1242000"/>
          </a:xfrm>
          <a:prstGeom prst="rect">
            <a:avLst/>
          </a:prstGeom>
        </p:spPr>
      </p:pic>
      <p:pic>
        <p:nvPicPr>
          <p:cNvPr id="16" name="図 15" descr="虫, 動物, 鳥, 羊 が含まれている画像&#10;&#10;自動的に生成された説明">
            <a:extLst>
              <a:ext uri="{FF2B5EF4-FFF2-40B4-BE49-F238E27FC236}">
                <a16:creationId xmlns:a16="http://schemas.microsoft.com/office/drawing/2014/main" id="{3DECCB63-DE2D-4071-8158-9FFA8C21402D}"/>
              </a:ext>
            </a:extLst>
          </p:cNvPr>
          <p:cNvPicPr preferRelativeResize="0">
            <a:picLocks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909" y="888835"/>
            <a:ext cx="1971000" cy="1242000"/>
          </a:xfrm>
          <a:prstGeom prst="rect">
            <a:avLst/>
          </a:prstGeom>
        </p:spPr>
      </p:pic>
      <p:sp>
        <p:nvSpPr>
          <p:cNvPr id="2" name="Text Box 152">
            <a:extLst>
              <a:ext uri="{FF2B5EF4-FFF2-40B4-BE49-F238E27FC236}">
                <a16:creationId xmlns:a16="http://schemas.microsoft.com/office/drawing/2014/main" id="{B241DD25-D84B-93AA-A38B-BB46D7DDF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5853" y="6166765"/>
            <a:ext cx="35875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Supplementary Figure 1.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  A. </a:t>
            </a:r>
            <a:r>
              <a:rPr lang="en-US" altLang="ja-JP" sz="1400" dirty="0" err="1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Gaowa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 </a:t>
            </a:r>
            <a:r>
              <a:rPr lang="en-US" altLang="ja-JP" sz="1400" i="1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et al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.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95CA20E-FF9E-E418-C0F8-BB5A94C33A60}"/>
              </a:ext>
            </a:extLst>
          </p:cNvPr>
          <p:cNvSpPr txBox="1"/>
          <p:nvPr/>
        </p:nvSpPr>
        <p:spPr>
          <a:xfrm>
            <a:off x="6648122" y="387461"/>
            <a:ext cx="129073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After treatment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46FD7C3-77D4-9437-6D07-105851A99588}"/>
              </a:ext>
            </a:extLst>
          </p:cNvPr>
          <p:cNvCxnSpPr>
            <a:cxnSpLocks/>
          </p:cNvCxnSpPr>
          <p:nvPr/>
        </p:nvCxnSpPr>
        <p:spPr>
          <a:xfrm>
            <a:off x="5303912" y="674766"/>
            <a:ext cx="410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94C23E83-C18C-1FF0-BB47-20F8D9EBFB7B}"/>
              </a:ext>
            </a:extLst>
          </p:cNvPr>
          <p:cNvCxnSpPr/>
          <p:nvPr/>
        </p:nvCxnSpPr>
        <p:spPr>
          <a:xfrm>
            <a:off x="4007185" y="2082056"/>
            <a:ext cx="1152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65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Calibri</vt:lpstr>
      <vt:lpstr>Office ​​テーマ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阿栄高娃</dc:creator>
  <cp:lastModifiedBy>阿栄高娃</cp:lastModifiedBy>
  <cp:revision>1</cp:revision>
  <dcterms:created xsi:type="dcterms:W3CDTF">2024-04-08T05:33:18Z</dcterms:created>
  <dcterms:modified xsi:type="dcterms:W3CDTF">2024-04-08T05:33:45Z</dcterms:modified>
</cp:coreProperties>
</file>