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5" autoAdjust="0"/>
    <p:restoredTop sz="94660"/>
  </p:normalViewPr>
  <p:slideViewPr>
    <p:cSldViewPr snapToGrid="0">
      <p:cViewPr varScale="1">
        <p:scale>
          <a:sx n="80" d="100"/>
          <a:sy n="80" d="100"/>
        </p:scale>
        <p:origin x="60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DCA66-CA9E-4A8E-8D4B-352B5F1577CF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DA512-849A-437D-83BD-0DCD36AE2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5213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DCA66-CA9E-4A8E-8D4B-352B5F1577CF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DA512-849A-437D-83BD-0DCD36AE2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3752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DCA66-CA9E-4A8E-8D4B-352B5F1577CF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DA512-849A-437D-83BD-0DCD36AE2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3477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DCA66-CA9E-4A8E-8D4B-352B5F1577CF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DA512-849A-437D-83BD-0DCD36AE2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8284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DCA66-CA9E-4A8E-8D4B-352B5F1577CF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DA512-849A-437D-83BD-0DCD36AE2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129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DCA66-CA9E-4A8E-8D4B-352B5F1577CF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DA512-849A-437D-83BD-0DCD36AE2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8278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DCA66-CA9E-4A8E-8D4B-352B5F1577CF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DA512-849A-437D-83BD-0DCD36AE2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6882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DCA66-CA9E-4A8E-8D4B-352B5F1577CF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DA512-849A-437D-83BD-0DCD36AE2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4163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DCA66-CA9E-4A8E-8D4B-352B5F1577CF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DA512-849A-437D-83BD-0DCD36AE2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338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DCA66-CA9E-4A8E-8D4B-352B5F1577CF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DA512-849A-437D-83BD-0DCD36AE2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8439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DCA66-CA9E-4A8E-8D4B-352B5F1577CF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DA512-849A-437D-83BD-0DCD36AE2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2328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DDCA66-CA9E-4A8E-8D4B-352B5F1577CF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5DA512-849A-437D-83BD-0DCD36AE2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0684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2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12" Type="http://schemas.openxmlformats.org/officeDocument/2006/relationships/image" Target="../media/image1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11" Type="http://schemas.openxmlformats.org/officeDocument/2006/relationships/image" Target="../media/image10.jpg"/><Relationship Id="rId5" Type="http://schemas.openxmlformats.org/officeDocument/2006/relationships/image" Target="../media/image4.jpg"/><Relationship Id="rId10" Type="http://schemas.openxmlformats.org/officeDocument/2006/relationships/image" Target="../media/image9.jp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グラフ, ヒストグラム&#10;&#10;自動的に生成された説明">
            <a:extLst>
              <a:ext uri="{FF2B5EF4-FFF2-40B4-BE49-F238E27FC236}">
                <a16:creationId xmlns:a16="http://schemas.microsoft.com/office/drawing/2014/main" id="{65A13171-3802-49CD-AB97-C9FD2DF319AE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103820"/>
            <a:ext cx="1161000" cy="13230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E2B6783-7887-4B1D-8F12-47B9C4DA65B3}"/>
              </a:ext>
            </a:extLst>
          </p:cNvPr>
          <p:cNvSpPr txBox="1"/>
          <p:nvPr/>
        </p:nvSpPr>
        <p:spPr>
          <a:xfrm>
            <a:off x="2035360" y="858079"/>
            <a:ext cx="3593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α1</a:t>
            </a:r>
            <a:endParaRPr lang="ja-JP" altLang="en-US" sz="120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pic>
        <p:nvPicPr>
          <p:cNvPr id="7" name="図 6" descr="グラフ&#10;&#10;自動的に生成された説明">
            <a:extLst>
              <a:ext uri="{FF2B5EF4-FFF2-40B4-BE49-F238E27FC236}">
                <a16:creationId xmlns:a16="http://schemas.microsoft.com/office/drawing/2014/main" id="{43961AF7-9F02-483A-A730-9FEF1E8757A4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246" y="1103820"/>
            <a:ext cx="1161000" cy="13230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B5C7B86-457A-494F-87D2-C96E5DFAF18A}"/>
              </a:ext>
            </a:extLst>
          </p:cNvPr>
          <p:cNvSpPr txBox="1"/>
          <p:nvPr/>
        </p:nvSpPr>
        <p:spPr>
          <a:xfrm>
            <a:off x="3228295" y="857251"/>
            <a:ext cx="3593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α2</a:t>
            </a:r>
            <a:endParaRPr lang="ja-JP" altLang="en-US" sz="120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pic>
        <p:nvPicPr>
          <p:cNvPr id="9" name="図 8" descr="グラフ, ヒストグラム&#10;&#10;自動的に生成された説明">
            <a:extLst>
              <a:ext uri="{FF2B5EF4-FFF2-40B4-BE49-F238E27FC236}">
                <a16:creationId xmlns:a16="http://schemas.microsoft.com/office/drawing/2014/main" id="{28864FED-ECE6-4191-8A94-7B146B04EF1C}"/>
              </a:ext>
            </a:extLst>
          </p:cNvPr>
          <p:cNvPicPr preferRelativeResize="0"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0493" y="1103820"/>
            <a:ext cx="1161000" cy="1323000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6B93D75-6525-4116-AD7C-411F5FF26729}"/>
              </a:ext>
            </a:extLst>
          </p:cNvPr>
          <p:cNvSpPr txBox="1"/>
          <p:nvPr/>
        </p:nvSpPr>
        <p:spPr>
          <a:xfrm>
            <a:off x="4512922" y="857250"/>
            <a:ext cx="3593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α4</a:t>
            </a:r>
            <a:endParaRPr lang="ja-JP" altLang="en-US" sz="120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pic>
        <p:nvPicPr>
          <p:cNvPr id="14" name="図 13" descr="グラフ&#10;&#10;自動的に生成された説明">
            <a:extLst>
              <a:ext uri="{FF2B5EF4-FFF2-40B4-BE49-F238E27FC236}">
                <a16:creationId xmlns:a16="http://schemas.microsoft.com/office/drawing/2014/main" id="{6647077A-AF08-4CB1-8EBF-6AE5032E7C87}"/>
              </a:ext>
            </a:extLst>
          </p:cNvPr>
          <p:cNvPicPr preferRelativeResize="0"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739" y="1103820"/>
            <a:ext cx="1161000" cy="1323000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5262765-367A-4E23-9CE8-12389ABC45B0}"/>
              </a:ext>
            </a:extLst>
          </p:cNvPr>
          <p:cNvSpPr txBox="1"/>
          <p:nvPr/>
        </p:nvSpPr>
        <p:spPr>
          <a:xfrm>
            <a:off x="5747942" y="857250"/>
            <a:ext cx="3593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α5</a:t>
            </a:r>
            <a:endParaRPr lang="ja-JP" altLang="en-US" sz="120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pic>
        <p:nvPicPr>
          <p:cNvPr id="17" name="図 16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EAA7001B-35CC-43DA-A1B1-13D500C32E93}"/>
              </a:ext>
            </a:extLst>
          </p:cNvPr>
          <p:cNvPicPr preferRelativeResize="0"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985" y="1103820"/>
            <a:ext cx="1161000" cy="1323000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2CBC30B-5F6A-4EA6-AE8F-E988AAB695CF}"/>
              </a:ext>
            </a:extLst>
          </p:cNvPr>
          <p:cNvSpPr txBox="1"/>
          <p:nvPr/>
        </p:nvSpPr>
        <p:spPr>
          <a:xfrm>
            <a:off x="7048220" y="858079"/>
            <a:ext cx="3593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α6</a:t>
            </a:r>
            <a:endParaRPr lang="ja-JP" altLang="en-US" sz="120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pic>
        <p:nvPicPr>
          <p:cNvPr id="19" name="図 18" descr="グラフ, ヒストグラム&#10;&#10;自動的に生成された説明">
            <a:extLst>
              <a:ext uri="{FF2B5EF4-FFF2-40B4-BE49-F238E27FC236}">
                <a16:creationId xmlns:a16="http://schemas.microsoft.com/office/drawing/2014/main" id="{65B03A19-AD7C-46C8-BF5C-80C8132A45ED}"/>
              </a:ext>
            </a:extLst>
          </p:cNvPr>
          <p:cNvPicPr preferRelativeResize="0"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0231" y="1103820"/>
            <a:ext cx="1161000" cy="1323000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F808D6E3-BE81-4972-A3B3-26B9094DE003}"/>
              </a:ext>
            </a:extLst>
          </p:cNvPr>
          <p:cNvSpPr txBox="1"/>
          <p:nvPr/>
        </p:nvSpPr>
        <p:spPr>
          <a:xfrm>
            <a:off x="8243789" y="858079"/>
            <a:ext cx="3593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αL</a:t>
            </a:r>
            <a:endParaRPr lang="ja-JP" altLang="en-US" sz="120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pic>
        <p:nvPicPr>
          <p:cNvPr id="22" name="図 21" descr="ダイアグラム, ヒストグラム&#10;&#10;自動的に生成された説明">
            <a:extLst>
              <a:ext uri="{FF2B5EF4-FFF2-40B4-BE49-F238E27FC236}">
                <a16:creationId xmlns:a16="http://schemas.microsoft.com/office/drawing/2014/main" id="{78BE8F8B-CF76-4A9B-9419-F4F40E5A0D3E}"/>
              </a:ext>
            </a:extLst>
          </p:cNvPr>
          <p:cNvPicPr preferRelativeResize="0"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3478" y="1103820"/>
            <a:ext cx="1161000" cy="1323000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C90308C-8E46-4CB8-94CE-882C0E677CD6}"/>
              </a:ext>
            </a:extLst>
          </p:cNvPr>
          <p:cNvSpPr txBox="1"/>
          <p:nvPr/>
        </p:nvSpPr>
        <p:spPr>
          <a:xfrm>
            <a:off x="9669958" y="858079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αv</a:t>
            </a:r>
            <a:endParaRPr lang="ja-JP" altLang="en-US" sz="120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pic>
        <p:nvPicPr>
          <p:cNvPr id="24" name="図 23" descr="ヒストグラム が含まれている画像&#10;&#10;自動的に生成された説明">
            <a:extLst>
              <a:ext uri="{FF2B5EF4-FFF2-40B4-BE49-F238E27FC236}">
                <a16:creationId xmlns:a16="http://schemas.microsoft.com/office/drawing/2014/main" id="{B6E89348-98D8-4A8F-9841-FA3A045B20EC}"/>
              </a:ext>
            </a:extLst>
          </p:cNvPr>
          <p:cNvPicPr preferRelativeResize="0"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4718" y="3128794"/>
            <a:ext cx="1161000" cy="1323000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E469BE2-7B46-4B31-9972-968E2D921A90}"/>
              </a:ext>
            </a:extLst>
          </p:cNvPr>
          <p:cNvSpPr txBox="1"/>
          <p:nvPr/>
        </p:nvSpPr>
        <p:spPr>
          <a:xfrm>
            <a:off x="1886161" y="2887119"/>
            <a:ext cx="3577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β1</a:t>
            </a:r>
            <a:endParaRPr lang="ja-JP" altLang="en-US" sz="120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50DAAB5-FE6A-457D-B627-DB24997AB7DE}"/>
              </a:ext>
            </a:extLst>
          </p:cNvPr>
          <p:cNvSpPr txBox="1"/>
          <p:nvPr/>
        </p:nvSpPr>
        <p:spPr>
          <a:xfrm>
            <a:off x="3428284" y="2887119"/>
            <a:ext cx="3577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β3</a:t>
            </a:r>
            <a:endParaRPr lang="ja-JP" altLang="en-US" sz="120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4049D81-16A4-4E11-811E-8164B3B561EE}"/>
              </a:ext>
            </a:extLst>
          </p:cNvPr>
          <p:cNvSpPr txBox="1"/>
          <p:nvPr/>
        </p:nvSpPr>
        <p:spPr>
          <a:xfrm>
            <a:off x="5805039" y="2887119"/>
            <a:ext cx="3577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β7</a:t>
            </a:r>
            <a:endParaRPr lang="ja-JP" altLang="en-US" sz="120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714DE345-005D-48E6-9CD6-58029D1D6876}"/>
              </a:ext>
            </a:extLst>
          </p:cNvPr>
          <p:cNvSpPr txBox="1"/>
          <p:nvPr/>
        </p:nvSpPr>
        <p:spPr>
          <a:xfrm>
            <a:off x="4589665" y="2887119"/>
            <a:ext cx="3577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β5</a:t>
            </a:r>
            <a:endParaRPr lang="ja-JP" altLang="en-US" sz="120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pic>
        <p:nvPicPr>
          <p:cNvPr id="30" name="図 29" descr="グラフ, ヒストグラム&#10;&#10;自動的に生成された説明">
            <a:extLst>
              <a:ext uri="{FF2B5EF4-FFF2-40B4-BE49-F238E27FC236}">
                <a16:creationId xmlns:a16="http://schemas.microsoft.com/office/drawing/2014/main" id="{2A152BFE-4940-4010-9CE3-7D8150CA78CA}"/>
              </a:ext>
            </a:extLst>
          </p:cNvPr>
          <p:cNvPicPr preferRelativeResize="0"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231" y="3128794"/>
            <a:ext cx="1161000" cy="1323000"/>
          </a:xfrm>
          <a:prstGeom prst="rect">
            <a:avLst/>
          </a:prstGeom>
        </p:spPr>
      </p:pic>
      <p:pic>
        <p:nvPicPr>
          <p:cNvPr id="32" name="図 31" descr="グラフ&#10;&#10;自動的に生成された説明">
            <a:extLst>
              <a:ext uri="{FF2B5EF4-FFF2-40B4-BE49-F238E27FC236}">
                <a16:creationId xmlns:a16="http://schemas.microsoft.com/office/drawing/2014/main" id="{D1B09791-C306-4B02-A1E4-695B0CED5481}"/>
              </a:ext>
            </a:extLst>
          </p:cNvPr>
          <p:cNvPicPr preferRelativeResize="0">
            <a:picLocks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365" y="3128794"/>
            <a:ext cx="1161000" cy="1323000"/>
          </a:xfrm>
          <a:prstGeom prst="rect">
            <a:avLst/>
          </a:prstGeom>
        </p:spPr>
      </p:pic>
      <p:pic>
        <p:nvPicPr>
          <p:cNvPr id="33" name="図 32" descr="グラフ, ヒストグラム&#10;&#10;自動的に生成された説明">
            <a:extLst>
              <a:ext uri="{FF2B5EF4-FFF2-40B4-BE49-F238E27FC236}">
                <a16:creationId xmlns:a16="http://schemas.microsoft.com/office/drawing/2014/main" id="{D499C0B6-E7D9-44B5-8230-8377802CF868}"/>
              </a:ext>
            </a:extLst>
          </p:cNvPr>
          <p:cNvPicPr preferRelativeResize="0"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649" y="3128794"/>
            <a:ext cx="1161000" cy="1323000"/>
          </a:xfrm>
          <a:prstGeom prst="rect">
            <a:avLst/>
          </a:prstGeom>
        </p:spPr>
      </p:pic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2E11C331-5814-47BD-942C-40442C83DD44}"/>
              </a:ext>
            </a:extLst>
          </p:cNvPr>
          <p:cNvSpPr txBox="1"/>
          <p:nvPr/>
        </p:nvSpPr>
        <p:spPr>
          <a:xfrm>
            <a:off x="7237485" y="2887119"/>
            <a:ext cx="5325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α4β7</a:t>
            </a:r>
            <a:endParaRPr lang="ja-JP" altLang="en-US" sz="120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pic>
        <p:nvPicPr>
          <p:cNvPr id="35" name="図 34" descr="グラフ, ヒストグラム&#10;&#10;自動的に生成された説明">
            <a:extLst>
              <a:ext uri="{FF2B5EF4-FFF2-40B4-BE49-F238E27FC236}">
                <a16:creationId xmlns:a16="http://schemas.microsoft.com/office/drawing/2014/main" id="{FF2DA0D2-A517-4B48-8838-CCAFB11E3FCB}"/>
              </a:ext>
            </a:extLst>
          </p:cNvPr>
          <p:cNvPicPr preferRelativeResize="0">
            <a:picLocks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135" y="3117951"/>
            <a:ext cx="1161000" cy="1323000"/>
          </a:xfrm>
          <a:prstGeom prst="rect">
            <a:avLst/>
          </a:prstGeom>
        </p:spPr>
      </p:pic>
      <p:sp>
        <p:nvSpPr>
          <p:cNvPr id="2" name="Text Box 152">
            <a:extLst>
              <a:ext uri="{FF2B5EF4-FFF2-40B4-BE49-F238E27FC236}">
                <a16:creationId xmlns:a16="http://schemas.microsoft.com/office/drawing/2014/main" id="{181A3DCF-6B22-C58F-724A-6A0F18FF6A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8089" y="6309321"/>
            <a:ext cx="358758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400" b="1" dirty="0">
                <a:solidFill>
                  <a:prstClr val="black"/>
                </a:solidFill>
                <a:latin typeface="Arial" charset="0"/>
                <a:ea typeface="ＭＳ Ｐゴシック" panose="020B0600070205080204" pitchFamily="50" charset="-128"/>
              </a:rPr>
              <a:t>Supplementary Figure 4.</a:t>
            </a:r>
            <a:r>
              <a:rPr lang="en-US" altLang="ja-JP" sz="1400" dirty="0">
                <a:solidFill>
                  <a:prstClr val="black"/>
                </a:solidFill>
                <a:latin typeface="Arial" charset="0"/>
                <a:ea typeface="ＭＳ Ｐゴシック" panose="020B0600070205080204" pitchFamily="50" charset="-128"/>
              </a:rPr>
              <a:t>  A. </a:t>
            </a:r>
            <a:r>
              <a:rPr lang="en-US" altLang="ja-JP" sz="1400" dirty="0" err="1">
                <a:solidFill>
                  <a:prstClr val="black"/>
                </a:solidFill>
                <a:latin typeface="Arial" charset="0"/>
                <a:ea typeface="ＭＳ Ｐゴシック" panose="020B0600070205080204" pitchFamily="50" charset="-128"/>
              </a:rPr>
              <a:t>Gaowa</a:t>
            </a:r>
            <a:r>
              <a:rPr lang="en-US" altLang="ja-JP" sz="1400" dirty="0">
                <a:solidFill>
                  <a:prstClr val="black"/>
                </a:solidFill>
                <a:latin typeface="Arial" charset="0"/>
                <a:ea typeface="ＭＳ Ｐゴシック" panose="020B0600070205080204" pitchFamily="50" charset="-128"/>
              </a:rPr>
              <a:t> </a:t>
            </a:r>
            <a:r>
              <a:rPr lang="en-US" altLang="ja-JP" sz="1400" i="1" dirty="0">
                <a:solidFill>
                  <a:prstClr val="black"/>
                </a:solidFill>
                <a:latin typeface="Arial" charset="0"/>
                <a:ea typeface="ＭＳ Ｐゴシック" panose="020B0600070205080204" pitchFamily="50" charset="-128"/>
              </a:rPr>
              <a:t>et al</a:t>
            </a:r>
            <a:r>
              <a:rPr lang="en-US" altLang="ja-JP" sz="1400" dirty="0">
                <a:solidFill>
                  <a:prstClr val="black"/>
                </a:solidFill>
                <a:latin typeface="Arial" charset="0"/>
                <a:ea typeface="ＭＳ Ｐゴシック" panose="020B0600070205080204" pitchFamily="50" charset="-128"/>
              </a:rPr>
              <a:t>.</a:t>
            </a:r>
          </a:p>
        </p:txBody>
      </p: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28A46F4E-A083-C12D-3718-D78F996A2637}"/>
              </a:ext>
            </a:extLst>
          </p:cNvPr>
          <p:cNvCxnSpPr/>
          <p:nvPr/>
        </p:nvCxnSpPr>
        <p:spPr>
          <a:xfrm>
            <a:off x="8400256" y="3284984"/>
            <a:ext cx="180000" cy="0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DC3C63E3-B107-35B4-E5C2-42937D186C95}"/>
              </a:ext>
            </a:extLst>
          </p:cNvPr>
          <p:cNvCxnSpPr/>
          <p:nvPr/>
        </p:nvCxnSpPr>
        <p:spPr>
          <a:xfrm>
            <a:off x="8400256" y="3506525"/>
            <a:ext cx="180000" cy="0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4393AF7-CFE8-4E20-64CB-3D3A92BEE00B}"/>
              </a:ext>
            </a:extLst>
          </p:cNvPr>
          <p:cNvSpPr txBox="1"/>
          <p:nvPr/>
        </p:nvSpPr>
        <p:spPr>
          <a:xfrm>
            <a:off x="8598847" y="3368026"/>
            <a:ext cx="6960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Integrin</a:t>
            </a:r>
            <a:endParaRPr lang="ja-JP" altLang="en-US" sz="120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AB9CF9BF-6CA0-68CB-4292-C8E64B9C8405}"/>
              </a:ext>
            </a:extLst>
          </p:cNvPr>
          <p:cNvSpPr txBox="1"/>
          <p:nvPr/>
        </p:nvSpPr>
        <p:spPr>
          <a:xfrm>
            <a:off x="8576607" y="3146485"/>
            <a:ext cx="12170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Isotype</a:t>
            </a:r>
            <a:r>
              <a:rPr lang="ja-JP" altLang="en-US" sz="12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 </a:t>
            </a:r>
            <a:r>
              <a:rPr lang="en-US" altLang="ja-JP" sz="12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control</a:t>
            </a:r>
            <a:endParaRPr lang="ja-JP" altLang="en-US" sz="120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7297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</Words>
  <Application>Microsoft Office PowerPoint</Application>
  <PresentationFormat>ワイド画面</PresentationFormat>
  <Paragraphs>15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​​テーマ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阿栄高娃</dc:creator>
  <cp:lastModifiedBy>阿栄高娃</cp:lastModifiedBy>
  <cp:revision>1</cp:revision>
  <dcterms:created xsi:type="dcterms:W3CDTF">2024-04-08T05:35:29Z</dcterms:created>
  <dcterms:modified xsi:type="dcterms:W3CDTF">2024-04-08T05:35:52Z</dcterms:modified>
</cp:coreProperties>
</file>