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14400213" cy="18000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无标题节" id="{FF3E9310-766E-4F23-9E19-DD9842219B27}">
          <p14:sldIdLst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670" userDrawn="1">
          <p15:clr>
            <a:srgbClr val="A4A3A4"/>
          </p15:clr>
        </p15:guide>
        <p15:guide id="2" pos="4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26" d="100"/>
          <a:sy n="26" d="100"/>
        </p:scale>
        <p:origin x="2262" y="108"/>
      </p:cViewPr>
      <p:guideLst>
        <p:guide orient="horz" pos="5670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2945943"/>
            <a:ext cx="12240181" cy="6266897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9454516"/>
            <a:ext cx="10800160" cy="4345992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85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73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958369"/>
            <a:ext cx="3105046" cy="1525473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958369"/>
            <a:ext cx="9135135" cy="1525473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69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47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4487671"/>
            <a:ext cx="12420184" cy="7487774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12046282"/>
            <a:ext cx="12420184" cy="3937644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02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4791843"/>
            <a:ext cx="6120091" cy="114212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4791843"/>
            <a:ext cx="6120091" cy="114212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88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958373"/>
            <a:ext cx="12420184" cy="347929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4412664"/>
            <a:ext cx="6091964" cy="216257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6575242"/>
            <a:ext cx="6091964" cy="9671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4412664"/>
            <a:ext cx="6121966" cy="216257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6575242"/>
            <a:ext cx="6121966" cy="9671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00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10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96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00044"/>
            <a:ext cx="4644444" cy="420015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2591766"/>
            <a:ext cx="7290108" cy="12792138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400199"/>
            <a:ext cx="4644444" cy="10004536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51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200044"/>
            <a:ext cx="4644444" cy="420015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2591766"/>
            <a:ext cx="7290108" cy="12792138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5400199"/>
            <a:ext cx="4644444" cy="10004536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031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958373"/>
            <a:ext cx="12420184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4791843"/>
            <a:ext cx="12420184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6683952"/>
            <a:ext cx="3240048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1F81F-5FF6-4574-9F14-E7656382B924}" type="datetimeFigureOut">
              <a:rPr lang="zh-CN" altLang="en-US" smtClean="0"/>
              <a:t>2024/5/3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6683952"/>
            <a:ext cx="4860072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6683952"/>
            <a:ext cx="3240048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764A6-670F-4E78-9EFB-C2273B26A0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6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79697AD-7791-13DF-C72D-859597B51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128" y="5715419"/>
            <a:ext cx="11357956" cy="656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40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DFB3F98-D483-7D0B-1A2E-DD2263015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64" y="3838128"/>
            <a:ext cx="10526684" cy="1032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4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主题​​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chengfeng polan</dc:creator>
  <cp:lastModifiedBy>Amruta Dange</cp:lastModifiedBy>
  <cp:revision>2</cp:revision>
  <dcterms:created xsi:type="dcterms:W3CDTF">2023-08-16T15:28:42Z</dcterms:created>
  <dcterms:modified xsi:type="dcterms:W3CDTF">2024-05-02T19:13:05Z</dcterms:modified>
</cp:coreProperties>
</file>