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4"/>
    <p:restoredTop sz="86431"/>
  </p:normalViewPr>
  <p:slideViewPr>
    <p:cSldViewPr>
      <p:cViewPr varScale="1">
        <p:scale>
          <a:sx n="91" d="100"/>
          <a:sy n="91" d="100"/>
        </p:scale>
        <p:origin x="192" y="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185EC71-FD7D-7745-8B2E-D474997A87EA}" type="datetimeFigureOut">
              <a:rPr lang="en-US"/>
              <a:t>1/19/24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FE880C9-DDC5-844A-A238-44142544C3FF}" type="slidenum">
              <a:rPr lang="en-US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1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1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9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2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2562C4-061B-DF4B-9978-27043577B4FC}" type="datetimeFigureOut">
              <a:rPr lang="en-US"/>
              <a:t>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3F012B-F0B0-7B43-AE70-5DBB830E2F9F}" type="slidenum">
              <a:rPr lang="en-US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fik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821250" y="455273"/>
            <a:ext cx="5713150" cy="57576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Macintosh PowerPoint</Application>
  <DocSecurity>0</DocSecurity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DAB staining</dc:title>
  <dc:subject/>
  <dc:creator>Akshita  Kamboj</dc:creator>
  <cp:keywords/>
  <dc:description/>
  <cp:lastModifiedBy>Karl-Heinz Kogel</cp:lastModifiedBy>
  <cp:revision>24</cp:revision>
  <dcterms:created xsi:type="dcterms:W3CDTF">2024-01-09T11:57:49Z</dcterms:created>
  <dcterms:modified xsi:type="dcterms:W3CDTF">2024-01-19T18:10:53Z</dcterms:modified>
  <cp:category/>
  <dc:identifier/>
  <cp:contentStatus/>
  <dc:language/>
  <cp:version/>
</cp:coreProperties>
</file>