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6327-E083-43EB-84BA-62A8B1D3D572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78A-2EB7-47BA-9A6B-59DFC53D8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0571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6327-E083-43EB-84BA-62A8B1D3D572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78A-2EB7-47BA-9A6B-59DFC53D8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0393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6327-E083-43EB-84BA-62A8B1D3D572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78A-2EB7-47BA-9A6B-59DFC53D8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3046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6327-E083-43EB-84BA-62A8B1D3D572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78A-2EB7-47BA-9A6B-59DFC53D8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6165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6327-E083-43EB-84BA-62A8B1D3D572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78A-2EB7-47BA-9A6B-59DFC53D8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3608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6327-E083-43EB-84BA-62A8B1D3D572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78A-2EB7-47BA-9A6B-59DFC53D8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9265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6327-E083-43EB-84BA-62A8B1D3D572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78A-2EB7-47BA-9A6B-59DFC53D8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0707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6327-E083-43EB-84BA-62A8B1D3D572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78A-2EB7-47BA-9A6B-59DFC53D8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3313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6327-E083-43EB-84BA-62A8B1D3D572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78A-2EB7-47BA-9A6B-59DFC53D8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41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6327-E083-43EB-84BA-62A8B1D3D572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78A-2EB7-47BA-9A6B-59DFC53D8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3596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6327-E083-43EB-84BA-62A8B1D3D572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78A-2EB7-47BA-9A6B-59DFC53D8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211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96327-E083-43EB-84BA-62A8B1D3D572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1F78A-2EB7-47BA-9A6B-59DFC53D81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205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pSp>
        <p:nvGrpSpPr>
          <p:cNvPr id="94" name="组合 93"/>
          <p:cNvGrpSpPr/>
          <p:nvPr/>
        </p:nvGrpSpPr>
        <p:grpSpPr>
          <a:xfrm>
            <a:off x="4614390" y="688894"/>
            <a:ext cx="4528063" cy="5400088"/>
            <a:chOff x="5652611" y="497296"/>
            <a:chExt cx="4095908" cy="5400088"/>
          </a:xfrm>
        </p:grpSpPr>
        <p:sp>
          <p:nvSpPr>
            <p:cNvPr id="4" name="矩形 3"/>
            <p:cNvSpPr/>
            <p:nvPr/>
          </p:nvSpPr>
          <p:spPr>
            <a:xfrm>
              <a:off x="5874506" y="1937492"/>
              <a:ext cx="721161" cy="3245205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5652611" y="1723186"/>
              <a:ext cx="1192689" cy="214306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>
              <a:stCxn id="5" idx="1"/>
              <a:endCxn id="5" idx="3"/>
            </p:cNvCxnSpPr>
            <p:nvPr/>
          </p:nvCxnSpPr>
          <p:spPr>
            <a:xfrm>
              <a:off x="5652611" y="1830339"/>
              <a:ext cx="119268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/>
            <p:cNvSpPr/>
            <p:nvPr/>
          </p:nvSpPr>
          <p:spPr>
            <a:xfrm>
              <a:off x="5972934" y="1572449"/>
              <a:ext cx="541063" cy="15073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流程图: 终止 8"/>
            <p:cNvSpPr/>
            <p:nvPr/>
          </p:nvSpPr>
          <p:spPr>
            <a:xfrm>
              <a:off x="6197526" y="1446699"/>
              <a:ext cx="81670" cy="125750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6197526" y="5182698"/>
              <a:ext cx="81670" cy="361759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直接连接符 17"/>
            <p:cNvCxnSpPr>
              <a:stCxn id="16" idx="2"/>
            </p:cNvCxnSpPr>
            <p:nvPr/>
          </p:nvCxnSpPr>
          <p:spPr>
            <a:xfrm>
              <a:off x="6238361" y="5544457"/>
              <a:ext cx="0" cy="3483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6238361" y="5892800"/>
              <a:ext cx="2124000" cy="0"/>
            </a:xfrm>
            <a:prstGeom prst="line">
              <a:avLst/>
            </a:prstGeom>
            <a:ln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6388100" y="1572449"/>
              <a:ext cx="0" cy="207245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矩形 23"/>
            <p:cNvSpPr/>
            <p:nvPr/>
          </p:nvSpPr>
          <p:spPr>
            <a:xfrm>
              <a:off x="5874506" y="4727140"/>
              <a:ext cx="721161" cy="171450"/>
            </a:xfrm>
            <a:prstGeom prst="rect">
              <a:avLst/>
            </a:prstGeom>
            <a:pattFill prst="pct25">
              <a:fgClr>
                <a:schemeClr val="accent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5876988" y="4429698"/>
              <a:ext cx="709489" cy="298354"/>
            </a:xfrm>
            <a:prstGeom prst="rect">
              <a:avLst/>
            </a:prstGeom>
            <a:pattFill prst="pct10">
              <a:fgClr>
                <a:schemeClr val="accent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5873992" y="3993243"/>
              <a:ext cx="721161" cy="439809"/>
            </a:xfrm>
            <a:prstGeom prst="rect">
              <a:avLst/>
            </a:prstGeom>
            <a:pattFill prst="pct20">
              <a:fgClr>
                <a:schemeClr val="accent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直接连接符 27"/>
            <p:cNvCxnSpPr/>
            <p:nvPr/>
          </p:nvCxnSpPr>
          <p:spPr>
            <a:xfrm flipV="1">
              <a:off x="6230741" y="695960"/>
              <a:ext cx="0" cy="75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 flipV="1">
              <a:off x="6238361" y="700768"/>
              <a:ext cx="288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流程图: 终止 30"/>
            <p:cNvSpPr/>
            <p:nvPr/>
          </p:nvSpPr>
          <p:spPr>
            <a:xfrm>
              <a:off x="6513997" y="497296"/>
              <a:ext cx="1305102" cy="406944"/>
            </a:xfrm>
            <a:prstGeom prst="flowChartTerminator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5" name="直接连接符 34"/>
            <p:cNvCxnSpPr/>
            <p:nvPr/>
          </p:nvCxnSpPr>
          <p:spPr>
            <a:xfrm>
              <a:off x="6248521" y="1256756"/>
              <a:ext cx="1044000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矩形 37"/>
            <p:cNvSpPr/>
            <p:nvPr/>
          </p:nvSpPr>
          <p:spPr>
            <a:xfrm>
              <a:off x="7300165" y="1118206"/>
              <a:ext cx="861883" cy="81928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8718549" y="561426"/>
              <a:ext cx="1029970" cy="101102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8708389" y="1723186"/>
              <a:ext cx="1040130" cy="111548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2" name="直接连接符 41"/>
            <p:cNvCxnSpPr/>
            <p:nvPr/>
          </p:nvCxnSpPr>
          <p:spPr>
            <a:xfrm>
              <a:off x="8178800" y="1161760"/>
              <a:ext cx="540000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>
              <a:stCxn id="38" idx="3"/>
            </p:cNvCxnSpPr>
            <p:nvPr/>
          </p:nvCxnSpPr>
          <p:spPr>
            <a:xfrm flipV="1">
              <a:off x="8162048" y="1395163"/>
              <a:ext cx="31325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>
              <a:off x="8478519" y="1391538"/>
              <a:ext cx="0" cy="97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8485460" y="2352838"/>
              <a:ext cx="233089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>
              <a:off x="7819099" y="695960"/>
              <a:ext cx="378460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文本框 56"/>
            <p:cNvSpPr txBox="1"/>
            <p:nvPr/>
          </p:nvSpPr>
          <p:spPr>
            <a:xfrm>
              <a:off x="7174881" y="5558830"/>
              <a:ext cx="8180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n-US" altLang="zh-CN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ethane</a:t>
              </a:r>
              <a:endParaRPr lang="zh-CN" alt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2" name="组合 61"/>
            <p:cNvGrpSpPr/>
            <p:nvPr/>
          </p:nvGrpSpPr>
          <p:grpSpPr>
            <a:xfrm>
              <a:off x="6382361" y="3246235"/>
              <a:ext cx="1351939" cy="115013"/>
              <a:chOff x="6590587" y="4213147"/>
              <a:chExt cx="1351939" cy="115013"/>
            </a:xfrm>
          </p:grpSpPr>
          <p:cxnSp>
            <p:nvCxnSpPr>
              <p:cNvPr id="59" name="直接连接符 58"/>
              <p:cNvCxnSpPr/>
              <p:nvPr/>
            </p:nvCxnSpPr>
            <p:spPr>
              <a:xfrm>
                <a:off x="6590587" y="4213147"/>
                <a:ext cx="404573" cy="11501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6965398" y="4322202"/>
                <a:ext cx="97712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文本框 68"/>
            <p:cNvSpPr txBox="1"/>
            <p:nvPr/>
          </p:nvSpPr>
          <p:spPr>
            <a:xfrm>
              <a:off x="6677537" y="3064639"/>
              <a:ext cx="11139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Thermocouple</a:t>
              </a:r>
              <a:endPara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2" name="组合 71"/>
            <p:cNvGrpSpPr/>
            <p:nvPr/>
          </p:nvGrpSpPr>
          <p:grpSpPr>
            <a:xfrm>
              <a:off x="6513997" y="4180273"/>
              <a:ext cx="1663477" cy="131595"/>
              <a:chOff x="6500770" y="4196565"/>
              <a:chExt cx="1663477" cy="131595"/>
            </a:xfrm>
          </p:grpSpPr>
          <p:cxnSp>
            <p:nvCxnSpPr>
              <p:cNvPr id="73" name="直接连接符 72"/>
              <p:cNvCxnSpPr/>
              <p:nvPr/>
            </p:nvCxnSpPr>
            <p:spPr>
              <a:xfrm>
                <a:off x="6500770" y="4196565"/>
                <a:ext cx="494390" cy="13159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接连接符 73"/>
              <p:cNvCxnSpPr/>
              <p:nvPr/>
            </p:nvCxnSpPr>
            <p:spPr>
              <a:xfrm>
                <a:off x="6965398" y="4322202"/>
                <a:ext cx="119884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文本框 74"/>
            <p:cNvSpPr txBox="1"/>
            <p:nvPr/>
          </p:nvSpPr>
          <p:spPr>
            <a:xfrm>
              <a:off x="7218974" y="4007385"/>
              <a:ext cx="7006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Catalyst</a:t>
              </a:r>
              <a:endPara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7" name="组合 76"/>
            <p:cNvGrpSpPr/>
            <p:nvPr/>
          </p:nvGrpSpPr>
          <p:grpSpPr>
            <a:xfrm>
              <a:off x="6492893" y="4559347"/>
              <a:ext cx="1774807" cy="131595"/>
              <a:chOff x="6500770" y="4196565"/>
              <a:chExt cx="1774807" cy="131595"/>
            </a:xfrm>
          </p:grpSpPr>
          <p:cxnSp>
            <p:nvCxnSpPr>
              <p:cNvPr id="78" name="直接连接符 77"/>
              <p:cNvCxnSpPr/>
              <p:nvPr/>
            </p:nvCxnSpPr>
            <p:spPr>
              <a:xfrm>
                <a:off x="6500770" y="4196565"/>
                <a:ext cx="494390" cy="13159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接连接符 78"/>
              <p:cNvCxnSpPr/>
              <p:nvPr/>
            </p:nvCxnSpPr>
            <p:spPr>
              <a:xfrm>
                <a:off x="6965398" y="4322202"/>
                <a:ext cx="1310179" cy="39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0" name="文本框 79"/>
            <p:cNvSpPr txBox="1"/>
            <p:nvPr/>
          </p:nvSpPr>
          <p:spPr>
            <a:xfrm>
              <a:off x="7038867" y="4438436"/>
              <a:ext cx="9485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altLang="zh-CN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uartz sand</a:t>
              </a:r>
              <a:endPara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81" name="组合 80"/>
            <p:cNvGrpSpPr/>
            <p:nvPr/>
          </p:nvGrpSpPr>
          <p:grpSpPr>
            <a:xfrm>
              <a:off x="6480193" y="4828334"/>
              <a:ext cx="1787507" cy="131595"/>
              <a:chOff x="6500770" y="4196565"/>
              <a:chExt cx="1787507" cy="131595"/>
            </a:xfrm>
          </p:grpSpPr>
          <p:cxnSp>
            <p:nvCxnSpPr>
              <p:cNvPr id="82" name="直接连接符 81"/>
              <p:cNvCxnSpPr/>
              <p:nvPr/>
            </p:nvCxnSpPr>
            <p:spPr>
              <a:xfrm>
                <a:off x="6500770" y="4196565"/>
                <a:ext cx="494390" cy="13159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接连接符 82"/>
              <p:cNvCxnSpPr/>
              <p:nvPr/>
            </p:nvCxnSpPr>
            <p:spPr>
              <a:xfrm>
                <a:off x="6965398" y="4322202"/>
                <a:ext cx="132287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文本框 83"/>
            <p:cNvSpPr txBox="1"/>
            <p:nvPr/>
          </p:nvSpPr>
          <p:spPr>
            <a:xfrm>
              <a:off x="6928568" y="4685374"/>
              <a:ext cx="13082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US" altLang="zh-CN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istribution plate</a:t>
              </a:r>
              <a:endPara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文本框 87"/>
            <p:cNvSpPr txBox="1"/>
            <p:nvPr/>
          </p:nvSpPr>
          <p:spPr>
            <a:xfrm>
              <a:off x="6489920" y="529285"/>
              <a:ext cx="12241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Condenser pipe</a:t>
              </a:r>
              <a:endPara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文本框 88"/>
            <p:cNvSpPr txBox="1"/>
            <p:nvPr/>
          </p:nvSpPr>
          <p:spPr>
            <a:xfrm>
              <a:off x="7314484" y="1211555"/>
              <a:ext cx="85289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Ten-port </a:t>
              </a:r>
              <a:endParaRPr lang="en-US" altLang="zh-CN" sz="14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zh-CN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Valve</a:t>
              </a:r>
            </a:p>
            <a:p>
              <a:pPr algn="ctr"/>
              <a:r>
                <a:rPr lang="en-US" altLang="zh-CN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thermostat</a:t>
              </a:r>
              <a:endPara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文本框 91"/>
            <p:cNvSpPr txBox="1"/>
            <p:nvPr/>
          </p:nvSpPr>
          <p:spPr>
            <a:xfrm>
              <a:off x="8905877" y="848624"/>
              <a:ext cx="69049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FID </a:t>
              </a:r>
            </a:p>
            <a:p>
              <a:pPr algn="ctr"/>
              <a:r>
                <a:rPr lang="en-US" altLang="zh-CN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detector</a:t>
              </a:r>
              <a:endPara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文本框 92"/>
            <p:cNvSpPr txBox="1"/>
            <p:nvPr/>
          </p:nvSpPr>
          <p:spPr>
            <a:xfrm>
              <a:off x="8788427" y="2133330"/>
              <a:ext cx="9253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FID+TCD </a:t>
              </a:r>
            </a:p>
            <a:p>
              <a:pPr algn="ctr"/>
              <a:r>
                <a:rPr lang="en-US" altLang="zh-CN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detector</a:t>
              </a:r>
              <a:endPara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543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20</Words>
  <Application>Microsoft Office PowerPoint</Application>
  <PresentationFormat>宽屏</PresentationFormat>
  <Paragraphs>13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宋体</vt:lpstr>
      <vt:lpstr>Arial</vt:lpstr>
      <vt:lpstr>Calibri</vt:lpstr>
      <vt:lpstr>Calibri Light</vt:lpstr>
      <vt:lpstr>Times New Roman</vt:lpstr>
      <vt:lpstr>Office 主题</vt:lpstr>
      <vt:lpstr>PowerPoint 演示文稿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dell</cp:lastModifiedBy>
  <cp:revision>7</cp:revision>
  <dcterms:created xsi:type="dcterms:W3CDTF">2022-04-28T14:08:03Z</dcterms:created>
  <dcterms:modified xsi:type="dcterms:W3CDTF">2022-05-12T12:54:57Z</dcterms:modified>
</cp:coreProperties>
</file>