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32F-555C-4DE9-B840-9FEA2B967C6C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F04D-A2DE-4858-A4D7-0183E5D65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328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32F-555C-4DE9-B840-9FEA2B967C6C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F04D-A2DE-4858-A4D7-0183E5D65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166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32F-555C-4DE9-B840-9FEA2B967C6C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F04D-A2DE-4858-A4D7-0183E5D65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708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32F-555C-4DE9-B840-9FEA2B967C6C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F04D-A2DE-4858-A4D7-0183E5D65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91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32F-555C-4DE9-B840-9FEA2B967C6C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F04D-A2DE-4858-A4D7-0183E5D65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349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32F-555C-4DE9-B840-9FEA2B967C6C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F04D-A2DE-4858-A4D7-0183E5D65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295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32F-555C-4DE9-B840-9FEA2B967C6C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F04D-A2DE-4858-A4D7-0183E5D65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51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32F-555C-4DE9-B840-9FEA2B967C6C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F04D-A2DE-4858-A4D7-0183E5D65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20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32F-555C-4DE9-B840-9FEA2B967C6C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F04D-A2DE-4858-A4D7-0183E5D65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166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32F-555C-4DE9-B840-9FEA2B967C6C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F04D-A2DE-4858-A4D7-0183E5D65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970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732F-555C-4DE9-B840-9FEA2B967C6C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F04D-A2DE-4858-A4D7-0183E5D65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61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B732F-555C-4DE9-B840-9FEA2B967C6C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9F04D-A2DE-4858-A4D7-0183E5D65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78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245" y="804611"/>
            <a:ext cx="5201150" cy="360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6359" y="96253"/>
            <a:ext cx="57126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Supplementary </a:t>
            </a:r>
            <a:r>
              <a:rPr lang="en-GB" sz="1400" b="1" smtClean="0"/>
              <a:t>Figure </a:t>
            </a:r>
            <a:r>
              <a:rPr lang="en-GB" sz="1400" b="1" smtClean="0"/>
              <a:t>1: </a:t>
            </a:r>
            <a:r>
              <a:rPr lang="en-GB" sz="1400" b="1" dirty="0" smtClean="0"/>
              <a:t>Genomic Alterations in BCBM by receptor status. </a:t>
            </a:r>
            <a:endParaRPr lang="en-GB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745459" y="522149"/>
            <a:ext cx="3656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B.</a:t>
            </a:r>
            <a:endParaRPr lang="en-GB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08547" y="522149"/>
            <a:ext cx="3656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A.</a:t>
            </a:r>
            <a:endParaRPr lang="en-GB" sz="16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8068" y="804611"/>
            <a:ext cx="5196049" cy="3600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25580" y="496834"/>
            <a:ext cx="1595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u="sng" dirty="0" smtClean="0"/>
              <a:t>ER-positive (any HER2)</a:t>
            </a:r>
            <a:endParaRPr lang="en-GB" sz="1200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7676149" y="496833"/>
            <a:ext cx="1631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u="sng" dirty="0" smtClean="0"/>
              <a:t>HER2-positive (any ER) </a:t>
            </a:r>
            <a:endParaRPr lang="en-GB" sz="1200" u="sng" dirty="0"/>
          </a:p>
        </p:txBody>
      </p:sp>
    </p:spTree>
    <p:extLst>
      <p:ext uri="{BB962C8B-B14F-4D97-AF65-F5344CB8AC3E}">
        <p14:creationId xmlns:p14="http://schemas.microsoft.com/office/powerpoint/2010/main" val="213258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University of Liverpool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Giannoudis, Athina</dc:creator>
  <cp:lastModifiedBy>Giannoudis, Athina</cp:lastModifiedBy>
  <cp:revision>17</cp:revision>
  <cp:lastPrinted>2022-12-02T11:30:31Z</cp:lastPrinted>
  <dcterms:created xsi:type="dcterms:W3CDTF">2022-11-04T13:43:04Z</dcterms:created>
  <dcterms:modified xsi:type="dcterms:W3CDTF">2023-01-10T10:29:37Z</dcterms:modified>
</cp:coreProperties>
</file>