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30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1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2"/>
          </a:xfrm>
        </p:spPr>
        <p:txBody>
          <a:bodyPr/>
          <a:lstStyle>
            <a:lvl1pPr marL="0" indent="0" algn="ctr">
              <a:buNone/>
              <a:defRPr sz="1662"/>
            </a:lvl1pPr>
            <a:lvl2pPr marL="316531" indent="0" algn="ctr">
              <a:buNone/>
              <a:defRPr sz="1385"/>
            </a:lvl2pPr>
            <a:lvl3pPr marL="633062" indent="0" algn="ctr">
              <a:buNone/>
              <a:defRPr sz="1246"/>
            </a:lvl3pPr>
            <a:lvl4pPr marL="949593" indent="0" algn="ctr">
              <a:buNone/>
              <a:defRPr sz="1108"/>
            </a:lvl4pPr>
            <a:lvl5pPr marL="1266124" indent="0" algn="ctr">
              <a:buNone/>
              <a:defRPr sz="1108"/>
            </a:lvl5pPr>
            <a:lvl6pPr marL="1582655" indent="0" algn="ctr">
              <a:buNone/>
              <a:defRPr sz="1108"/>
            </a:lvl6pPr>
            <a:lvl7pPr marL="1899186" indent="0" algn="ctr">
              <a:buNone/>
              <a:defRPr sz="1108"/>
            </a:lvl7pPr>
            <a:lvl8pPr marL="2215717" indent="0" algn="ctr">
              <a:buNone/>
              <a:defRPr sz="1108"/>
            </a:lvl8pPr>
            <a:lvl9pPr marL="2532248" indent="0" algn="ctr">
              <a:buNone/>
              <a:defRPr sz="1108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32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3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22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7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3"/>
            <a:ext cx="5915025" cy="3803649"/>
          </a:xfrm>
        </p:spPr>
        <p:txBody>
          <a:bodyPr anchor="b"/>
          <a:lstStyle>
            <a:lvl1pPr>
              <a:defRPr sz="41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86"/>
            <a:ext cx="5915025" cy="2000250"/>
          </a:xfrm>
        </p:spPr>
        <p:txBody>
          <a:bodyPr/>
          <a:lstStyle>
            <a:lvl1pPr marL="0" indent="0">
              <a:buNone/>
              <a:defRPr sz="1662">
                <a:solidFill>
                  <a:schemeClr val="tx1"/>
                </a:solidFill>
              </a:defRPr>
            </a:lvl1pPr>
            <a:lvl2pPr marL="316531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2pPr>
            <a:lvl3pPr marL="633062" indent="0">
              <a:buNone/>
              <a:defRPr sz="1246">
                <a:solidFill>
                  <a:schemeClr val="tx1">
                    <a:tint val="75000"/>
                  </a:schemeClr>
                </a:solidFill>
              </a:defRPr>
            </a:lvl3pPr>
            <a:lvl4pPr marL="949593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4pPr>
            <a:lvl5pPr marL="1266124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5pPr>
            <a:lvl6pPr marL="1582655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6pPr>
            <a:lvl7pPr marL="1899186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7pPr>
            <a:lvl8pPr marL="2215717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8pPr>
            <a:lvl9pPr marL="2532248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47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00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31" indent="0">
              <a:buNone/>
              <a:defRPr sz="1385" b="1"/>
            </a:lvl2pPr>
            <a:lvl3pPr marL="633062" indent="0">
              <a:buNone/>
              <a:defRPr sz="1246" b="1"/>
            </a:lvl3pPr>
            <a:lvl4pPr marL="949593" indent="0">
              <a:buNone/>
              <a:defRPr sz="1108" b="1"/>
            </a:lvl4pPr>
            <a:lvl5pPr marL="1266124" indent="0">
              <a:buNone/>
              <a:defRPr sz="1108" b="1"/>
            </a:lvl5pPr>
            <a:lvl6pPr marL="1582655" indent="0">
              <a:buNone/>
              <a:defRPr sz="1108" b="1"/>
            </a:lvl6pPr>
            <a:lvl7pPr marL="1899186" indent="0">
              <a:buNone/>
              <a:defRPr sz="1108" b="1"/>
            </a:lvl7pPr>
            <a:lvl8pPr marL="2215717" indent="0">
              <a:buNone/>
              <a:defRPr sz="1108" b="1"/>
            </a:lvl8pPr>
            <a:lvl9pPr marL="2532248" indent="0">
              <a:buNone/>
              <a:defRPr sz="110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1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2"/>
            <a:ext cx="2915543" cy="1098549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31" indent="0">
              <a:buNone/>
              <a:defRPr sz="1385" b="1"/>
            </a:lvl2pPr>
            <a:lvl3pPr marL="633062" indent="0">
              <a:buNone/>
              <a:defRPr sz="1246" b="1"/>
            </a:lvl3pPr>
            <a:lvl4pPr marL="949593" indent="0">
              <a:buNone/>
              <a:defRPr sz="1108" b="1"/>
            </a:lvl4pPr>
            <a:lvl5pPr marL="1266124" indent="0">
              <a:buNone/>
              <a:defRPr sz="1108" b="1"/>
            </a:lvl5pPr>
            <a:lvl6pPr marL="1582655" indent="0">
              <a:buNone/>
              <a:defRPr sz="1108" b="1"/>
            </a:lvl6pPr>
            <a:lvl7pPr marL="1899186" indent="0">
              <a:buNone/>
              <a:defRPr sz="1108" b="1"/>
            </a:lvl7pPr>
            <a:lvl8pPr marL="2215717" indent="0">
              <a:buNone/>
              <a:defRPr sz="1108" b="1"/>
            </a:lvl8pPr>
            <a:lvl9pPr marL="2532248" indent="0">
              <a:buNone/>
              <a:defRPr sz="110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1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31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67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53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21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69"/>
            <a:ext cx="3471863" cy="6498167"/>
          </a:xfrm>
        </p:spPr>
        <p:txBody>
          <a:bodyPr/>
          <a:lstStyle>
            <a:lvl1pPr>
              <a:defRPr sz="2215"/>
            </a:lvl1pPr>
            <a:lvl2pPr>
              <a:defRPr sz="1939"/>
            </a:lvl2pPr>
            <a:lvl3pPr>
              <a:defRPr sz="1662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1"/>
            <a:ext cx="2211884" cy="5082117"/>
          </a:xfrm>
        </p:spPr>
        <p:txBody>
          <a:bodyPr/>
          <a:lstStyle>
            <a:lvl1pPr marL="0" indent="0">
              <a:buNone/>
              <a:defRPr sz="1108"/>
            </a:lvl1pPr>
            <a:lvl2pPr marL="316531" indent="0">
              <a:buNone/>
              <a:defRPr sz="969"/>
            </a:lvl2pPr>
            <a:lvl3pPr marL="633062" indent="0">
              <a:buNone/>
              <a:defRPr sz="831"/>
            </a:lvl3pPr>
            <a:lvl4pPr marL="949593" indent="0">
              <a:buNone/>
              <a:defRPr sz="692"/>
            </a:lvl4pPr>
            <a:lvl5pPr marL="1266124" indent="0">
              <a:buNone/>
              <a:defRPr sz="692"/>
            </a:lvl5pPr>
            <a:lvl6pPr marL="1582655" indent="0">
              <a:buNone/>
              <a:defRPr sz="692"/>
            </a:lvl6pPr>
            <a:lvl7pPr marL="1899186" indent="0">
              <a:buNone/>
              <a:defRPr sz="692"/>
            </a:lvl7pPr>
            <a:lvl8pPr marL="2215717" indent="0">
              <a:buNone/>
              <a:defRPr sz="692"/>
            </a:lvl8pPr>
            <a:lvl9pPr marL="2532248" indent="0">
              <a:buNone/>
              <a:defRPr sz="69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561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21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69"/>
            <a:ext cx="3471863" cy="6498167"/>
          </a:xfrm>
        </p:spPr>
        <p:txBody>
          <a:bodyPr anchor="t"/>
          <a:lstStyle>
            <a:lvl1pPr marL="0" indent="0">
              <a:buNone/>
              <a:defRPr sz="2215"/>
            </a:lvl1pPr>
            <a:lvl2pPr marL="316531" indent="0">
              <a:buNone/>
              <a:defRPr sz="1939"/>
            </a:lvl2pPr>
            <a:lvl3pPr marL="633062" indent="0">
              <a:buNone/>
              <a:defRPr sz="1662"/>
            </a:lvl3pPr>
            <a:lvl4pPr marL="949593" indent="0">
              <a:buNone/>
              <a:defRPr sz="1385"/>
            </a:lvl4pPr>
            <a:lvl5pPr marL="1266124" indent="0">
              <a:buNone/>
              <a:defRPr sz="1385"/>
            </a:lvl5pPr>
            <a:lvl6pPr marL="1582655" indent="0">
              <a:buNone/>
              <a:defRPr sz="1385"/>
            </a:lvl6pPr>
            <a:lvl7pPr marL="1899186" indent="0">
              <a:buNone/>
              <a:defRPr sz="1385"/>
            </a:lvl7pPr>
            <a:lvl8pPr marL="2215717" indent="0">
              <a:buNone/>
              <a:defRPr sz="1385"/>
            </a:lvl8pPr>
            <a:lvl9pPr marL="2532248" indent="0">
              <a:buNone/>
              <a:defRPr sz="138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1"/>
            <a:ext cx="2211884" cy="5082117"/>
          </a:xfrm>
        </p:spPr>
        <p:txBody>
          <a:bodyPr/>
          <a:lstStyle>
            <a:lvl1pPr marL="0" indent="0">
              <a:buNone/>
              <a:defRPr sz="1108"/>
            </a:lvl1pPr>
            <a:lvl2pPr marL="316531" indent="0">
              <a:buNone/>
              <a:defRPr sz="969"/>
            </a:lvl2pPr>
            <a:lvl3pPr marL="633062" indent="0">
              <a:buNone/>
              <a:defRPr sz="831"/>
            </a:lvl3pPr>
            <a:lvl4pPr marL="949593" indent="0">
              <a:buNone/>
              <a:defRPr sz="692"/>
            </a:lvl4pPr>
            <a:lvl5pPr marL="1266124" indent="0">
              <a:buNone/>
              <a:defRPr sz="692"/>
            </a:lvl5pPr>
            <a:lvl6pPr marL="1582655" indent="0">
              <a:buNone/>
              <a:defRPr sz="692"/>
            </a:lvl6pPr>
            <a:lvl7pPr marL="1899186" indent="0">
              <a:buNone/>
              <a:defRPr sz="692"/>
            </a:lvl7pPr>
            <a:lvl8pPr marL="2215717" indent="0">
              <a:buNone/>
              <a:defRPr sz="692"/>
            </a:lvl8pPr>
            <a:lvl9pPr marL="2532248" indent="0">
              <a:buNone/>
              <a:defRPr sz="69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78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0E178-6C92-4938-AC57-44C4B8F9DD76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8475136"/>
            <a:ext cx="2314575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00EF2-3D33-43CB-8AC4-AE30E2664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93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33062" rtl="0" eaLnBrk="1" latinLnBrk="0" hangingPunct="1">
        <a:lnSpc>
          <a:spcPct val="90000"/>
        </a:lnSpc>
        <a:spcBef>
          <a:spcPct val="0"/>
        </a:spcBef>
        <a:buNone/>
        <a:defRPr sz="30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265" indent="-158265" algn="l" defTabSz="633062" rtl="0" eaLnBrk="1" latinLnBrk="0" hangingPunct="1">
        <a:lnSpc>
          <a:spcPct val="90000"/>
        </a:lnSpc>
        <a:spcBef>
          <a:spcPts val="692"/>
        </a:spcBef>
        <a:buFont typeface="Arial" panose="020B0604020202020204" pitchFamily="34" charset="0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1pPr>
      <a:lvl2pPr marL="474796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327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58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89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920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982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513" indent="-158265" algn="l" defTabSz="63306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31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62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93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124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655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86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717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248" algn="l" defTabSz="633062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97B141C-269A-583D-D030-91077C84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25" y="3396867"/>
            <a:ext cx="4574236" cy="26584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7154C56-E71D-D83A-26D1-F860268FA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882" y="6055329"/>
            <a:ext cx="4598236" cy="2658462"/>
          </a:xfrm>
          <a:prstGeom prst="rect">
            <a:avLst/>
          </a:prstGeom>
        </p:spPr>
      </p:pic>
      <p:graphicFrame>
        <p:nvGraphicFramePr>
          <p:cNvPr id="98" name="Objet 97">
            <a:extLst>
              <a:ext uri="{FF2B5EF4-FFF2-40B4-BE49-F238E27FC236}">
                <a16:creationId xmlns:a16="http://schemas.microsoft.com/office/drawing/2014/main" id="{41EC4DC8-F85A-6EE0-2318-FA4E533928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16936" y="638805"/>
          <a:ext cx="4528530" cy="265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8" r:id="rId5" imgW="4950811" imgH="2907410" progId="Prism8.Document">
                  <p:embed/>
                </p:oleObj>
              </mc:Choice>
              <mc:Fallback>
                <p:oleObj name="Prism 8" r:id="rId5" imgW="4950811" imgH="2907410" progId="Prism8.Document">
                  <p:embed/>
                  <p:pic>
                    <p:nvPicPr>
                      <p:cNvPr id="98" name="Objet 97">
                        <a:extLst>
                          <a:ext uri="{FF2B5EF4-FFF2-40B4-BE49-F238E27FC236}">
                            <a16:creationId xmlns:a16="http://schemas.microsoft.com/office/drawing/2014/main" id="{41EC4DC8-F85A-6EE0-2318-FA4E533928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6936" y="638805"/>
                        <a:ext cx="4528530" cy="265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8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1_Thème Office</vt:lpstr>
      <vt:lpstr>Prism 8</vt:lpstr>
      <vt:lpstr>Présentation PowerPoint</vt:lpstr>
    </vt:vector>
  </TitlesOfParts>
  <Company>ICR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Recher Christian</dc:creator>
  <cp:lastModifiedBy>Recher Christian</cp:lastModifiedBy>
  <cp:revision>1</cp:revision>
  <dcterms:created xsi:type="dcterms:W3CDTF">2024-01-18T14:19:50Z</dcterms:created>
  <dcterms:modified xsi:type="dcterms:W3CDTF">2024-01-18T14:20:36Z</dcterms:modified>
</cp:coreProperties>
</file>