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田丸 恵里菜(Erina Tamaru)" userId="489739ca-22cf-41a5-a39c-141746dcf233" providerId="ADAL" clId="{75AE61C9-9168-4B29-B6A8-5E34A20D349B}"/>
    <pc:docChg chg="modSld">
      <pc:chgData name="田丸 恵里菜(Erina Tamaru)" userId="489739ca-22cf-41a5-a39c-141746dcf233" providerId="ADAL" clId="{75AE61C9-9168-4B29-B6A8-5E34A20D349B}" dt="2024-03-11T08:28:34.925" v="1" actId="113"/>
      <pc:docMkLst>
        <pc:docMk/>
      </pc:docMkLst>
      <pc:sldChg chg="modSp mod">
        <pc:chgData name="田丸 恵里菜(Erina Tamaru)" userId="489739ca-22cf-41a5-a39c-141746dcf233" providerId="ADAL" clId="{75AE61C9-9168-4B29-B6A8-5E34A20D349B}" dt="2024-03-11T08:28:34.925" v="1" actId="113"/>
        <pc:sldMkLst>
          <pc:docMk/>
          <pc:sldMk cId="3114494740" sldId="257"/>
        </pc:sldMkLst>
        <pc:spChg chg="mod">
          <ac:chgData name="田丸 恵里菜(Erina Tamaru)" userId="489739ca-22cf-41a5-a39c-141746dcf233" providerId="ADAL" clId="{75AE61C9-9168-4B29-B6A8-5E34A20D349B}" dt="2024-03-11T08:28:34.925" v="1" actId="113"/>
          <ac:spMkLst>
            <pc:docMk/>
            <pc:sldMk cId="3114494740" sldId="257"/>
            <ac:spMk id="3" creationId="{A95CEF06-2DF9-52D9-A77C-69D0DBE8B5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BCDB6A-D082-60A2-CF1B-4CAAF3DB4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498F15-E142-0A22-D934-667107ACE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46177A-5BDB-4F95-D5E0-880C8CBF5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1160F8-BB4A-0AEA-E3AE-AE8A1458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17DAAE-EC2C-D2D2-C4A7-E4104452D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29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F3C57C-0F0E-DD54-0040-DAA3F53AA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C51F5E-BACC-C60C-48E3-90283ABC6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0E76D9-9D1B-15BE-10A8-408E34BD8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8CF451-19DB-4B79-63A0-96760903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5C453A-D891-08BD-B348-A55EF10B8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340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02AE73-2108-6CEE-3491-CEC515FE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88EA7B-0098-CD3D-B577-7F5B53F43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8544C8-0E9C-D7D5-5166-1D9C58BA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7E213D-CEA1-DFF6-359F-EED5733A8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83B3BF-F7A2-2586-5B72-CED85D4A1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57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F3936C-AD7F-533C-DC5C-7C5E8E779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2FEFA8-0F7E-A549-A982-2FC5D4508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2570D0-5831-FB20-19FF-AE2403342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ED1CE8-63A4-C16D-252E-14C6D8D00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F1E433-5DC2-8481-E023-7F8FEFE3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823A1F-9430-E600-9F21-7E87808BB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90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4DDD9A-13AF-0CC1-90FD-7DCB17D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F8B9E6-7EAE-DA32-3E57-F37545E64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AC5D08-3DAD-4FC8-E60F-4878D1F4C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A337FD1-47DE-CBC6-6B0E-DF6214A7E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64E397D-17ED-E334-724D-D08504830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2DD86FE-FBC6-6CAE-DF75-FF27DEA34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1F8676D-4B6D-96B4-6015-7B84D20C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F85F7B1-0951-1C3E-0033-5272CBF6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050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772018-C4D1-08D4-4E99-D59BB5880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7B85E69-F8D4-FC93-5782-CEB4352CA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36C3B4A-82D1-5775-4C05-715928BC5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6105B18-8DDE-7289-B40F-BF5CFEEE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86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8CB1637-9C42-7C46-C0C6-C5A12075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8171939-36F8-A2FA-3915-BA02609B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B2271B-FED4-5817-8ADE-E633ED5E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53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9BD05A-CF00-C0A0-DA7D-903DD06D9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4A3A90-A7AE-FAF2-A277-E18BC755F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5E7A74-00A7-9709-351F-0544769CE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B02BE1-438D-749E-8972-0E420692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A37E8D-5960-DE92-924C-37AF443B0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6BD50BE-0162-B6E6-8F9E-84FF84F2D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76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7CA6F6-A981-1CF6-33DE-D1074F46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7AE61DB-34EE-F23B-2571-8BFD6BA9B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3A1AA9E-E64F-AAC7-9B14-A46806005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8A9680-D306-2758-96AA-C1ED2C0A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A6C803-B81C-BF1B-A14D-8BE3180D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132B8E-18DF-6048-10F7-77BED90A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985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0DC655-E1DF-074C-7067-BBBCA7E9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51C5F7B-5E59-DA61-E41D-059DA94B3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340450-282B-CD10-977A-B8EDA0ED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563576-E200-DAEA-DF96-DDAB42F34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C0851E-D50B-D9BB-8156-2CCD3BD76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058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E8E8544-40EF-8E4C-FF3B-5EB073A75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F911542-6CD2-1833-A207-2AF44CC69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DC37A9-8858-ECAF-5527-19961CB76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86BE0E-B269-3276-8458-10B1C041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4EA8DA-ADDD-43AB-B04E-BD6C87537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74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4213CF-3969-11F8-EB65-10E60209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46C6F9-2B9D-6845-3EA1-948F86ABF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688DDC-6B90-D555-CAA6-31950C80F2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97289-A797-45E3-BEF0-B34F32324593}" type="datetimeFigureOut">
              <a:rPr kumimoji="1" lang="ja-JP" altLang="en-US" smtClean="0"/>
              <a:t>2024/3/11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CF1068-6713-5709-E49E-664BDC3D8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1B5101-40A9-0438-7012-2D00525D6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09C6AB-C51B-4F46-8452-E5305FEDF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97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BBFC00A-3318-D040-D792-BF69ABC94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80" y="-76642"/>
            <a:ext cx="10621464" cy="647744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95CEF06-2DF9-52D9-A77C-69D0DBE8B5DC}"/>
              </a:ext>
            </a:extLst>
          </p:cNvPr>
          <p:cNvSpPr txBox="1"/>
          <p:nvPr/>
        </p:nvSpPr>
        <p:spPr>
          <a:xfrm>
            <a:off x="3840480" y="658100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2.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Chemical structures of the 33 plant-derived compounds</a:t>
            </a:r>
            <a:endParaRPr lang="ja-JP" altLang="ja-JP" sz="16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494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f04ee9-7058-4907-8cee-d4fb02aefa4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E546E18EF259A438349B0E66F68F936" ma:contentTypeVersion="18" ma:contentTypeDescription="新しいドキュメントを作成します。" ma:contentTypeScope="" ma:versionID="b684e9c6f92599cdf216f8aaaf6a6433">
  <xsd:schema xmlns:xsd="http://www.w3.org/2001/XMLSchema" xmlns:xs="http://www.w3.org/2001/XMLSchema" xmlns:p="http://schemas.microsoft.com/office/2006/metadata/properties" xmlns:ns3="17f04ee9-7058-4907-8cee-d4fb02aefa40" xmlns:ns4="23978fdd-4730-4df1-a7e0-ed6ed8e736e9" targetNamespace="http://schemas.microsoft.com/office/2006/metadata/properties" ma:root="true" ma:fieldsID="8b476ec266952901d6dec1a44dd93fce" ns3:_="" ns4:_="">
    <xsd:import namespace="17f04ee9-7058-4907-8cee-d4fb02aefa40"/>
    <xsd:import namespace="23978fdd-4730-4df1-a7e0-ed6ed8e736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f04ee9-7058-4907-8cee-d4fb02aef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978fdd-4730-4df1-a7e0-ed6ed8e736e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BC107A-446E-42CD-BB00-3E01B0EEEF91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17f04ee9-7058-4907-8cee-d4fb02aefa40"/>
    <ds:schemaRef ds:uri="http://www.w3.org/XML/1998/namespace"/>
    <ds:schemaRef ds:uri="http://purl.org/dc/dcmitype/"/>
    <ds:schemaRef ds:uri="http://schemas.microsoft.com/office/infopath/2007/PartnerControls"/>
    <ds:schemaRef ds:uri="23978fdd-4730-4df1-a7e0-ed6ed8e736e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1768F18-8C91-4DC2-9AA2-0FC97EF034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3D889D-905D-4D56-ADB8-2BD8366766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f04ee9-7058-4907-8cee-d4fb02aefa40"/>
    <ds:schemaRef ds:uri="23978fdd-4730-4df1-a7e0-ed6ed8e73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田丸 恵里菜(Erina Tamaru)</dc:creator>
  <cp:lastModifiedBy>田丸 恵里菜(Erina Tamaru)</cp:lastModifiedBy>
  <cp:revision>1</cp:revision>
  <dcterms:created xsi:type="dcterms:W3CDTF">2024-03-11T08:26:13Z</dcterms:created>
  <dcterms:modified xsi:type="dcterms:W3CDTF">2024-03-11T08:28:37Z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0x010100EE546E18EF259A438349B0E66F68F936</vt:lpwstr>
  </property>
</Properties>
</file>