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981A6E-926B-4419-B31B-CD9C52DD670C}" v="23" dt="2024-04-01T20:05:50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6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Macgowan" userId="5e1b5fb947bd8fe1" providerId="LiveId" clId="{A0981A6E-926B-4419-B31B-CD9C52DD670C}"/>
    <pc:docChg chg="undo custSel addSld modSld">
      <pc:chgData name="Chris Macgowan" userId="5e1b5fb947bd8fe1" providerId="LiveId" clId="{A0981A6E-926B-4419-B31B-CD9C52DD670C}" dt="2024-04-01T20:06:48.042" v="92" actId="1035"/>
      <pc:docMkLst>
        <pc:docMk/>
      </pc:docMkLst>
      <pc:sldChg chg="addSp delSp modSp new mod modClrScheme modAnim chgLayout">
        <pc:chgData name="Chris Macgowan" userId="5e1b5fb947bd8fe1" providerId="LiveId" clId="{A0981A6E-926B-4419-B31B-CD9C52DD670C}" dt="2024-04-01T20:06:48.042" v="92" actId="1035"/>
        <pc:sldMkLst>
          <pc:docMk/>
          <pc:sldMk cId="397127432" sldId="256"/>
        </pc:sldMkLst>
        <pc:spChg chg="del">
          <ac:chgData name="Chris Macgowan" userId="5e1b5fb947bd8fe1" providerId="LiveId" clId="{A0981A6E-926B-4419-B31B-CD9C52DD670C}" dt="2024-04-01T20:00:10.776" v="1" actId="700"/>
          <ac:spMkLst>
            <pc:docMk/>
            <pc:sldMk cId="397127432" sldId="256"/>
            <ac:spMk id="2" creationId="{4756CCA3-6F98-C7B7-7FBD-61BCF49D5D32}"/>
          </ac:spMkLst>
        </pc:spChg>
        <pc:spChg chg="del">
          <ac:chgData name="Chris Macgowan" userId="5e1b5fb947bd8fe1" providerId="LiveId" clId="{A0981A6E-926B-4419-B31B-CD9C52DD670C}" dt="2024-04-01T20:00:10.776" v="1" actId="700"/>
          <ac:spMkLst>
            <pc:docMk/>
            <pc:sldMk cId="397127432" sldId="256"/>
            <ac:spMk id="3" creationId="{4F2200E8-88C0-02D2-6168-271038737E20}"/>
          </ac:spMkLst>
        </pc:spChg>
        <pc:spChg chg="add mod">
          <ac:chgData name="Chris Macgowan" userId="5e1b5fb947bd8fe1" providerId="LiveId" clId="{A0981A6E-926B-4419-B31B-CD9C52DD670C}" dt="2024-04-01T20:06:48.042" v="92" actId="1035"/>
          <ac:spMkLst>
            <pc:docMk/>
            <pc:sldMk cId="397127432" sldId="256"/>
            <ac:spMk id="8" creationId="{7DAE443C-C485-EDC7-F8C9-6DBDF3A8EEDC}"/>
          </ac:spMkLst>
        </pc:spChg>
        <pc:spChg chg="add mod">
          <ac:chgData name="Chris Macgowan" userId="5e1b5fb947bd8fe1" providerId="LiveId" clId="{A0981A6E-926B-4419-B31B-CD9C52DD670C}" dt="2024-04-01T20:06:32.739" v="80" actId="1076"/>
          <ac:spMkLst>
            <pc:docMk/>
            <pc:sldMk cId="397127432" sldId="256"/>
            <ac:spMk id="9" creationId="{454EED5B-8B1F-22FC-3368-EE6675E7E7B0}"/>
          </ac:spMkLst>
        </pc:spChg>
        <pc:spChg chg="add mod">
          <ac:chgData name="Chris Macgowan" userId="5e1b5fb947bd8fe1" providerId="LiveId" clId="{A0981A6E-926B-4419-B31B-CD9C52DD670C}" dt="2024-04-01T20:06:48.042" v="92" actId="1035"/>
          <ac:spMkLst>
            <pc:docMk/>
            <pc:sldMk cId="397127432" sldId="256"/>
            <ac:spMk id="10" creationId="{ABB51B5A-1E4D-C644-6E28-F66968DA42CD}"/>
          </ac:spMkLst>
        </pc:spChg>
        <pc:spChg chg="add mod">
          <ac:chgData name="Chris Macgowan" userId="5e1b5fb947bd8fe1" providerId="LiveId" clId="{A0981A6E-926B-4419-B31B-CD9C52DD670C}" dt="2024-04-01T20:06:32.739" v="80" actId="1076"/>
          <ac:spMkLst>
            <pc:docMk/>
            <pc:sldMk cId="397127432" sldId="256"/>
            <ac:spMk id="11" creationId="{AB5492A0-98EE-0732-A537-5AC7EE3EEE9D}"/>
          </ac:spMkLst>
        </pc:spChg>
        <pc:picChg chg="add mod">
          <ac:chgData name="Chris Macgowan" userId="5e1b5fb947bd8fe1" providerId="LiveId" clId="{A0981A6E-926B-4419-B31B-CD9C52DD670C}" dt="2024-04-01T20:06:32.739" v="80" actId="1076"/>
          <ac:picMkLst>
            <pc:docMk/>
            <pc:sldMk cId="397127432" sldId="256"/>
            <ac:picMk id="4" creationId="{08FBBFF5-201F-B25A-7EC3-7B6AD47559A3}"/>
          </ac:picMkLst>
        </pc:picChg>
        <pc:picChg chg="add mod">
          <ac:chgData name="Chris Macgowan" userId="5e1b5fb947bd8fe1" providerId="LiveId" clId="{A0981A6E-926B-4419-B31B-CD9C52DD670C}" dt="2024-04-01T20:06:32.739" v="80" actId="1076"/>
          <ac:picMkLst>
            <pc:docMk/>
            <pc:sldMk cId="397127432" sldId="256"/>
            <ac:picMk id="5" creationId="{BE01C57B-61FB-2F5B-53E4-3B0A415E4F43}"/>
          </ac:picMkLst>
        </pc:picChg>
        <pc:picChg chg="add mod">
          <ac:chgData name="Chris Macgowan" userId="5e1b5fb947bd8fe1" providerId="LiveId" clId="{A0981A6E-926B-4419-B31B-CD9C52DD670C}" dt="2024-04-01T20:06:32.739" v="80" actId="1076"/>
          <ac:picMkLst>
            <pc:docMk/>
            <pc:sldMk cId="397127432" sldId="256"/>
            <ac:picMk id="6" creationId="{E1EBC27B-9F2D-9DEC-596B-BC211BCBEB7F}"/>
          </ac:picMkLst>
        </pc:picChg>
        <pc:picChg chg="add mod">
          <ac:chgData name="Chris Macgowan" userId="5e1b5fb947bd8fe1" providerId="LiveId" clId="{A0981A6E-926B-4419-B31B-CD9C52DD670C}" dt="2024-04-01T20:06:32.739" v="80" actId="1076"/>
          <ac:picMkLst>
            <pc:docMk/>
            <pc:sldMk cId="397127432" sldId="256"/>
            <ac:picMk id="7" creationId="{EF84F629-313A-C41F-3B41-DE04E3F1322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917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7667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294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897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087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7339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970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8984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136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1396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849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B94996-FB75-4B45-BBB0-F82ACBFCB037}" type="datetimeFigureOut">
              <a:rPr lang="en-CA" smtClean="0"/>
              <a:t>2024-04-01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F52142-9CAE-46D7-BC0D-FB36308C59C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694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.png"/><Relationship Id="rId5" Type="http://schemas.microsoft.com/office/2007/relationships/media" Target="../media/media3.mp4"/><Relationship Id="rId10" Type="http://schemas.openxmlformats.org/officeDocument/2006/relationships/image" Target="../media/image1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.NoStagesAll">
            <a:hlinkClick r:id="" action="ppaction://media"/>
            <a:extLst>
              <a:ext uri="{FF2B5EF4-FFF2-40B4-BE49-F238E27FC236}">
                <a16:creationId xmlns:a16="http://schemas.microsoft.com/office/drawing/2014/main" id="{08FBBFF5-201F-B25A-7EC3-7B6AD47559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9326" y="971548"/>
            <a:ext cx="2481286" cy="2791446"/>
          </a:xfrm>
          <a:prstGeom prst="rect">
            <a:avLst/>
          </a:prstGeom>
        </p:spPr>
      </p:pic>
      <p:pic>
        <p:nvPicPr>
          <p:cNvPr id="5" name="B.NoStagesCow">
            <a:hlinkClick r:id="" action="ppaction://media"/>
            <a:extLst>
              <a:ext uri="{FF2B5EF4-FFF2-40B4-BE49-F238E27FC236}">
                <a16:creationId xmlns:a16="http://schemas.microsoft.com/office/drawing/2014/main" id="{BE01C57B-61FB-2F5B-53E4-3B0A415E4F4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46889" y="971548"/>
            <a:ext cx="2481286" cy="2791446"/>
          </a:xfrm>
          <a:prstGeom prst="rect">
            <a:avLst/>
          </a:prstGeom>
        </p:spPr>
      </p:pic>
      <p:pic>
        <p:nvPicPr>
          <p:cNvPr id="6" name="C.MultiStageAll">
            <a:hlinkClick r:id="" action="ppaction://media"/>
            <a:extLst>
              <a:ext uri="{FF2B5EF4-FFF2-40B4-BE49-F238E27FC236}">
                <a16:creationId xmlns:a16="http://schemas.microsoft.com/office/drawing/2014/main" id="{E1EBC27B-9F2D-9DEC-596B-BC211BCBEB7F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9326" y="4007496"/>
            <a:ext cx="2481286" cy="2791446"/>
          </a:xfrm>
          <a:prstGeom prst="rect">
            <a:avLst/>
          </a:prstGeom>
        </p:spPr>
      </p:pic>
      <p:pic>
        <p:nvPicPr>
          <p:cNvPr id="7" name="D.MultiStageCow">
            <a:hlinkClick r:id="" action="ppaction://media"/>
            <a:extLst>
              <a:ext uri="{FF2B5EF4-FFF2-40B4-BE49-F238E27FC236}">
                <a16:creationId xmlns:a16="http://schemas.microsoft.com/office/drawing/2014/main" id="{EF84F629-313A-C41F-3B41-DE04E3F13229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846889" y="4007497"/>
            <a:ext cx="2481286" cy="27914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E443C-C485-EDC7-F8C9-6DBDF3A8EEDC}"/>
              </a:ext>
            </a:extLst>
          </p:cNvPr>
          <p:cNvSpPr txBox="1"/>
          <p:nvPr/>
        </p:nvSpPr>
        <p:spPr>
          <a:xfrm>
            <a:off x="318350" y="857248"/>
            <a:ext cx="53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4EED5B-8B1F-22FC-3368-EE6675E7E7B0}"/>
              </a:ext>
            </a:extLst>
          </p:cNvPr>
          <p:cNvSpPr txBox="1"/>
          <p:nvPr/>
        </p:nvSpPr>
        <p:spPr>
          <a:xfrm>
            <a:off x="318351" y="3914773"/>
            <a:ext cx="53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endParaRPr lang="en-C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B51B5A-1E4D-C644-6E28-F66968DA42CD}"/>
              </a:ext>
            </a:extLst>
          </p:cNvPr>
          <p:cNvSpPr txBox="1"/>
          <p:nvPr/>
        </p:nvSpPr>
        <p:spPr>
          <a:xfrm>
            <a:off x="3571875" y="857248"/>
            <a:ext cx="53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5492A0-98EE-0732-A537-5AC7EE3EEE9D}"/>
              </a:ext>
            </a:extLst>
          </p:cNvPr>
          <p:cNvSpPr txBox="1"/>
          <p:nvPr/>
        </p:nvSpPr>
        <p:spPr>
          <a:xfrm>
            <a:off x="3571876" y="3914773"/>
            <a:ext cx="53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712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2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</Words>
  <Application>Microsoft Office PowerPoint</Application>
  <PresentationFormat>Letter Paper (8.5x11 in)</PresentationFormat>
  <Paragraphs>4</Paragraphs>
  <Slides>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Macgowan</dc:creator>
  <cp:lastModifiedBy>Christopher Macgowan</cp:lastModifiedBy>
  <cp:revision>1</cp:revision>
  <dcterms:created xsi:type="dcterms:W3CDTF">2024-04-01T20:00:06Z</dcterms:created>
  <dcterms:modified xsi:type="dcterms:W3CDTF">2024-04-01T20:06:53Z</dcterms:modified>
</cp:coreProperties>
</file>