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orrection%20figures\LS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c:style val="2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v>Saccharothrix sp. 6-C</c:v>
          </c:tx>
          <c:spPr>
            <a:solidFill>
              <a:srgbClr val="4472C4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4.7407687222589499E-2</c:v>
              </c:pt>
            </c:numLit>
          </c:val>
          <c:extLst>
            <c:ext xmlns:c16="http://schemas.microsoft.com/office/drawing/2014/chart" uri="{C3380CC4-5D6E-409C-BE32-E72D297353CC}">
              <c16:uniqueId val="{00000000-8645-4EA8-BC77-310D662969B0}"/>
            </c:ext>
          </c:extLst>
        </c:ser>
        <c:ser>
          <c:idx val="1"/>
          <c:order val="1"/>
          <c:tx>
            <c:v>Shigella flexneri</c:v>
          </c:tx>
          <c:spPr>
            <a:solidFill>
              <a:srgbClr val="ED7D31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4.4952308999905599E-2</c:v>
              </c:pt>
            </c:numLit>
          </c:val>
          <c:extLst>
            <c:ext xmlns:c16="http://schemas.microsoft.com/office/drawing/2014/chart" uri="{C3380CC4-5D6E-409C-BE32-E72D297353CC}">
              <c16:uniqueId val="{00000001-8645-4EA8-BC77-310D662969B0}"/>
            </c:ext>
          </c:extLst>
        </c:ser>
        <c:ser>
          <c:idx val="2"/>
          <c:order val="2"/>
          <c:tx>
            <c:v>Buchnera aphidicola</c:v>
          </c:tx>
          <c:spPr>
            <a:solidFill>
              <a:srgbClr val="A5A5A5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4.08914911700822E-2</c:v>
              </c:pt>
            </c:numLit>
          </c:val>
          <c:extLst>
            <c:ext xmlns:c16="http://schemas.microsoft.com/office/drawing/2014/chart" uri="{C3380CC4-5D6E-409C-BE32-E72D297353CC}">
              <c16:uniqueId val="{00000002-8645-4EA8-BC77-310D662969B0}"/>
            </c:ext>
          </c:extLst>
        </c:ser>
        <c:ser>
          <c:idx val="3"/>
          <c:order val="3"/>
          <c:tx>
            <c:v>Agrobacterium vitis</c:v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3.80583624516007E-2</c:v>
              </c:pt>
            </c:numLit>
          </c:val>
          <c:extLst>
            <c:ext xmlns:c16="http://schemas.microsoft.com/office/drawing/2014/chart" uri="{C3380CC4-5D6E-409C-BE32-E72D297353CC}">
              <c16:uniqueId val="{00000003-8645-4EA8-BC77-310D662969B0}"/>
            </c:ext>
          </c:extLst>
        </c:ser>
        <c:ser>
          <c:idx val="4"/>
          <c:order val="4"/>
          <c:tx>
            <c:v>Sphingomonas alpina</c:v>
          </c:tx>
          <c:spPr>
            <a:solidFill>
              <a:srgbClr val="5B9BD5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3.1447728775143999E-2</c:v>
              </c:pt>
            </c:numLit>
          </c:val>
          <c:extLst>
            <c:ext xmlns:c16="http://schemas.microsoft.com/office/drawing/2014/chart" uri="{C3380CC4-5D6E-409C-BE32-E72D297353CC}">
              <c16:uniqueId val="{00000004-8645-4EA8-BC77-310D662969B0}"/>
            </c:ext>
          </c:extLst>
        </c:ser>
        <c:ser>
          <c:idx val="5"/>
          <c:order val="5"/>
          <c:tx>
            <c:v>Sphingomonas sp. CL5.1</c:v>
          </c:tx>
          <c:spPr>
            <a:solidFill>
              <a:srgbClr val="70AD47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2.77646614411181E-2</c:v>
              </c:pt>
            </c:numLit>
          </c:val>
          <c:extLst>
            <c:ext xmlns:c16="http://schemas.microsoft.com/office/drawing/2014/chart" uri="{C3380CC4-5D6E-409C-BE32-E72D297353CC}">
              <c16:uniqueId val="{00000005-8645-4EA8-BC77-310D662969B0}"/>
            </c:ext>
          </c:extLst>
        </c:ser>
        <c:ser>
          <c:idx val="6"/>
          <c:order val="6"/>
          <c:tx>
            <c:v>Sphingomonas sp. FARSPH</c:v>
          </c:tx>
          <c:spPr>
            <a:solidFill>
              <a:srgbClr val="264478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2.6159221833978698E-2</c:v>
              </c:pt>
            </c:numLit>
          </c:val>
          <c:extLst>
            <c:ext xmlns:c16="http://schemas.microsoft.com/office/drawing/2014/chart" uri="{C3380CC4-5D6E-409C-BE32-E72D297353CC}">
              <c16:uniqueId val="{00000006-8645-4EA8-BC77-310D662969B0}"/>
            </c:ext>
          </c:extLst>
        </c:ser>
        <c:ser>
          <c:idx val="7"/>
          <c:order val="7"/>
          <c:tx>
            <c:v>Sphingomonas sp. MM-1</c:v>
          </c:tx>
          <c:spPr>
            <a:solidFill>
              <a:srgbClr val="9E480E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2.3798281235244099E-2</c:v>
              </c:pt>
            </c:numLit>
          </c:val>
          <c:extLst>
            <c:ext xmlns:c16="http://schemas.microsoft.com/office/drawing/2014/chart" uri="{C3380CC4-5D6E-409C-BE32-E72D297353CC}">
              <c16:uniqueId val="{00000007-8645-4EA8-BC77-310D662969B0}"/>
            </c:ext>
          </c:extLst>
        </c:ser>
        <c:ser>
          <c:idx val="8"/>
          <c:order val="8"/>
          <c:tx>
            <c:v>Sphingomonas sp. XS-10</c:v>
          </c:tx>
          <c:spPr>
            <a:solidFill>
              <a:srgbClr val="636363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2.1154027764661399E-2</c:v>
              </c:pt>
            </c:numLit>
          </c:val>
          <c:extLst>
            <c:ext xmlns:c16="http://schemas.microsoft.com/office/drawing/2014/chart" uri="{C3380CC4-5D6E-409C-BE32-E72D297353CC}">
              <c16:uniqueId val="{00000008-8645-4EA8-BC77-310D662969B0}"/>
            </c:ext>
          </c:extLst>
        </c:ser>
        <c:ser>
          <c:idx val="9"/>
          <c:order val="9"/>
          <c:tx>
            <c:v>Tardibacter chloracetimidivorans</c:v>
          </c:tx>
          <c:spPr>
            <a:solidFill>
              <a:srgbClr val="997300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2.0398526773066399E-2</c:v>
              </c:pt>
            </c:numLit>
          </c:val>
          <c:extLst>
            <c:ext xmlns:c16="http://schemas.microsoft.com/office/drawing/2014/chart" uri="{C3380CC4-5D6E-409C-BE32-E72D297353CC}">
              <c16:uniqueId val="{00000009-8645-4EA8-BC77-310D662969B0}"/>
            </c:ext>
          </c:extLst>
        </c:ser>
        <c:ser>
          <c:idx val="10"/>
          <c:order val="10"/>
          <c:tx>
            <c:v>Weissella paramesenteroides</c:v>
          </c:tx>
          <c:spPr>
            <a:solidFill>
              <a:srgbClr val="255E91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1.8698649541977499E-2</c:v>
              </c:pt>
            </c:numLit>
          </c:val>
          <c:extLst>
            <c:ext xmlns:c16="http://schemas.microsoft.com/office/drawing/2014/chart" uri="{C3380CC4-5D6E-409C-BE32-E72D297353CC}">
              <c16:uniqueId val="{0000000A-8645-4EA8-BC77-310D662969B0}"/>
            </c:ext>
          </c:extLst>
        </c:ser>
        <c:ser>
          <c:idx val="11"/>
          <c:order val="11"/>
          <c:tx>
            <c:v>Lysinimonas sp. KACC 19322</c:v>
          </c:tx>
          <c:spPr>
            <a:solidFill>
              <a:srgbClr val="43682B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1.7093209934838E-2</c:v>
              </c:pt>
            </c:numLit>
          </c:val>
          <c:extLst>
            <c:ext xmlns:c16="http://schemas.microsoft.com/office/drawing/2014/chart" uri="{C3380CC4-5D6E-409C-BE32-E72D297353CC}">
              <c16:uniqueId val="{0000000B-8645-4EA8-BC77-310D662969B0}"/>
            </c:ext>
          </c:extLst>
        </c:ser>
        <c:ser>
          <c:idx val="12"/>
          <c:order val="12"/>
          <c:tx>
            <c:v>Microlunatus phosphovorus</c:v>
          </c:tx>
          <c:spPr>
            <a:solidFill>
              <a:srgbClr val="698ED0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1.5959958447445501E-2</c:v>
              </c:pt>
            </c:numLit>
          </c:val>
          <c:extLst>
            <c:ext xmlns:c16="http://schemas.microsoft.com/office/drawing/2014/chart" uri="{C3380CC4-5D6E-409C-BE32-E72D297353CC}">
              <c16:uniqueId val="{0000000C-8645-4EA8-BC77-310D662969B0}"/>
            </c:ext>
          </c:extLst>
        </c:ser>
        <c:ser>
          <c:idx val="13"/>
          <c:order val="13"/>
          <c:tx>
            <c:v>Mycoplasma sp. OR1901</c:v>
          </c:tx>
          <c:spPr>
            <a:solidFill>
              <a:srgbClr val="F1975A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1.49211445840023E-2</c:v>
              </c:pt>
            </c:numLit>
          </c:val>
          <c:extLst>
            <c:ext xmlns:c16="http://schemas.microsoft.com/office/drawing/2014/chart" uri="{C3380CC4-5D6E-409C-BE32-E72D297353CC}">
              <c16:uniqueId val="{0000000D-8645-4EA8-BC77-310D662969B0}"/>
            </c:ext>
          </c:extLst>
        </c:ser>
        <c:ser>
          <c:idx val="14"/>
          <c:order val="14"/>
          <c:tx>
            <c:v>Hyphomicrobium nitrativorans</c:v>
          </c:tx>
          <c:spPr>
            <a:solidFill>
              <a:srgbClr val="B7B7B7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1.44489564642554E-2</c:v>
              </c:pt>
            </c:numLit>
          </c:val>
          <c:extLst>
            <c:ext xmlns:c16="http://schemas.microsoft.com/office/drawing/2014/chart" uri="{C3380CC4-5D6E-409C-BE32-E72D297353CC}">
              <c16:uniqueId val="{0000000E-8645-4EA8-BC77-310D662969B0}"/>
            </c:ext>
          </c:extLst>
        </c:ser>
        <c:ser>
          <c:idx val="15"/>
          <c:order val="15"/>
          <c:tx>
            <c:v>Sphingomonas sp. PAMC26645</c:v>
          </c:tx>
          <c:spPr>
            <a:solidFill>
              <a:srgbClr val="FFCD33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1.35045802247615E-2</c:v>
              </c:pt>
            </c:numLit>
          </c:val>
          <c:extLst>
            <c:ext xmlns:c16="http://schemas.microsoft.com/office/drawing/2014/chart" uri="{C3380CC4-5D6E-409C-BE32-E72D297353CC}">
              <c16:uniqueId val="{0000000F-8645-4EA8-BC77-310D662969B0}"/>
            </c:ext>
          </c:extLst>
        </c:ser>
        <c:ser>
          <c:idx val="16"/>
          <c:order val="16"/>
          <c:tx>
            <c:v>Streptomyces chartreusis</c:v>
          </c:tx>
          <c:spPr>
            <a:solidFill>
              <a:srgbClr val="7CAFDD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1.3126829728964E-2</c:v>
              </c:pt>
            </c:numLit>
          </c:val>
          <c:extLst>
            <c:ext xmlns:c16="http://schemas.microsoft.com/office/drawing/2014/chart" uri="{C3380CC4-5D6E-409C-BE32-E72D297353CC}">
              <c16:uniqueId val="{00000010-8645-4EA8-BC77-310D662969B0}"/>
            </c:ext>
          </c:extLst>
        </c:ser>
        <c:ser>
          <c:idx val="17"/>
          <c:order val="17"/>
          <c:tx>
            <c:v>Pseudomonas fulva</c:v>
          </c:tx>
          <c:spPr>
            <a:solidFill>
              <a:srgbClr val="8CC168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1.24657663613184E-2</c:v>
              </c:pt>
            </c:numLit>
          </c:val>
          <c:extLst>
            <c:ext xmlns:c16="http://schemas.microsoft.com/office/drawing/2014/chart" uri="{C3380CC4-5D6E-409C-BE32-E72D297353CC}">
              <c16:uniqueId val="{00000011-8645-4EA8-BC77-310D662969B0}"/>
            </c:ext>
          </c:extLst>
        </c:ser>
        <c:ser>
          <c:idx val="18"/>
          <c:order val="18"/>
          <c:tx>
            <c:v>Pantoea sp. At-9b</c:v>
          </c:tx>
          <c:spPr>
            <a:solidFill>
              <a:srgbClr val="335AA1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1.18047029936727E-2</c:v>
              </c:pt>
            </c:numLit>
          </c:val>
          <c:extLst>
            <c:ext xmlns:c16="http://schemas.microsoft.com/office/drawing/2014/chart" uri="{C3380CC4-5D6E-409C-BE32-E72D297353CC}">
              <c16:uniqueId val="{00000012-8645-4EA8-BC77-310D662969B0}"/>
            </c:ext>
          </c:extLst>
        </c:ser>
        <c:ser>
          <c:idx val="19"/>
          <c:order val="19"/>
          <c:tx>
            <c:v>Xanthomonas campestris</c:v>
          </c:tx>
          <c:spPr>
            <a:solidFill>
              <a:srgbClr val="D26012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1.0954764378128199E-2</c:v>
              </c:pt>
            </c:numLit>
          </c:val>
          <c:extLst>
            <c:ext xmlns:c16="http://schemas.microsoft.com/office/drawing/2014/chart" uri="{C3380CC4-5D6E-409C-BE32-E72D297353CC}">
              <c16:uniqueId val="{00000013-8645-4EA8-BC77-310D662969B0}"/>
            </c:ext>
          </c:extLst>
        </c:ser>
        <c:ser>
          <c:idx val="20"/>
          <c:order val="20"/>
          <c:tx>
            <c:v>Rickettsia felis</c:v>
          </c:tx>
          <c:spPr>
            <a:solidFill>
              <a:srgbClr val="848484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1.01992633865332E-2</c:v>
              </c:pt>
            </c:numLit>
          </c:val>
          <c:extLst>
            <c:ext xmlns:c16="http://schemas.microsoft.com/office/drawing/2014/chart" uri="{C3380CC4-5D6E-409C-BE32-E72D297353CC}">
              <c16:uniqueId val="{00000014-8645-4EA8-BC77-310D662969B0}"/>
            </c:ext>
          </c:extLst>
        </c:ser>
        <c:ser>
          <c:idx val="21"/>
          <c:order val="21"/>
          <c:tx>
            <c:v>Sphingomonas panacis</c:v>
          </c:tx>
          <c:spPr>
            <a:solidFill>
              <a:srgbClr val="CC9A00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1.0010388138634399E-2</c:v>
              </c:pt>
            </c:numLit>
          </c:val>
          <c:extLst>
            <c:ext xmlns:c16="http://schemas.microsoft.com/office/drawing/2014/chart" uri="{C3380CC4-5D6E-409C-BE32-E72D297353CC}">
              <c16:uniqueId val="{00000015-8645-4EA8-BC77-310D662969B0}"/>
            </c:ext>
          </c:extLst>
        </c:ser>
        <c:ser>
          <c:idx val="22"/>
          <c:order val="22"/>
          <c:tx>
            <c:v>Sphingomonas sp. HMP9</c:v>
          </c:tx>
          <c:spPr>
            <a:solidFill>
              <a:srgbClr val="327DC2"/>
            </a:solidFill>
            <a:ln>
              <a:noFill/>
            </a:ln>
          </c:spPr>
          <c:invertIfNegative val="0"/>
          <c:cat>
            <c:strLit>
              <c:ptCount val="1"/>
              <c:pt idx="0">
                <c:v>1</c:v>
              </c:pt>
            </c:strLit>
          </c:cat>
          <c:val>
            <c:numLit>
              <c:formatCode>General</c:formatCode>
              <c:ptCount val="1"/>
              <c:pt idx="0">
                <c:v>9.7270752667862892E-3</c:v>
              </c:pt>
            </c:numLit>
          </c:val>
          <c:extLst>
            <c:ext xmlns:c16="http://schemas.microsoft.com/office/drawing/2014/chart" uri="{C3380CC4-5D6E-409C-BE32-E72D297353CC}">
              <c16:uniqueId val="{00000016-8645-4EA8-BC77-310D66296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173768"/>
        <c:axId val="2136707496"/>
      </c:barChart>
      <c:valAx>
        <c:axId val="2136707496"/>
        <c:scaling>
          <c:orientation val="minMax"/>
        </c:scaling>
        <c:delete val="0"/>
        <c:axPos val="b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fr-FR"/>
          </a:p>
        </c:txPr>
        <c:crossAx val="2115173768"/>
        <c:crosses val="autoZero"/>
        <c:crossBetween val="between"/>
      </c:valAx>
      <c:catAx>
        <c:axId val="2115173768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213670749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2.7798254928861298E-2"/>
          <c:y val="0.34726377952755899"/>
          <c:w val="0.94997497388080399"/>
          <c:h val="0.64347696121318199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2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fr-FR" sz="1000" b="0" i="0" u="none" strike="noStrike" kern="1200" baseline="0">
          <a:solidFill>
            <a:srgbClr val="000000"/>
          </a:solidFill>
          <a:latin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'abondance relative'!$I$2</c:f>
              <c:strCache>
                <c:ptCount val="1"/>
                <c:pt idx="0">
                  <c:v>Escherichia coli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3EC3-4BB9-A4AD-E97793487D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'abondance relative'!$J$2</c:f>
              <c:numCache>
                <c:formatCode>0.0%</c:formatCode>
                <c:ptCount val="1"/>
                <c:pt idx="0">
                  <c:v>0.5262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3-4BB9-A4AD-E97793487D9E}"/>
            </c:ext>
          </c:extLst>
        </c:ser>
        <c:ser>
          <c:idx val="1"/>
          <c:order val="1"/>
          <c:tx>
            <c:strRef>
              <c:f>'abondance relative'!$I$3</c:f>
              <c:strCache>
                <c:ptCount val="1"/>
                <c:pt idx="0">
                  <c:v>Salmonella enterica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'abondance relative'!$J$3</c:f>
              <c:numCache>
                <c:formatCode>0.0%</c:formatCode>
                <c:ptCount val="1"/>
                <c:pt idx="0">
                  <c:v>9.9500000000000005E-2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3-4BB9-A4AD-E97793487D9E}"/>
            </c:ext>
          </c:extLst>
        </c:ser>
        <c:ser>
          <c:idx val="2"/>
          <c:order val="2"/>
          <c:tx>
            <c:strRef>
              <c:f>'abondance relative'!$I$4</c:f>
              <c:strCache>
                <c:ptCount val="1"/>
                <c:pt idx="0">
                  <c:v>Acinetobacter seifertii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1417492621603984E-1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C3-4BB9-A4AD-E97793487D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'abondance relative'!$J$4</c:f>
              <c:numCache>
                <c:formatCode>0.0%</c:formatCode>
                <c:ptCount val="1"/>
                <c:pt idx="0">
                  <c:v>4.2680000000000003E-2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C3-4BB9-A4AD-E97793487D9E}"/>
            </c:ext>
          </c:extLst>
        </c:ser>
        <c:ser>
          <c:idx val="3"/>
          <c:order val="3"/>
          <c:tx>
            <c:strRef>
              <c:f>'abondance relative'!$I$5</c:f>
              <c:strCache>
                <c:ptCount val="1"/>
                <c:pt idx="0">
                  <c:v>Bosea sp. PAMC 26642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relative'!$J$5</c:f>
              <c:numCache>
                <c:formatCode>0.0%</c:formatCode>
                <c:ptCount val="1"/>
                <c:pt idx="0">
                  <c:v>2.6360000000000001E-2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C3-4BB9-A4AD-E97793487D9E}"/>
            </c:ext>
          </c:extLst>
        </c:ser>
        <c:ser>
          <c:idx val="4"/>
          <c:order val="4"/>
          <c:tx>
            <c:strRef>
              <c:f>'abondance relative'!$I$6</c:f>
              <c:strCache>
                <c:ptCount val="1"/>
                <c:pt idx="0">
                  <c:v>Methylobacterium sp. XJLW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relative'!$J$6</c:f>
              <c:numCache>
                <c:formatCode>0.0%</c:formatCode>
                <c:ptCount val="1"/>
                <c:pt idx="0">
                  <c:v>2.1219999999999999E-2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C3-4BB9-A4AD-E97793487D9E}"/>
            </c:ext>
          </c:extLst>
        </c:ser>
        <c:ser>
          <c:idx val="5"/>
          <c:order val="5"/>
          <c:tx>
            <c:strRef>
              <c:f>'abondance relative'!$I$7</c:f>
              <c:strCache>
                <c:ptCount val="1"/>
                <c:pt idx="0">
                  <c:v>Amycolatopsis sp. Hca4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relative'!$J$7</c:f>
              <c:numCache>
                <c:formatCode>0.0%</c:formatCode>
                <c:ptCount val="1"/>
                <c:pt idx="0">
                  <c:v>1.8780000000000002E-2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C3-4BB9-A4AD-E97793487D9E}"/>
            </c:ext>
          </c:extLst>
        </c:ser>
        <c:ser>
          <c:idx val="6"/>
          <c:order val="6"/>
          <c:tx>
            <c:strRef>
              <c:f>'abondance relative'!$I$8</c:f>
              <c:strCache>
                <c:ptCount val="1"/>
                <c:pt idx="0">
                  <c:v>Escherichia marmotae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relative'!$J$8</c:f>
              <c:numCache>
                <c:formatCode>0.0%</c:formatCode>
                <c:ptCount val="1"/>
                <c:pt idx="0">
                  <c:v>1.6379999999999999E-2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C3-4BB9-A4AD-E97793487D9E}"/>
            </c:ext>
          </c:extLst>
        </c:ser>
        <c:ser>
          <c:idx val="7"/>
          <c:order val="7"/>
          <c:tx>
            <c:strRef>
              <c:f>'abondance relative'!$I$9</c:f>
              <c:strCache>
                <c:ptCount val="1"/>
                <c:pt idx="0">
                  <c:v>Bradyrhizobium genosp. 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relative'!$J$9</c:f>
              <c:numCache>
                <c:formatCode>0.0%</c:formatCode>
                <c:ptCount val="1"/>
                <c:pt idx="0">
                  <c:v>1.3780000000000001E-2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C3-4BB9-A4AD-E97793487D9E}"/>
            </c:ext>
          </c:extLst>
        </c:ser>
        <c:ser>
          <c:idx val="8"/>
          <c:order val="8"/>
          <c:tx>
            <c:strRef>
              <c:f>'abondance relative'!$I$10</c:f>
              <c:strCache>
                <c:ptCount val="1"/>
                <c:pt idx="0">
                  <c:v>Rhodococcus opacus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relative'!$J$10</c:f>
              <c:numCache>
                <c:formatCode>0.0%</c:formatCode>
                <c:ptCount val="1"/>
                <c:pt idx="0">
                  <c:v>1.193062776441375E-2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EC3-4BB9-A4AD-E97793487D9E}"/>
            </c:ext>
          </c:extLst>
        </c:ser>
        <c:ser>
          <c:idx val="9"/>
          <c:order val="9"/>
          <c:tx>
            <c:strRef>
              <c:f>'abondance relative'!$I$11</c:f>
              <c:strCache>
                <c:ptCount val="1"/>
                <c:pt idx="0">
                  <c:v>Clavibacter michiganensis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'abondance relative'!$J$11</c:f>
              <c:numCache>
                <c:formatCode>0.0%</c:formatCode>
                <c:ptCount val="1"/>
                <c:pt idx="0">
                  <c:v>1.0689066501125164E-2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EC3-4BB9-A4AD-E97793487D9E}"/>
            </c:ext>
          </c:extLst>
        </c:ser>
        <c:ser>
          <c:idx val="10"/>
          <c:order val="10"/>
          <c:tx>
            <c:strRef>
              <c:f>'abondance relative'!$I$12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'abondance relative'!$J$12</c:f>
              <c:numCache>
                <c:formatCode>0.0%</c:formatCode>
                <c:ptCount val="1"/>
                <c:pt idx="0">
                  <c:v>0.21178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EC3-4BB9-A4AD-E97793487D9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7948256"/>
        <c:axId val="397953656"/>
      </c:barChart>
      <c:catAx>
        <c:axId val="397948256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Local Spices or Herbs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crossAx val="397953656"/>
        <c:crosses val="autoZero"/>
        <c:auto val="1"/>
        <c:lblAlgn val="ctr"/>
        <c:lblOffset val="100"/>
        <c:noMultiLvlLbl val="0"/>
      </c:catAx>
      <c:valAx>
        <c:axId val="397953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Abundance</a:t>
                </a:r>
              </a:p>
            </c:rich>
          </c:tx>
          <c:layout>
            <c:manualLayout>
              <c:xMode val="edge"/>
              <c:yMode val="edge"/>
              <c:x val="0.41209614377681708"/>
              <c:y val="0.907677902621722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794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A54C-87F4-5254-607D-918A61AD25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5996E6-7FE0-4D2D-1AEA-F8C24FA6B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91111-5009-31DB-2B63-CCCB0DF483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70A66E-669B-450F-9CBE-30BBD7DF9A8F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769873-53C9-B3BE-46D6-3EED51E2FA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CF9678-834B-5FE5-BBA8-FE9D64A19F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149B86-1B48-4B63-A3B8-A7F3BB1E04D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738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77C75-1967-F4F5-E032-42641B00587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20AE9E-CC02-DB44-1E4D-5A0365F49F3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D90AAF-E1FA-223C-2B18-ACB3479660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9B08B5-59E4-42BE-B7A0-B01CB5A36713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6CA3E6-80ED-B306-C604-D11E9B9CCCD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91BE90-3279-C02F-A6AE-4F95AFFC35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07B775-9140-46C2-9A10-93811A3B70D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0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56749-93A1-3CF7-B2D1-FE05B8312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BFF162-308B-B974-1931-A82EF04A3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0AE5D2-2F6A-2ADC-EC2C-BAC7986890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0086C6-C128-4945-802B-3BFAAC64555A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E75F5C-168C-2E91-CF2A-8817D34454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524D31-437B-6A89-C05A-A0D9815F99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262D1B-3DDD-453A-9B96-90D8995145C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3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A0AAD0-BFC5-2518-171A-EEEA7026712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0DE227-5A0B-DFB5-A9F9-F641A42D95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E71EE3-31A7-50E5-77D4-37AE2B360BC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FA6F6C-B1EE-C977-7E48-D135D4B3A1A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9838C1-D7E2-4632-BAB4-D390F7AB001F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EB8860-5B7F-6A81-19AA-384245DA94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63880E-E01B-3C78-1F28-4E959E3134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6D6DC0-D939-416D-A412-A96F68A825A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51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5EDC8-E976-E15C-754B-302EFF223F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600460-E459-172E-8E16-4E785040E1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86CDFF-7B4E-5CBD-E6C0-4BB3ED1C9B4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74FE88-A5C9-004B-728A-12CCFAEB905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32E192-76E2-2784-B980-A0EBEE33F4E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39ECC5-210D-7EC8-3655-55C84EDC27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E6C6CD-ECEE-44A6-86AE-D71F1FD8BE94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1906D7A-3E78-A39A-5E4A-4823B96B255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A30F55-4B63-C649-9742-CA73164C66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BC9B12-49AE-4162-A795-A33CF345947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4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5CA477-687C-EAA2-C330-7D68FC3EDF4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B16558-64A9-45D8-F759-E6759369C6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6C254F-7D2A-4E47-AD79-7A4167D93EAE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5B884B-984C-6C7E-112A-2249B47EBC3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887630-7D2B-F888-0B6D-FED0E75DA9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FBA3BA-686A-4CD6-925D-00F416DD0F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51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CD59B38-5B79-1F6D-EDE8-7C0FA1D55B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4A3802-262E-497F-AB87-1929D011FC6A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A54701A-3418-55FB-F3FF-5E64B4A4F40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77D45-56EF-A0B0-244E-81CA7ECC4C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1FCDA7-AC1D-4960-9BB1-1A9E0594316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338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6911B4-4F61-41DB-A26A-2677032B67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101A84-297B-18BC-99AF-AFC3FFAB52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E030DC-1134-0CAE-EFBB-825E0896567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89DE4F-7D3C-489F-EFAB-D3B27A6087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613E66-606B-4C84-8ABD-CA56A91D2FCB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567032-E194-F626-6F0D-CF4BB4826E1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AF6F22-5092-6668-A5C1-62C0E9E9EF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C0A8B8-CB1C-4902-9D56-CD523FABD1E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E8F29-0956-8ED2-24A7-C2BB33FB4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03D3C0D-37C2-B6DC-BFD8-3EE627FE69E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B3CC7A-8B9F-CCA4-FABD-7B7BE9F556E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DECF1F-EFD8-BBE9-6BA0-D7A59E990D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BFD99D-0386-420B-8EFB-68312395EFF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580157-DBB3-9F9D-4DED-369D663BE5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1E9218-A269-0862-B14E-40EF8DAAC5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438E03-ACD9-4D6E-9752-7048AD90FE0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24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0B07C-77F8-910C-E9FA-6E7E3CD22F5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BFEDF6-8300-8730-DB0F-C8B4DD1B634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3E0B96-CBA6-B277-F36E-ACE41BDED4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131E8E-1A94-440A-858B-DC52300CFD6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49638-7862-453A-1BE8-AE205EAC3D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5E4651-92FE-A736-05DA-A7DF00B40B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A2BF2E-8A29-4C92-A5DA-ED1556E74D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1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26A6951-489E-01EB-B6E8-AA6FE8FA3AA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7774BF-8D1D-04A0-7BD7-80E1D1B1A58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97D78A-D518-3038-8551-883C5FAF72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0125DD-7BD9-47C5-B2A4-DAFC363A91B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0B1F05-4587-84D8-B5ED-108555BD0B0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AFEFC7-ABAD-F3EA-4023-0871E1E6B0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04D0CA-B146-46C0-9073-01A676ADAF9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89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955702-20A2-688D-49DB-069C32715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063272-944A-5A68-5270-4CFF3CFCD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067B76-91E2-7410-8176-615CD989242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C92DB75-EE5A-443E-AAE5-27086E0C82C9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A6F211-8482-371B-9D81-D3F0645245E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0A4BC3-7280-2629-ABEE-ADD64C3BD4E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F8926FD-3339-4D62-A078-7C2D4FB21C0D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5">
            <a:extLst>
              <a:ext uri="{FF2B5EF4-FFF2-40B4-BE49-F238E27FC236}">
                <a16:creationId xmlns:a16="http://schemas.microsoft.com/office/drawing/2014/main" id="{3D9EE4C3-5C75-FAD0-ABE9-A62C058588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4895913"/>
              </p:ext>
            </p:extLst>
          </p:nvPr>
        </p:nvGraphicFramePr>
        <p:xfrm>
          <a:off x="1543206" y="3359769"/>
          <a:ext cx="6541166" cy="2962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necteur droit 7">
            <a:extLst>
              <a:ext uri="{FF2B5EF4-FFF2-40B4-BE49-F238E27FC236}">
                <a16:creationId xmlns:a16="http://schemas.microsoft.com/office/drawing/2014/main" id="{47A29730-9FFD-5EC6-837C-708789B7BE02}"/>
              </a:ext>
            </a:extLst>
          </p:cNvPr>
          <p:cNvCxnSpPr>
            <a:cxnSpLocks/>
          </p:cNvCxnSpPr>
          <p:nvPr/>
        </p:nvCxnSpPr>
        <p:spPr>
          <a:xfrm flipH="1">
            <a:off x="1784189" y="2041742"/>
            <a:ext cx="4065466" cy="1636934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lgDash"/>
            <a:miter/>
          </a:ln>
        </p:spPr>
      </p:cxnSp>
      <p:cxnSp>
        <p:nvCxnSpPr>
          <p:cNvPr id="5" name="Connecteur droit 13">
            <a:extLst>
              <a:ext uri="{FF2B5EF4-FFF2-40B4-BE49-F238E27FC236}">
                <a16:creationId xmlns:a16="http://schemas.microsoft.com/office/drawing/2014/main" id="{BB1C3728-EC76-D981-F88A-9B7499A6CB72}"/>
              </a:ext>
            </a:extLst>
          </p:cNvPr>
          <p:cNvCxnSpPr>
            <a:cxnSpLocks/>
          </p:cNvCxnSpPr>
          <p:nvPr/>
        </p:nvCxnSpPr>
        <p:spPr>
          <a:xfrm flipH="1" flipV="1">
            <a:off x="7066625" y="2041742"/>
            <a:ext cx="697930" cy="1636934"/>
          </a:xfrm>
          <a:prstGeom prst="straightConnector1">
            <a:avLst/>
          </a:prstGeom>
          <a:noFill/>
          <a:ln w="19050" cap="flat">
            <a:solidFill>
              <a:schemeClr val="tx1"/>
            </a:solidFill>
            <a:prstDash val="lgDash"/>
            <a:miter/>
          </a:ln>
        </p:spPr>
      </p:cxnSp>
      <p:sp>
        <p:nvSpPr>
          <p:cNvPr id="12" name="ZoneTexte 11"/>
          <p:cNvSpPr txBox="1"/>
          <p:nvPr/>
        </p:nvSpPr>
        <p:spPr>
          <a:xfrm>
            <a:off x="3515557" y="6322059"/>
            <a:ext cx="6047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Bacterial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Local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Spices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FA5E800C-89CA-875F-BBC2-EC3E3863B2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725253"/>
              </p:ext>
            </p:extLst>
          </p:nvPr>
        </p:nvGraphicFramePr>
        <p:xfrm>
          <a:off x="892188" y="38100"/>
          <a:ext cx="8489339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17</Words>
  <Application>Microsoft Macintosh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GRBA-BE</dc:creator>
  <cp:lastModifiedBy>Malick DIOUARA</cp:lastModifiedBy>
  <cp:revision>18</cp:revision>
  <dcterms:created xsi:type="dcterms:W3CDTF">2023-11-28T09:43:08Z</dcterms:created>
  <dcterms:modified xsi:type="dcterms:W3CDTF">2024-04-01T15:25:48Z</dcterms:modified>
</cp:coreProperties>
</file>