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Correction%20figures\Thy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Correction%20figures\Thy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585918319206051E-2"/>
          <c:y val="5.0925925925925923E-2"/>
          <c:w val="0.92126841335585163"/>
          <c:h val="0.2484090983458414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'données autres'!$H$2</c:f>
              <c:strCache>
                <c:ptCount val="1"/>
                <c:pt idx="0">
                  <c:v>Bosea sp. PAMC 26642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'données autres'!$I$2:$J$2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7-4554-9F14-BF934401176A}"/>
            </c:ext>
          </c:extLst>
        </c:ser>
        <c:ser>
          <c:idx val="1"/>
          <c:order val="1"/>
          <c:tx>
            <c:strRef>
              <c:f>'données autres'!$H$3</c:f>
              <c:strCache>
                <c:ptCount val="1"/>
                <c:pt idx="0">
                  <c:v>Methylobacterium sp. XJLW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'données autres'!$I$3:$J$3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37-4554-9F14-BF934401176A}"/>
            </c:ext>
          </c:extLst>
        </c:ser>
        <c:ser>
          <c:idx val="2"/>
          <c:order val="2"/>
          <c:tx>
            <c:strRef>
              <c:f>'données autres'!$H$4</c:f>
              <c:strCache>
                <c:ptCount val="1"/>
                <c:pt idx="0">
                  <c:v>Amycolatopsis sp. Hca4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'données autres'!$I$4:$J$4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37-4554-9F14-BF934401176A}"/>
            </c:ext>
          </c:extLst>
        </c:ser>
        <c:ser>
          <c:idx val="3"/>
          <c:order val="3"/>
          <c:tx>
            <c:strRef>
              <c:f>'données autres'!$H$5</c:f>
              <c:strCache>
                <c:ptCount val="1"/>
                <c:pt idx="0">
                  <c:v>Bradyrhizobium genosp. 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'données autres'!$I$5:$J$5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37-4554-9F14-BF934401176A}"/>
            </c:ext>
          </c:extLst>
        </c:ser>
        <c:ser>
          <c:idx val="4"/>
          <c:order val="4"/>
          <c:tx>
            <c:strRef>
              <c:f>'données autres'!$H$6</c:f>
              <c:strCache>
                <c:ptCount val="1"/>
                <c:pt idx="0">
                  <c:v>Rhodococcus opacus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'données autres'!$I$6:$J$6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37-4554-9F14-BF934401176A}"/>
            </c:ext>
          </c:extLst>
        </c:ser>
        <c:ser>
          <c:idx val="5"/>
          <c:order val="5"/>
          <c:tx>
            <c:strRef>
              <c:f>'données autres'!$H$7</c:f>
              <c:strCache>
                <c:ptCount val="1"/>
                <c:pt idx="0">
                  <c:v>Clavibacter michiganensis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'données autres'!$I$7:$J$7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37-4554-9F14-BF934401176A}"/>
            </c:ext>
          </c:extLst>
        </c:ser>
        <c:ser>
          <c:idx val="6"/>
          <c:order val="6"/>
          <c:tx>
            <c:strRef>
              <c:f>'données autres'!$H$8</c:f>
              <c:strCache>
                <c:ptCount val="1"/>
                <c:pt idx="0">
                  <c:v>Saccharothrix sp. 6-C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autres'!$I$8:$J$8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37-4554-9F14-BF934401176A}"/>
            </c:ext>
          </c:extLst>
        </c:ser>
        <c:ser>
          <c:idx val="7"/>
          <c:order val="7"/>
          <c:tx>
            <c:strRef>
              <c:f>'données autres'!$H$9</c:f>
              <c:strCache>
                <c:ptCount val="1"/>
                <c:pt idx="0">
                  <c:v>Shigella flexneri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autres'!$I$9:$J$9</c:f>
              <c:numCache>
                <c:formatCode>0.0%</c:formatCode>
                <c:ptCount val="2"/>
                <c:pt idx="1">
                  <c:v>0.12380952380952381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37-4554-9F14-BF934401176A}"/>
            </c:ext>
          </c:extLst>
        </c:ser>
        <c:ser>
          <c:idx val="8"/>
          <c:order val="8"/>
          <c:tx>
            <c:strRef>
              <c:f>'données autres'!$H$10</c:f>
              <c:strCache>
                <c:ptCount val="1"/>
                <c:pt idx="0">
                  <c:v>Buchnera aphidicola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autres'!$I$10:$J$10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37-4554-9F14-BF934401176A}"/>
            </c:ext>
          </c:extLst>
        </c:ser>
        <c:ser>
          <c:idx val="9"/>
          <c:order val="9"/>
          <c:tx>
            <c:strRef>
              <c:f>'données autres'!$H$11</c:f>
              <c:strCache>
                <c:ptCount val="1"/>
                <c:pt idx="0">
                  <c:v>Agrobacterium vitis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autres'!$I$11:$J$11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137-4554-9F14-BF934401176A}"/>
            </c:ext>
          </c:extLst>
        </c:ser>
        <c:ser>
          <c:idx val="10"/>
          <c:order val="10"/>
          <c:tx>
            <c:strRef>
              <c:f>'données autres'!$H$12</c:f>
              <c:strCache>
                <c:ptCount val="1"/>
                <c:pt idx="0">
                  <c:v>Sphingomonas alpina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autres'!$I$12:$J$12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37-4554-9F14-BF934401176A}"/>
            </c:ext>
          </c:extLst>
        </c:ser>
        <c:ser>
          <c:idx val="11"/>
          <c:order val="11"/>
          <c:tx>
            <c:strRef>
              <c:f>'données autres'!$H$13</c:f>
              <c:strCache>
                <c:ptCount val="1"/>
                <c:pt idx="0">
                  <c:v>Sphingomonas sp. CL5.1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autres'!$I$13:$J$13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137-4554-9F14-BF934401176A}"/>
            </c:ext>
          </c:extLst>
        </c:ser>
        <c:ser>
          <c:idx val="12"/>
          <c:order val="12"/>
          <c:tx>
            <c:strRef>
              <c:f>'données autres'!$H$14</c:f>
              <c:strCache>
                <c:ptCount val="1"/>
                <c:pt idx="0">
                  <c:v>Sphingomonas sp. FARSPH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autres'!$I$14:$J$14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137-4554-9F14-BF934401176A}"/>
            </c:ext>
          </c:extLst>
        </c:ser>
        <c:ser>
          <c:idx val="13"/>
          <c:order val="13"/>
          <c:tx>
            <c:strRef>
              <c:f>'données autres'!$H$15</c:f>
              <c:strCache>
                <c:ptCount val="1"/>
                <c:pt idx="0">
                  <c:v>Sphingomonas sp. MM-1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autres'!$I$15:$J$15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137-4554-9F14-BF934401176A}"/>
            </c:ext>
          </c:extLst>
        </c:ser>
        <c:ser>
          <c:idx val="14"/>
          <c:order val="14"/>
          <c:tx>
            <c:strRef>
              <c:f>'données autres'!$H$16</c:f>
              <c:strCache>
                <c:ptCount val="1"/>
                <c:pt idx="0">
                  <c:v>Sphingomonas sp. XS-10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autres'!$I$16:$J$16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137-4554-9F14-BF934401176A}"/>
            </c:ext>
          </c:extLst>
        </c:ser>
        <c:ser>
          <c:idx val="15"/>
          <c:order val="15"/>
          <c:tx>
            <c:strRef>
              <c:f>'données autres'!$H$17</c:f>
              <c:strCache>
                <c:ptCount val="1"/>
                <c:pt idx="0">
                  <c:v>Tardibacter chloracetimidivorans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autres'!$I$17:$J$17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137-4554-9F14-BF934401176A}"/>
            </c:ext>
          </c:extLst>
        </c:ser>
        <c:ser>
          <c:idx val="16"/>
          <c:order val="16"/>
          <c:tx>
            <c:strRef>
              <c:f>'données autres'!$H$18</c:f>
              <c:strCache>
                <c:ptCount val="1"/>
                <c:pt idx="0">
                  <c:v>Weissella paramesenteroides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autres'!$I$18:$J$18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137-4554-9F14-BF934401176A}"/>
            </c:ext>
          </c:extLst>
        </c:ser>
        <c:ser>
          <c:idx val="17"/>
          <c:order val="17"/>
          <c:tx>
            <c:strRef>
              <c:f>'données autres'!$H$19</c:f>
              <c:strCache>
                <c:ptCount val="1"/>
                <c:pt idx="0">
                  <c:v>Lysinimonas sp. KACC 19322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autres'!$I$19:$J$19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137-4554-9F14-BF934401176A}"/>
            </c:ext>
          </c:extLst>
        </c:ser>
        <c:ser>
          <c:idx val="18"/>
          <c:order val="18"/>
          <c:tx>
            <c:strRef>
              <c:f>'données autres'!$H$20</c:f>
              <c:strCache>
                <c:ptCount val="1"/>
                <c:pt idx="0">
                  <c:v>Microlunatus phosphovorus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autres'!$I$20:$J$20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137-4554-9F14-BF934401176A}"/>
            </c:ext>
          </c:extLst>
        </c:ser>
        <c:ser>
          <c:idx val="19"/>
          <c:order val="19"/>
          <c:tx>
            <c:strRef>
              <c:f>'données autres'!$H$21</c:f>
              <c:strCache>
                <c:ptCount val="1"/>
                <c:pt idx="0">
                  <c:v>Mycoplasma sp. OR1901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autres'!$I$21:$J$21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137-4554-9F14-BF934401176A}"/>
            </c:ext>
          </c:extLst>
        </c:ser>
        <c:ser>
          <c:idx val="20"/>
          <c:order val="20"/>
          <c:tx>
            <c:strRef>
              <c:f>'données autres'!$H$22</c:f>
              <c:strCache>
                <c:ptCount val="1"/>
                <c:pt idx="0">
                  <c:v>Hyphomicrobium nitrativorans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autres'!$I$22:$J$22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137-4554-9F14-BF934401176A}"/>
            </c:ext>
          </c:extLst>
        </c:ser>
        <c:ser>
          <c:idx val="21"/>
          <c:order val="21"/>
          <c:tx>
            <c:strRef>
              <c:f>'données autres'!$H$23</c:f>
              <c:strCache>
                <c:ptCount val="1"/>
                <c:pt idx="0">
                  <c:v>Sphingomonas sp. PAMC26645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autres'!$I$23:$J$23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137-4554-9F14-BF934401176A}"/>
            </c:ext>
          </c:extLst>
        </c:ser>
        <c:ser>
          <c:idx val="22"/>
          <c:order val="22"/>
          <c:tx>
            <c:strRef>
              <c:f>'données autres'!$H$24</c:f>
              <c:strCache>
                <c:ptCount val="1"/>
                <c:pt idx="0">
                  <c:v>Streptomyces chartreusis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autres'!$I$24:$J$24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137-4554-9F14-BF934401176A}"/>
            </c:ext>
          </c:extLst>
        </c:ser>
        <c:ser>
          <c:idx val="23"/>
          <c:order val="23"/>
          <c:tx>
            <c:strRef>
              <c:f>'données autres'!$H$25</c:f>
              <c:strCache>
                <c:ptCount val="1"/>
                <c:pt idx="0">
                  <c:v>Pseudomonas fulva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autres'!$I$25:$J$25</c:f>
              <c:numCache>
                <c:formatCode>0.0%</c:formatCode>
                <c:ptCount val="2"/>
                <c:pt idx="1">
                  <c:v>6.6666666666666666E-2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7137-4554-9F14-BF934401176A}"/>
            </c:ext>
          </c:extLst>
        </c:ser>
        <c:ser>
          <c:idx val="24"/>
          <c:order val="24"/>
          <c:tx>
            <c:strRef>
              <c:f>'données autres'!$H$26</c:f>
              <c:strCache>
                <c:ptCount val="1"/>
                <c:pt idx="0">
                  <c:v>Pantoea sp. At-9b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autres'!$I$26:$J$26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137-4554-9F14-BF934401176A}"/>
            </c:ext>
          </c:extLst>
        </c:ser>
        <c:ser>
          <c:idx val="25"/>
          <c:order val="25"/>
          <c:tx>
            <c:strRef>
              <c:f>'données autres'!$H$27</c:f>
              <c:strCache>
                <c:ptCount val="1"/>
                <c:pt idx="0">
                  <c:v>Xanthomonas campestris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autres'!$I$27:$J$27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7137-4554-9F14-BF934401176A}"/>
            </c:ext>
          </c:extLst>
        </c:ser>
        <c:ser>
          <c:idx val="26"/>
          <c:order val="26"/>
          <c:tx>
            <c:strRef>
              <c:f>'données autres'!$H$28</c:f>
              <c:strCache>
                <c:ptCount val="1"/>
                <c:pt idx="0">
                  <c:v>Rickettsia felis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autres'!$I$28:$J$28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7137-4554-9F14-BF934401176A}"/>
            </c:ext>
          </c:extLst>
        </c:ser>
        <c:ser>
          <c:idx val="27"/>
          <c:order val="27"/>
          <c:tx>
            <c:strRef>
              <c:f>'données autres'!$H$29</c:f>
              <c:strCache>
                <c:ptCount val="1"/>
                <c:pt idx="0">
                  <c:v>Sphingomonas panacis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autres'!$I$29:$J$29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7137-4554-9F14-BF934401176A}"/>
            </c:ext>
          </c:extLst>
        </c:ser>
        <c:ser>
          <c:idx val="28"/>
          <c:order val="28"/>
          <c:tx>
            <c:strRef>
              <c:f>'données autres'!$H$30</c:f>
              <c:strCache>
                <c:ptCount val="1"/>
                <c:pt idx="0">
                  <c:v>Sphingomonas sp. HMP9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autres'!$I$30:$J$30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7137-4554-9F14-BF934401176A}"/>
            </c:ext>
          </c:extLst>
        </c:ser>
        <c:ser>
          <c:idx val="29"/>
          <c:order val="29"/>
          <c:tx>
            <c:strRef>
              <c:f>'données autres'!$H$31</c:f>
              <c:strCache>
                <c:ptCount val="1"/>
                <c:pt idx="0">
                  <c:v>Sphingomonas sp. LMO-1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autres'!$I$31:$J$31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7137-4554-9F14-BF934401176A}"/>
            </c:ext>
          </c:extLst>
        </c:ser>
        <c:ser>
          <c:idx val="30"/>
          <c:order val="30"/>
          <c:tx>
            <c:strRef>
              <c:f>'données autres'!$H$32</c:f>
              <c:strCache>
                <c:ptCount val="1"/>
                <c:pt idx="0">
                  <c:v>Sphingopyxis sp. 113P3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autres'!$I$32:$J$32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137-4554-9F14-BF934401176A}"/>
            </c:ext>
          </c:extLst>
        </c:ser>
        <c:ser>
          <c:idx val="31"/>
          <c:order val="31"/>
          <c:tx>
            <c:strRef>
              <c:f>'données autres'!$H$33</c:f>
              <c:strCache>
                <c:ptCount val="1"/>
                <c:pt idx="0">
                  <c:v>Salicibibacter halophilus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autres'!$I$33:$J$33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7137-4554-9F14-BF934401176A}"/>
            </c:ext>
          </c:extLst>
        </c:ser>
        <c:ser>
          <c:idx val="32"/>
          <c:order val="32"/>
          <c:tx>
            <c:strRef>
              <c:f>'données autres'!$H$34</c:f>
              <c:strCache>
                <c:ptCount val="1"/>
                <c:pt idx="0">
                  <c:v>Streptococcus equi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autres'!$I$34:$J$34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7137-4554-9F14-BF934401176A}"/>
            </c:ext>
          </c:extLst>
        </c:ser>
        <c:ser>
          <c:idx val="33"/>
          <c:order val="33"/>
          <c:tx>
            <c:strRef>
              <c:f>'données autres'!$H$35</c:f>
              <c:strCache>
                <c:ptCount val="1"/>
                <c:pt idx="0">
                  <c:v>Methylobacterium sp. WL1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autres'!$I$35:$J$35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7137-4554-9F14-BF934401176A}"/>
            </c:ext>
          </c:extLst>
        </c:ser>
        <c:ser>
          <c:idx val="34"/>
          <c:order val="34"/>
          <c:tx>
            <c:strRef>
              <c:f>'données autres'!$H$36</c:f>
              <c:strCache>
                <c:ptCount val="1"/>
                <c:pt idx="0">
                  <c:v>Sphingomonas melonis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autres'!$I$36:$J$36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7137-4554-9F14-BF934401176A}"/>
            </c:ext>
          </c:extLst>
        </c:ser>
        <c:ser>
          <c:idx val="35"/>
          <c:order val="35"/>
          <c:tx>
            <c:strRef>
              <c:f>'données autres'!$H$37</c:f>
              <c:strCache>
                <c:ptCount val="1"/>
                <c:pt idx="0">
                  <c:v>Tsukamurella paurometabola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autres'!$I$37:$J$37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7137-4554-9F14-BF934401176A}"/>
            </c:ext>
          </c:extLst>
        </c:ser>
        <c:ser>
          <c:idx val="36"/>
          <c:order val="36"/>
          <c:tx>
            <c:strRef>
              <c:f>'données autres'!$H$38</c:f>
              <c:strCache>
                <c:ptCount val="1"/>
                <c:pt idx="0">
                  <c:v>Agrococcus sp. SGAir0287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autres'!$I$38:$J$38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7137-4554-9F14-BF934401176A}"/>
            </c:ext>
          </c:extLst>
        </c:ser>
        <c:ser>
          <c:idx val="37"/>
          <c:order val="37"/>
          <c:tx>
            <c:strRef>
              <c:f>'données autres'!$H$39</c:f>
              <c:strCache>
                <c:ptCount val="1"/>
                <c:pt idx="0">
                  <c:v>Microbacterium sp. BH-3-3-3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autres'!$I$39:$J$39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7137-4554-9F14-BF934401176A}"/>
            </c:ext>
          </c:extLst>
        </c:ser>
        <c:ser>
          <c:idx val="38"/>
          <c:order val="38"/>
          <c:tx>
            <c:strRef>
              <c:f>'données autres'!$H$40</c:f>
              <c:strCache>
                <c:ptCount val="1"/>
                <c:pt idx="0">
                  <c:v>Kushneria konosiri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autres'!$I$40:$J$40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7137-4554-9F14-BF934401176A}"/>
            </c:ext>
          </c:extLst>
        </c:ser>
        <c:ser>
          <c:idx val="39"/>
          <c:order val="39"/>
          <c:tx>
            <c:strRef>
              <c:f>'données autres'!$H$41</c:f>
              <c:strCache>
                <c:ptCount val="1"/>
                <c:pt idx="0">
                  <c:v>Paracoccus sp. Arc7-R13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autres'!$I$41:$J$41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7137-4554-9F14-BF934401176A}"/>
            </c:ext>
          </c:extLst>
        </c:ser>
        <c:ser>
          <c:idx val="40"/>
          <c:order val="40"/>
          <c:tx>
            <c:strRef>
              <c:f>'données autres'!$H$42</c:f>
              <c:strCache>
                <c:ptCount val="1"/>
                <c:pt idx="0">
                  <c:v>Mammaliicoccus sciuri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autres'!$I$42:$J$42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7137-4554-9F14-BF934401176A}"/>
            </c:ext>
          </c:extLst>
        </c:ser>
        <c:ser>
          <c:idx val="41"/>
          <c:order val="41"/>
          <c:tx>
            <c:strRef>
              <c:f>'données autres'!$H$43</c:f>
              <c:strCache>
                <c:ptCount val="1"/>
                <c:pt idx="0">
                  <c:v>Clostridium saccharobutylicum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autres'!$I$43:$J$43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7137-4554-9F14-BF934401176A}"/>
            </c:ext>
          </c:extLst>
        </c:ser>
        <c:ser>
          <c:idx val="42"/>
          <c:order val="42"/>
          <c:tx>
            <c:strRef>
              <c:f>'données autres'!$H$44</c:f>
              <c:strCache>
                <c:ptCount val="1"/>
                <c:pt idx="0">
                  <c:v>Sphingomonas sp. NBWT7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autres'!$I$44:$J$44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7137-4554-9F14-BF934401176A}"/>
            </c:ext>
          </c:extLst>
        </c:ser>
        <c:ser>
          <c:idx val="43"/>
          <c:order val="43"/>
          <c:tx>
            <c:strRef>
              <c:f>'données autres'!$H$45</c:f>
              <c:strCache>
                <c:ptCount val="1"/>
                <c:pt idx="0">
                  <c:v>Anoxybacter fermentans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autres'!$I$45:$J$45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7137-4554-9F14-BF934401176A}"/>
            </c:ext>
          </c:extLst>
        </c:ser>
        <c:ser>
          <c:idx val="44"/>
          <c:order val="44"/>
          <c:tx>
            <c:strRef>
              <c:f>'données autres'!$H$46</c:f>
              <c:strCache>
                <c:ptCount val="1"/>
                <c:pt idx="0">
                  <c:v>Rahnella sp. ERMR1:05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autres'!$I$46:$J$46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7137-4554-9F14-BF934401176A}"/>
            </c:ext>
          </c:extLst>
        </c:ser>
        <c:ser>
          <c:idx val="45"/>
          <c:order val="45"/>
          <c:tx>
            <c:strRef>
              <c:f>'données autres'!$H$47</c:f>
              <c:strCache>
                <c:ptCount val="1"/>
                <c:pt idx="0">
                  <c:v>Gimesia maris</c:v>
                </c:pt>
              </c:strCache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autres'!$I$47:$J$47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7137-4554-9F14-BF934401176A}"/>
            </c:ext>
          </c:extLst>
        </c:ser>
        <c:ser>
          <c:idx val="46"/>
          <c:order val="46"/>
          <c:tx>
            <c:strRef>
              <c:f>'données autres'!$H$48</c:f>
              <c:strCache>
                <c:ptCount val="1"/>
                <c:pt idx="0">
                  <c:v>Pseudomonas sp. StFLB209</c:v>
                </c:pt>
              </c:strCache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autres'!$I$48:$J$48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7137-4554-9F14-BF934401176A}"/>
            </c:ext>
          </c:extLst>
        </c:ser>
        <c:ser>
          <c:idx val="47"/>
          <c:order val="47"/>
          <c:tx>
            <c:strRef>
              <c:f>'données autres'!$H$49</c:f>
              <c:strCache>
                <c:ptCount val="1"/>
                <c:pt idx="0">
                  <c:v>Wolbachia pipientis</c:v>
                </c:pt>
              </c:strCache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autres'!$I$49:$J$49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7137-4554-9F14-BF934401176A}"/>
            </c:ext>
          </c:extLst>
        </c:ser>
        <c:ser>
          <c:idx val="48"/>
          <c:order val="48"/>
          <c:tx>
            <c:strRef>
              <c:f>'données autres'!$H$50</c:f>
              <c:strCache>
                <c:ptCount val="1"/>
                <c:pt idx="0">
                  <c:v>Lactiplantibacillus plantarum</c:v>
                </c:pt>
              </c:strCache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autres'!$I$50:$J$50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7137-4554-9F14-BF934401176A}"/>
            </c:ext>
          </c:extLst>
        </c:ser>
        <c:ser>
          <c:idx val="49"/>
          <c:order val="49"/>
          <c:tx>
            <c:strRef>
              <c:f>'données autres'!$H$51</c:f>
              <c:strCache>
                <c:ptCount val="1"/>
                <c:pt idx="0">
                  <c:v>Agromyces sp. LHK192</c:v>
                </c:pt>
              </c:strCache>
            </c:strRef>
          </c:tx>
          <c:spPr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autres'!$I$51:$J$51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7137-4554-9F14-BF934401176A}"/>
            </c:ext>
          </c:extLst>
        </c:ser>
        <c:ser>
          <c:idx val="50"/>
          <c:order val="50"/>
          <c:tx>
            <c:strRef>
              <c:f>'données autres'!$H$52</c:f>
              <c:strCache>
                <c:ptCount val="1"/>
                <c:pt idx="0">
                  <c:v>Massilia umbonata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autres'!$I$52:$J$52</c:f>
              <c:numCache>
                <c:formatCode>0.0%</c:formatCode>
                <c:ptCount val="2"/>
                <c:pt idx="1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2-7137-4554-9F14-BF934401176A}"/>
            </c:ext>
          </c:extLst>
        </c:ser>
        <c:ser>
          <c:idx val="51"/>
          <c:order val="51"/>
          <c:tx>
            <c:strRef>
              <c:f>'données autres'!$H$53</c:f>
              <c:strCache>
                <c:ptCount val="1"/>
                <c:pt idx="0">
                  <c:v>Chroococcidiopsis thermalis</c:v>
                </c:pt>
              </c:strCache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'données autres'!$I$53:$J$53</c:f>
              <c:numCache>
                <c:formatCode>0.0%</c:formatCode>
                <c:ptCount val="2"/>
                <c:pt idx="1">
                  <c:v>1.9047619047619049E-2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3-7137-4554-9F14-BF9344011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3737280"/>
        <c:axId val="533734400"/>
      </c:barChart>
      <c:catAx>
        <c:axId val="533737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33734400"/>
        <c:crosses val="autoZero"/>
        <c:auto val="1"/>
        <c:lblAlgn val="ctr"/>
        <c:lblOffset val="100"/>
        <c:noMultiLvlLbl val="0"/>
      </c:catAx>
      <c:valAx>
        <c:axId val="533734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373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165834492898145E-2"/>
          <c:y val="0.37731044036162142"/>
          <c:w val="0.96283163487707546"/>
          <c:h val="0.622689559638378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Feuil3!$G$3</c:f>
              <c:strCache>
                <c:ptCount val="1"/>
                <c:pt idx="0">
                  <c:v>Salmonella enterica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0.88444284945271845</c:v>
                </c:pt>
              </c:numCache>
            </c:numRef>
          </c:cat>
          <c:val>
            <c:numRef>
              <c:f>Feuil3!$H$3</c:f>
              <c:numCache>
                <c:formatCode>0.0%</c:formatCode>
                <c:ptCount val="1"/>
                <c:pt idx="0">
                  <c:v>5.8137448411986363E-2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C-4A8C-ABA2-27DEB554A040}"/>
            </c:ext>
          </c:extLst>
        </c:ser>
        <c:ser>
          <c:idx val="1"/>
          <c:order val="1"/>
          <c:tx>
            <c:strRef>
              <c:f>Feuil3!$G$4</c:f>
              <c:strCache>
                <c:ptCount val="1"/>
                <c:pt idx="0">
                  <c:v>Acinetobacter seifertii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0.88444284945271845</c:v>
                </c:pt>
              </c:numCache>
            </c:numRef>
          </c:cat>
          <c:val>
            <c:numRef>
              <c:f>Feuil3!$H$4</c:f>
              <c:numCache>
                <c:formatCode>0.0%</c:formatCode>
                <c:ptCount val="1"/>
                <c:pt idx="0">
                  <c:v>1.3278306118787008E-2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5C-4A8C-ABA2-27DEB554A040}"/>
            </c:ext>
          </c:extLst>
        </c:ser>
        <c:ser>
          <c:idx val="2"/>
          <c:order val="2"/>
          <c:tx>
            <c:strRef>
              <c:f>Feuil3!$G$5</c:f>
              <c:strCache>
                <c:ptCount val="1"/>
                <c:pt idx="0">
                  <c:v>Escherichia marmotae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0.88444284945271845</c:v>
                </c:pt>
              </c:numCache>
            </c:numRef>
          </c:cat>
          <c:val>
            <c:numRef>
              <c:f>Feuil3!$H$5</c:f>
              <c:numCache>
                <c:formatCode>0.0%</c:formatCode>
                <c:ptCount val="1"/>
                <c:pt idx="0">
                  <c:v>2.5300556253364435E-2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5C-4A8C-ABA2-27DEB554A040}"/>
            </c:ext>
          </c:extLst>
        </c:ser>
        <c:ser>
          <c:idx val="3"/>
          <c:order val="3"/>
          <c:tx>
            <c:strRef>
              <c:f>Feuil3!$G$6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Feuil3!$H$2</c:f>
              <c:numCache>
                <c:formatCode>0.0%</c:formatCode>
                <c:ptCount val="1"/>
                <c:pt idx="0">
                  <c:v>0.88444284945271845</c:v>
                </c:pt>
              </c:numCache>
            </c:numRef>
          </c:cat>
          <c:val>
            <c:numRef>
              <c:f>Feuil3!$H$6</c:f>
              <c:numCache>
                <c:formatCode>0.0%</c:formatCode>
                <c:ptCount val="1"/>
                <c:pt idx="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5C-4A8C-ABA2-27DEB554A04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89341016"/>
        <c:axId val="389341376"/>
      </c:barChart>
      <c:catAx>
        <c:axId val="389341016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Thyme</a:t>
                </a:r>
              </a:p>
            </c:rich>
          </c:tx>
          <c:layout>
            <c:manualLayout>
              <c:xMode val="edge"/>
              <c:yMode val="edge"/>
              <c:x val="1.7879948914431672E-2"/>
              <c:y val="0.354112715077281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%" sourceLinked="1"/>
        <c:majorTickMark val="none"/>
        <c:minorTickMark val="none"/>
        <c:tickLblPos val="nextTo"/>
        <c:crossAx val="389341376"/>
        <c:crosses val="autoZero"/>
        <c:auto val="1"/>
        <c:lblAlgn val="ctr"/>
        <c:lblOffset val="100"/>
        <c:noMultiLvlLbl val="0"/>
      </c:catAx>
      <c:valAx>
        <c:axId val="389341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Abundance</a:t>
                </a:r>
              </a:p>
            </c:rich>
          </c:tx>
          <c:layout>
            <c:manualLayout>
              <c:xMode val="edge"/>
              <c:yMode val="edge"/>
              <c:x val="0.37984754779215818"/>
              <c:y val="0.878680373286672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8934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F1CBF-82A1-4C15-ABD3-BD4C0E54E0A2}" type="datetimeFigureOut">
              <a:rPr lang="fr-FR" smtClean="0"/>
              <a:t>01/04/2024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EF6AC-96FD-48FA-BD44-1FF7153CB7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974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EEF6AC-96FD-48FA-BD44-1FF7153CB7D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30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BEEEC3-61F9-70EF-F3D0-9B1F55AEBDF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5BF524-7083-F19A-2659-964D44F223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F70827-A3FD-BF35-96D0-6AC864C32EA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6C219D-7FD7-4A3C-B4F9-C845A8D5A3B4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76C40E-C8E7-D0C0-893B-AAF56123532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652EFE-5CCE-7852-E4B5-28864254F2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6CA5BE-977A-41D3-8152-27345B4970B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92362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6E7FB9-CA8A-8195-7D98-7AF19B497E7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EA3F89-18D0-BAA3-17EE-56D7DFCCE27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92B7E-7017-D188-EDE8-7068A5A7690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EDE5AE-3A4E-4BC5-8691-57E35C462CA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A63CC0-0583-CEA1-35B3-C65238E7052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A081BA-B625-A652-5D0B-EB546A7E11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F937D4-D132-4818-ABDD-AEF9912C199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07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6DB840-DC4B-29FD-CB01-7E3B1A6973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390397-E64D-37BE-5280-B9489496AE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91DDC9-F833-AFD8-D702-1114BEAF600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FDF495-7EE8-4762-B5F8-8E3E1B42045D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AF7A65-BB74-54F0-223F-62FD13B17C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BC4EEA-7067-1FCD-9537-6AA9904CC7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7D75C5-C8A7-40E4-960C-C3407BFA7C4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12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08120-A7A2-7642-5069-80521D6EC44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78A575-6A65-5AA5-7810-0E1F6342BBB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4C34F2-B1FD-2CE4-C39B-B89D01611E0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8659B8-E6C2-EF5C-1692-84CB4097790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1C829D-294B-4C4F-BAB9-00CB2051DA6B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E42920-2ABC-AA0C-C025-FB1A7FC9EB3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F49C83-4F79-D84B-DC1C-FB2FC8CA7C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D4BEA4-1050-423A-AAF4-C1E0E5A24EA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53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4E970-CE6F-D4D0-07CA-9C9A839E59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A7F38-D3AF-72CB-866E-DE574B1549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F2F11D2-B9CE-BFBE-FBAC-286C8E0F4B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B76C5E-6C88-418D-A307-2FB11BB329C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56EEBC0-CB95-57E3-E639-7574A5D22B6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44D1FD-D422-7CBB-1107-0EB10AD6EB9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283139-090A-420F-AACD-FE24B95D5317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A2CC9E9-A629-5FB8-2967-ED0F1BD790C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150C8A-F249-BA84-E18C-A55608C25A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20577C-2F9C-40AA-A639-494CCBE3222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10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36B9A-8D91-0165-7EDF-59D638C418F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5C452F-84FC-69DA-BD2C-82D93E36B94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749AF5-E3DA-4CEE-BBF1-4FD9DE4FE4EB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D37DE4-090B-B03B-7258-8739AC7DE9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44B6DB-CD13-941C-73FD-A480C4D987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008F2A-2010-43D7-82FE-242C74179D1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89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38F2D3A-E5EB-47A1-BE16-96E3511730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5713DC-F596-4DDC-8F8C-653A1013844D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A1BA2C-5243-5E56-2079-8F8A16CF87A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98F62C-A326-3FFC-8E9C-789FE4DCFB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CC74A4-9AC0-48CE-97D2-390F8AAE5B0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18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A556EF-D6E7-3AED-5780-CDFFD57847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BDA854-C8D5-B00F-3D14-E5275F8973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0E6BC0-11B9-7392-9A0B-1E02D9CBA4A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D9DAA1-4792-F92C-F087-BA2B04FD2E9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451B9A-1DBB-4D7D-B73A-DF3207C527F5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3FD21F-34EC-76F7-CDA7-B06C62EB50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3A8A04-2D76-7B94-B5DF-45CFF9C6C8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4616D5-BD80-4D2D-911F-403D8AB6F13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76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78960-9287-C105-1A6D-892CCACEF6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95042F-A12D-98AA-5E6E-A2AAC7D461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C172BB-A534-A19F-7B65-24F1043D4D9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2159AA-35DA-8E07-3FDE-76E8B4F350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47874-2C2A-41DA-9419-D7DDAF68F41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397E33-5C2F-DD8F-D651-0273E9EC00C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EF8-B896-0210-1103-2DCF382F4A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A5DA11-BC6A-4758-A372-FF28C0D8C6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4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F4D4A8-8262-FE8E-1089-FF361328BEB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21C599-B1B3-800E-F844-6CFC29CB84C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93AB51-26AF-0DDF-9B02-44575B0249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37B3B1-056C-424B-A9A6-240C72E5F492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46E3EE-BA12-DB80-117A-92B66A6F60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7E2201-DDBF-26E1-764A-2371B95F23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864BF7-D1D5-4CC6-A8FD-593A954FA2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04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FB46D0-E7AC-BC39-ABE7-0E10FA093072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321D3F-F164-74D3-3C68-940DE7029A1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0AFA0A-4E83-DF2B-8E35-D989181C274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11F7B1-F580-4DA7-9724-3F99943B539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AAC526-F34D-A028-D83A-1CAC106751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34FA85-9A93-7CD7-DFAF-4FC05F68E7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654A6E-623D-40BD-8142-5D5C9EF0171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C3E69A8-CB1B-B733-562C-F9D4B27E49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0B98B-9DB7-BC72-DEF2-F65955F1AF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4F95B6-9FD3-E2E5-5CEB-EE891B6B751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77A5E251-7A7F-477A-A2B3-D0E4FDE04417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95C46-74E1-7036-5920-7D331DD7E51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A481D3-4E96-79B6-A69F-A5823543918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2A4B3350-3496-4FB3-B004-1EF46E21746D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>
            <a:extLst>
              <a:ext uri="{FF2B5EF4-FFF2-40B4-BE49-F238E27FC236}">
                <a16:creationId xmlns:a16="http://schemas.microsoft.com/office/drawing/2014/main" id="{3AC4EE0F-FBB7-8B1D-71B6-679DF4A0BB7F}"/>
              </a:ext>
            </a:extLst>
          </p:cNvPr>
          <p:cNvSpPr txBox="1"/>
          <p:nvPr/>
        </p:nvSpPr>
        <p:spPr>
          <a:xfrm>
            <a:off x="3557493" y="6488356"/>
            <a:ext cx="4261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Bacterial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Thyme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AE60631-4D76-86E6-389C-652151627AA6}"/>
              </a:ext>
            </a:extLst>
          </p:cNvPr>
          <p:cNvGrpSpPr/>
          <p:nvPr/>
        </p:nvGrpSpPr>
        <p:grpSpPr>
          <a:xfrm>
            <a:off x="1899822" y="1665962"/>
            <a:ext cx="6960093" cy="1763038"/>
            <a:chOff x="1917577" y="1665962"/>
            <a:chExt cx="6960093" cy="1763038"/>
          </a:xfrm>
        </p:grpSpPr>
        <p:cxnSp>
          <p:nvCxnSpPr>
            <p:cNvPr id="4" name="Connecteur droit 6">
              <a:extLst>
                <a:ext uri="{FF2B5EF4-FFF2-40B4-BE49-F238E27FC236}">
                  <a16:creationId xmlns:a16="http://schemas.microsoft.com/office/drawing/2014/main" id="{AA210E86-9DB9-8749-4778-4669C6CAB9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7577" y="1665962"/>
              <a:ext cx="5282213" cy="1763038"/>
            </a:xfrm>
            <a:prstGeom prst="straightConnector1">
              <a:avLst/>
            </a:prstGeom>
            <a:noFill/>
            <a:ln w="19050" cap="flat">
              <a:solidFill>
                <a:schemeClr val="tx1"/>
              </a:solidFill>
              <a:prstDash val="dash"/>
              <a:miter/>
            </a:ln>
          </p:spPr>
        </p:cxnSp>
        <p:cxnSp>
          <p:nvCxnSpPr>
            <p:cNvPr id="5" name="Connecteur droit 10">
              <a:extLst>
                <a:ext uri="{FF2B5EF4-FFF2-40B4-BE49-F238E27FC236}">
                  <a16:creationId xmlns:a16="http://schemas.microsoft.com/office/drawing/2014/main" id="{3703B8CD-B4B8-26EA-96A9-BE292B3BD3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7456" y="1665962"/>
              <a:ext cx="710214" cy="1763038"/>
            </a:xfrm>
            <a:prstGeom prst="straightConnector1">
              <a:avLst/>
            </a:prstGeom>
            <a:noFill/>
            <a:ln w="19050" cap="flat">
              <a:solidFill>
                <a:schemeClr val="tx1"/>
              </a:solidFill>
              <a:prstDash val="dash"/>
              <a:miter/>
            </a:ln>
          </p:spPr>
        </p:cxnSp>
      </p:grp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5098EDC7-AD8D-D06F-B565-43F9C36755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9484834"/>
              </p:ext>
            </p:extLst>
          </p:nvPr>
        </p:nvGraphicFramePr>
        <p:xfrm>
          <a:off x="1633491" y="3164255"/>
          <a:ext cx="7652552" cy="327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0D7E0D26-F431-D10A-6DC5-2EF3DC4537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253758"/>
              </p:ext>
            </p:extLst>
          </p:nvPr>
        </p:nvGraphicFramePr>
        <p:xfrm>
          <a:off x="2228296" y="109680"/>
          <a:ext cx="75078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</Words>
  <Application>Microsoft Macintosh PowerPoint</Application>
  <PresentationFormat>Grand écran</PresentationFormat>
  <Paragraphs>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GRBA-BE</dc:creator>
  <cp:lastModifiedBy>Malick DIOUARA</cp:lastModifiedBy>
  <cp:revision>23</cp:revision>
  <dcterms:created xsi:type="dcterms:W3CDTF">2023-11-28T10:43:18Z</dcterms:created>
  <dcterms:modified xsi:type="dcterms:W3CDTF">2024-04-01T15:27:17Z</dcterms:modified>
</cp:coreProperties>
</file>