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1B5C52-6721-4AE8-BB6F-C73DDC845FF0}" v="10" dt="2024-02-03T09:39:01.8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5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片岡 真由美" userId="f8cea21443bd4be9" providerId="Windows Live" clId="Web-{641B5C52-6721-4AE8-BB6F-C73DDC845FF0}"/>
    <pc:docChg chg="modSld">
      <pc:chgData name="片岡 真由美" userId="f8cea21443bd4be9" providerId="Windows Live" clId="Web-{641B5C52-6721-4AE8-BB6F-C73DDC845FF0}" dt="2024-02-03T09:39:01.814" v="8" actId="1076"/>
      <pc:docMkLst>
        <pc:docMk/>
      </pc:docMkLst>
      <pc:sldChg chg="addSp delSp modSp">
        <pc:chgData name="片岡 真由美" userId="f8cea21443bd4be9" providerId="Windows Live" clId="Web-{641B5C52-6721-4AE8-BB6F-C73DDC845FF0}" dt="2024-02-03T09:39:01.814" v="8" actId="1076"/>
        <pc:sldMkLst>
          <pc:docMk/>
          <pc:sldMk cId="3747749424" sldId="256"/>
        </pc:sldMkLst>
        <pc:picChg chg="add mod">
          <ac:chgData name="片岡 真由美" userId="f8cea21443bd4be9" providerId="Windows Live" clId="Web-{641B5C52-6721-4AE8-BB6F-C73DDC845FF0}" dt="2024-02-03T09:39:01.814" v="8" actId="1076"/>
          <ac:picMkLst>
            <pc:docMk/>
            <pc:sldMk cId="3747749424" sldId="256"/>
            <ac:picMk id="2" creationId="{D09D90B9-529C-57EC-706F-0023D446263A}"/>
          </ac:picMkLst>
        </pc:picChg>
        <pc:picChg chg="del">
          <ac:chgData name="片岡 真由美" userId="f8cea21443bd4be9" providerId="Windows Live" clId="Web-{641B5C52-6721-4AE8-BB6F-C73DDC845FF0}" dt="2024-02-03T09:38:27.907" v="0"/>
          <ac:picMkLst>
            <pc:docMk/>
            <pc:sldMk cId="3747749424" sldId="256"/>
            <ac:picMk id="5" creationId="{234C7D81-10AC-68BF-8859-F42227EAA26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FF2845-03CB-F021-0525-AA50B2045A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5F3E8FB-6819-A9EB-CEA4-18157CE67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4D48970-C292-02BC-5512-38087821B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3B7B4-5643-48F2-956D-3055FA7B057E}" type="datetimeFigureOut">
              <a:rPr kumimoji="1" lang="ja-JP" altLang="en-US" smtClean="0"/>
              <a:t>2024/3/21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46F1E6E-52A6-306D-2ED7-9B46185BB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61B98A5-F7D6-C2CC-5ADA-860FCE936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1B51C-07A9-4055-A8A0-C83C3E9D66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1711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1BC4D68-D3F7-CC51-175B-268CE5DF6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3C7F39D-F7E9-31CE-1954-6A3CF9216C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F189B96-DEF0-EC29-3FCF-4563EDE9A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3B7B4-5643-48F2-956D-3055FA7B057E}" type="datetimeFigureOut">
              <a:rPr kumimoji="1" lang="ja-JP" altLang="en-US" smtClean="0"/>
              <a:t>2024/3/21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BABAED1-D238-32F2-477D-5058DDF50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A6328DC-EC14-8752-EDCD-03FD56C44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1B51C-07A9-4055-A8A0-C83C3E9D66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0660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D18EFD-C0A3-8F08-4F45-651DFC617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F753E40-C9C4-8A9A-1486-5B1574D33E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B82209B-8A24-D21B-A40D-CE6960E0E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3B7B4-5643-48F2-956D-3055FA7B057E}" type="datetimeFigureOut">
              <a:rPr kumimoji="1" lang="ja-JP" altLang="en-US" smtClean="0"/>
              <a:t>2024/3/21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42B7275-BF4B-35D3-7FF5-2BD14F69D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497FDF9-4B0F-C3B8-1099-B14983BD6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1B51C-07A9-4055-A8A0-C83C3E9D66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8520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9F4CDC2-EF6E-6A65-9439-60398093C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90C157-AFDD-1EF7-FA9D-E24D91E788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501E512-50C2-4C32-F97E-C93C10E8AC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F532BF2-2A74-3AEB-F64C-B7217A51C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3B7B4-5643-48F2-956D-3055FA7B057E}" type="datetimeFigureOut">
              <a:rPr kumimoji="1" lang="ja-JP" altLang="en-US" smtClean="0"/>
              <a:t>2024/3/21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4D790DB-6697-77F4-E4AA-B56D4C027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3841811-AFDF-A8C6-0285-7053FEFB4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1B51C-07A9-4055-A8A0-C83C3E9D66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8320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E2B854-611A-786C-6695-A220123E4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09E4279-2BD2-4C3D-90AF-3B03723D80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ACAD3FF-DFE5-CD49-C236-2DDE735F56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5B85C09-0479-771D-F6F5-BFF798ABD6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F466C76-A5E0-CEC6-C2F9-6D36A9EB21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197136F-C8E9-9565-FC66-638F0E2FC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3B7B4-5643-48F2-956D-3055FA7B057E}" type="datetimeFigureOut">
              <a:rPr kumimoji="1" lang="ja-JP" altLang="en-US" smtClean="0"/>
              <a:t>2024/3/21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1DDA278-4E2F-77F1-22D2-22A14292D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BA4802E-32A1-3237-DF08-9CCF9CBA0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1B51C-07A9-4055-A8A0-C83C3E9D66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1904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17C3813-9C6C-DA30-0216-30B605F82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ED69AB8-69BB-8106-5AAD-4D5D58422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3B7B4-5643-48F2-956D-3055FA7B057E}" type="datetimeFigureOut">
              <a:rPr kumimoji="1" lang="ja-JP" altLang="en-US" smtClean="0"/>
              <a:t>2024/3/21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2DA764F-E6B2-7746-DBF8-C64D5E819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CFE1D95-D3D2-243B-446D-E49C77F18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1B51C-07A9-4055-A8A0-C83C3E9D66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133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EB522D9-8A60-96F7-D9D9-587D40454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3B7B4-5643-48F2-956D-3055FA7B057E}" type="datetimeFigureOut">
              <a:rPr kumimoji="1" lang="ja-JP" altLang="en-US" smtClean="0"/>
              <a:t>2024/3/21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8084226-34E9-6D73-7FF3-1ADE5C9E3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0B8AE6A-6B8F-2FDE-18E1-D625C69AA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1B51C-07A9-4055-A8A0-C83C3E9D66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4615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A10F93-E61F-E466-4747-7A19A4798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A8C1A28-EBD9-45AC-1AF7-A226D8AF1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8A5F06C-DF4A-594C-5E48-9C4DEA325D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92206CC-1765-4EA2-086B-242A9BA57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3B7B4-5643-48F2-956D-3055FA7B057E}" type="datetimeFigureOut">
              <a:rPr kumimoji="1" lang="ja-JP" altLang="en-US" smtClean="0"/>
              <a:t>2024/3/21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4E9B970-8FAD-4934-26A5-7CC7B3DD8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B77A2BB-3DD5-5E73-A799-3B1231C63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1B51C-07A9-4055-A8A0-C83C3E9D66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0399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8CCF60-E93A-EE7E-90BD-55EC6F244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BE8CE2F-43B8-9195-4DAC-438A9021F4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B35B37F-4268-FD08-6514-C236161195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DDD7B33-7A7D-2961-7C8E-2715AA36B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3B7B4-5643-48F2-956D-3055FA7B057E}" type="datetimeFigureOut">
              <a:rPr kumimoji="1" lang="ja-JP" altLang="en-US" smtClean="0"/>
              <a:t>2024/3/21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A9D6A23-5DC1-3D62-A0F6-A8421D343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C7510A0-E788-D267-805F-8FDA44B62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1B51C-07A9-4055-A8A0-C83C3E9D66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4478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C4BB38-8E99-6DFB-870C-DF14BAC20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79452FB-15B1-AFD6-E60E-85391C87FB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0CAFE39-E81E-D6F1-366C-88EEF7DD0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3B7B4-5643-48F2-956D-3055FA7B057E}" type="datetimeFigureOut">
              <a:rPr kumimoji="1" lang="ja-JP" altLang="en-US" smtClean="0"/>
              <a:t>2024/3/21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7E9E9E3-34A7-7C85-9C28-BB5A7EF31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7FE7FD9-7F5C-A302-B864-5ECBDA45C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1B51C-07A9-4055-A8A0-C83C3E9D66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931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A9B2E3D-388C-2EE4-6161-D130766A5E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DDFAD17-5454-C2B7-B986-DB3392BB5D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9955A83-7550-6DA8-08F0-C5B5491D4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3B7B4-5643-48F2-956D-3055FA7B057E}" type="datetimeFigureOut">
              <a:rPr kumimoji="1" lang="ja-JP" altLang="en-US" smtClean="0"/>
              <a:t>2024/3/21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DC43113-B12B-3DC3-1CE5-E55C67C4D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F3AC01-A308-9AFB-8C88-C04907FF3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1B51C-07A9-4055-A8A0-C83C3E9D66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3145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3AFABD3-216E-5550-7AC2-D49669E3B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8F11AE6-AE86-FAE8-9217-83EA0240E1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1F025B3-6800-2651-9E9D-7775ABF4EC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3B7B4-5643-48F2-956D-3055FA7B057E}" type="datetimeFigureOut">
              <a:rPr kumimoji="1" lang="ja-JP" altLang="en-US" smtClean="0"/>
              <a:t>2024/3/21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B3A9E7B-FE7B-C92C-3B95-4AA5DF232B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97711A2-48B6-02AA-1874-3B50963629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1B51C-07A9-4055-A8A0-C83C3E9D66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6452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83E43B1E-0B6B-47EF-2F38-F7BFB12470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3396" y="4259503"/>
            <a:ext cx="1765620" cy="1778484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E16DEAA-6EFA-5FDD-5751-7C78DAFEBC36}"/>
              </a:ext>
            </a:extLst>
          </p:cNvPr>
          <p:cNvSpPr txBox="1"/>
          <p:nvPr/>
        </p:nvSpPr>
        <p:spPr>
          <a:xfrm>
            <a:off x="1281571" y="4259503"/>
            <a:ext cx="367280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 1: </a:t>
            </a:r>
            <a:r>
              <a:rPr lang="en-US" altLang="ja-JP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Vaes </a:t>
            </a:r>
            <a:r>
              <a:rPr lang="en-US" altLang="ja-JP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et al.</a:t>
            </a:r>
            <a:r>
              <a:rPr lang="en-US" altLang="ja-JP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2021</a:t>
            </a:r>
            <a:endParaRPr kumimoji="1"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 2: Wright </a:t>
            </a:r>
            <a:r>
              <a:rPr lang="en-US" altLang="ja-JP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et al.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2022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D1: Selection of participants</a:t>
            </a: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D2: Confounding variables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D3: Measurement of exposure </a:t>
            </a: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D4: Blinding of outcome assessments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D5: Incomplete outcome data </a:t>
            </a: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D6: </a:t>
            </a:r>
            <a:r>
              <a:rPr lang="en-US" altLang="ja-JP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Selective outcome reporting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図 1" descr="図形&#10;&#10;説明は自動で生成されたものです">
            <a:extLst>
              <a:ext uri="{FF2B5EF4-FFF2-40B4-BE49-F238E27FC236}">
                <a16:creationId xmlns:a16="http://schemas.microsoft.com/office/drawing/2014/main" id="{D09D90B9-529C-57EC-706F-0023D4462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434" y="1048308"/>
            <a:ext cx="10241593" cy="3146338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D8C30E4-0069-8351-525A-355099E881A4}"/>
              </a:ext>
            </a:extLst>
          </p:cNvPr>
          <p:cNvSpPr txBox="1"/>
          <p:nvPr/>
        </p:nvSpPr>
        <p:spPr>
          <a:xfrm>
            <a:off x="283098" y="383764"/>
            <a:ext cx="5177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Table2. Result of risk of bias assessment</a:t>
            </a:r>
            <a:endParaRPr lang="ja-JP" altLang="ja-JP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749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54</Words>
  <Application>Microsoft Office PowerPoint</Application>
  <PresentationFormat>ワイド画面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片岡　真由美</dc:creator>
  <cp:lastModifiedBy>片岡　真由美</cp:lastModifiedBy>
  <cp:revision>9</cp:revision>
  <dcterms:created xsi:type="dcterms:W3CDTF">2024-01-29T07:47:55Z</dcterms:created>
  <dcterms:modified xsi:type="dcterms:W3CDTF">2024-03-21T01:08:03Z</dcterms:modified>
</cp:coreProperties>
</file>