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4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526558-84BE-46A2-A84B-5BA81258C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9358DE4-F413-4100-9863-5B58FC1ED9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C9CDD43-60E4-4606-B769-B3668E3D4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503A-9CCC-48F2-9642-FBE90FC71F75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171EA3-6EEE-43CF-8FCB-656B606D0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76AE73-2A7F-46E6-ADDF-971450432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5BF-F716-4FEA-BD3B-56B8265DA2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931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D8D944-F245-4AFE-B717-7E5F3145A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CCB3BF-3BDE-433B-B387-E3391E5AA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65BC40-6C2F-4893-95AA-349BD36F3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503A-9CCC-48F2-9642-FBE90FC71F75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AB43C6-453B-4678-BBD8-27DA65D83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687D89-7B45-4F71-9C9A-043D1C2B4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5BF-F716-4FEA-BD3B-56B8265DA2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298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69E8E9-258D-47C7-B862-9037DEC96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1188205-4734-4C92-A6CC-E53DF7ECE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2C3F7E-AC11-4040-A218-09016DA31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503A-9CCC-48F2-9642-FBE90FC71F75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9D3B9D-915C-4361-907F-DECB843B0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15164C-88A7-4BEC-AB17-BEADA38BA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5BF-F716-4FEA-BD3B-56B8265DA2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395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D3DA4C-98E7-4029-8BED-3E7356AB7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496B05-A469-43F7-8379-D464FBDEA9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4E7E369-6C87-4FB8-92EF-90E459B71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A87175A-FB47-4EBA-86DD-C12DB8756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503A-9CCC-48F2-9642-FBE90FC71F75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2A960B4-D1E0-4911-B1DA-C309B5C15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C1D792D-3C06-4477-8862-8E99B258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5BF-F716-4FEA-BD3B-56B8265DA2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409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350018-CE11-478B-AD4C-367746585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258F6AC-B63D-4A17-8D07-E28156F2D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4E75130-DED8-44A2-B762-DEF68BE25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A262A24-0249-4DA7-AA62-2BFF730873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6BBBFCD-AED8-4C71-9E62-D4EACBB5CB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B65929F-3062-4D10-A4E3-E2CA957A0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503A-9CCC-48F2-9642-FBE90FC71F75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5BAEEA6-ED7B-4CE8-9D29-2ED71065F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8D72AA6-39CF-42B0-A695-D4F880C58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5BF-F716-4FEA-BD3B-56B8265DA2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259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48EB1-E80C-4C93-8B78-2FB2DF57A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58669E6-03E1-47AE-BCF0-05C1AE0E6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503A-9CCC-48F2-9642-FBE90FC71F75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9AE601B-B834-47DC-84B7-DE5A2DF06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79CC48E-929E-4869-9FCB-D9F15F2C0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5BF-F716-4FEA-BD3B-56B8265DA2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42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689AE0D-9D0B-4A47-B35A-C4FF6F310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503A-9CCC-48F2-9642-FBE90FC71F75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BD746FF-36A1-4611-B2BA-7FB913694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458792-DE63-443C-B364-BADCCE61F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5BF-F716-4FEA-BD3B-56B8265DA2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900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F85C0F-5DEF-4CDC-8275-3A38589D2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DDCFE2-E2A7-45C4-AF68-55C6F2265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B8B1D59-DDB6-43B0-AE5A-4BE3193195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091FCF3-1E83-43A3-9912-EF8DCC9F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503A-9CCC-48F2-9642-FBE90FC71F75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75FFEC5-E099-4371-966D-2FA92A96D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C2EA38F-4CE0-475B-926E-1092EC9D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5BF-F716-4FEA-BD3B-56B8265DA2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392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92B30D-08F4-46C6-8464-6D27D6423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6397A08-3A5F-4C9A-B4C2-D8D03C5558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E767306-B2AD-4A4F-8C42-E162D258E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46D348F-8FF0-4EF9-B6C2-44036AEB4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503A-9CCC-48F2-9642-FBE90FC71F75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7DE9ACF-E145-41E3-A014-066240604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79F61-47A2-4FF5-A7EF-3E8DDB57B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5BF-F716-4FEA-BD3B-56B8265DA2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901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59D933-1994-4341-97A3-9E119EC64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7354F78-6A07-49DE-9CFB-B2C4F99DA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B31AFC-A4A1-4541-83C3-35BE8E142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503A-9CCC-48F2-9642-FBE90FC71F75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02D1C57-C88B-4980-B8FD-94E8B4447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FA4A7C-D908-43EA-B3A9-D2D43437D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5BF-F716-4FEA-BD3B-56B8265DA2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08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7B8792B-BDDB-474B-BC28-4464088016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0D0D4C3-96BB-4A18-AACC-A16798679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5C2DF4-5EAA-4F78-9C5E-13ED9F233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503A-9CCC-48F2-9642-FBE90FC71F75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110080-3C81-4A7A-93A9-815368E7C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5DFB67-7BC9-4238-9670-AE1F663FE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5BF-F716-4FEA-BD3B-56B8265DA2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366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908A376-BFB9-4371-AAF1-E590C3CC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D8BB9DF-9843-4C28-AA53-5A1691362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CDE63B-BFD8-4D7C-976C-E4CDA2F633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A503A-9CCC-48F2-9642-FBE90FC71F75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BE6EA6-5A96-4A3C-8D52-713AA8D390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9A25C2E-5437-4324-9486-37B61CFD4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D25BF-F716-4FEA-BD3B-56B8265DA2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350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617106C-3C10-469C-99C5-797B7B8A99F1}"/>
              </a:ext>
            </a:extLst>
          </p:cNvPr>
          <p:cNvSpPr txBox="1"/>
          <p:nvPr/>
        </p:nvSpPr>
        <p:spPr>
          <a:xfrm>
            <a:off x="276897" y="476521"/>
            <a:ext cx="2414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Graphic abstract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AE7D593-6347-4DC5-AA18-68DFA10F6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667" y="218834"/>
            <a:ext cx="9171904" cy="642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48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pan</dc:creator>
  <cp:lastModifiedBy>pan</cp:lastModifiedBy>
  <cp:revision>2</cp:revision>
  <dcterms:created xsi:type="dcterms:W3CDTF">2021-04-12T07:08:05Z</dcterms:created>
  <dcterms:modified xsi:type="dcterms:W3CDTF">2021-04-12T07:11:58Z</dcterms:modified>
</cp:coreProperties>
</file>