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D1BB-FF46-47D6-BF9B-BD05FDF84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02215-39DF-44D3-B860-FD4B69382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82EB5-A3DB-442A-8A9E-AF719E5D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51F49-8F9A-47DA-8E72-17B51ECA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A4E06-D4DB-42D6-8D78-05CEE921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7F1A-ABED-4AB0-9EAB-50BCDCA6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26BF-D973-4A9B-860A-319E22266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9ACAD-1E4E-4786-8BF4-3DB946A9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3DBCF-6B8F-4DDE-8EFD-45E0B955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EBC-A674-4437-B44B-816C3CB9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52EC-73BF-4954-A336-5B6E76D0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D36F-8D19-4A1C-B8F4-1D8A170B0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A8DA-D2F3-4DF9-85B4-C325F648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F1C7-4EA6-457E-B675-8F0B8E10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5348-F8A4-4DEC-9C77-4CA4A9CC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0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0405-1E6A-44D5-9F55-B15796E4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3D96E-E35C-4F33-9D4B-072EDB0AB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D7213-FCDD-4519-91EB-9BC5429C3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26069-D3EF-42A0-BDA0-CA90CBD0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3E61A-1029-410C-990A-8F803D79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9EEF-125C-4298-915F-A60D60B4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9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8DD7-0E7A-4A11-9CBC-F644B77E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A277-6896-4D2C-8506-1BA9E7393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02ECA-F653-41DE-8DC8-44BDEE218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9F117-1061-4747-8F34-EC86CFD63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F119C-1575-4871-89B8-CB3C0C44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B8E8B-A228-467A-887B-083DBA84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3204F-186A-4BB6-B38A-A305B7CA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290303-13A4-4C31-A524-D3576DB6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5B58-EEF7-4CCC-BD12-52EFD548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E87EA-5F2F-4FC2-8F34-E81F134C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46099-76EF-4488-835D-F97105C6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40E6-93A9-4221-BD1F-95E76D48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E7897E-777F-4029-ABC0-15AC7B22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839BB-3015-494B-87E9-3B884F98F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AC4A5-B1B0-4BFB-AB19-5F75FEDA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8EF1-7304-4832-BE13-D6D1E626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E976-F1B5-456F-988A-F7A495B13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9068-C470-4EF5-8C85-96F2FC83F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63B6-94A1-474A-8968-9E35BF5E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4307-1318-4570-836D-24020A4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DD920-3BDA-4BAA-AA05-A733E756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48363-F62C-43CE-A869-EB35F4B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97CA5-534E-444B-922E-1C1709940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188BE-0C55-4875-8A81-793D9084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B25F-B387-44C9-B60A-A0A57677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71725-BEFA-4ACD-B702-F750F0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FBE16-498A-4D36-B1EC-6B6631AD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7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F470-FD33-4BFF-8293-926FBD9C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43CF5-4CE3-477C-85B8-ED3AA9483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A9B4-B93F-4277-95E3-6D800B694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C1E0-891C-4A1C-AD50-526F0C6B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C4D0F-5CC8-4C43-8DFC-34623DDB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2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EBD55-0CB0-4D7B-9DFB-1A775F0C0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DD5D9-63CE-4193-8C32-C2D775E3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68FCC-C96B-47B9-BBBF-18FAF64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804C-5A02-440C-B607-7F201935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A1E7F-9C30-442A-9C53-333328AD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7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235F4-271B-4F58-8087-F4740ED2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DD009-584F-4F1C-9084-AAEB1AB6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B5B1E-8780-4805-8B18-788487818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39AF-00F6-4D5C-A4AE-8B7E50D788F0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C4F6E-1E11-4E2B-88A8-E613E0D6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DFFB2-2F7D-487A-9FC0-EB0394386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4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8">
            <a:extLst>
              <a:ext uri="{FF2B5EF4-FFF2-40B4-BE49-F238E27FC236}">
                <a16:creationId xmlns:a16="http://schemas.microsoft.com/office/drawing/2014/main" id="{4A26C853-1B3B-456E-AC56-9D817CF6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588" y="15801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8D3216-C1F8-45F5-AE8F-3E7DA6BCE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841890"/>
              </p:ext>
            </p:extLst>
          </p:nvPr>
        </p:nvGraphicFramePr>
        <p:xfrm>
          <a:off x="2268082" y="2037397"/>
          <a:ext cx="6323806" cy="3020063"/>
        </p:xfrm>
        <a:graphic>
          <a:graphicData uri="http://schemas.openxmlformats.org/drawingml/2006/table">
            <a:tbl>
              <a:tblPr/>
              <a:tblGrid>
                <a:gridCol w="1789429">
                  <a:extLst>
                    <a:ext uri="{9D8B030D-6E8A-4147-A177-3AD203B41FA5}">
                      <a16:colId xmlns:a16="http://schemas.microsoft.com/office/drawing/2014/main" val="1804186609"/>
                    </a:ext>
                  </a:extLst>
                </a:gridCol>
                <a:gridCol w="1511459">
                  <a:extLst>
                    <a:ext uri="{9D8B030D-6E8A-4147-A177-3AD203B41FA5}">
                      <a16:colId xmlns:a16="http://schemas.microsoft.com/office/drawing/2014/main" val="73946750"/>
                    </a:ext>
                  </a:extLst>
                </a:gridCol>
                <a:gridCol w="1511459">
                  <a:extLst>
                    <a:ext uri="{9D8B030D-6E8A-4147-A177-3AD203B41FA5}">
                      <a16:colId xmlns:a16="http://schemas.microsoft.com/office/drawing/2014/main" val="249114972"/>
                    </a:ext>
                  </a:extLst>
                </a:gridCol>
                <a:gridCol w="1511459">
                  <a:extLst>
                    <a:ext uri="{9D8B030D-6E8A-4147-A177-3AD203B41FA5}">
                      <a16:colId xmlns:a16="http://schemas.microsoft.com/office/drawing/2014/main" val="841330649"/>
                    </a:ext>
                  </a:extLst>
                </a:gridCol>
              </a:tblGrid>
              <a:tr h="6856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Duty, n (%)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Combined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n=10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WPAFB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JBC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874866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Patrol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(20)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(40)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80401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(40)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(40)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(40)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26570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Gate Guard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(20)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649172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Vehicle Maintenance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(20)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(40)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07110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K-9 handler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(20)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980088"/>
                  </a:ext>
                </a:extLst>
              </a:tr>
              <a:tr h="389075">
                <a:tc gridSpan="4"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" marR="2540" marT="254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47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36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84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McNeilly</dc:creator>
  <cp:lastModifiedBy>Jennifer Kerr</cp:lastModifiedBy>
  <cp:revision>9</cp:revision>
  <cp:lastPrinted>2021-02-23T14:58:17Z</cp:lastPrinted>
  <dcterms:created xsi:type="dcterms:W3CDTF">2021-01-12T16:58:12Z</dcterms:created>
  <dcterms:modified xsi:type="dcterms:W3CDTF">2021-02-23T14:59:43Z</dcterms:modified>
</cp:coreProperties>
</file>