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B383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85" autoAdjust="0"/>
    <p:restoredTop sz="94660"/>
  </p:normalViewPr>
  <p:slideViewPr>
    <p:cSldViewPr snapToGrid="0">
      <p:cViewPr varScale="1">
        <p:scale>
          <a:sx n="67" d="100"/>
          <a:sy n="67" d="100"/>
        </p:scale>
        <p:origin x="24" y="5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56D1BB-FF46-47D6-BF9B-BD05FDF842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A02215-39DF-44D3-B860-FD4B6938200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382EB5-A3DB-442A-8A9E-AF719E5D44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839AF-00F6-4D5C-A4AE-8B7E50D788F0}" type="datetimeFigureOut">
              <a:rPr lang="en-US" smtClean="0"/>
              <a:t>1/20/2021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F51F49-8F9A-47DA-8E72-17B51ECA3E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4A4E06-D4DB-42D6-8D78-05CEE9213D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77C49-D17A-4C9E-A382-9D0AF3A2F1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8778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1A7F1A-ABED-4AB0-9EAB-50BCDCA60E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4E26BF-D973-4A9B-860A-319E222660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09ACAD-1E4E-4786-8BF4-3DB946A972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839AF-00F6-4D5C-A4AE-8B7E50D788F0}" type="datetimeFigureOut">
              <a:rPr lang="en-US" smtClean="0"/>
              <a:t>1/20/2021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93DBCF-6B8F-4DDE-8EFD-45E0B955A8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2F6EBC-A674-4437-B44B-816C3CB993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77C49-D17A-4C9E-A382-9D0AF3A2F1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21442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4452EC-73BF-4954-A336-5B6E76D02F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4ED36F-8D19-4A1C-B8F4-1D8A170B04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07A8DA-D2F3-4DF9-85B4-C325F6483B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839AF-00F6-4D5C-A4AE-8B7E50D788F0}" type="datetimeFigureOut">
              <a:rPr lang="en-US" smtClean="0"/>
              <a:t>1/20/2021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CEF1C7-4EA6-457E-B675-8F0B8E10EF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535348-F8A4-4DEC-9C77-4CA4A9CC98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77C49-D17A-4C9E-A382-9D0AF3A2F1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01065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150405-1E6A-44D5-9F55-B15796E4DA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93D96E-E35C-4F33-9D4B-072EDB0ABB8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33D7213-FCDD-4519-91EB-9BC5429C3A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9A26069-D3EF-42A0-BDA0-CA90CBD06D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839AF-00F6-4D5C-A4AE-8B7E50D788F0}" type="datetimeFigureOut">
              <a:rPr lang="en-US" smtClean="0"/>
              <a:t>1/20/2021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7D3E61A-1029-410C-990A-8F803D79DC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A679EEF-125C-4298-915F-A60D60B420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77C49-D17A-4C9E-A382-9D0AF3A2F1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65961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468DD7-0E7A-4A11-9CBC-F644B77EA2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E3A277-6896-4D2C-8506-1BA9E7393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DA02ECA-F653-41DE-8DC8-44BDEE21832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6E9F117-1061-4747-8F34-EC86CFD63CB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4EF119C-1575-4871-89B8-CB3C0C444F2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44B8E8B-A228-467A-887B-083DBA845D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839AF-00F6-4D5C-A4AE-8B7E50D788F0}" type="datetimeFigureOut">
              <a:rPr lang="en-US" smtClean="0"/>
              <a:t>1/20/2021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4A3204F-186A-4BB6-B38A-A305B7CA7F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9290303-13A4-4C31-A524-D3576DB6FA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77C49-D17A-4C9E-A382-9D0AF3A2F1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80112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235B58-EEF7-4CCC-BD12-52EFD54861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15E87EA-5F2F-4FC2-8F34-E81F134CD8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839AF-00F6-4D5C-A4AE-8B7E50D788F0}" type="datetimeFigureOut">
              <a:rPr lang="en-US" smtClean="0"/>
              <a:t>1/20/2021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F746099-76EF-4488-835D-F97105C602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D840E6-93A9-4221-BD1F-95E76D4822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77C49-D17A-4C9E-A382-9D0AF3A2F1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09118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FE7897E-777F-4029-ABC0-15AC7B2227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839AF-00F6-4D5C-A4AE-8B7E50D788F0}" type="datetimeFigureOut">
              <a:rPr lang="en-US" smtClean="0"/>
              <a:t>1/20/2021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34839BB-3015-494B-87E9-3B884F98FE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BBAC4A5-B1B0-4BFB-AB19-5F75FEDA6B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77C49-D17A-4C9E-A382-9D0AF3A2F1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55959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868EF1-7304-4832-BE13-D6D1E6263F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4AE976-F1B5-456F-988A-F7A495B13F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2A9068-C470-4EF5-8C85-96F2FC83FB8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C2F63B6-94A1-474A-8968-9E35BF5E1B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839AF-00F6-4D5C-A4AE-8B7E50D788F0}" type="datetimeFigureOut">
              <a:rPr lang="en-US" smtClean="0"/>
              <a:t>1/20/2021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09A4307-1318-4570-836D-24020A40FF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8ADD920-3BDA-4BAA-AA05-A733E756E8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77C49-D17A-4C9E-A382-9D0AF3A2F1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15894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348363-F62C-43CE-A869-EB35F4B1FE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4F97CA5-534E-444B-922E-1C1709940AC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0188BE-0C55-4875-8A81-793D9084739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D09B25F-B387-44C9-B60A-A0A5767789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839AF-00F6-4D5C-A4AE-8B7E50D788F0}" type="datetimeFigureOut">
              <a:rPr lang="en-US" smtClean="0"/>
              <a:t>1/20/2021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9671725-BEFA-4ACD-B702-F750F02ADE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1BFBE16-498A-4D36-B1EC-6B6631ADE7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77C49-D17A-4C9E-A382-9D0AF3A2F1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59739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82F470-FD33-4BFF-8293-926FBD9C7D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4243CF5-4CE3-477C-85B8-ED3AA948348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D3A9B4-B93F-4277-95E3-6D800B6944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839AF-00F6-4D5C-A4AE-8B7E50D788F0}" type="datetimeFigureOut">
              <a:rPr lang="en-US" smtClean="0"/>
              <a:t>1/20/2021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51C1E0-891C-4A1C-AD50-526F0C6B87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1C4D0F-5CC8-4C43-8DFC-34623DDBEE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77C49-D17A-4C9E-A382-9D0AF3A2F1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42725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FCEBD55-0CB0-4D7B-9DFB-1A775F0C0EF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0BDD5D9-63CE-4193-8C32-C2D775E32F1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768FCC-C96B-47B9-BBBF-18FAF648D1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839AF-00F6-4D5C-A4AE-8B7E50D788F0}" type="datetimeFigureOut">
              <a:rPr lang="en-US" smtClean="0"/>
              <a:t>1/20/2021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4F804C-5A02-440C-B607-7F2019357D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6A1E7F-9C30-442A-9C53-333328AD1A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77C49-D17A-4C9E-A382-9D0AF3A2F1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83749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C3235F4-271B-4F58-8087-F4740ED26E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E6DD009-584F-4F1C-9084-AAEB1AB636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5B5B1E-8780-4805-8B18-788487818AA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B839AF-00F6-4D5C-A4AE-8B7E50D788F0}" type="datetimeFigureOut">
              <a:rPr lang="en-US" smtClean="0"/>
              <a:t>1/20/2021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2C4F6E-1E11-4E2B-88A8-E613E0D6CD0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3DFFB2-2F7D-487A-9FC0-EB039438604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477C49-D17A-4C9E-A382-9D0AF3A2F1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78428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Relationship Id="rId22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18">
            <a:extLst>
              <a:ext uri="{FF2B5EF4-FFF2-40B4-BE49-F238E27FC236}">
                <a16:creationId xmlns:a16="http://schemas.microsoft.com/office/drawing/2014/main" id="{4A26C853-1B3B-456E-AC56-9D817CF6BF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57588" y="1580197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pSp>
        <p:nvGrpSpPr>
          <p:cNvPr id="89" name="Group 88">
            <a:extLst>
              <a:ext uri="{FF2B5EF4-FFF2-40B4-BE49-F238E27FC236}">
                <a16:creationId xmlns:a16="http://schemas.microsoft.com/office/drawing/2014/main" id="{A407B4D5-AC67-4CD4-8569-3216701340DC}"/>
              </a:ext>
            </a:extLst>
          </p:cNvPr>
          <p:cNvGrpSpPr>
            <a:grpSpLocks noChangeAspect="1"/>
          </p:cNvGrpSpPr>
          <p:nvPr/>
        </p:nvGrpSpPr>
        <p:grpSpPr>
          <a:xfrm>
            <a:off x="152396" y="114342"/>
            <a:ext cx="9691692" cy="6635072"/>
            <a:chOff x="0" y="0"/>
            <a:chExt cx="7275159" cy="4984765"/>
          </a:xfrm>
        </p:grpSpPr>
        <p:pic>
          <p:nvPicPr>
            <p:cNvPr id="90" name="Picture 89">
              <a:extLst>
                <a:ext uri="{FF2B5EF4-FFF2-40B4-BE49-F238E27FC236}">
                  <a16:creationId xmlns:a16="http://schemas.microsoft.com/office/drawing/2014/main" id="{B2EF0BA9-C118-4B84-95E8-721C87783DF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0" y="16049"/>
              <a:ext cx="1003880" cy="1616664"/>
            </a:xfrm>
            <a:prstGeom prst="rect">
              <a:avLst/>
            </a:prstGeom>
          </p:spPr>
        </p:pic>
        <p:pic>
          <p:nvPicPr>
            <p:cNvPr id="91" name="Picture 90">
              <a:extLst>
                <a:ext uri="{FF2B5EF4-FFF2-40B4-BE49-F238E27FC236}">
                  <a16:creationId xmlns:a16="http://schemas.microsoft.com/office/drawing/2014/main" id="{F0108A87-2E84-4149-9990-A2A7DFE94E1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042981" y="16049"/>
              <a:ext cx="1006416" cy="1616664"/>
            </a:xfrm>
            <a:prstGeom prst="rect">
              <a:avLst/>
            </a:prstGeom>
          </p:spPr>
        </p:pic>
        <p:pic>
          <p:nvPicPr>
            <p:cNvPr id="92" name="Picture 91">
              <a:extLst>
                <a:ext uri="{FF2B5EF4-FFF2-40B4-BE49-F238E27FC236}">
                  <a16:creationId xmlns:a16="http://schemas.microsoft.com/office/drawing/2014/main" id="{FC5D955E-230E-44DD-A895-2AD3E3C37FF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087230" y="16049"/>
              <a:ext cx="1007702" cy="1616664"/>
            </a:xfrm>
            <a:prstGeom prst="rect">
              <a:avLst/>
            </a:prstGeom>
          </p:spPr>
        </p:pic>
        <p:pic>
          <p:nvPicPr>
            <p:cNvPr id="93" name="Picture 92">
              <a:extLst>
                <a:ext uri="{FF2B5EF4-FFF2-40B4-BE49-F238E27FC236}">
                  <a16:creationId xmlns:a16="http://schemas.microsoft.com/office/drawing/2014/main" id="{4FBE6ED7-D663-4383-B2F8-61955F75126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132765" y="16049"/>
              <a:ext cx="1006414" cy="1616664"/>
            </a:xfrm>
            <a:prstGeom prst="rect">
              <a:avLst/>
            </a:prstGeom>
          </p:spPr>
        </p:pic>
        <p:pic>
          <p:nvPicPr>
            <p:cNvPr id="94" name="Picture 93">
              <a:extLst>
                <a:ext uri="{FF2B5EF4-FFF2-40B4-BE49-F238E27FC236}">
                  <a16:creationId xmlns:a16="http://schemas.microsoft.com/office/drawing/2014/main" id="{6A09421D-DB87-4B3A-B4D0-2F7C34845AA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177012" y="12075"/>
              <a:ext cx="1006415" cy="1620638"/>
            </a:xfrm>
            <a:prstGeom prst="rect">
              <a:avLst/>
            </a:prstGeom>
          </p:spPr>
        </p:pic>
        <p:pic>
          <p:nvPicPr>
            <p:cNvPr id="95" name="Picture 94">
              <a:extLst>
                <a:ext uri="{FF2B5EF4-FFF2-40B4-BE49-F238E27FC236}">
                  <a16:creationId xmlns:a16="http://schemas.microsoft.com/office/drawing/2014/main" id="{9801DDB3-D012-43F4-8EEB-421725A11A0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221260" y="12075"/>
              <a:ext cx="1006415" cy="1620638"/>
            </a:xfrm>
            <a:prstGeom prst="rect">
              <a:avLst/>
            </a:prstGeom>
          </p:spPr>
        </p:pic>
        <p:pic>
          <p:nvPicPr>
            <p:cNvPr id="96" name="Picture 95">
              <a:extLst>
                <a:ext uri="{FF2B5EF4-FFF2-40B4-BE49-F238E27FC236}">
                  <a16:creationId xmlns:a16="http://schemas.microsoft.com/office/drawing/2014/main" id="{1602D78B-78E5-48BF-AED7-7C26571981B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265509" y="5474"/>
              <a:ext cx="1006415" cy="1620298"/>
            </a:xfrm>
            <a:prstGeom prst="rect">
              <a:avLst/>
            </a:prstGeom>
          </p:spPr>
        </p:pic>
        <p:pic>
          <p:nvPicPr>
            <p:cNvPr id="97" name="Picture 96">
              <a:extLst>
                <a:ext uri="{FF2B5EF4-FFF2-40B4-BE49-F238E27FC236}">
                  <a16:creationId xmlns:a16="http://schemas.microsoft.com/office/drawing/2014/main" id="{246AF2C5-53CF-495A-8086-08E35C130ED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503" y="1691293"/>
              <a:ext cx="1004047" cy="1620298"/>
            </a:xfrm>
            <a:prstGeom prst="rect">
              <a:avLst/>
            </a:prstGeom>
          </p:spPr>
        </p:pic>
        <p:pic>
          <p:nvPicPr>
            <p:cNvPr id="98" name="Picture 97">
              <a:extLst>
                <a:ext uri="{FF2B5EF4-FFF2-40B4-BE49-F238E27FC236}">
                  <a16:creationId xmlns:a16="http://schemas.microsoft.com/office/drawing/2014/main" id="{750991D2-8FC9-4FDF-9092-39363FB63FE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047668" y="1691293"/>
              <a:ext cx="1001951" cy="1618488"/>
            </a:xfrm>
            <a:prstGeom prst="rect">
              <a:avLst/>
            </a:prstGeom>
          </p:spPr>
        </p:pic>
        <p:pic>
          <p:nvPicPr>
            <p:cNvPr id="99" name="Picture 98">
              <a:extLst>
                <a:ext uri="{FF2B5EF4-FFF2-40B4-BE49-F238E27FC236}">
                  <a16:creationId xmlns:a16="http://schemas.microsoft.com/office/drawing/2014/main" id="{E8814779-C302-432E-A1B9-8AF31097801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088737" y="1691293"/>
              <a:ext cx="1004047" cy="1618488"/>
            </a:xfrm>
            <a:prstGeom prst="rect">
              <a:avLst/>
            </a:prstGeom>
          </p:spPr>
        </p:pic>
        <p:pic>
          <p:nvPicPr>
            <p:cNvPr id="100" name="Picture 99">
              <a:extLst>
                <a:ext uri="{FF2B5EF4-FFF2-40B4-BE49-F238E27FC236}">
                  <a16:creationId xmlns:a16="http://schemas.microsoft.com/office/drawing/2014/main" id="{55360441-CEB9-4D00-9133-18372209D3D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131902" y="1691293"/>
              <a:ext cx="1003301" cy="1618488"/>
            </a:xfrm>
            <a:prstGeom prst="rect">
              <a:avLst/>
            </a:prstGeom>
          </p:spPr>
        </p:pic>
        <p:pic>
          <p:nvPicPr>
            <p:cNvPr id="101" name="Picture 100">
              <a:extLst>
                <a:ext uri="{FF2B5EF4-FFF2-40B4-BE49-F238E27FC236}">
                  <a16:creationId xmlns:a16="http://schemas.microsoft.com/office/drawing/2014/main" id="{3B65EAEE-A855-4B67-8E08-257B9250B4B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174321" y="1691293"/>
              <a:ext cx="1009650" cy="1618488"/>
            </a:xfrm>
            <a:prstGeom prst="rect">
              <a:avLst/>
            </a:prstGeom>
          </p:spPr>
        </p:pic>
        <p:pic>
          <p:nvPicPr>
            <p:cNvPr id="102" name="Picture 101">
              <a:extLst>
                <a:ext uri="{FF2B5EF4-FFF2-40B4-BE49-F238E27FC236}">
                  <a16:creationId xmlns:a16="http://schemas.microsoft.com/office/drawing/2014/main" id="{13477595-9A5E-4143-8DD5-06916F7DEDF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223089" y="1690421"/>
              <a:ext cx="1003300" cy="1618488"/>
            </a:xfrm>
            <a:prstGeom prst="rect">
              <a:avLst/>
            </a:prstGeom>
          </p:spPr>
        </p:pic>
        <p:pic>
          <p:nvPicPr>
            <p:cNvPr id="103" name="Picture 102">
              <a:extLst>
                <a:ext uri="{FF2B5EF4-FFF2-40B4-BE49-F238E27FC236}">
                  <a16:creationId xmlns:a16="http://schemas.microsoft.com/office/drawing/2014/main" id="{E836312A-22D9-4790-81D8-F406936D3C2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265509" y="1690421"/>
              <a:ext cx="1009650" cy="1618488"/>
            </a:xfrm>
            <a:prstGeom prst="rect">
              <a:avLst/>
            </a:prstGeom>
          </p:spPr>
        </p:pic>
        <p:pic>
          <p:nvPicPr>
            <p:cNvPr id="104" name="Picture 103">
              <a:extLst>
                <a:ext uri="{FF2B5EF4-FFF2-40B4-BE49-F238E27FC236}">
                  <a16:creationId xmlns:a16="http://schemas.microsoft.com/office/drawing/2014/main" id="{47EACC52-1146-43DC-95A5-9D73A9471D4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268" y="3362550"/>
              <a:ext cx="1003300" cy="1618488"/>
            </a:xfrm>
            <a:prstGeom prst="rect">
              <a:avLst/>
            </a:prstGeom>
          </p:spPr>
        </p:pic>
        <p:pic>
          <p:nvPicPr>
            <p:cNvPr id="105" name="Picture 104">
              <a:extLst>
                <a:ext uri="{FF2B5EF4-FFF2-40B4-BE49-F238E27FC236}">
                  <a16:creationId xmlns:a16="http://schemas.microsoft.com/office/drawing/2014/main" id="{77F5C543-26B8-41CD-B3BA-19779132712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043711" y="3361080"/>
              <a:ext cx="1009650" cy="1618488"/>
            </a:xfrm>
            <a:prstGeom prst="rect">
              <a:avLst/>
            </a:prstGeom>
          </p:spPr>
        </p:pic>
        <p:pic>
          <p:nvPicPr>
            <p:cNvPr id="106" name="Picture 105">
              <a:extLst>
                <a:ext uri="{FF2B5EF4-FFF2-40B4-BE49-F238E27FC236}">
                  <a16:creationId xmlns:a16="http://schemas.microsoft.com/office/drawing/2014/main" id="{B9CD0405-3AC6-48F1-A320-DFAE5DAD7FC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092504" y="3361080"/>
              <a:ext cx="1003300" cy="1618488"/>
            </a:xfrm>
            <a:prstGeom prst="rect">
              <a:avLst/>
            </a:prstGeom>
          </p:spPr>
        </p:pic>
        <p:pic>
          <p:nvPicPr>
            <p:cNvPr id="107" name="Picture 106">
              <a:extLst>
                <a:ext uri="{FF2B5EF4-FFF2-40B4-BE49-F238E27FC236}">
                  <a16:creationId xmlns:a16="http://schemas.microsoft.com/office/drawing/2014/main" id="{670CBE4E-8B5D-46D6-AFD6-D406B961262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134947" y="3361080"/>
              <a:ext cx="1003300" cy="1618488"/>
            </a:xfrm>
            <a:prstGeom prst="rect">
              <a:avLst/>
            </a:prstGeom>
          </p:spPr>
        </p:pic>
        <p:pic>
          <p:nvPicPr>
            <p:cNvPr id="108" name="Picture 107">
              <a:extLst>
                <a:ext uri="{FF2B5EF4-FFF2-40B4-BE49-F238E27FC236}">
                  <a16:creationId xmlns:a16="http://schemas.microsoft.com/office/drawing/2014/main" id="{9378EE41-BBC4-47C8-8F5E-45477259830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177390" y="3361080"/>
              <a:ext cx="1003300" cy="1618488"/>
            </a:xfrm>
            <a:prstGeom prst="rect">
              <a:avLst/>
            </a:prstGeom>
          </p:spPr>
        </p:pic>
        <p:pic>
          <p:nvPicPr>
            <p:cNvPr id="109" name="Picture 108">
              <a:extLst>
                <a:ext uri="{FF2B5EF4-FFF2-40B4-BE49-F238E27FC236}">
                  <a16:creationId xmlns:a16="http://schemas.microsoft.com/office/drawing/2014/main" id="{DAF18F0B-C21D-4467-A4D1-941F8B1D20E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219833" y="3359336"/>
              <a:ext cx="1009650" cy="1618488"/>
            </a:xfrm>
            <a:prstGeom prst="rect">
              <a:avLst/>
            </a:prstGeom>
          </p:spPr>
        </p:pic>
        <p:pic>
          <p:nvPicPr>
            <p:cNvPr id="110" name="Picture 109">
              <a:extLst>
                <a:ext uri="{FF2B5EF4-FFF2-40B4-BE49-F238E27FC236}">
                  <a16:creationId xmlns:a16="http://schemas.microsoft.com/office/drawing/2014/main" id="{03C3AE01-90A6-402E-9B50-BA864EBBC95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268624" y="3366277"/>
              <a:ext cx="1003300" cy="1618488"/>
            </a:xfrm>
            <a:prstGeom prst="rect">
              <a:avLst/>
            </a:prstGeom>
          </p:spPr>
        </p:pic>
        <p:sp>
          <p:nvSpPr>
            <p:cNvPr id="111" name="TextBox 24">
              <a:extLst>
                <a:ext uri="{FF2B5EF4-FFF2-40B4-BE49-F238E27FC236}">
                  <a16:creationId xmlns:a16="http://schemas.microsoft.com/office/drawing/2014/main" id="{CABB0165-8513-4638-A976-138859D07FA9}"/>
                </a:ext>
              </a:extLst>
            </p:cNvPr>
            <p:cNvSpPr txBox="1"/>
            <p:nvPr/>
          </p:nvSpPr>
          <p:spPr>
            <a:xfrm>
              <a:off x="0" y="0"/>
              <a:ext cx="234733" cy="5468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>
                <a:spcBef>
                  <a:spcPts val="0"/>
                </a:spcBef>
                <a:spcAft>
                  <a:spcPts val="600"/>
                </a:spcAft>
              </a:pPr>
              <a:r>
                <a:rPr lang="en-US" sz="1800" b="1" kern="1200">
                  <a:solidFill>
                    <a:srgbClr val="FFFFFF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1</a:t>
              </a:r>
              <a:endParaRPr lang="en-US" sz="12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12" name="TextBox 25">
              <a:extLst>
                <a:ext uri="{FF2B5EF4-FFF2-40B4-BE49-F238E27FC236}">
                  <a16:creationId xmlns:a16="http://schemas.microsoft.com/office/drawing/2014/main" id="{5F0DE6FD-6E65-4899-85D4-AB7F1DB643E0}"/>
                </a:ext>
              </a:extLst>
            </p:cNvPr>
            <p:cNvSpPr txBox="1"/>
            <p:nvPr/>
          </p:nvSpPr>
          <p:spPr>
            <a:xfrm>
              <a:off x="1048638" y="0"/>
              <a:ext cx="234733" cy="5468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>
                <a:spcBef>
                  <a:spcPts val="0"/>
                </a:spcBef>
                <a:spcAft>
                  <a:spcPts val="600"/>
                </a:spcAft>
              </a:pPr>
              <a:r>
                <a:rPr lang="en-US" sz="1800" b="1" kern="1200">
                  <a:solidFill>
                    <a:srgbClr val="FFFFFF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2</a:t>
              </a:r>
              <a:endParaRPr lang="en-US" sz="12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13" name="TextBox 26">
              <a:extLst>
                <a:ext uri="{FF2B5EF4-FFF2-40B4-BE49-F238E27FC236}">
                  <a16:creationId xmlns:a16="http://schemas.microsoft.com/office/drawing/2014/main" id="{A6E474EA-CB05-4924-9FDE-B79362558ACF}"/>
                </a:ext>
              </a:extLst>
            </p:cNvPr>
            <p:cNvSpPr txBox="1"/>
            <p:nvPr/>
          </p:nvSpPr>
          <p:spPr>
            <a:xfrm>
              <a:off x="2097275" y="0"/>
              <a:ext cx="235510" cy="5468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>
                <a:spcBef>
                  <a:spcPts val="0"/>
                </a:spcBef>
                <a:spcAft>
                  <a:spcPts val="600"/>
                </a:spcAft>
              </a:pPr>
              <a:r>
                <a:rPr lang="en-US" sz="1800" b="1" kern="1200">
                  <a:solidFill>
                    <a:srgbClr val="FFFFFF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3</a:t>
              </a:r>
              <a:endParaRPr lang="en-US" sz="12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14" name="TextBox 27">
              <a:extLst>
                <a:ext uri="{FF2B5EF4-FFF2-40B4-BE49-F238E27FC236}">
                  <a16:creationId xmlns:a16="http://schemas.microsoft.com/office/drawing/2014/main" id="{771F505B-8AB8-49F2-977C-E0EF3FC9F593}"/>
                </a:ext>
              </a:extLst>
            </p:cNvPr>
            <p:cNvSpPr txBox="1"/>
            <p:nvPr/>
          </p:nvSpPr>
          <p:spPr>
            <a:xfrm>
              <a:off x="3142851" y="0"/>
              <a:ext cx="235510" cy="5468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>
                <a:spcBef>
                  <a:spcPts val="0"/>
                </a:spcBef>
                <a:spcAft>
                  <a:spcPts val="600"/>
                </a:spcAft>
              </a:pPr>
              <a:r>
                <a:rPr lang="en-US" sz="1800" b="1" kern="1200">
                  <a:solidFill>
                    <a:srgbClr val="FFFFFF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4</a:t>
              </a:r>
              <a:endParaRPr lang="en-US" sz="12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15" name="TextBox 28">
              <a:extLst>
                <a:ext uri="{FF2B5EF4-FFF2-40B4-BE49-F238E27FC236}">
                  <a16:creationId xmlns:a16="http://schemas.microsoft.com/office/drawing/2014/main" id="{29F71147-303F-4CF6-BDCC-73997B74EDEE}"/>
                </a:ext>
              </a:extLst>
            </p:cNvPr>
            <p:cNvSpPr txBox="1"/>
            <p:nvPr/>
          </p:nvSpPr>
          <p:spPr>
            <a:xfrm>
              <a:off x="4185885" y="0"/>
              <a:ext cx="235510" cy="5468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>
                <a:spcBef>
                  <a:spcPts val="0"/>
                </a:spcBef>
                <a:spcAft>
                  <a:spcPts val="600"/>
                </a:spcAft>
              </a:pPr>
              <a:r>
                <a:rPr lang="en-US" sz="1800" b="1" kern="1200">
                  <a:solidFill>
                    <a:srgbClr val="FFFFFF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5</a:t>
              </a:r>
              <a:endParaRPr lang="en-US" sz="12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16" name="TextBox 29">
              <a:extLst>
                <a:ext uri="{FF2B5EF4-FFF2-40B4-BE49-F238E27FC236}">
                  <a16:creationId xmlns:a16="http://schemas.microsoft.com/office/drawing/2014/main" id="{F80CF55D-950E-4050-8DF7-69F0A739A46C}"/>
                </a:ext>
              </a:extLst>
            </p:cNvPr>
            <p:cNvSpPr txBox="1"/>
            <p:nvPr/>
          </p:nvSpPr>
          <p:spPr>
            <a:xfrm>
              <a:off x="5230611" y="0"/>
              <a:ext cx="234733" cy="5468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>
                <a:spcBef>
                  <a:spcPts val="0"/>
                </a:spcBef>
                <a:spcAft>
                  <a:spcPts val="600"/>
                </a:spcAft>
              </a:pPr>
              <a:r>
                <a:rPr lang="en-US" sz="1800" b="1" kern="1200">
                  <a:solidFill>
                    <a:srgbClr val="FFFFFF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6</a:t>
              </a:r>
              <a:endParaRPr lang="en-US" sz="12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17" name="TextBox 30">
              <a:extLst>
                <a:ext uri="{FF2B5EF4-FFF2-40B4-BE49-F238E27FC236}">
                  <a16:creationId xmlns:a16="http://schemas.microsoft.com/office/drawing/2014/main" id="{109D7EA6-F07A-43C6-B0B6-7E75F796F749}"/>
                </a:ext>
              </a:extLst>
            </p:cNvPr>
            <p:cNvSpPr txBox="1"/>
            <p:nvPr/>
          </p:nvSpPr>
          <p:spPr>
            <a:xfrm>
              <a:off x="6275782" y="0"/>
              <a:ext cx="235510" cy="5468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>
                <a:spcBef>
                  <a:spcPts val="0"/>
                </a:spcBef>
                <a:spcAft>
                  <a:spcPts val="600"/>
                </a:spcAft>
              </a:pPr>
              <a:r>
                <a:rPr lang="en-US" sz="1800" b="1" kern="1200">
                  <a:solidFill>
                    <a:srgbClr val="FFFFFF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7</a:t>
              </a:r>
              <a:endParaRPr lang="en-US" sz="12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18" name="TextBox 31">
              <a:extLst>
                <a:ext uri="{FF2B5EF4-FFF2-40B4-BE49-F238E27FC236}">
                  <a16:creationId xmlns:a16="http://schemas.microsoft.com/office/drawing/2014/main" id="{1A5D2E5A-A67D-4562-8455-400F24A9B90B}"/>
                </a:ext>
              </a:extLst>
            </p:cNvPr>
            <p:cNvSpPr txBox="1"/>
            <p:nvPr/>
          </p:nvSpPr>
          <p:spPr>
            <a:xfrm>
              <a:off x="5386" y="1697214"/>
              <a:ext cx="234733" cy="5468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>
                <a:spcBef>
                  <a:spcPts val="0"/>
                </a:spcBef>
                <a:spcAft>
                  <a:spcPts val="600"/>
                </a:spcAft>
              </a:pPr>
              <a:r>
                <a:rPr lang="en-US" sz="1800" b="1" kern="1200">
                  <a:solidFill>
                    <a:srgbClr val="FFFFFF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8</a:t>
              </a:r>
              <a:endParaRPr lang="en-US" sz="12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19" name="TextBox 32">
              <a:extLst>
                <a:ext uri="{FF2B5EF4-FFF2-40B4-BE49-F238E27FC236}">
                  <a16:creationId xmlns:a16="http://schemas.microsoft.com/office/drawing/2014/main" id="{90B1DB8E-AE7F-4A46-BE36-B35964D315F5}"/>
                </a:ext>
              </a:extLst>
            </p:cNvPr>
            <p:cNvSpPr txBox="1"/>
            <p:nvPr/>
          </p:nvSpPr>
          <p:spPr>
            <a:xfrm>
              <a:off x="1054023" y="1697214"/>
              <a:ext cx="234733" cy="5468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>
                <a:spcBef>
                  <a:spcPts val="0"/>
                </a:spcBef>
                <a:spcAft>
                  <a:spcPts val="600"/>
                </a:spcAft>
              </a:pPr>
              <a:r>
                <a:rPr lang="en-US" sz="1800" b="1" kern="1200">
                  <a:solidFill>
                    <a:srgbClr val="FFFFFF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9</a:t>
              </a:r>
              <a:endParaRPr lang="en-US" sz="12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20" name="TextBox 33">
              <a:extLst>
                <a:ext uri="{FF2B5EF4-FFF2-40B4-BE49-F238E27FC236}">
                  <a16:creationId xmlns:a16="http://schemas.microsoft.com/office/drawing/2014/main" id="{E8F395DD-F669-4EA9-9E71-78F9C4C15439}"/>
                </a:ext>
              </a:extLst>
            </p:cNvPr>
            <p:cNvSpPr txBox="1"/>
            <p:nvPr/>
          </p:nvSpPr>
          <p:spPr>
            <a:xfrm>
              <a:off x="2102487" y="1697203"/>
              <a:ext cx="695648" cy="5468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>
                <a:spcBef>
                  <a:spcPts val="0"/>
                </a:spcBef>
                <a:spcAft>
                  <a:spcPts val="600"/>
                </a:spcAft>
              </a:pPr>
              <a:r>
                <a:rPr lang="en-US" sz="1800" b="1" kern="1200">
                  <a:solidFill>
                    <a:srgbClr val="FFFFFF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10</a:t>
              </a:r>
              <a:endParaRPr lang="en-US" sz="12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21" name="TextBox 34">
              <a:extLst>
                <a:ext uri="{FF2B5EF4-FFF2-40B4-BE49-F238E27FC236}">
                  <a16:creationId xmlns:a16="http://schemas.microsoft.com/office/drawing/2014/main" id="{BEBF65E1-9250-4819-B999-AC7346DAF2DC}"/>
                </a:ext>
              </a:extLst>
            </p:cNvPr>
            <p:cNvSpPr txBox="1"/>
            <p:nvPr/>
          </p:nvSpPr>
          <p:spPr>
            <a:xfrm>
              <a:off x="3147978" y="1697203"/>
              <a:ext cx="665335" cy="5468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>
                <a:spcBef>
                  <a:spcPts val="0"/>
                </a:spcBef>
                <a:spcAft>
                  <a:spcPts val="600"/>
                </a:spcAft>
              </a:pPr>
              <a:r>
                <a:rPr lang="en-US" sz="1800" b="1" kern="1200">
                  <a:solidFill>
                    <a:srgbClr val="FFFFFF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11</a:t>
              </a:r>
              <a:endParaRPr lang="en-US" sz="12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22" name="TextBox 35">
              <a:extLst>
                <a:ext uri="{FF2B5EF4-FFF2-40B4-BE49-F238E27FC236}">
                  <a16:creationId xmlns:a16="http://schemas.microsoft.com/office/drawing/2014/main" id="{39EC9274-2880-4FC7-9916-5D62997196E4}"/>
                </a:ext>
              </a:extLst>
            </p:cNvPr>
            <p:cNvSpPr txBox="1"/>
            <p:nvPr/>
          </p:nvSpPr>
          <p:spPr>
            <a:xfrm>
              <a:off x="4190923" y="1697203"/>
              <a:ext cx="611704" cy="5468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>
                <a:spcBef>
                  <a:spcPts val="0"/>
                </a:spcBef>
                <a:spcAft>
                  <a:spcPts val="600"/>
                </a:spcAft>
              </a:pPr>
              <a:r>
                <a:rPr lang="en-US" sz="1800" b="1" kern="1200">
                  <a:solidFill>
                    <a:srgbClr val="FFFFFF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12</a:t>
              </a:r>
              <a:endParaRPr lang="en-US" sz="12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23" name="TextBox 36">
              <a:extLst>
                <a:ext uri="{FF2B5EF4-FFF2-40B4-BE49-F238E27FC236}">
                  <a16:creationId xmlns:a16="http://schemas.microsoft.com/office/drawing/2014/main" id="{D44A736C-D782-4B17-9FBB-FD77C81C9188}"/>
                </a:ext>
              </a:extLst>
            </p:cNvPr>
            <p:cNvSpPr txBox="1"/>
            <p:nvPr/>
          </p:nvSpPr>
          <p:spPr>
            <a:xfrm>
              <a:off x="5235566" y="1697203"/>
              <a:ext cx="621031" cy="5468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>
                <a:spcBef>
                  <a:spcPts val="0"/>
                </a:spcBef>
                <a:spcAft>
                  <a:spcPts val="600"/>
                </a:spcAft>
              </a:pPr>
              <a:r>
                <a:rPr lang="en-US" sz="1800" b="1" kern="1200">
                  <a:solidFill>
                    <a:srgbClr val="FFFFFF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13</a:t>
              </a:r>
              <a:endParaRPr lang="en-US" sz="12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24" name="TextBox 37">
              <a:extLst>
                <a:ext uri="{FF2B5EF4-FFF2-40B4-BE49-F238E27FC236}">
                  <a16:creationId xmlns:a16="http://schemas.microsoft.com/office/drawing/2014/main" id="{AB851AD9-F309-4DA4-8642-140170A822CA}"/>
                </a:ext>
              </a:extLst>
            </p:cNvPr>
            <p:cNvSpPr txBox="1"/>
            <p:nvPr/>
          </p:nvSpPr>
          <p:spPr>
            <a:xfrm>
              <a:off x="6280649" y="1697203"/>
              <a:ext cx="604709" cy="5468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>
                <a:spcBef>
                  <a:spcPts val="0"/>
                </a:spcBef>
                <a:spcAft>
                  <a:spcPts val="600"/>
                </a:spcAft>
              </a:pPr>
              <a:r>
                <a:rPr lang="en-US" sz="1800" b="1" kern="1200">
                  <a:solidFill>
                    <a:srgbClr val="FFFFFF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14</a:t>
              </a:r>
              <a:endParaRPr lang="en-US" sz="12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25" name="TextBox 38">
              <a:extLst>
                <a:ext uri="{FF2B5EF4-FFF2-40B4-BE49-F238E27FC236}">
                  <a16:creationId xmlns:a16="http://schemas.microsoft.com/office/drawing/2014/main" id="{AB86175A-1242-4480-8685-2988BAF6E448}"/>
                </a:ext>
              </a:extLst>
            </p:cNvPr>
            <p:cNvSpPr txBox="1"/>
            <p:nvPr/>
          </p:nvSpPr>
          <p:spPr>
            <a:xfrm>
              <a:off x="0" y="3365961"/>
              <a:ext cx="519987" cy="5468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>
                <a:spcBef>
                  <a:spcPts val="0"/>
                </a:spcBef>
                <a:spcAft>
                  <a:spcPts val="600"/>
                </a:spcAft>
              </a:pPr>
              <a:r>
                <a:rPr lang="en-US" sz="1800" b="1" kern="1200">
                  <a:solidFill>
                    <a:srgbClr val="FFFFFF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15</a:t>
              </a:r>
              <a:endParaRPr lang="en-US" sz="12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26" name="TextBox 39">
              <a:extLst>
                <a:ext uri="{FF2B5EF4-FFF2-40B4-BE49-F238E27FC236}">
                  <a16:creationId xmlns:a16="http://schemas.microsoft.com/office/drawing/2014/main" id="{987DD4C1-531F-4084-BD49-900EC01B9FE1}"/>
                </a:ext>
              </a:extLst>
            </p:cNvPr>
            <p:cNvSpPr txBox="1"/>
            <p:nvPr/>
          </p:nvSpPr>
          <p:spPr>
            <a:xfrm>
              <a:off x="1048551" y="3365961"/>
              <a:ext cx="656008" cy="5468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>
                <a:spcBef>
                  <a:spcPts val="0"/>
                </a:spcBef>
                <a:spcAft>
                  <a:spcPts val="600"/>
                </a:spcAft>
              </a:pPr>
              <a:r>
                <a:rPr lang="en-US" sz="1800" b="1" kern="1200">
                  <a:solidFill>
                    <a:srgbClr val="FFFFFF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16</a:t>
              </a:r>
              <a:endParaRPr lang="en-US" sz="12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27" name="TextBox 40">
              <a:extLst>
                <a:ext uri="{FF2B5EF4-FFF2-40B4-BE49-F238E27FC236}">
                  <a16:creationId xmlns:a16="http://schemas.microsoft.com/office/drawing/2014/main" id="{1A06A1AB-2C18-4ACA-8E44-09EEDCD4BB4F}"/>
                </a:ext>
              </a:extLst>
            </p:cNvPr>
            <p:cNvSpPr txBox="1"/>
            <p:nvPr/>
          </p:nvSpPr>
          <p:spPr>
            <a:xfrm>
              <a:off x="2097100" y="3365961"/>
              <a:ext cx="701089" cy="5468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>
                <a:spcBef>
                  <a:spcPts val="0"/>
                </a:spcBef>
                <a:spcAft>
                  <a:spcPts val="600"/>
                </a:spcAft>
              </a:pPr>
              <a:r>
                <a:rPr lang="en-US" sz="1800" b="1" kern="1200">
                  <a:solidFill>
                    <a:srgbClr val="FFFFFF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17</a:t>
              </a:r>
              <a:endParaRPr lang="en-US" sz="12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28" name="TextBox 41">
              <a:extLst>
                <a:ext uri="{FF2B5EF4-FFF2-40B4-BE49-F238E27FC236}">
                  <a16:creationId xmlns:a16="http://schemas.microsoft.com/office/drawing/2014/main" id="{9D34B80B-0B7C-47DE-B613-2C5D7E28688F}"/>
                </a:ext>
              </a:extLst>
            </p:cNvPr>
            <p:cNvSpPr txBox="1"/>
            <p:nvPr/>
          </p:nvSpPr>
          <p:spPr>
            <a:xfrm>
              <a:off x="3142591" y="3365961"/>
              <a:ext cx="593050" cy="5468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>
                <a:spcBef>
                  <a:spcPts val="0"/>
                </a:spcBef>
                <a:spcAft>
                  <a:spcPts val="600"/>
                </a:spcAft>
              </a:pPr>
              <a:r>
                <a:rPr lang="en-US" sz="1800" b="1" kern="1200">
                  <a:solidFill>
                    <a:srgbClr val="FFFFFF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18</a:t>
              </a:r>
              <a:endParaRPr lang="en-US" sz="12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29" name="TextBox 42">
              <a:extLst>
                <a:ext uri="{FF2B5EF4-FFF2-40B4-BE49-F238E27FC236}">
                  <a16:creationId xmlns:a16="http://schemas.microsoft.com/office/drawing/2014/main" id="{D6110EEB-4F4F-477F-905B-68821C863825}"/>
                </a:ext>
              </a:extLst>
            </p:cNvPr>
            <p:cNvSpPr txBox="1"/>
            <p:nvPr/>
          </p:nvSpPr>
          <p:spPr>
            <a:xfrm>
              <a:off x="4185538" y="3365961"/>
              <a:ext cx="617145" cy="5468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>
                <a:spcBef>
                  <a:spcPts val="0"/>
                </a:spcBef>
                <a:spcAft>
                  <a:spcPts val="600"/>
                </a:spcAft>
              </a:pPr>
              <a:r>
                <a:rPr lang="en-US" sz="1800" b="1" kern="1200">
                  <a:solidFill>
                    <a:srgbClr val="FFFFFF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19</a:t>
              </a:r>
              <a:endParaRPr lang="en-US" sz="12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30" name="TextBox 43">
              <a:extLst>
                <a:ext uri="{FF2B5EF4-FFF2-40B4-BE49-F238E27FC236}">
                  <a16:creationId xmlns:a16="http://schemas.microsoft.com/office/drawing/2014/main" id="{D20FD7A6-29A6-457E-913A-0A4B45F86AC7}"/>
                </a:ext>
              </a:extLst>
            </p:cNvPr>
            <p:cNvSpPr txBox="1"/>
            <p:nvPr/>
          </p:nvSpPr>
          <p:spPr>
            <a:xfrm>
              <a:off x="5230179" y="3365961"/>
              <a:ext cx="626472" cy="5468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>
                <a:spcBef>
                  <a:spcPts val="0"/>
                </a:spcBef>
                <a:spcAft>
                  <a:spcPts val="600"/>
                </a:spcAft>
              </a:pPr>
              <a:r>
                <a:rPr lang="en-US" sz="1800" b="1" kern="1200">
                  <a:solidFill>
                    <a:srgbClr val="FFFFFF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20</a:t>
              </a:r>
              <a:endParaRPr lang="en-US" sz="12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31" name="TextBox 44">
              <a:extLst>
                <a:ext uri="{FF2B5EF4-FFF2-40B4-BE49-F238E27FC236}">
                  <a16:creationId xmlns:a16="http://schemas.microsoft.com/office/drawing/2014/main" id="{71974388-E809-4CD9-95EB-26C18EF9E34E}"/>
                </a:ext>
              </a:extLst>
            </p:cNvPr>
            <p:cNvSpPr txBox="1"/>
            <p:nvPr/>
          </p:nvSpPr>
          <p:spPr>
            <a:xfrm>
              <a:off x="6275263" y="3365961"/>
              <a:ext cx="609372" cy="5468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>
                <a:spcBef>
                  <a:spcPts val="0"/>
                </a:spcBef>
                <a:spcAft>
                  <a:spcPts val="600"/>
                </a:spcAft>
              </a:pPr>
              <a:r>
                <a:rPr lang="en-US" sz="1800" b="1" kern="1200">
                  <a:solidFill>
                    <a:srgbClr val="FFFFFF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21</a:t>
              </a:r>
              <a:endParaRPr lang="en-US" sz="12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293639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21</Words>
  <Application>Microsoft Office PowerPoint</Application>
  <PresentationFormat>Widescreen</PresentationFormat>
  <Paragraphs>21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Ryan McNeilly</dc:creator>
  <cp:lastModifiedBy>Ryan McNeilly</cp:lastModifiedBy>
  <cp:revision>5</cp:revision>
  <dcterms:created xsi:type="dcterms:W3CDTF">2021-01-12T16:58:12Z</dcterms:created>
  <dcterms:modified xsi:type="dcterms:W3CDTF">2021-01-20T18:57:49Z</dcterms:modified>
</cp:coreProperties>
</file>