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" y="5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D1BB-FF46-47D6-BF9B-BD05FDF84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02215-39DF-44D3-B860-FD4B69382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82EB5-A3DB-442A-8A9E-AF719E5D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51F49-8F9A-47DA-8E72-17B51ECA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A4E06-D4DB-42D6-8D78-05CEE921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7F1A-ABED-4AB0-9EAB-50BCDCA6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26BF-D973-4A9B-860A-319E22266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9ACAD-1E4E-4786-8BF4-3DB946A9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3DBCF-6B8F-4DDE-8EFD-45E0B955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EBC-A674-4437-B44B-816C3CB9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52EC-73BF-4954-A336-5B6E76D0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ED36F-8D19-4A1C-B8F4-1D8A170B0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7A8DA-D2F3-4DF9-85B4-C325F648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F1C7-4EA6-457E-B675-8F0B8E10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5348-F8A4-4DEC-9C77-4CA4A9CC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0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0405-1E6A-44D5-9F55-B15796E4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3D96E-E35C-4F33-9D4B-072EDB0AB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D7213-FCDD-4519-91EB-9BC5429C3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26069-D3EF-42A0-BDA0-CA90CBD0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3E61A-1029-410C-990A-8F803D79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79EEF-125C-4298-915F-A60D60B4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9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8DD7-0E7A-4A11-9CBC-F644B77E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A277-6896-4D2C-8506-1BA9E7393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02ECA-F653-41DE-8DC8-44BDEE218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9F117-1061-4747-8F34-EC86CFD63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F119C-1575-4871-89B8-CB3C0C44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B8E8B-A228-467A-887B-083DBA84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3204F-186A-4BB6-B38A-A305B7CA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290303-13A4-4C31-A524-D3576DB6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5B58-EEF7-4CCC-BD12-52EFD548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E87EA-5F2F-4FC2-8F34-E81F134C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46099-76EF-4488-835D-F97105C6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40E6-93A9-4221-BD1F-95E76D48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E7897E-777F-4029-ABC0-15AC7B22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839BB-3015-494B-87E9-3B884F98F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AC4A5-B1B0-4BFB-AB19-5F75FEDA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8EF1-7304-4832-BE13-D6D1E626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E976-F1B5-456F-988A-F7A495B13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9068-C470-4EF5-8C85-96F2FC83F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F63B6-94A1-474A-8968-9E35BF5E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4307-1318-4570-836D-24020A40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DD920-3BDA-4BAA-AA05-A733E756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48363-F62C-43CE-A869-EB35F4B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97CA5-534E-444B-922E-1C1709940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188BE-0C55-4875-8A81-793D9084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B25F-B387-44C9-B60A-A0A57677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71725-BEFA-4ACD-B702-F750F0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FBE16-498A-4D36-B1EC-6B6631AD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7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F470-FD33-4BFF-8293-926FBD9C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43CF5-4CE3-477C-85B8-ED3AA9483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A9B4-B93F-4277-95E3-6D800B694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C1E0-891C-4A1C-AD50-526F0C6B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C4D0F-5CC8-4C43-8DFC-34623DDB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2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EBD55-0CB0-4D7B-9DFB-1A775F0C0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DD5D9-63CE-4193-8C32-C2D775E3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68FCC-C96B-47B9-BBBF-18FAF64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804C-5A02-440C-B607-7F201935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A1E7F-9C30-442A-9C53-333328AD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7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3235F4-271B-4F58-8087-F4740ED2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DD009-584F-4F1C-9084-AAEB1AB6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B5B1E-8780-4805-8B18-788487818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39AF-00F6-4D5C-A4AE-8B7E50D788F0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C4F6E-1E11-4E2B-88A8-E613E0D6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DFFB2-2F7D-487A-9FC0-EB0394386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77C49-D17A-4C9E-A382-9D0AF3A2F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4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8">
            <a:extLst>
              <a:ext uri="{FF2B5EF4-FFF2-40B4-BE49-F238E27FC236}">
                <a16:creationId xmlns:a16="http://schemas.microsoft.com/office/drawing/2014/main" id="{4A26C853-1B3B-456E-AC56-9D817CF6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588" y="15801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7A2D7CE-446A-4694-B51D-AE76A5EB5ECD}"/>
              </a:ext>
            </a:extLst>
          </p:cNvPr>
          <p:cNvGrpSpPr>
            <a:grpSpLocks noChangeAspect="1"/>
          </p:cNvGrpSpPr>
          <p:nvPr/>
        </p:nvGrpSpPr>
        <p:grpSpPr>
          <a:xfrm>
            <a:off x="102394" y="150663"/>
            <a:ext cx="9784556" cy="6596212"/>
            <a:chOff x="0" y="0"/>
            <a:chExt cx="7320964" cy="4936840"/>
          </a:xfrm>
        </p:grpSpPr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9E9560AC-536A-402D-97B6-88C518C8C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06416" cy="1618488"/>
            </a:xfrm>
            <a:prstGeom prst="rect">
              <a:avLst/>
            </a:prstGeom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1B91BAC7-30D3-4CC2-9BF4-4E7025E44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2425" y="0"/>
              <a:ext cx="1006414" cy="1618488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D6C52E87-92D1-4C0D-B6DD-47C71CB5F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04848" y="0"/>
              <a:ext cx="1006416" cy="1618488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30E747BF-7A39-48FA-BFC9-AA060CEBA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7273" y="0"/>
              <a:ext cx="1006415" cy="1618488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C6707C97-EBB4-496B-B2A3-25BBFE9BD2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09697" y="0"/>
              <a:ext cx="1006416" cy="1618488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E4D61CE8-9A02-4E80-88A9-187FCA55C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62122" y="0"/>
              <a:ext cx="1006416" cy="1618488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0D1864B1-3D15-4D4B-966B-450863A57A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14547" y="0"/>
              <a:ext cx="1006417" cy="1618488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101657E6-6FF0-40AB-AD56-89AF32692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660689"/>
              <a:ext cx="1006416" cy="1618488"/>
            </a:xfrm>
            <a:prstGeom prst="rect">
              <a:avLst/>
            </a:prstGeom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2DC30207-DE50-4C0E-B66F-FAF942863A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2425" y="1665747"/>
              <a:ext cx="1005840" cy="1608373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B02AB217-6B7F-433A-A685-10E409F4F3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04850" y="1660689"/>
              <a:ext cx="1006414" cy="1618488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5D1A82A0-B38E-4A3D-9450-C91A89AA0C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7272" y="1660689"/>
              <a:ext cx="1006416" cy="1618488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153CF782-CCD7-40C3-A5CD-6A3101BE92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09697" y="1660689"/>
              <a:ext cx="1006416" cy="1618488"/>
            </a:xfrm>
            <a:prstGeom prst="rect">
              <a:avLst/>
            </a:prstGeom>
          </p:spPr>
        </p:pic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D731DAD2-0FD9-4544-A753-A8C51DC79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62122" y="1660689"/>
              <a:ext cx="1006416" cy="1618488"/>
            </a:xfrm>
            <a:prstGeom prst="rect">
              <a:avLst/>
            </a:prstGeom>
          </p:spPr>
        </p:pic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3B38524A-F229-4398-B0C2-EC8856D3D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14549" y="1660689"/>
              <a:ext cx="1006415" cy="1618488"/>
            </a:xfrm>
            <a:prstGeom prst="rect">
              <a:avLst/>
            </a:prstGeom>
          </p:spPr>
        </p:pic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1F709F09-AD53-4685-84F9-26B84FF03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3318352"/>
              <a:ext cx="1006417" cy="1618488"/>
            </a:xfrm>
            <a:prstGeom prst="rect">
              <a:avLst/>
            </a:prstGeom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56682F75-BFF9-404A-B065-BA5425DF9B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5303" y="3318352"/>
              <a:ext cx="1006414" cy="1618488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E64E3A8E-1C43-48D1-9278-AFBC80441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04848" y="3318352"/>
              <a:ext cx="1006416" cy="1618488"/>
            </a:xfrm>
            <a:prstGeom prst="rect">
              <a:avLst/>
            </a:prstGeom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6558DBD0-E3A9-4C6C-89CD-8749682491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7273" y="3318352"/>
              <a:ext cx="1006415" cy="1618488"/>
            </a:xfrm>
            <a:prstGeom prst="rect">
              <a:avLst/>
            </a:prstGeom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63518FCE-F7EE-4B9E-A773-27C396283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09698" y="3318352"/>
              <a:ext cx="1006415" cy="1618488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B82F867E-3B23-43BA-AFC9-911904EF3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62122" y="3318352"/>
              <a:ext cx="1006416" cy="1618488"/>
            </a:xfrm>
            <a:prstGeom prst="rect">
              <a:avLst/>
            </a:prstGeom>
          </p:spPr>
        </p:pic>
        <p:sp>
          <p:nvSpPr>
            <p:cNvPr id="153" name="TextBox 30">
              <a:extLst>
                <a:ext uri="{FF2B5EF4-FFF2-40B4-BE49-F238E27FC236}">
                  <a16:creationId xmlns:a16="http://schemas.microsoft.com/office/drawing/2014/main" id="{A029DFDE-903D-4B8B-B915-DD54E54C0478}"/>
                </a:ext>
              </a:extLst>
            </p:cNvPr>
            <p:cNvSpPr txBox="1"/>
            <p:nvPr/>
          </p:nvSpPr>
          <p:spPr>
            <a:xfrm>
              <a:off x="0" y="0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TextBox 31">
              <a:extLst>
                <a:ext uri="{FF2B5EF4-FFF2-40B4-BE49-F238E27FC236}">
                  <a16:creationId xmlns:a16="http://schemas.microsoft.com/office/drawing/2014/main" id="{A5BFC2AD-83F2-4189-9FD4-04A5EF326495}"/>
                </a:ext>
              </a:extLst>
            </p:cNvPr>
            <p:cNvSpPr txBox="1"/>
            <p:nvPr/>
          </p:nvSpPr>
          <p:spPr>
            <a:xfrm>
              <a:off x="1048717" y="0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TextBox 32">
              <a:extLst>
                <a:ext uri="{FF2B5EF4-FFF2-40B4-BE49-F238E27FC236}">
                  <a16:creationId xmlns:a16="http://schemas.microsoft.com/office/drawing/2014/main" id="{489C5961-0CC6-4C0E-B59D-79F62670D381}"/>
                </a:ext>
              </a:extLst>
            </p:cNvPr>
            <p:cNvSpPr txBox="1"/>
            <p:nvPr/>
          </p:nvSpPr>
          <p:spPr>
            <a:xfrm>
              <a:off x="2097434" y="0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6" name="TextBox 33">
              <a:extLst>
                <a:ext uri="{FF2B5EF4-FFF2-40B4-BE49-F238E27FC236}">
                  <a16:creationId xmlns:a16="http://schemas.microsoft.com/office/drawing/2014/main" id="{74D4525A-8EF5-4018-9EEB-54853AC1EB76}"/>
                </a:ext>
              </a:extLst>
            </p:cNvPr>
            <p:cNvSpPr txBox="1"/>
            <p:nvPr/>
          </p:nvSpPr>
          <p:spPr>
            <a:xfrm>
              <a:off x="3143089" y="0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TextBox 34">
              <a:extLst>
                <a:ext uri="{FF2B5EF4-FFF2-40B4-BE49-F238E27FC236}">
                  <a16:creationId xmlns:a16="http://schemas.microsoft.com/office/drawing/2014/main" id="{B1C6C432-E61A-46E1-AC9A-D3E89AD10094}"/>
                </a:ext>
              </a:extLst>
            </p:cNvPr>
            <p:cNvSpPr txBox="1"/>
            <p:nvPr/>
          </p:nvSpPr>
          <p:spPr>
            <a:xfrm>
              <a:off x="4186202" y="0"/>
              <a:ext cx="235428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TextBox 35">
              <a:extLst>
                <a:ext uri="{FF2B5EF4-FFF2-40B4-BE49-F238E27FC236}">
                  <a16:creationId xmlns:a16="http://schemas.microsoft.com/office/drawing/2014/main" id="{7FA94322-C1C6-4C6F-84B6-F0EED33FA9E0}"/>
                </a:ext>
              </a:extLst>
            </p:cNvPr>
            <p:cNvSpPr txBox="1"/>
            <p:nvPr/>
          </p:nvSpPr>
          <p:spPr>
            <a:xfrm>
              <a:off x="5231007" y="0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TextBox 36">
              <a:extLst>
                <a:ext uri="{FF2B5EF4-FFF2-40B4-BE49-F238E27FC236}">
                  <a16:creationId xmlns:a16="http://schemas.microsoft.com/office/drawing/2014/main" id="{196B9226-7BC2-48D8-9C34-F6E3B56B2CE6}"/>
                </a:ext>
              </a:extLst>
            </p:cNvPr>
            <p:cNvSpPr txBox="1"/>
            <p:nvPr/>
          </p:nvSpPr>
          <p:spPr>
            <a:xfrm>
              <a:off x="6276257" y="0"/>
              <a:ext cx="235428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TextBox 37">
              <a:extLst>
                <a:ext uri="{FF2B5EF4-FFF2-40B4-BE49-F238E27FC236}">
                  <a16:creationId xmlns:a16="http://schemas.microsoft.com/office/drawing/2014/main" id="{E4E5F268-81F7-44C7-BA6C-6E62D252D0B6}"/>
                </a:ext>
              </a:extLst>
            </p:cNvPr>
            <p:cNvSpPr txBox="1"/>
            <p:nvPr/>
          </p:nvSpPr>
          <p:spPr>
            <a:xfrm>
              <a:off x="5386" y="1697212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TextBox 38">
              <a:extLst>
                <a:ext uri="{FF2B5EF4-FFF2-40B4-BE49-F238E27FC236}">
                  <a16:creationId xmlns:a16="http://schemas.microsoft.com/office/drawing/2014/main" id="{C03B5747-5157-4433-AA19-1E3803838178}"/>
                </a:ext>
              </a:extLst>
            </p:cNvPr>
            <p:cNvSpPr txBox="1"/>
            <p:nvPr/>
          </p:nvSpPr>
          <p:spPr>
            <a:xfrm>
              <a:off x="1054103" y="1697212"/>
              <a:ext cx="234646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Box 39">
              <a:extLst>
                <a:ext uri="{FF2B5EF4-FFF2-40B4-BE49-F238E27FC236}">
                  <a16:creationId xmlns:a16="http://schemas.microsoft.com/office/drawing/2014/main" id="{B31502A7-9BCE-4D77-9BD7-F0A0F7DEA248}"/>
                </a:ext>
              </a:extLst>
            </p:cNvPr>
            <p:cNvSpPr txBox="1"/>
            <p:nvPr/>
          </p:nvSpPr>
          <p:spPr>
            <a:xfrm>
              <a:off x="2102820" y="1697183"/>
              <a:ext cx="621813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TextBox 40">
              <a:extLst>
                <a:ext uri="{FF2B5EF4-FFF2-40B4-BE49-F238E27FC236}">
                  <a16:creationId xmlns:a16="http://schemas.microsoft.com/office/drawing/2014/main" id="{4E16B6B8-4C0A-4BB5-9EF0-80F79C0B4F3B}"/>
                </a:ext>
              </a:extLst>
            </p:cNvPr>
            <p:cNvSpPr txBox="1"/>
            <p:nvPr/>
          </p:nvSpPr>
          <p:spPr>
            <a:xfrm>
              <a:off x="3148475" y="1697212"/>
              <a:ext cx="702375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11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4" name="TextBox 41">
              <a:extLst>
                <a:ext uri="{FF2B5EF4-FFF2-40B4-BE49-F238E27FC236}">
                  <a16:creationId xmlns:a16="http://schemas.microsoft.com/office/drawing/2014/main" id="{2FCD947E-544F-44B4-BF20-8C70F89E7576}"/>
                </a:ext>
              </a:extLst>
            </p:cNvPr>
            <p:cNvSpPr txBox="1"/>
            <p:nvPr/>
          </p:nvSpPr>
          <p:spPr>
            <a:xfrm>
              <a:off x="4191587" y="1697212"/>
              <a:ext cx="601477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5" name="TextBox 42">
              <a:extLst>
                <a:ext uri="{FF2B5EF4-FFF2-40B4-BE49-F238E27FC236}">
                  <a16:creationId xmlns:a16="http://schemas.microsoft.com/office/drawing/2014/main" id="{5DEDD436-AAB4-46FD-82E4-1FAE384E1C19}"/>
                </a:ext>
              </a:extLst>
            </p:cNvPr>
            <p:cNvSpPr txBox="1"/>
            <p:nvPr/>
          </p:nvSpPr>
          <p:spPr>
            <a:xfrm>
              <a:off x="5236394" y="1697212"/>
              <a:ext cx="591309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TextBox 43">
              <a:extLst>
                <a:ext uri="{FF2B5EF4-FFF2-40B4-BE49-F238E27FC236}">
                  <a16:creationId xmlns:a16="http://schemas.microsoft.com/office/drawing/2014/main" id="{280A5FAF-735E-4E3B-BD00-C68CB30CB640}"/>
                </a:ext>
              </a:extLst>
            </p:cNvPr>
            <p:cNvSpPr txBox="1"/>
            <p:nvPr/>
          </p:nvSpPr>
          <p:spPr>
            <a:xfrm>
              <a:off x="6281641" y="1697212"/>
              <a:ext cx="554547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TextBox 44">
              <a:extLst>
                <a:ext uri="{FF2B5EF4-FFF2-40B4-BE49-F238E27FC236}">
                  <a16:creationId xmlns:a16="http://schemas.microsoft.com/office/drawing/2014/main" id="{1F00B0AB-EBBE-48BA-9752-314FE6B30E50}"/>
                </a:ext>
              </a:extLst>
            </p:cNvPr>
            <p:cNvSpPr txBox="1"/>
            <p:nvPr/>
          </p:nvSpPr>
          <p:spPr>
            <a:xfrm>
              <a:off x="0" y="3365978"/>
              <a:ext cx="520915" cy="55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TextBox 45">
              <a:extLst>
                <a:ext uri="{FF2B5EF4-FFF2-40B4-BE49-F238E27FC236}">
                  <a16:creationId xmlns:a16="http://schemas.microsoft.com/office/drawing/2014/main" id="{DC8CDDA4-FFAE-4AB2-84A3-94F9F7075DD5}"/>
                </a:ext>
              </a:extLst>
            </p:cNvPr>
            <p:cNvSpPr txBox="1"/>
            <p:nvPr/>
          </p:nvSpPr>
          <p:spPr>
            <a:xfrm>
              <a:off x="1048717" y="3365978"/>
              <a:ext cx="614773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9" name="TextBox 46">
              <a:extLst>
                <a:ext uri="{FF2B5EF4-FFF2-40B4-BE49-F238E27FC236}">
                  <a16:creationId xmlns:a16="http://schemas.microsoft.com/office/drawing/2014/main" id="{ECB2A864-7567-4DFF-929C-03284E2D401B}"/>
                </a:ext>
              </a:extLst>
            </p:cNvPr>
            <p:cNvSpPr txBox="1"/>
            <p:nvPr/>
          </p:nvSpPr>
          <p:spPr>
            <a:xfrm>
              <a:off x="2097434" y="3365978"/>
              <a:ext cx="626506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0" name="TextBox 47">
              <a:extLst>
                <a:ext uri="{FF2B5EF4-FFF2-40B4-BE49-F238E27FC236}">
                  <a16:creationId xmlns:a16="http://schemas.microsoft.com/office/drawing/2014/main" id="{38250316-4FF5-4D30-82F8-AFD012FAD996}"/>
                </a:ext>
              </a:extLst>
            </p:cNvPr>
            <p:cNvSpPr txBox="1"/>
            <p:nvPr/>
          </p:nvSpPr>
          <p:spPr>
            <a:xfrm>
              <a:off x="3143088" y="3365978"/>
              <a:ext cx="707067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1" name="TextBox 48">
              <a:extLst>
                <a:ext uri="{FF2B5EF4-FFF2-40B4-BE49-F238E27FC236}">
                  <a16:creationId xmlns:a16="http://schemas.microsoft.com/office/drawing/2014/main" id="{799EF3E6-F40C-49D1-9FF8-6F280E88AD29}"/>
                </a:ext>
              </a:extLst>
            </p:cNvPr>
            <p:cNvSpPr txBox="1"/>
            <p:nvPr/>
          </p:nvSpPr>
          <p:spPr>
            <a:xfrm>
              <a:off x="4186201" y="3365978"/>
              <a:ext cx="606952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2" name="TextBox 49">
              <a:extLst>
                <a:ext uri="{FF2B5EF4-FFF2-40B4-BE49-F238E27FC236}">
                  <a16:creationId xmlns:a16="http://schemas.microsoft.com/office/drawing/2014/main" id="{DF6B31F1-F2AB-4C5A-B0F3-1B6760E4C0F8}"/>
                </a:ext>
              </a:extLst>
            </p:cNvPr>
            <p:cNvSpPr txBox="1"/>
            <p:nvPr/>
          </p:nvSpPr>
          <p:spPr>
            <a:xfrm>
              <a:off x="5231007" y="3365978"/>
              <a:ext cx="596784" cy="5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18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</a:t>
              </a:r>
              <a:endParaRPr lang="en-US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36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McNeilly</dc:creator>
  <cp:lastModifiedBy>Ryan McNeilly</cp:lastModifiedBy>
  <cp:revision>6</cp:revision>
  <dcterms:created xsi:type="dcterms:W3CDTF">2021-01-12T16:58:12Z</dcterms:created>
  <dcterms:modified xsi:type="dcterms:W3CDTF">2021-01-20T18:59:03Z</dcterms:modified>
</cp:coreProperties>
</file>