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181" autoAdjust="0"/>
  </p:normalViewPr>
  <p:slideViewPr>
    <p:cSldViewPr snapToGrid="0">
      <p:cViewPr>
        <p:scale>
          <a:sx n="97" d="100"/>
          <a:sy n="97" d="100"/>
        </p:scale>
        <p:origin x="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80232475-FBC1-48B7-A39E-E257BA8D36A5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836ADDB-7E7A-48D3-B3D5-B2EEB4BB0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10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6ADDB-7E7A-48D3-B3D5-B2EEB4BB03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8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E69B9-8CC8-4A38-8A13-EFA860391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DB8FD-82C8-48E0-8933-F2FE531F0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6DFBF-2C5E-456A-A76F-7CF87A49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33C64-72CF-4264-8A89-D0B030E3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D16CF-EBAD-4051-A812-71F0B28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7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C381-3324-4646-9562-1D2B261E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57C9E-375B-4724-AE55-E5E4EB340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9EA2D-84CB-43C3-8B4E-892530C87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F226F-9960-4576-BE0D-36D16D939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AD9C9-9B4D-4DCA-A971-F90E470E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9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E172-DD15-440B-AE1A-D1BCC2C2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46C4C-F702-4A6D-90FA-756F97A00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DCEDE-CEBE-412C-A2C7-05E4FCAC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C407B-FCBA-4138-983A-E2CDD9FA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03983-1A11-41BD-91FA-BD9EB197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6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8CE5-7D66-4DAE-A668-7E07DBA2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23CE3-A0DA-4411-9F9E-965FE713D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4CF7F-DD2F-41FD-BF9B-40E0DC67D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7B8CD-E534-44B7-97D8-C768552B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078D2-1E04-4BAE-B531-0A1FBF71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850CF-B10B-431D-801A-3B6EE74B5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2908-E7D7-4B90-934D-2B7A73F9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6CF8A-CC54-42AB-BBD2-0DB1781A5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5B50A-9774-4157-B8BF-1E50AB02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025EBB-A861-4240-B76D-84D5C5A18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783362-109E-4797-8C05-6C24B883D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4E17F3-CCBE-4689-91B0-DD24215E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06384-0FF9-468A-AF77-CE77DD899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CF5870-DE65-469A-BBD8-0BB212C0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5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3C43A-B340-4155-A4CB-ECA7451F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573CF5-12CB-4428-8616-6B627E04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0A0E16-8C6C-487A-8EB1-38FB85EE1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1C52C-FD4A-45F8-BB0C-F3194967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6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210453-833F-47DB-94EF-DDF481351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EBCB4B-FFFB-4F2F-824B-B43EE817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2DFE7-92F2-4C2F-8F42-9AF7D1FE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2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667E-4F38-4605-AA51-3828753CF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F4551-EB9E-4EC2-9DAC-6958037B6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D5345-98DA-49F1-875D-15B108934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26C9D2-C86D-4AAE-94E7-FA5DA5903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A8EF7-F3ED-4585-A1F3-B2794F1E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1F9BA-2DB6-427D-8709-5BCC72D06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2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893F-FEFC-4403-9FBD-3C3CC48A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F98D0-87EE-49A0-AE73-D9709064E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F9617-2871-4C96-8B7E-41FE7520E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E5D40-44DF-42DD-A62F-CE41E23C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1FC7-D65B-446D-92FB-BA0BD4B3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7DCBC-ABD9-4FC2-89F4-9E9831E2C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4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4C65E-53A0-4F7B-854D-62AB1219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5D3D5-BF2C-4AB9-B496-473D24C9A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9393A-7165-455B-B427-E21A1A68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93A92-23EC-4C98-85B7-CA8333D4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6A92E-71C2-47BE-835E-381DE064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9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FFB8AB-346E-4C04-85D0-8577CAF291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8FC516-6422-4F18-9D1A-D232D5437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1B813-C503-40B0-ADDD-5C79382F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D2F38-2DBE-4121-AF8D-CD6349539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FAC56-5FE2-4B1A-8D4F-E9188D57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3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BA95F1-68D0-4238-9368-F6D6D56B7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B6CFF-49C7-494D-A86D-574473D48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79CE9-38E6-4A99-9247-AD45BB682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EE4DC-8A40-4FBC-8C81-D4099A324F2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1A200-F042-4A79-9885-5C4A5B801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338F8-2D18-4E7A-9334-70C682D44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F2242-7164-4E16-BFE6-8D1CA4CC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7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872CECA2-ED81-4595-A992-0EB14E6842C3}"/>
              </a:ext>
            </a:extLst>
          </p:cNvPr>
          <p:cNvGrpSpPr/>
          <p:nvPr/>
        </p:nvGrpSpPr>
        <p:grpSpPr>
          <a:xfrm>
            <a:off x="276861" y="4107423"/>
            <a:ext cx="9809383" cy="2746702"/>
            <a:chOff x="784064" y="1294441"/>
            <a:chExt cx="9809383" cy="274670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41FA2B7-89C6-425A-9AF9-6693045BB9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243" t="32500" r="717" b="36945"/>
            <a:stretch/>
          </p:blipFill>
          <p:spPr>
            <a:xfrm>
              <a:off x="9544485" y="1961429"/>
              <a:ext cx="1048962" cy="1672259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7865A64-9A78-4F12-944B-19DA53EB920A}"/>
                </a:ext>
              </a:extLst>
            </p:cNvPr>
            <p:cNvGrpSpPr/>
            <p:nvPr/>
          </p:nvGrpSpPr>
          <p:grpSpPr>
            <a:xfrm>
              <a:off x="784064" y="1294441"/>
              <a:ext cx="2643562" cy="2735430"/>
              <a:chOff x="784064" y="1294441"/>
              <a:chExt cx="2643562" cy="273543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38BF9ABF-27F0-4EDC-A17B-40294667B4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090" t="16945" r="16872" b="14583"/>
              <a:stretch/>
            </p:blipFill>
            <p:spPr>
              <a:xfrm>
                <a:off x="784064" y="1542703"/>
                <a:ext cx="2643562" cy="2487168"/>
              </a:xfrm>
              <a:prstGeom prst="ellipse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84317B-0FC8-4390-8AD9-769E46731AF7}"/>
                  </a:ext>
                </a:extLst>
              </p:cNvPr>
              <p:cNvSpPr txBox="1"/>
              <p:nvPr/>
            </p:nvSpPr>
            <p:spPr>
              <a:xfrm>
                <a:off x="1577440" y="1294441"/>
                <a:ext cx="13091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Range Left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15684C8-5E23-4FA1-94E5-F557C3EFCB25}"/>
                </a:ext>
              </a:extLst>
            </p:cNvPr>
            <p:cNvGrpSpPr/>
            <p:nvPr/>
          </p:nvGrpSpPr>
          <p:grpSpPr>
            <a:xfrm>
              <a:off x="6604604" y="1294441"/>
              <a:ext cx="2710600" cy="2734496"/>
              <a:chOff x="3928404" y="1294441"/>
              <a:chExt cx="2710600" cy="273449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5A3DD93-D40E-4BB2-81CA-0879BE2895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913" t="17544" r="16378" b="15013"/>
              <a:stretch/>
            </p:blipFill>
            <p:spPr>
              <a:xfrm>
                <a:off x="3928404" y="1540022"/>
                <a:ext cx="2710600" cy="2488915"/>
              </a:xfrm>
              <a:prstGeom prst="ellipse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947418-5CEE-4F49-AE00-3E74950FCF17}"/>
                  </a:ext>
                </a:extLst>
              </p:cNvPr>
              <p:cNvSpPr txBox="1"/>
              <p:nvPr/>
            </p:nvSpPr>
            <p:spPr>
              <a:xfrm>
                <a:off x="4740562" y="1294441"/>
                <a:ext cx="13003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Range Right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873E3E9-9D1B-4E67-A712-157E8FF3756C}"/>
                </a:ext>
              </a:extLst>
            </p:cNvPr>
            <p:cNvGrpSpPr/>
            <p:nvPr/>
          </p:nvGrpSpPr>
          <p:grpSpPr>
            <a:xfrm>
              <a:off x="3656910" y="1294441"/>
              <a:ext cx="2718413" cy="2746702"/>
              <a:chOff x="7139782" y="1294441"/>
              <a:chExt cx="2718413" cy="274670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8CFEB56-47E8-41F0-A321-B0B00B9575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9857" t="17917" r="16409" b="14862"/>
              <a:stretch/>
            </p:blipFill>
            <p:spPr>
              <a:xfrm>
                <a:off x="7139782" y="1553975"/>
                <a:ext cx="2718413" cy="2487168"/>
              </a:xfrm>
              <a:prstGeom prst="ellipse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22870A-43E8-487B-BD16-DE45133106C7}"/>
                  </a:ext>
                </a:extLst>
              </p:cNvPr>
              <p:cNvSpPr txBox="1"/>
              <p:nvPr/>
            </p:nvSpPr>
            <p:spPr>
              <a:xfrm>
                <a:off x="7955845" y="1294441"/>
                <a:ext cx="13003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Tower Right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3483076-95B2-429C-AF1D-C1940FE6A960}"/>
              </a:ext>
            </a:extLst>
          </p:cNvPr>
          <p:cNvGrpSpPr/>
          <p:nvPr/>
        </p:nvGrpSpPr>
        <p:grpSpPr>
          <a:xfrm>
            <a:off x="190722" y="1043056"/>
            <a:ext cx="9765942" cy="2826127"/>
            <a:chOff x="726198" y="1447991"/>
            <a:chExt cx="9765942" cy="2826127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4D1668B-62E8-4EAD-9ED1-56DFE440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43537" y="2193725"/>
              <a:ext cx="1048603" cy="1670449"/>
            </a:xfrm>
            <a:prstGeom prst="rect">
              <a:avLst/>
            </a:prstGeom>
          </p:spPr>
        </p:pic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AF4D8A2-53B9-45CC-9831-EC60101614A5}"/>
                </a:ext>
              </a:extLst>
            </p:cNvPr>
            <p:cNvGrpSpPr/>
            <p:nvPr/>
          </p:nvGrpSpPr>
          <p:grpSpPr>
            <a:xfrm>
              <a:off x="6533414" y="1447991"/>
              <a:ext cx="2751981" cy="2826127"/>
              <a:chOff x="897649" y="1446407"/>
              <a:chExt cx="2751981" cy="2826127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62453EFF-DC9F-4DB6-97E8-57845B222E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9439" t="17916" r="16688" b="15555"/>
              <a:stretch/>
            </p:blipFill>
            <p:spPr>
              <a:xfrm>
                <a:off x="897649" y="1785366"/>
                <a:ext cx="2751981" cy="2487168"/>
              </a:xfrm>
              <a:prstGeom prst="ellipse">
                <a:avLst/>
              </a:prstGeom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50A3CAB-4002-4A0A-BFF8-8DE6A93FB53D}"/>
                  </a:ext>
                </a:extLst>
              </p:cNvPr>
              <p:cNvSpPr txBox="1"/>
              <p:nvPr/>
            </p:nvSpPr>
            <p:spPr>
              <a:xfrm>
                <a:off x="1809270" y="1446407"/>
                <a:ext cx="12970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Range Right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7D7304A-6096-444E-A4A5-A91FBD025684}"/>
                </a:ext>
              </a:extLst>
            </p:cNvPr>
            <p:cNvGrpSpPr/>
            <p:nvPr/>
          </p:nvGrpSpPr>
          <p:grpSpPr>
            <a:xfrm>
              <a:off x="726198" y="1447991"/>
              <a:ext cx="2761792" cy="2824543"/>
              <a:chOff x="4012323" y="1447991"/>
              <a:chExt cx="2761792" cy="2824543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0BDD9C47-9D5B-4FB1-9934-A2560A7D2D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9064" t="18057" r="16645" b="15278"/>
              <a:stretch/>
            </p:blipFill>
            <p:spPr>
              <a:xfrm>
                <a:off x="4012323" y="1785366"/>
                <a:ext cx="2761792" cy="2487168"/>
              </a:xfrm>
              <a:prstGeom prst="ellipse">
                <a:avLst/>
              </a:prstGeom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8C8783C-72CA-4CE0-8F60-E0781DB9F9A8}"/>
                  </a:ext>
                </a:extLst>
              </p:cNvPr>
              <p:cNvSpPr txBox="1"/>
              <p:nvPr/>
            </p:nvSpPr>
            <p:spPr>
              <a:xfrm>
                <a:off x="4903967" y="1447991"/>
                <a:ext cx="12970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Tower Left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73ABFC0-7D1F-48F6-8047-8842EED0FCDD}"/>
                </a:ext>
              </a:extLst>
            </p:cNvPr>
            <p:cNvGrpSpPr/>
            <p:nvPr/>
          </p:nvGrpSpPr>
          <p:grpSpPr>
            <a:xfrm>
              <a:off x="3623291" y="1451866"/>
              <a:ext cx="2746247" cy="2820668"/>
              <a:chOff x="7136808" y="1451866"/>
              <a:chExt cx="2746247" cy="2820668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3107258C-31DC-414A-A996-BA9202DB1D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9448" t="18056" r="16679" b="15278"/>
              <a:stretch/>
            </p:blipFill>
            <p:spPr>
              <a:xfrm>
                <a:off x="7136808" y="1785366"/>
                <a:ext cx="2746247" cy="2487168"/>
              </a:xfrm>
              <a:prstGeom prst="ellipse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E7F6F22-C248-441B-9D19-87A7B85644BE}"/>
                  </a:ext>
                </a:extLst>
              </p:cNvPr>
              <p:cNvSpPr txBox="1"/>
              <p:nvPr/>
            </p:nvSpPr>
            <p:spPr>
              <a:xfrm>
                <a:off x="7966788" y="1451866"/>
                <a:ext cx="12970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Tower Right</a:t>
                </a:r>
              </a:p>
            </p:txBody>
          </p:sp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942517A9-CF35-4EA0-9891-DF8A9D849C67}"/>
              </a:ext>
            </a:extLst>
          </p:cNvPr>
          <p:cNvSpPr txBox="1"/>
          <p:nvPr/>
        </p:nvSpPr>
        <p:spPr>
          <a:xfrm>
            <a:off x="52610" y="1222247"/>
            <a:ext cx="27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CF8128-33B5-47B0-9E4E-EE6263992C75}"/>
              </a:ext>
            </a:extLst>
          </p:cNvPr>
          <p:cNvSpPr txBox="1"/>
          <p:nvPr/>
        </p:nvSpPr>
        <p:spPr>
          <a:xfrm>
            <a:off x="52610" y="4233159"/>
            <a:ext cx="27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36236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29876</TotalTime>
  <Words>15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Hatch, John</dc:creator>
  <cp:lastModifiedBy>Jennifer Kerr</cp:lastModifiedBy>
  <cp:revision>189</cp:revision>
  <cp:lastPrinted>2021-03-24T15:39:22Z</cp:lastPrinted>
  <dcterms:created xsi:type="dcterms:W3CDTF">2019-11-19T17:50:37Z</dcterms:created>
  <dcterms:modified xsi:type="dcterms:W3CDTF">2021-03-29T13:47:15Z</dcterms:modified>
</cp:coreProperties>
</file>