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33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D1BB-FF46-47D6-BF9B-BD05FDF84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02215-39DF-44D3-B860-FD4B69382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82EB5-A3DB-442A-8A9E-AF719E5D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51F49-8F9A-47DA-8E72-17B51ECA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A4E06-D4DB-42D6-8D78-05CEE921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7F1A-ABED-4AB0-9EAB-50BCDCA6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26BF-D973-4A9B-860A-319E22266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9ACAD-1E4E-4786-8BF4-3DB946A9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3DBCF-6B8F-4DDE-8EFD-45E0B955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6EBC-A674-4437-B44B-816C3CB9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4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52EC-73BF-4954-A336-5B6E76D0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ED36F-8D19-4A1C-B8F4-1D8A170B0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7A8DA-D2F3-4DF9-85B4-C325F648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F1C7-4EA6-457E-B675-8F0B8E10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5348-F8A4-4DEC-9C77-4CA4A9CC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0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0405-1E6A-44D5-9F55-B15796E4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3D96E-E35C-4F33-9D4B-072EDB0ABB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D7213-FCDD-4519-91EB-9BC5429C3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26069-D3EF-42A0-BDA0-CA90CBD0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3E61A-1029-410C-990A-8F803D79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9EEF-125C-4298-915F-A60D60B4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9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8DD7-0E7A-4A11-9CBC-F644B77E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A277-6896-4D2C-8506-1BA9E7393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02ECA-F653-41DE-8DC8-44BDEE218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9F117-1061-4747-8F34-EC86CFD63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F119C-1575-4871-89B8-CB3C0C44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4B8E8B-A228-467A-887B-083DBA84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3204F-186A-4BB6-B38A-A305B7CA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290303-13A4-4C31-A524-D3576DB6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1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5B58-EEF7-4CCC-BD12-52EFD548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E87EA-5F2F-4FC2-8F34-E81F134C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46099-76EF-4488-835D-F97105C6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840E6-93A9-4221-BD1F-95E76D48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1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E7897E-777F-4029-ABC0-15AC7B22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839BB-3015-494B-87E9-3B884F98F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AC4A5-B1B0-4BFB-AB19-5F75FEDA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9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8EF1-7304-4832-BE13-D6D1E626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E976-F1B5-456F-988A-F7A495B13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9068-C470-4EF5-8C85-96F2FC83F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F63B6-94A1-474A-8968-9E35BF5E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4307-1318-4570-836D-24020A4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DD920-3BDA-4BAA-AA05-A733E756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48363-F62C-43CE-A869-EB35F4B1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F97CA5-534E-444B-922E-1C1709940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188BE-0C55-4875-8A81-793D90847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B25F-B387-44C9-B60A-A0A57677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71725-BEFA-4ACD-B702-F750F0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FBE16-498A-4D36-B1EC-6B6631AD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7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F470-FD33-4BFF-8293-926FBD9C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43CF5-4CE3-477C-85B8-ED3AA9483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A9B4-B93F-4277-95E3-6D800B694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1C1E0-891C-4A1C-AD50-526F0C6B8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C4D0F-5CC8-4C43-8DFC-34623DDB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2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EBD55-0CB0-4D7B-9DFB-1A775F0C0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DD5D9-63CE-4193-8C32-C2D775E32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68FCC-C96B-47B9-BBBF-18FAF64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804C-5A02-440C-B607-7F201935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A1E7F-9C30-442A-9C53-333328AD1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7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235F4-271B-4F58-8087-F4740ED2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DD009-584F-4F1C-9084-AAEB1AB6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B5B1E-8780-4805-8B18-788487818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39AF-00F6-4D5C-A4AE-8B7E50D788F0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C4F6E-1E11-4E2B-88A8-E613E0D6C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DFFB2-2F7D-487A-9FC0-EB0394386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4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8">
            <a:extLst>
              <a:ext uri="{FF2B5EF4-FFF2-40B4-BE49-F238E27FC236}">
                <a16:creationId xmlns:a16="http://schemas.microsoft.com/office/drawing/2014/main" id="{4A26C853-1B3B-456E-AC56-9D817CF6B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588" y="15801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8AD9A4-29C5-4251-986F-DFAD78EBD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16627"/>
              </p:ext>
            </p:extLst>
          </p:nvPr>
        </p:nvGraphicFramePr>
        <p:xfrm>
          <a:off x="57150" y="1"/>
          <a:ext cx="6889765" cy="6797829"/>
        </p:xfrm>
        <a:graphic>
          <a:graphicData uri="http://schemas.openxmlformats.org/drawingml/2006/table">
            <a:tbl>
              <a:tblPr firstRow="1" bandRow="1"/>
              <a:tblGrid>
                <a:gridCol w="1227971">
                  <a:extLst>
                    <a:ext uri="{9D8B030D-6E8A-4147-A177-3AD203B41FA5}">
                      <a16:colId xmlns:a16="http://schemas.microsoft.com/office/drawing/2014/main" val="671167128"/>
                    </a:ext>
                  </a:extLst>
                </a:gridCol>
                <a:gridCol w="1637297">
                  <a:extLst>
                    <a:ext uri="{9D8B030D-6E8A-4147-A177-3AD203B41FA5}">
                      <a16:colId xmlns:a16="http://schemas.microsoft.com/office/drawing/2014/main" val="3509596363"/>
                    </a:ext>
                  </a:extLst>
                </a:gridCol>
                <a:gridCol w="1637297">
                  <a:extLst>
                    <a:ext uri="{9D8B030D-6E8A-4147-A177-3AD203B41FA5}">
                      <a16:colId xmlns:a16="http://schemas.microsoft.com/office/drawing/2014/main" val="253827510"/>
                    </a:ext>
                  </a:extLst>
                </a:gridCol>
                <a:gridCol w="1637297">
                  <a:extLst>
                    <a:ext uri="{9D8B030D-6E8A-4147-A177-3AD203B41FA5}">
                      <a16:colId xmlns:a16="http://schemas.microsoft.com/office/drawing/2014/main" val="1423811462"/>
                    </a:ext>
                  </a:extLst>
                </a:gridCol>
                <a:gridCol w="188503">
                  <a:extLst>
                    <a:ext uri="{9D8B030D-6E8A-4147-A177-3AD203B41FA5}">
                      <a16:colId xmlns:a16="http://schemas.microsoft.com/office/drawing/2014/main" val="2193219143"/>
                    </a:ext>
                  </a:extLst>
                </a:gridCol>
                <a:gridCol w="561400">
                  <a:extLst>
                    <a:ext uri="{9D8B030D-6E8A-4147-A177-3AD203B41FA5}">
                      <a16:colId xmlns:a16="http://schemas.microsoft.com/office/drawing/2014/main" val="1165637016"/>
                    </a:ext>
                  </a:extLst>
                </a:gridCol>
              </a:tblGrid>
              <a:tr h="92694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i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WPAFB </a:t>
                      </a:r>
                      <a:r>
                        <a:rPr lang="en-US" sz="1000" i="1" kern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000" i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(µg/m³)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i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JBC </a:t>
                      </a:r>
                      <a:r>
                        <a:rPr lang="en-US" sz="1000" i="1" kern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000" i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(µg/m³)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45516"/>
                  </a:ext>
                </a:extLst>
              </a:tr>
              <a:tr h="268116"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±SEM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Respirable ±SEM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±SEM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Respirable ±SEM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27168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Aluminum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169247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 ± 0.19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1.36 ± 0.87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14976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1.81 ± 0.76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813092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 ± 0.13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 ± 0.67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 ± 0.05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0.65 ± 0.56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75487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0.27 ± 0.11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 ± 0.15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 ± 0.06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 ± 0.10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62023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51377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10794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01531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8.53 ± 4.68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20410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1.12 ± 2.00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28623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Chromium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90661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 ± 0.18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 ± 0.23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401347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 ± 0.04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 ± 0.04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36344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 ± 0.03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58551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2061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72118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0.74 ± 0.51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01870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 ± 0.11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 ± 0.30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75747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0.17 ± 0.10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 ± 0.09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8.01 ± 6.61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282376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486669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Potassium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91653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879481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6.72 ± 3.47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6.84 ± 3.64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67573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 ± 0.07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21.60 ± 2.99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15.97 ± 5.01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065145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678450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506975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 ± 0.15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37050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 ± 0.11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 ± 0.10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 ± 0.17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5775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 ± 0.13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2.05 ± 1.88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2.42 ± 0.15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 ± 0.11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207643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838956"/>
                  </a:ext>
                </a:extLst>
              </a:tr>
              <a:tr h="95685">
                <a:tc>
                  <a:txBody>
                    <a:bodyPr/>
                    <a:lstStyle/>
                    <a:p>
                      <a:pPr marL="0" marR="0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Zinc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" marR="3511" marT="35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1613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83600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4.86 ± 0.64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3.52 ± 0.93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44827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a-DK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M9/M4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 ± 0.08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 ± 0.07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14.61 ± 5.39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6.29 ± 1.37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502844"/>
                  </a:ext>
                </a:extLst>
              </a:tr>
              <a:tr h="176086">
                <a:tc>
                  <a:txBody>
                    <a:bodyPr/>
                    <a:lstStyle/>
                    <a:p>
                      <a:pPr marL="0" marR="0" algn="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0.20 ± 0.20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" marR="468" marT="4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00003"/>
                  </a:ext>
                </a:extLst>
              </a:tr>
              <a:tr h="95685">
                <a:tc gridSpan="5">
                  <a:txBody>
                    <a:bodyPr/>
                    <a:lstStyle/>
                    <a:p>
                      <a:pPr marL="0" marR="0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WPAFB sample sizes: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M9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=4,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M4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=4,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M9/M4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=6,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Controls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=10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866086"/>
                  </a:ext>
                </a:extLst>
              </a:tr>
              <a:tr h="120270">
                <a:tc gridSpan="5">
                  <a:txBody>
                    <a:bodyPr/>
                    <a:lstStyle/>
                    <a:p>
                      <a:pPr marL="0" marR="0" fontAlgn="b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JBC sample sizes: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M9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=4,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M4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=4,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M9/M4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=4, n</a:t>
                      </a:r>
                      <a:r>
                        <a:rPr lang="en-US" sz="1000" kern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Controls</a:t>
                      </a:r>
                      <a:r>
                        <a:rPr lang="en-US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66" marR="10766" marT="35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601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363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460</Words>
  <Application>Microsoft Office PowerPoint</Application>
  <PresentationFormat>Widescreen</PresentationFormat>
  <Paragraphs>173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McNeilly</dc:creator>
  <cp:lastModifiedBy>Ryan McNeilly</cp:lastModifiedBy>
  <cp:revision>6</cp:revision>
  <dcterms:created xsi:type="dcterms:W3CDTF">2021-01-12T16:58:12Z</dcterms:created>
  <dcterms:modified xsi:type="dcterms:W3CDTF">2021-02-04T18:46:52Z</dcterms:modified>
</cp:coreProperties>
</file>