
<file path=[Content_Types].xml><?xml version="1.0" encoding="utf-8"?>
<Types xmlns="http://schemas.openxmlformats.org/package/2006/content-types"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7" r:id="rId4"/>
    <p:sldId id="278" r:id="rId5"/>
    <p:sldId id="279" r:id="rId6"/>
    <p:sldId id="268" r:id="rId7"/>
    <p:sldId id="262" r:id="rId8"/>
    <p:sldId id="263" r:id="rId9"/>
    <p:sldId id="264" r:id="rId10"/>
    <p:sldId id="267" r:id="rId11"/>
    <p:sldId id="270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3" userDrawn="1">
          <p15:clr>
            <a:srgbClr val="A4A3A4"/>
          </p15:clr>
        </p15:guide>
        <p15:guide id="2" pos="37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053"/>
        <p:guide pos="374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447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7" Type="http://schemas.openxmlformats.org/officeDocument/2006/relationships/slideLayout" Target="../slideLayouts/slideLayout1.xml"/><Relationship Id="rId56" Type="http://schemas.openxmlformats.org/officeDocument/2006/relationships/tags" Target="../tags/tag107.xml"/><Relationship Id="rId55" Type="http://schemas.openxmlformats.org/officeDocument/2006/relationships/image" Target="../media/image12.tiff"/><Relationship Id="rId54" Type="http://schemas.openxmlformats.org/officeDocument/2006/relationships/image" Target="../media/image11.tiff"/><Relationship Id="rId53" Type="http://schemas.openxmlformats.org/officeDocument/2006/relationships/image" Target="../media/image10.png"/><Relationship Id="rId52" Type="http://schemas.openxmlformats.org/officeDocument/2006/relationships/image" Target="../media/image9.png"/><Relationship Id="rId51" Type="http://schemas.openxmlformats.org/officeDocument/2006/relationships/tags" Target="../tags/tag106.xml"/><Relationship Id="rId50" Type="http://schemas.openxmlformats.org/officeDocument/2006/relationships/tags" Target="../tags/tag105.xml"/><Relationship Id="rId5" Type="http://schemas.openxmlformats.org/officeDocument/2006/relationships/tags" Target="../tags/tag68.xml"/><Relationship Id="rId49" Type="http://schemas.openxmlformats.org/officeDocument/2006/relationships/tags" Target="../tags/tag104.xml"/><Relationship Id="rId48" Type="http://schemas.openxmlformats.org/officeDocument/2006/relationships/tags" Target="../tags/tag103.xml"/><Relationship Id="rId47" Type="http://schemas.openxmlformats.org/officeDocument/2006/relationships/image" Target="../media/image8.tiff"/><Relationship Id="rId46" Type="http://schemas.openxmlformats.org/officeDocument/2006/relationships/image" Target="../media/image7.png"/><Relationship Id="rId45" Type="http://schemas.openxmlformats.org/officeDocument/2006/relationships/tags" Target="../tags/tag102.xml"/><Relationship Id="rId44" Type="http://schemas.openxmlformats.org/officeDocument/2006/relationships/tags" Target="../tags/tag101.xml"/><Relationship Id="rId43" Type="http://schemas.openxmlformats.org/officeDocument/2006/relationships/tags" Target="../tags/tag100.xml"/><Relationship Id="rId42" Type="http://schemas.openxmlformats.org/officeDocument/2006/relationships/tags" Target="../tags/tag99.xml"/><Relationship Id="rId41" Type="http://schemas.openxmlformats.org/officeDocument/2006/relationships/tags" Target="../tags/tag98.xml"/><Relationship Id="rId40" Type="http://schemas.openxmlformats.org/officeDocument/2006/relationships/tags" Target="../tags/tag97.xml"/><Relationship Id="rId4" Type="http://schemas.openxmlformats.org/officeDocument/2006/relationships/tags" Target="../tags/tag67.xml"/><Relationship Id="rId39" Type="http://schemas.openxmlformats.org/officeDocument/2006/relationships/tags" Target="../tags/tag96.xml"/><Relationship Id="rId38" Type="http://schemas.openxmlformats.org/officeDocument/2006/relationships/tags" Target="../tags/tag95.xml"/><Relationship Id="rId37" Type="http://schemas.openxmlformats.org/officeDocument/2006/relationships/tags" Target="../tags/tag94.xml"/><Relationship Id="rId36" Type="http://schemas.openxmlformats.org/officeDocument/2006/relationships/tags" Target="../tags/tag93.xml"/><Relationship Id="rId35" Type="http://schemas.openxmlformats.org/officeDocument/2006/relationships/tags" Target="../tags/tag92.xml"/><Relationship Id="rId34" Type="http://schemas.openxmlformats.org/officeDocument/2006/relationships/tags" Target="../tags/tag91.xml"/><Relationship Id="rId33" Type="http://schemas.openxmlformats.org/officeDocument/2006/relationships/tags" Target="../tags/tag90.xml"/><Relationship Id="rId32" Type="http://schemas.openxmlformats.org/officeDocument/2006/relationships/tags" Target="../tags/tag89.xml"/><Relationship Id="rId31" Type="http://schemas.openxmlformats.org/officeDocument/2006/relationships/image" Target="../media/image6.tiff"/><Relationship Id="rId30" Type="http://schemas.openxmlformats.org/officeDocument/2006/relationships/image" Target="../media/image5.tiff"/><Relationship Id="rId3" Type="http://schemas.openxmlformats.org/officeDocument/2006/relationships/tags" Target="../tags/tag66.xml"/><Relationship Id="rId29" Type="http://schemas.openxmlformats.org/officeDocument/2006/relationships/tags" Target="../tags/tag88.xml"/><Relationship Id="rId28" Type="http://schemas.openxmlformats.org/officeDocument/2006/relationships/tags" Target="../tags/tag87.xml"/><Relationship Id="rId27" Type="http://schemas.openxmlformats.org/officeDocument/2006/relationships/tags" Target="../tags/tag86.xml"/><Relationship Id="rId26" Type="http://schemas.openxmlformats.org/officeDocument/2006/relationships/tags" Target="../tags/tag85.xml"/><Relationship Id="rId25" Type="http://schemas.openxmlformats.org/officeDocument/2006/relationships/tags" Target="../tags/tag84.xml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5.xml"/><Relationship Id="rId19" Type="http://schemas.openxmlformats.org/officeDocument/2006/relationships/image" Target="../media/image4.tiff"/><Relationship Id="rId18" Type="http://schemas.openxmlformats.org/officeDocument/2006/relationships/image" Target="../media/image3.tiff"/><Relationship Id="rId17" Type="http://schemas.openxmlformats.org/officeDocument/2006/relationships/image" Target="../media/image2.png"/><Relationship Id="rId16" Type="http://schemas.openxmlformats.org/officeDocument/2006/relationships/image" Target="../media/image1.tiff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tiff"/><Relationship Id="rId8" Type="http://schemas.openxmlformats.org/officeDocument/2006/relationships/image" Target="../media/image15.tiff"/><Relationship Id="rId7" Type="http://schemas.openxmlformats.org/officeDocument/2006/relationships/image" Target="../media/image14.tiff"/><Relationship Id="rId6" Type="http://schemas.openxmlformats.org/officeDocument/2006/relationships/image" Target="../media/image13.tiff"/><Relationship Id="rId56" Type="http://schemas.openxmlformats.org/officeDocument/2006/relationships/slideLayout" Target="../slideLayouts/slideLayout1.xml"/><Relationship Id="rId55" Type="http://schemas.openxmlformats.org/officeDocument/2006/relationships/tags" Target="../tags/tag151.xml"/><Relationship Id="rId54" Type="http://schemas.openxmlformats.org/officeDocument/2006/relationships/image" Target="../media/image23.tiff"/><Relationship Id="rId53" Type="http://schemas.openxmlformats.org/officeDocument/2006/relationships/image" Target="../media/image22.tiff"/><Relationship Id="rId52" Type="http://schemas.openxmlformats.org/officeDocument/2006/relationships/image" Target="../media/image21.tiff"/><Relationship Id="rId51" Type="http://schemas.openxmlformats.org/officeDocument/2006/relationships/image" Target="../media/image20.tiff"/><Relationship Id="rId50" Type="http://schemas.openxmlformats.org/officeDocument/2006/relationships/image" Target="../media/image19.png"/><Relationship Id="rId5" Type="http://schemas.openxmlformats.org/officeDocument/2006/relationships/tags" Target="../tags/tag112.xml"/><Relationship Id="rId49" Type="http://schemas.openxmlformats.org/officeDocument/2006/relationships/tags" Target="../tags/tag150.xml"/><Relationship Id="rId48" Type="http://schemas.openxmlformats.org/officeDocument/2006/relationships/tags" Target="../tags/tag149.xml"/><Relationship Id="rId47" Type="http://schemas.openxmlformats.org/officeDocument/2006/relationships/tags" Target="../tags/tag148.xml"/><Relationship Id="rId46" Type="http://schemas.openxmlformats.org/officeDocument/2006/relationships/tags" Target="../tags/tag147.xml"/><Relationship Id="rId45" Type="http://schemas.openxmlformats.org/officeDocument/2006/relationships/tags" Target="../tags/tag146.xml"/><Relationship Id="rId44" Type="http://schemas.openxmlformats.org/officeDocument/2006/relationships/tags" Target="../tags/tag145.xml"/><Relationship Id="rId43" Type="http://schemas.openxmlformats.org/officeDocument/2006/relationships/tags" Target="../tags/tag144.xml"/><Relationship Id="rId42" Type="http://schemas.openxmlformats.org/officeDocument/2006/relationships/tags" Target="../tags/tag143.xml"/><Relationship Id="rId41" Type="http://schemas.openxmlformats.org/officeDocument/2006/relationships/tags" Target="../tags/tag142.xml"/><Relationship Id="rId40" Type="http://schemas.openxmlformats.org/officeDocument/2006/relationships/tags" Target="../tags/tag141.xml"/><Relationship Id="rId4" Type="http://schemas.openxmlformats.org/officeDocument/2006/relationships/tags" Target="../tags/tag111.xml"/><Relationship Id="rId39" Type="http://schemas.openxmlformats.org/officeDocument/2006/relationships/tags" Target="../tags/tag140.xml"/><Relationship Id="rId38" Type="http://schemas.openxmlformats.org/officeDocument/2006/relationships/tags" Target="../tags/tag139.xml"/><Relationship Id="rId37" Type="http://schemas.openxmlformats.org/officeDocument/2006/relationships/tags" Target="../tags/tag138.xml"/><Relationship Id="rId36" Type="http://schemas.openxmlformats.org/officeDocument/2006/relationships/tags" Target="../tags/tag137.xml"/><Relationship Id="rId35" Type="http://schemas.openxmlformats.org/officeDocument/2006/relationships/image" Target="../media/image18.png"/><Relationship Id="rId34" Type="http://schemas.openxmlformats.org/officeDocument/2006/relationships/tags" Target="../tags/tag136.xml"/><Relationship Id="rId33" Type="http://schemas.openxmlformats.org/officeDocument/2006/relationships/tags" Target="../tags/tag135.xml"/><Relationship Id="rId32" Type="http://schemas.openxmlformats.org/officeDocument/2006/relationships/tags" Target="../tags/tag134.xml"/><Relationship Id="rId31" Type="http://schemas.openxmlformats.org/officeDocument/2006/relationships/tags" Target="../tags/tag133.xml"/><Relationship Id="rId30" Type="http://schemas.openxmlformats.org/officeDocument/2006/relationships/image" Target="../media/image17.tiff"/><Relationship Id="rId3" Type="http://schemas.openxmlformats.org/officeDocument/2006/relationships/tags" Target="../tags/tag110.xml"/><Relationship Id="rId29" Type="http://schemas.openxmlformats.org/officeDocument/2006/relationships/tags" Target="../tags/tag132.xml"/><Relationship Id="rId28" Type="http://schemas.openxmlformats.org/officeDocument/2006/relationships/tags" Target="../tags/tag131.xml"/><Relationship Id="rId27" Type="http://schemas.openxmlformats.org/officeDocument/2006/relationships/tags" Target="../tags/tag130.xml"/><Relationship Id="rId26" Type="http://schemas.openxmlformats.org/officeDocument/2006/relationships/tags" Target="../tags/tag129.xml"/><Relationship Id="rId25" Type="http://schemas.openxmlformats.org/officeDocument/2006/relationships/tags" Target="../tags/tag128.xml"/><Relationship Id="rId24" Type="http://schemas.openxmlformats.org/officeDocument/2006/relationships/tags" Target="../tags/tag127.xml"/><Relationship Id="rId23" Type="http://schemas.openxmlformats.org/officeDocument/2006/relationships/tags" Target="../tags/tag126.xml"/><Relationship Id="rId22" Type="http://schemas.openxmlformats.org/officeDocument/2006/relationships/tags" Target="../tags/tag125.xml"/><Relationship Id="rId21" Type="http://schemas.openxmlformats.org/officeDocument/2006/relationships/tags" Target="../tags/tag124.xml"/><Relationship Id="rId20" Type="http://schemas.openxmlformats.org/officeDocument/2006/relationships/tags" Target="../tags/tag123.xml"/><Relationship Id="rId2" Type="http://schemas.openxmlformats.org/officeDocument/2006/relationships/tags" Target="../tags/tag109.xml"/><Relationship Id="rId19" Type="http://schemas.openxmlformats.org/officeDocument/2006/relationships/tags" Target="../tags/tag122.xml"/><Relationship Id="rId18" Type="http://schemas.openxmlformats.org/officeDocument/2006/relationships/tags" Target="../tags/tag121.xml"/><Relationship Id="rId17" Type="http://schemas.openxmlformats.org/officeDocument/2006/relationships/tags" Target="../tags/tag120.xml"/><Relationship Id="rId16" Type="http://schemas.openxmlformats.org/officeDocument/2006/relationships/tags" Target="../tags/tag119.xml"/><Relationship Id="rId15" Type="http://schemas.openxmlformats.org/officeDocument/2006/relationships/tags" Target="../tags/tag118.xml"/><Relationship Id="rId14" Type="http://schemas.openxmlformats.org/officeDocument/2006/relationships/tags" Target="../tags/tag117.xml"/><Relationship Id="rId13" Type="http://schemas.openxmlformats.org/officeDocument/2006/relationships/tags" Target="../tags/tag116.xml"/><Relationship Id="rId12" Type="http://schemas.openxmlformats.org/officeDocument/2006/relationships/tags" Target="../tags/tag115.xml"/><Relationship Id="rId11" Type="http://schemas.openxmlformats.org/officeDocument/2006/relationships/tags" Target="../tags/tag114.xml"/><Relationship Id="rId10" Type="http://schemas.openxmlformats.org/officeDocument/2006/relationships/tags" Target="../tags/tag113.xml"/><Relationship Id="rId1" Type="http://schemas.openxmlformats.org/officeDocument/2006/relationships/tags" Target="../tags/tag10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6" Type="http://schemas.openxmlformats.org/officeDocument/2006/relationships/slideLayout" Target="../slideLayouts/slideLayout1.xml"/><Relationship Id="rId55" Type="http://schemas.openxmlformats.org/officeDocument/2006/relationships/tags" Target="../tags/tag195.xml"/><Relationship Id="rId54" Type="http://schemas.openxmlformats.org/officeDocument/2006/relationships/image" Target="../media/image11.tiff"/><Relationship Id="rId53" Type="http://schemas.openxmlformats.org/officeDocument/2006/relationships/image" Target="../media/image31.tiff"/><Relationship Id="rId52" Type="http://schemas.openxmlformats.org/officeDocument/2006/relationships/tags" Target="../tags/tag194.xml"/><Relationship Id="rId51" Type="http://schemas.openxmlformats.org/officeDocument/2006/relationships/tags" Target="../tags/tag193.xml"/><Relationship Id="rId50" Type="http://schemas.openxmlformats.org/officeDocument/2006/relationships/tags" Target="../tags/tag192.xml"/><Relationship Id="rId5" Type="http://schemas.openxmlformats.org/officeDocument/2006/relationships/tags" Target="../tags/tag155.xml"/><Relationship Id="rId49" Type="http://schemas.openxmlformats.org/officeDocument/2006/relationships/tags" Target="../tags/tag191.xml"/><Relationship Id="rId48" Type="http://schemas.openxmlformats.org/officeDocument/2006/relationships/tags" Target="../tags/tag190.xml"/><Relationship Id="rId47" Type="http://schemas.openxmlformats.org/officeDocument/2006/relationships/tags" Target="../tags/tag189.xml"/><Relationship Id="rId46" Type="http://schemas.openxmlformats.org/officeDocument/2006/relationships/tags" Target="../tags/tag188.xml"/><Relationship Id="rId45" Type="http://schemas.openxmlformats.org/officeDocument/2006/relationships/tags" Target="../tags/tag187.xml"/><Relationship Id="rId44" Type="http://schemas.openxmlformats.org/officeDocument/2006/relationships/image" Target="../media/image30.tiff"/><Relationship Id="rId43" Type="http://schemas.openxmlformats.org/officeDocument/2006/relationships/image" Target="../media/image29.tiff"/><Relationship Id="rId42" Type="http://schemas.openxmlformats.org/officeDocument/2006/relationships/image" Target="../media/image28.tiff"/><Relationship Id="rId41" Type="http://schemas.openxmlformats.org/officeDocument/2006/relationships/tags" Target="../tags/tag186.xml"/><Relationship Id="rId40" Type="http://schemas.openxmlformats.org/officeDocument/2006/relationships/tags" Target="../tags/tag185.xml"/><Relationship Id="rId4" Type="http://schemas.openxmlformats.org/officeDocument/2006/relationships/tags" Target="../tags/tag154.xml"/><Relationship Id="rId39" Type="http://schemas.openxmlformats.org/officeDocument/2006/relationships/tags" Target="../tags/tag184.xml"/><Relationship Id="rId38" Type="http://schemas.openxmlformats.org/officeDocument/2006/relationships/tags" Target="../tags/tag183.xml"/><Relationship Id="rId37" Type="http://schemas.openxmlformats.org/officeDocument/2006/relationships/tags" Target="../tags/tag182.xml"/><Relationship Id="rId36" Type="http://schemas.openxmlformats.org/officeDocument/2006/relationships/tags" Target="../tags/tag181.xml"/><Relationship Id="rId35" Type="http://schemas.openxmlformats.org/officeDocument/2006/relationships/tags" Target="../tags/tag180.xml"/><Relationship Id="rId34" Type="http://schemas.openxmlformats.org/officeDocument/2006/relationships/tags" Target="../tags/tag179.xml"/><Relationship Id="rId33" Type="http://schemas.openxmlformats.org/officeDocument/2006/relationships/tags" Target="../tags/tag178.xml"/><Relationship Id="rId32" Type="http://schemas.openxmlformats.org/officeDocument/2006/relationships/tags" Target="../tags/tag177.xml"/><Relationship Id="rId31" Type="http://schemas.openxmlformats.org/officeDocument/2006/relationships/image" Target="../media/image27.tiff"/><Relationship Id="rId30" Type="http://schemas.openxmlformats.org/officeDocument/2006/relationships/image" Target="../media/image17.tiff"/><Relationship Id="rId3" Type="http://schemas.openxmlformats.org/officeDocument/2006/relationships/tags" Target="../tags/tag153.xml"/><Relationship Id="rId29" Type="http://schemas.openxmlformats.org/officeDocument/2006/relationships/image" Target="../media/image26.tiff"/><Relationship Id="rId28" Type="http://schemas.openxmlformats.org/officeDocument/2006/relationships/image" Target="../media/image25.tiff"/><Relationship Id="rId27" Type="http://schemas.openxmlformats.org/officeDocument/2006/relationships/image" Target="../media/image8.tiff"/><Relationship Id="rId26" Type="http://schemas.openxmlformats.org/officeDocument/2006/relationships/tags" Target="../tags/tag176.xml"/><Relationship Id="rId25" Type="http://schemas.openxmlformats.org/officeDocument/2006/relationships/tags" Target="../tags/tag175.xml"/><Relationship Id="rId24" Type="http://schemas.openxmlformats.org/officeDocument/2006/relationships/tags" Target="../tags/tag174.xml"/><Relationship Id="rId23" Type="http://schemas.openxmlformats.org/officeDocument/2006/relationships/tags" Target="../tags/tag173.xml"/><Relationship Id="rId22" Type="http://schemas.openxmlformats.org/officeDocument/2006/relationships/tags" Target="../tags/tag172.xml"/><Relationship Id="rId21" Type="http://schemas.openxmlformats.org/officeDocument/2006/relationships/tags" Target="../tags/tag171.xml"/><Relationship Id="rId20" Type="http://schemas.openxmlformats.org/officeDocument/2006/relationships/tags" Target="../tags/tag170.xml"/><Relationship Id="rId2" Type="http://schemas.openxmlformats.org/officeDocument/2006/relationships/image" Target="../media/image24.tiff"/><Relationship Id="rId19" Type="http://schemas.openxmlformats.org/officeDocument/2006/relationships/tags" Target="../tags/tag169.xml"/><Relationship Id="rId18" Type="http://schemas.openxmlformats.org/officeDocument/2006/relationships/tags" Target="../tags/tag168.xml"/><Relationship Id="rId17" Type="http://schemas.openxmlformats.org/officeDocument/2006/relationships/tags" Target="../tags/tag167.xml"/><Relationship Id="rId16" Type="http://schemas.openxmlformats.org/officeDocument/2006/relationships/tags" Target="../tags/tag166.xml"/><Relationship Id="rId15" Type="http://schemas.openxmlformats.org/officeDocument/2006/relationships/tags" Target="../tags/tag165.xml"/><Relationship Id="rId14" Type="http://schemas.openxmlformats.org/officeDocument/2006/relationships/tags" Target="../tags/tag164.xml"/><Relationship Id="rId13" Type="http://schemas.openxmlformats.org/officeDocument/2006/relationships/tags" Target="../tags/tag163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tags" Target="../tags/tag15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8" Type="http://schemas.openxmlformats.org/officeDocument/2006/relationships/slideLayout" Target="../slideLayouts/slideLayout2.xml"/><Relationship Id="rId47" Type="http://schemas.openxmlformats.org/officeDocument/2006/relationships/tags" Target="../tags/tag233.xml"/><Relationship Id="rId46" Type="http://schemas.openxmlformats.org/officeDocument/2006/relationships/tags" Target="../tags/tag232.xml"/><Relationship Id="rId45" Type="http://schemas.openxmlformats.org/officeDocument/2006/relationships/tags" Target="../tags/tag231.xml"/><Relationship Id="rId44" Type="http://schemas.openxmlformats.org/officeDocument/2006/relationships/tags" Target="../tags/tag230.xml"/><Relationship Id="rId43" Type="http://schemas.openxmlformats.org/officeDocument/2006/relationships/tags" Target="../tags/tag229.xml"/><Relationship Id="rId42" Type="http://schemas.openxmlformats.org/officeDocument/2006/relationships/tags" Target="../tags/tag228.xml"/><Relationship Id="rId41" Type="http://schemas.openxmlformats.org/officeDocument/2006/relationships/tags" Target="../tags/tag227.xml"/><Relationship Id="rId40" Type="http://schemas.openxmlformats.org/officeDocument/2006/relationships/tags" Target="../tags/tag226.xml"/><Relationship Id="rId4" Type="http://schemas.openxmlformats.org/officeDocument/2006/relationships/tags" Target="../tags/tag199.xml"/><Relationship Id="rId39" Type="http://schemas.openxmlformats.org/officeDocument/2006/relationships/tags" Target="../tags/tag225.xml"/><Relationship Id="rId38" Type="http://schemas.openxmlformats.org/officeDocument/2006/relationships/image" Target="../media/image40.png"/><Relationship Id="rId37" Type="http://schemas.openxmlformats.org/officeDocument/2006/relationships/image" Target="../media/image39.tiff"/><Relationship Id="rId36" Type="http://schemas.openxmlformats.org/officeDocument/2006/relationships/image" Target="../media/image38.png"/><Relationship Id="rId35" Type="http://schemas.openxmlformats.org/officeDocument/2006/relationships/image" Target="../media/image37.tiff"/><Relationship Id="rId34" Type="http://schemas.openxmlformats.org/officeDocument/2006/relationships/image" Target="../media/image36.png"/><Relationship Id="rId33" Type="http://schemas.openxmlformats.org/officeDocument/2006/relationships/image" Target="../media/image35.tiff"/><Relationship Id="rId32" Type="http://schemas.openxmlformats.org/officeDocument/2006/relationships/image" Target="../media/image34.tiff"/><Relationship Id="rId31" Type="http://schemas.openxmlformats.org/officeDocument/2006/relationships/image" Target="../media/image33.tiff"/><Relationship Id="rId30" Type="http://schemas.openxmlformats.org/officeDocument/2006/relationships/image" Target="../media/image32.tiff"/><Relationship Id="rId3" Type="http://schemas.openxmlformats.org/officeDocument/2006/relationships/tags" Target="../tags/tag198.xml"/><Relationship Id="rId29" Type="http://schemas.openxmlformats.org/officeDocument/2006/relationships/tags" Target="../tags/tag224.xml"/><Relationship Id="rId28" Type="http://schemas.openxmlformats.org/officeDocument/2006/relationships/tags" Target="../tags/tag223.xml"/><Relationship Id="rId27" Type="http://schemas.openxmlformats.org/officeDocument/2006/relationships/tags" Target="../tags/tag222.xml"/><Relationship Id="rId26" Type="http://schemas.openxmlformats.org/officeDocument/2006/relationships/tags" Target="../tags/tag221.xml"/><Relationship Id="rId25" Type="http://schemas.openxmlformats.org/officeDocument/2006/relationships/tags" Target="../tags/tag220.xml"/><Relationship Id="rId24" Type="http://schemas.openxmlformats.org/officeDocument/2006/relationships/tags" Target="../tags/tag219.xml"/><Relationship Id="rId23" Type="http://schemas.openxmlformats.org/officeDocument/2006/relationships/tags" Target="../tags/tag218.xml"/><Relationship Id="rId22" Type="http://schemas.openxmlformats.org/officeDocument/2006/relationships/tags" Target="../tags/tag217.xml"/><Relationship Id="rId21" Type="http://schemas.openxmlformats.org/officeDocument/2006/relationships/tags" Target="../tags/tag216.xml"/><Relationship Id="rId20" Type="http://schemas.openxmlformats.org/officeDocument/2006/relationships/tags" Target="../tags/tag215.xml"/><Relationship Id="rId2" Type="http://schemas.openxmlformats.org/officeDocument/2006/relationships/tags" Target="../tags/tag197.xml"/><Relationship Id="rId19" Type="http://schemas.openxmlformats.org/officeDocument/2006/relationships/tags" Target="../tags/tag214.xml"/><Relationship Id="rId18" Type="http://schemas.openxmlformats.org/officeDocument/2006/relationships/tags" Target="../tags/tag213.xml"/><Relationship Id="rId17" Type="http://schemas.openxmlformats.org/officeDocument/2006/relationships/tags" Target="../tags/tag212.xml"/><Relationship Id="rId16" Type="http://schemas.openxmlformats.org/officeDocument/2006/relationships/tags" Target="../tags/tag211.xml"/><Relationship Id="rId15" Type="http://schemas.openxmlformats.org/officeDocument/2006/relationships/tags" Target="../tags/tag210.xml"/><Relationship Id="rId14" Type="http://schemas.openxmlformats.org/officeDocument/2006/relationships/tags" Target="../tags/tag209.xml"/><Relationship Id="rId13" Type="http://schemas.openxmlformats.org/officeDocument/2006/relationships/tags" Target="../tags/tag208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19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2.xml"/><Relationship Id="rId8" Type="http://schemas.openxmlformats.org/officeDocument/2006/relationships/tags" Target="../tags/tag241.xml"/><Relationship Id="rId7" Type="http://schemas.openxmlformats.org/officeDocument/2006/relationships/tags" Target="../tags/tag240.xml"/><Relationship Id="rId6" Type="http://schemas.openxmlformats.org/officeDocument/2006/relationships/tags" Target="../tags/tag239.xml"/><Relationship Id="rId58" Type="http://schemas.openxmlformats.org/officeDocument/2006/relationships/slideLayout" Target="../slideLayouts/slideLayout1.xml"/><Relationship Id="rId57" Type="http://schemas.openxmlformats.org/officeDocument/2006/relationships/tags" Target="../tags/tag278.xml"/><Relationship Id="rId56" Type="http://schemas.openxmlformats.org/officeDocument/2006/relationships/image" Target="../media/image51.png"/><Relationship Id="rId55" Type="http://schemas.openxmlformats.org/officeDocument/2006/relationships/tags" Target="../tags/tag277.xml"/><Relationship Id="rId54" Type="http://schemas.openxmlformats.org/officeDocument/2006/relationships/tags" Target="../tags/tag276.xml"/><Relationship Id="rId53" Type="http://schemas.openxmlformats.org/officeDocument/2006/relationships/tags" Target="../tags/tag275.xml"/><Relationship Id="rId52" Type="http://schemas.openxmlformats.org/officeDocument/2006/relationships/tags" Target="../tags/tag274.xml"/><Relationship Id="rId51" Type="http://schemas.openxmlformats.org/officeDocument/2006/relationships/image" Target="../media/image50.tiff"/><Relationship Id="rId50" Type="http://schemas.openxmlformats.org/officeDocument/2006/relationships/tags" Target="../tags/tag273.xml"/><Relationship Id="rId5" Type="http://schemas.openxmlformats.org/officeDocument/2006/relationships/tags" Target="../tags/tag238.xml"/><Relationship Id="rId49" Type="http://schemas.openxmlformats.org/officeDocument/2006/relationships/image" Target="../media/image49.tiff"/><Relationship Id="rId48" Type="http://schemas.openxmlformats.org/officeDocument/2006/relationships/image" Target="../media/image48.png"/><Relationship Id="rId47" Type="http://schemas.openxmlformats.org/officeDocument/2006/relationships/image" Target="../media/image47.png"/><Relationship Id="rId46" Type="http://schemas.openxmlformats.org/officeDocument/2006/relationships/image" Target="../media/image46.tiff"/><Relationship Id="rId45" Type="http://schemas.openxmlformats.org/officeDocument/2006/relationships/image" Target="../media/image45.png"/><Relationship Id="rId44" Type="http://schemas.openxmlformats.org/officeDocument/2006/relationships/image" Target="../media/image44.png"/><Relationship Id="rId43" Type="http://schemas.openxmlformats.org/officeDocument/2006/relationships/image" Target="../media/image17.tiff"/><Relationship Id="rId42" Type="http://schemas.openxmlformats.org/officeDocument/2006/relationships/image" Target="../media/image43.png"/><Relationship Id="rId41" Type="http://schemas.openxmlformats.org/officeDocument/2006/relationships/image" Target="../media/image42.tiff"/><Relationship Id="rId40" Type="http://schemas.openxmlformats.org/officeDocument/2006/relationships/image" Target="../media/image41.png"/><Relationship Id="rId4" Type="http://schemas.openxmlformats.org/officeDocument/2006/relationships/tags" Target="../tags/tag237.xml"/><Relationship Id="rId39" Type="http://schemas.openxmlformats.org/officeDocument/2006/relationships/tags" Target="../tags/tag272.xml"/><Relationship Id="rId38" Type="http://schemas.openxmlformats.org/officeDocument/2006/relationships/tags" Target="../tags/tag271.xml"/><Relationship Id="rId37" Type="http://schemas.openxmlformats.org/officeDocument/2006/relationships/tags" Target="../tags/tag270.xml"/><Relationship Id="rId36" Type="http://schemas.openxmlformats.org/officeDocument/2006/relationships/tags" Target="../tags/tag269.xml"/><Relationship Id="rId35" Type="http://schemas.openxmlformats.org/officeDocument/2006/relationships/tags" Target="../tags/tag268.xml"/><Relationship Id="rId34" Type="http://schemas.openxmlformats.org/officeDocument/2006/relationships/tags" Target="../tags/tag267.xml"/><Relationship Id="rId33" Type="http://schemas.openxmlformats.org/officeDocument/2006/relationships/tags" Target="../tags/tag266.xml"/><Relationship Id="rId32" Type="http://schemas.openxmlformats.org/officeDocument/2006/relationships/tags" Target="../tags/tag265.xml"/><Relationship Id="rId31" Type="http://schemas.openxmlformats.org/officeDocument/2006/relationships/tags" Target="../tags/tag264.xml"/><Relationship Id="rId30" Type="http://schemas.openxmlformats.org/officeDocument/2006/relationships/tags" Target="../tags/tag263.xml"/><Relationship Id="rId3" Type="http://schemas.openxmlformats.org/officeDocument/2006/relationships/tags" Target="../tags/tag236.xml"/><Relationship Id="rId29" Type="http://schemas.openxmlformats.org/officeDocument/2006/relationships/tags" Target="../tags/tag262.xml"/><Relationship Id="rId28" Type="http://schemas.openxmlformats.org/officeDocument/2006/relationships/tags" Target="../tags/tag261.xml"/><Relationship Id="rId27" Type="http://schemas.openxmlformats.org/officeDocument/2006/relationships/tags" Target="../tags/tag260.xml"/><Relationship Id="rId26" Type="http://schemas.openxmlformats.org/officeDocument/2006/relationships/tags" Target="../tags/tag259.xml"/><Relationship Id="rId25" Type="http://schemas.openxmlformats.org/officeDocument/2006/relationships/tags" Target="../tags/tag258.xml"/><Relationship Id="rId24" Type="http://schemas.openxmlformats.org/officeDocument/2006/relationships/tags" Target="../tags/tag257.xml"/><Relationship Id="rId23" Type="http://schemas.openxmlformats.org/officeDocument/2006/relationships/tags" Target="../tags/tag256.xml"/><Relationship Id="rId22" Type="http://schemas.openxmlformats.org/officeDocument/2006/relationships/tags" Target="../tags/tag255.xml"/><Relationship Id="rId21" Type="http://schemas.openxmlformats.org/officeDocument/2006/relationships/tags" Target="../tags/tag254.xml"/><Relationship Id="rId20" Type="http://schemas.openxmlformats.org/officeDocument/2006/relationships/tags" Target="../tags/tag253.xml"/><Relationship Id="rId2" Type="http://schemas.openxmlformats.org/officeDocument/2006/relationships/tags" Target="../tags/tag235.xml"/><Relationship Id="rId19" Type="http://schemas.openxmlformats.org/officeDocument/2006/relationships/tags" Target="../tags/tag252.xml"/><Relationship Id="rId18" Type="http://schemas.openxmlformats.org/officeDocument/2006/relationships/tags" Target="../tags/tag251.xml"/><Relationship Id="rId17" Type="http://schemas.openxmlformats.org/officeDocument/2006/relationships/tags" Target="../tags/tag250.xml"/><Relationship Id="rId16" Type="http://schemas.openxmlformats.org/officeDocument/2006/relationships/tags" Target="../tags/tag249.xml"/><Relationship Id="rId15" Type="http://schemas.openxmlformats.org/officeDocument/2006/relationships/tags" Target="../tags/tag248.xml"/><Relationship Id="rId14" Type="http://schemas.openxmlformats.org/officeDocument/2006/relationships/tags" Target="../tags/tag247.xml"/><Relationship Id="rId13" Type="http://schemas.openxmlformats.org/officeDocument/2006/relationships/tags" Target="../tags/tag246.xml"/><Relationship Id="rId12" Type="http://schemas.openxmlformats.org/officeDocument/2006/relationships/tags" Target="../tags/tag245.xml"/><Relationship Id="rId11" Type="http://schemas.openxmlformats.org/officeDocument/2006/relationships/tags" Target="../tags/tag244.xml"/><Relationship Id="rId10" Type="http://schemas.openxmlformats.org/officeDocument/2006/relationships/tags" Target="../tags/tag243.xml"/><Relationship Id="rId1" Type="http://schemas.openxmlformats.org/officeDocument/2006/relationships/tags" Target="../tags/tag23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6" Type="http://schemas.openxmlformats.org/officeDocument/2006/relationships/slideLayout" Target="../slideLayouts/slideLayout1.xml"/><Relationship Id="rId55" Type="http://schemas.openxmlformats.org/officeDocument/2006/relationships/tags" Target="../tags/tag322.xml"/><Relationship Id="rId54" Type="http://schemas.openxmlformats.org/officeDocument/2006/relationships/image" Target="../media/image61.tiff"/><Relationship Id="rId53" Type="http://schemas.openxmlformats.org/officeDocument/2006/relationships/tags" Target="../tags/tag321.xml"/><Relationship Id="rId52" Type="http://schemas.openxmlformats.org/officeDocument/2006/relationships/tags" Target="../tags/tag320.xml"/><Relationship Id="rId51" Type="http://schemas.openxmlformats.org/officeDocument/2006/relationships/tags" Target="../tags/tag319.xml"/><Relationship Id="rId50" Type="http://schemas.openxmlformats.org/officeDocument/2006/relationships/tags" Target="../tags/tag318.xml"/><Relationship Id="rId5" Type="http://schemas.openxmlformats.org/officeDocument/2006/relationships/tags" Target="../tags/tag283.xml"/><Relationship Id="rId49" Type="http://schemas.openxmlformats.org/officeDocument/2006/relationships/tags" Target="../tags/tag317.xml"/><Relationship Id="rId48" Type="http://schemas.openxmlformats.org/officeDocument/2006/relationships/tags" Target="../tags/tag316.xml"/><Relationship Id="rId47" Type="http://schemas.openxmlformats.org/officeDocument/2006/relationships/tags" Target="../tags/tag315.xml"/><Relationship Id="rId46" Type="http://schemas.openxmlformats.org/officeDocument/2006/relationships/tags" Target="../tags/tag314.xml"/><Relationship Id="rId45" Type="http://schemas.openxmlformats.org/officeDocument/2006/relationships/tags" Target="../tags/tag313.xml"/><Relationship Id="rId44" Type="http://schemas.openxmlformats.org/officeDocument/2006/relationships/tags" Target="../tags/tag312.xml"/><Relationship Id="rId43" Type="http://schemas.openxmlformats.org/officeDocument/2006/relationships/tags" Target="../tags/tag311.xml"/><Relationship Id="rId42" Type="http://schemas.openxmlformats.org/officeDocument/2006/relationships/tags" Target="../tags/tag310.xml"/><Relationship Id="rId41" Type="http://schemas.openxmlformats.org/officeDocument/2006/relationships/image" Target="../media/image60.tiff"/><Relationship Id="rId40" Type="http://schemas.openxmlformats.org/officeDocument/2006/relationships/image" Target="../media/image59.tiff"/><Relationship Id="rId4" Type="http://schemas.openxmlformats.org/officeDocument/2006/relationships/tags" Target="../tags/tag282.xml"/><Relationship Id="rId39" Type="http://schemas.openxmlformats.org/officeDocument/2006/relationships/image" Target="../media/image58.tiff"/><Relationship Id="rId38" Type="http://schemas.openxmlformats.org/officeDocument/2006/relationships/tags" Target="../tags/tag309.xml"/><Relationship Id="rId37" Type="http://schemas.openxmlformats.org/officeDocument/2006/relationships/tags" Target="../tags/tag308.xml"/><Relationship Id="rId36" Type="http://schemas.openxmlformats.org/officeDocument/2006/relationships/tags" Target="../tags/tag307.xml"/><Relationship Id="rId35" Type="http://schemas.openxmlformats.org/officeDocument/2006/relationships/tags" Target="../tags/tag306.xml"/><Relationship Id="rId34" Type="http://schemas.openxmlformats.org/officeDocument/2006/relationships/tags" Target="../tags/tag305.xml"/><Relationship Id="rId33" Type="http://schemas.openxmlformats.org/officeDocument/2006/relationships/tags" Target="../tags/tag304.xml"/><Relationship Id="rId32" Type="http://schemas.openxmlformats.org/officeDocument/2006/relationships/tags" Target="../tags/tag303.xml"/><Relationship Id="rId31" Type="http://schemas.openxmlformats.org/officeDocument/2006/relationships/tags" Target="../tags/tag302.xml"/><Relationship Id="rId30" Type="http://schemas.openxmlformats.org/officeDocument/2006/relationships/tags" Target="../tags/tag301.xml"/><Relationship Id="rId3" Type="http://schemas.openxmlformats.org/officeDocument/2006/relationships/tags" Target="../tags/tag281.xml"/><Relationship Id="rId29" Type="http://schemas.openxmlformats.org/officeDocument/2006/relationships/tags" Target="../tags/tag300.xml"/><Relationship Id="rId28" Type="http://schemas.openxmlformats.org/officeDocument/2006/relationships/image" Target="../media/image57.tiff"/><Relationship Id="rId27" Type="http://schemas.openxmlformats.org/officeDocument/2006/relationships/image" Target="../media/image50.tiff"/><Relationship Id="rId26" Type="http://schemas.openxmlformats.org/officeDocument/2006/relationships/image" Target="../media/image56.tiff"/><Relationship Id="rId25" Type="http://schemas.openxmlformats.org/officeDocument/2006/relationships/tags" Target="../tags/tag299.xml"/><Relationship Id="rId24" Type="http://schemas.openxmlformats.org/officeDocument/2006/relationships/tags" Target="../tags/tag298.xml"/><Relationship Id="rId23" Type="http://schemas.openxmlformats.org/officeDocument/2006/relationships/tags" Target="../tags/tag297.xml"/><Relationship Id="rId22" Type="http://schemas.openxmlformats.org/officeDocument/2006/relationships/tags" Target="../tags/tag296.xml"/><Relationship Id="rId21" Type="http://schemas.openxmlformats.org/officeDocument/2006/relationships/tags" Target="../tags/tag295.xml"/><Relationship Id="rId20" Type="http://schemas.openxmlformats.org/officeDocument/2006/relationships/tags" Target="../tags/tag294.xml"/><Relationship Id="rId2" Type="http://schemas.openxmlformats.org/officeDocument/2006/relationships/tags" Target="../tags/tag280.xml"/><Relationship Id="rId19" Type="http://schemas.openxmlformats.org/officeDocument/2006/relationships/tags" Target="../tags/tag293.xml"/><Relationship Id="rId18" Type="http://schemas.openxmlformats.org/officeDocument/2006/relationships/tags" Target="../tags/tag292.xml"/><Relationship Id="rId17" Type="http://schemas.openxmlformats.org/officeDocument/2006/relationships/tags" Target="../tags/tag291.xml"/><Relationship Id="rId16" Type="http://schemas.openxmlformats.org/officeDocument/2006/relationships/tags" Target="../tags/tag290.xml"/><Relationship Id="rId15" Type="http://schemas.openxmlformats.org/officeDocument/2006/relationships/image" Target="../media/image55.tiff"/><Relationship Id="rId14" Type="http://schemas.openxmlformats.org/officeDocument/2006/relationships/image" Target="../media/image54.png"/><Relationship Id="rId13" Type="http://schemas.openxmlformats.org/officeDocument/2006/relationships/image" Target="../media/image53.tiff"/><Relationship Id="rId12" Type="http://schemas.openxmlformats.org/officeDocument/2006/relationships/image" Target="../media/image52.tiff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tags" Target="../tags/tag27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31.xml"/><Relationship Id="rId8" Type="http://schemas.openxmlformats.org/officeDocument/2006/relationships/tags" Target="../tags/tag330.xml"/><Relationship Id="rId7" Type="http://schemas.openxmlformats.org/officeDocument/2006/relationships/tags" Target="../tags/tag329.xml"/><Relationship Id="rId6" Type="http://schemas.openxmlformats.org/officeDocument/2006/relationships/tags" Target="../tags/tag328.xml"/><Relationship Id="rId57" Type="http://schemas.openxmlformats.org/officeDocument/2006/relationships/slideLayout" Target="../slideLayouts/slideLayout1.xml"/><Relationship Id="rId56" Type="http://schemas.openxmlformats.org/officeDocument/2006/relationships/tags" Target="../tags/tag366.xml"/><Relationship Id="rId55" Type="http://schemas.openxmlformats.org/officeDocument/2006/relationships/tags" Target="../tags/tag365.xml"/><Relationship Id="rId54" Type="http://schemas.openxmlformats.org/officeDocument/2006/relationships/tags" Target="../tags/tag364.xml"/><Relationship Id="rId53" Type="http://schemas.openxmlformats.org/officeDocument/2006/relationships/tags" Target="../tags/tag363.xml"/><Relationship Id="rId52" Type="http://schemas.openxmlformats.org/officeDocument/2006/relationships/tags" Target="../tags/tag362.xml"/><Relationship Id="rId51" Type="http://schemas.openxmlformats.org/officeDocument/2006/relationships/tags" Target="../tags/tag361.xml"/><Relationship Id="rId50" Type="http://schemas.openxmlformats.org/officeDocument/2006/relationships/tags" Target="../tags/tag360.xml"/><Relationship Id="rId5" Type="http://schemas.openxmlformats.org/officeDocument/2006/relationships/tags" Target="../tags/tag327.xml"/><Relationship Id="rId49" Type="http://schemas.openxmlformats.org/officeDocument/2006/relationships/tags" Target="../tags/tag359.xml"/><Relationship Id="rId48" Type="http://schemas.openxmlformats.org/officeDocument/2006/relationships/tags" Target="../tags/tag358.xml"/><Relationship Id="rId47" Type="http://schemas.openxmlformats.org/officeDocument/2006/relationships/tags" Target="../tags/tag357.xml"/><Relationship Id="rId46" Type="http://schemas.openxmlformats.org/officeDocument/2006/relationships/tags" Target="../tags/tag356.xml"/><Relationship Id="rId45" Type="http://schemas.openxmlformats.org/officeDocument/2006/relationships/tags" Target="../tags/tag355.xml"/><Relationship Id="rId44" Type="http://schemas.openxmlformats.org/officeDocument/2006/relationships/tags" Target="../tags/tag354.xml"/><Relationship Id="rId43" Type="http://schemas.openxmlformats.org/officeDocument/2006/relationships/image" Target="../media/image72.tiff"/><Relationship Id="rId42" Type="http://schemas.openxmlformats.org/officeDocument/2006/relationships/image" Target="../media/image50.tiff"/><Relationship Id="rId41" Type="http://schemas.openxmlformats.org/officeDocument/2006/relationships/image" Target="../media/image71.tiff"/><Relationship Id="rId40" Type="http://schemas.openxmlformats.org/officeDocument/2006/relationships/image" Target="../media/image70.tiff"/><Relationship Id="rId4" Type="http://schemas.openxmlformats.org/officeDocument/2006/relationships/tags" Target="../tags/tag326.xml"/><Relationship Id="rId39" Type="http://schemas.openxmlformats.org/officeDocument/2006/relationships/tags" Target="../tags/tag353.xml"/><Relationship Id="rId38" Type="http://schemas.openxmlformats.org/officeDocument/2006/relationships/tags" Target="../tags/tag352.xml"/><Relationship Id="rId37" Type="http://schemas.openxmlformats.org/officeDocument/2006/relationships/tags" Target="../tags/tag351.xml"/><Relationship Id="rId36" Type="http://schemas.openxmlformats.org/officeDocument/2006/relationships/tags" Target="../tags/tag350.xml"/><Relationship Id="rId35" Type="http://schemas.openxmlformats.org/officeDocument/2006/relationships/tags" Target="../tags/tag349.xml"/><Relationship Id="rId34" Type="http://schemas.openxmlformats.org/officeDocument/2006/relationships/tags" Target="../tags/tag348.xml"/><Relationship Id="rId33" Type="http://schemas.openxmlformats.org/officeDocument/2006/relationships/tags" Target="../tags/tag347.xml"/><Relationship Id="rId32" Type="http://schemas.openxmlformats.org/officeDocument/2006/relationships/tags" Target="../tags/tag346.xml"/><Relationship Id="rId31" Type="http://schemas.openxmlformats.org/officeDocument/2006/relationships/tags" Target="../tags/tag345.xml"/><Relationship Id="rId30" Type="http://schemas.openxmlformats.org/officeDocument/2006/relationships/tags" Target="../tags/tag344.xml"/><Relationship Id="rId3" Type="http://schemas.openxmlformats.org/officeDocument/2006/relationships/tags" Target="../tags/tag325.xml"/><Relationship Id="rId29" Type="http://schemas.openxmlformats.org/officeDocument/2006/relationships/image" Target="../media/image69.tiff"/><Relationship Id="rId28" Type="http://schemas.openxmlformats.org/officeDocument/2006/relationships/image" Target="../media/image68.tiff"/><Relationship Id="rId27" Type="http://schemas.openxmlformats.org/officeDocument/2006/relationships/image" Target="../media/image67.tiff"/><Relationship Id="rId26" Type="http://schemas.openxmlformats.org/officeDocument/2006/relationships/image" Target="../media/image66.tiff"/><Relationship Id="rId25" Type="http://schemas.openxmlformats.org/officeDocument/2006/relationships/tags" Target="../tags/tag343.xml"/><Relationship Id="rId24" Type="http://schemas.openxmlformats.org/officeDocument/2006/relationships/tags" Target="../tags/tag342.xml"/><Relationship Id="rId23" Type="http://schemas.openxmlformats.org/officeDocument/2006/relationships/tags" Target="../tags/tag341.xml"/><Relationship Id="rId22" Type="http://schemas.openxmlformats.org/officeDocument/2006/relationships/tags" Target="../tags/tag340.xml"/><Relationship Id="rId21" Type="http://schemas.openxmlformats.org/officeDocument/2006/relationships/tags" Target="../tags/tag339.xml"/><Relationship Id="rId20" Type="http://schemas.openxmlformats.org/officeDocument/2006/relationships/tags" Target="../tags/tag338.xml"/><Relationship Id="rId2" Type="http://schemas.openxmlformats.org/officeDocument/2006/relationships/tags" Target="../tags/tag324.xml"/><Relationship Id="rId19" Type="http://schemas.openxmlformats.org/officeDocument/2006/relationships/tags" Target="../tags/tag337.xml"/><Relationship Id="rId18" Type="http://schemas.openxmlformats.org/officeDocument/2006/relationships/tags" Target="../tags/tag336.xml"/><Relationship Id="rId17" Type="http://schemas.openxmlformats.org/officeDocument/2006/relationships/tags" Target="../tags/tag335.xml"/><Relationship Id="rId16" Type="http://schemas.openxmlformats.org/officeDocument/2006/relationships/tags" Target="../tags/tag334.xml"/><Relationship Id="rId15" Type="http://schemas.openxmlformats.org/officeDocument/2006/relationships/image" Target="../media/image65.tiff"/><Relationship Id="rId14" Type="http://schemas.openxmlformats.org/officeDocument/2006/relationships/image" Target="../media/image64.tiff"/><Relationship Id="rId13" Type="http://schemas.openxmlformats.org/officeDocument/2006/relationships/image" Target="../media/image63.png"/><Relationship Id="rId12" Type="http://schemas.openxmlformats.org/officeDocument/2006/relationships/image" Target="../media/image62.tiff"/><Relationship Id="rId11" Type="http://schemas.openxmlformats.org/officeDocument/2006/relationships/tags" Target="../tags/tag333.xml"/><Relationship Id="rId10" Type="http://schemas.openxmlformats.org/officeDocument/2006/relationships/tags" Target="../tags/tag332.xml"/><Relationship Id="rId1" Type="http://schemas.openxmlformats.org/officeDocument/2006/relationships/tags" Target="../tags/tag32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tiff"/><Relationship Id="rId8" Type="http://schemas.openxmlformats.org/officeDocument/2006/relationships/image" Target="../media/image74.tiff"/><Relationship Id="rId7" Type="http://schemas.openxmlformats.org/officeDocument/2006/relationships/image" Target="../media/image73.tiff"/><Relationship Id="rId6" Type="http://schemas.openxmlformats.org/officeDocument/2006/relationships/tags" Target="../tags/tag372.xml"/><Relationship Id="rId50" Type="http://schemas.openxmlformats.org/officeDocument/2006/relationships/slideLayout" Target="../slideLayouts/slideLayout2.xml"/><Relationship Id="rId5" Type="http://schemas.openxmlformats.org/officeDocument/2006/relationships/tags" Target="../tags/tag371.xml"/><Relationship Id="rId49" Type="http://schemas.openxmlformats.org/officeDocument/2006/relationships/tags" Target="../tags/tag405.xml"/><Relationship Id="rId48" Type="http://schemas.openxmlformats.org/officeDocument/2006/relationships/tags" Target="../tags/tag404.xml"/><Relationship Id="rId47" Type="http://schemas.openxmlformats.org/officeDocument/2006/relationships/tags" Target="../tags/tag403.xml"/><Relationship Id="rId46" Type="http://schemas.openxmlformats.org/officeDocument/2006/relationships/tags" Target="../tags/tag402.xml"/><Relationship Id="rId45" Type="http://schemas.openxmlformats.org/officeDocument/2006/relationships/tags" Target="../tags/tag401.xml"/><Relationship Id="rId44" Type="http://schemas.openxmlformats.org/officeDocument/2006/relationships/tags" Target="../tags/tag400.xml"/><Relationship Id="rId43" Type="http://schemas.openxmlformats.org/officeDocument/2006/relationships/tags" Target="../tags/tag399.xml"/><Relationship Id="rId42" Type="http://schemas.openxmlformats.org/officeDocument/2006/relationships/tags" Target="../tags/tag398.xml"/><Relationship Id="rId41" Type="http://schemas.openxmlformats.org/officeDocument/2006/relationships/tags" Target="../tags/tag397.xml"/><Relationship Id="rId40" Type="http://schemas.openxmlformats.org/officeDocument/2006/relationships/tags" Target="../tags/tag396.xml"/><Relationship Id="rId4" Type="http://schemas.openxmlformats.org/officeDocument/2006/relationships/tags" Target="../tags/tag370.xml"/><Relationship Id="rId39" Type="http://schemas.openxmlformats.org/officeDocument/2006/relationships/tags" Target="../tags/tag395.xml"/><Relationship Id="rId38" Type="http://schemas.openxmlformats.org/officeDocument/2006/relationships/tags" Target="../tags/tag394.xml"/><Relationship Id="rId37" Type="http://schemas.openxmlformats.org/officeDocument/2006/relationships/tags" Target="../tags/tag393.xml"/><Relationship Id="rId36" Type="http://schemas.openxmlformats.org/officeDocument/2006/relationships/tags" Target="../tags/tag392.xml"/><Relationship Id="rId35" Type="http://schemas.openxmlformats.org/officeDocument/2006/relationships/tags" Target="../tags/tag391.xml"/><Relationship Id="rId34" Type="http://schemas.openxmlformats.org/officeDocument/2006/relationships/tags" Target="../tags/tag390.xml"/><Relationship Id="rId33" Type="http://schemas.openxmlformats.org/officeDocument/2006/relationships/tags" Target="../tags/tag389.xml"/><Relationship Id="rId32" Type="http://schemas.openxmlformats.org/officeDocument/2006/relationships/image" Target="../media/image82.tiff"/><Relationship Id="rId31" Type="http://schemas.openxmlformats.org/officeDocument/2006/relationships/image" Target="../media/image81.png"/><Relationship Id="rId30" Type="http://schemas.openxmlformats.org/officeDocument/2006/relationships/image" Target="../media/image80.tiff"/><Relationship Id="rId3" Type="http://schemas.openxmlformats.org/officeDocument/2006/relationships/tags" Target="../tags/tag369.xml"/><Relationship Id="rId29" Type="http://schemas.openxmlformats.org/officeDocument/2006/relationships/tags" Target="../tags/tag388.xml"/><Relationship Id="rId28" Type="http://schemas.openxmlformats.org/officeDocument/2006/relationships/tags" Target="../tags/tag387.xml"/><Relationship Id="rId27" Type="http://schemas.openxmlformats.org/officeDocument/2006/relationships/tags" Target="../tags/tag386.xml"/><Relationship Id="rId26" Type="http://schemas.openxmlformats.org/officeDocument/2006/relationships/tags" Target="../tags/tag385.xml"/><Relationship Id="rId25" Type="http://schemas.openxmlformats.org/officeDocument/2006/relationships/tags" Target="../tags/tag384.xml"/><Relationship Id="rId24" Type="http://schemas.openxmlformats.org/officeDocument/2006/relationships/tags" Target="../tags/tag383.xml"/><Relationship Id="rId23" Type="http://schemas.openxmlformats.org/officeDocument/2006/relationships/tags" Target="../tags/tag382.xml"/><Relationship Id="rId22" Type="http://schemas.openxmlformats.org/officeDocument/2006/relationships/tags" Target="../tags/tag381.xml"/><Relationship Id="rId21" Type="http://schemas.openxmlformats.org/officeDocument/2006/relationships/image" Target="../media/image79.tiff"/><Relationship Id="rId20" Type="http://schemas.openxmlformats.org/officeDocument/2006/relationships/image" Target="../media/image78.tiff"/><Relationship Id="rId2" Type="http://schemas.openxmlformats.org/officeDocument/2006/relationships/tags" Target="../tags/tag368.xml"/><Relationship Id="rId19" Type="http://schemas.openxmlformats.org/officeDocument/2006/relationships/image" Target="../media/image77.tiff"/><Relationship Id="rId18" Type="http://schemas.openxmlformats.org/officeDocument/2006/relationships/tags" Target="../tags/tag380.xml"/><Relationship Id="rId17" Type="http://schemas.openxmlformats.org/officeDocument/2006/relationships/tags" Target="../tags/tag379.xml"/><Relationship Id="rId16" Type="http://schemas.openxmlformats.org/officeDocument/2006/relationships/tags" Target="../tags/tag378.xml"/><Relationship Id="rId15" Type="http://schemas.openxmlformats.org/officeDocument/2006/relationships/tags" Target="../tags/tag377.xml"/><Relationship Id="rId14" Type="http://schemas.openxmlformats.org/officeDocument/2006/relationships/tags" Target="../tags/tag376.xml"/><Relationship Id="rId13" Type="http://schemas.openxmlformats.org/officeDocument/2006/relationships/tags" Target="../tags/tag375.xml"/><Relationship Id="rId12" Type="http://schemas.openxmlformats.org/officeDocument/2006/relationships/tags" Target="../tags/tag374.xml"/><Relationship Id="rId11" Type="http://schemas.openxmlformats.org/officeDocument/2006/relationships/tags" Target="../tags/tag373.xml"/><Relationship Id="rId10" Type="http://schemas.openxmlformats.org/officeDocument/2006/relationships/image" Target="../media/image76.tiff"/><Relationship Id="rId1" Type="http://schemas.openxmlformats.org/officeDocument/2006/relationships/tags" Target="../tags/tag36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14.xml"/><Relationship Id="rId8" Type="http://schemas.openxmlformats.org/officeDocument/2006/relationships/tags" Target="../tags/tag413.xml"/><Relationship Id="rId7" Type="http://schemas.openxmlformats.org/officeDocument/2006/relationships/tags" Target="../tags/tag412.xml"/><Relationship Id="rId6" Type="http://schemas.openxmlformats.org/officeDocument/2006/relationships/tags" Target="../tags/tag411.xml"/><Relationship Id="rId50" Type="http://schemas.openxmlformats.org/officeDocument/2006/relationships/slideLayout" Target="../slideLayouts/slideLayout2.xml"/><Relationship Id="rId5" Type="http://schemas.openxmlformats.org/officeDocument/2006/relationships/tags" Target="../tags/tag410.xml"/><Relationship Id="rId49" Type="http://schemas.openxmlformats.org/officeDocument/2006/relationships/tags" Target="../tags/tag446.xml"/><Relationship Id="rId48" Type="http://schemas.openxmlformats.org/officeDocument/2006/relationships/image" Target="../media/image88.tiff"/><Relationship Id="rId47" Type="http://schemas.openxmlformats.org/officeDocument/2006/relationships/image" Target="../media/image87.tiff"/><Relationship Id="rId46" Type="http://schemas.openxmlformats.org/officeDocument/2006/relationships/image" Target="../media/image86.png"/><Relationship Id="rId45" Type="http://schemas.openxmlformats.org/officeDocument/2006/relationships/image" Target="../media/image85.tiff"/><Relationship Id="rId44" Type="http://schemas.openxmlformats.org/officeDocument/2006/relationships/image" Target="../media/image84.tiff"/><Relationship Id="rId43" Type="http://schemas.openxmlformats.org/officeDocument/2006/relationships/image" Target="../media/image83.tiff"/><Relationship Id="rId42" Type="http://schemas.openxmlformats.org/officeDocument/2006/relationships/image" Target="../media/image63.png"/><Relationship Id="rId41" Type="http://schemas.openxmlformats.org/officeDocument/2006/relationships/image" Target="../media/image30.tiff"/><Relationship Id="rId40" Type="http://schemas.openxmlformats.org/officeDocument/2006/relationships/tags" Target="../tags/tag445.xml"/><Relationship Id="rId4" Type="http://schemas.openxmlformats.org/officeDocument/2006/relationships/tags" Target="../tags/tag409.xml"/><Relationship Id="rId39" Type="http://schemas.openxmlformats.org/officeDocument/2006/relationships/tags" Target="../tags/tag444.xml"/><Relationship Id="rId38" Type="http://schemas.openxmlformats.org/officeDocument/2006/relationships/tags" Target="../tags/tag443.xml"/><Relationship Id="rId37" Type="http://schemas.openxmlformats.org/officeDocument/2006/relationships/tags" Target="../tags/tag442.xml"/><Relationship Id="rId36" Type="http://schemas.openxmlformats.org/officeDocument/2006/relationships/tags" Target="../tags/tag441.xml"/><Relationship Id="rId35" Type="http://schemas.openxmlformats.org/officeDocument/2006/relationships/tags" Target="../tags/tag440.xml"/><Relationship Id="rId34" Type="http://schemas.openxmlformats.org/officeDocument/2006/relationships/tags" Target="../tags/tag439.xml"/><Relationship Id="rId33" Type="http://schemas.openxmlformats.org/officeDocument/2006/relationships/tags" Target="../tags/tag438.xml"/><Relationship Id="rId32" Type="http://schemas.openxmlformats.org/officeDocument/2006/relationships/tags" Target="../tags/tag437.xml"/><Relationship Id="rId31" Type="http://schemas.openxmlformats.org/officeDocument/2006/relationships/tags" Target="../tags/tag436.xml"/><Relationship Id="rId30" Type="http://schemas.openxmlformats.org/officeDocument/2006/relationships/tags" Target="../tags/tag435.xml"/><Relationship Id="rId3" Type="http://schemas.openxmlformats.org/officeDocument/2006/relationships/tags" Target="../tags/tag408.xml"/><Relationship Id="rId29" Type="http://schemas.openxmlformats.org/officeDocument/2006/relationships/tags" Target="../tags/tag434.xml"/><Relationship Id="rId28" Type="http://schemas.openxmlformats.org/officeDocument/2006/relationships/tags" Target="../tags/tag433.xml"/><Relationship Id="rId27" Type="http://schemas.openxmlformats.org/officeDocument/2006/relationships/tags" Target="../tags/tag432.xml"/><Relationship Id="rId26" Type="http://schemas.openxmlformats.org/officeDocument/2006/relationships/tags" Target="../tags/tag431.xml"/><Relationship Id="rId25" Type="http://schemas.openxmlformats.org/officeDocument/2006/relationships/tags" Target="../tags/tag430.xml"/><Relationship Id="rId24" Type="http://schemas.openxmlformats.org/officeDocument/2006/relationships/tags" Target="../tags/tag429.xml"/><Relationship Id="rId23" Type="http://schemas.openxmlformats.org/officeDocument/2006/relationships/tags" Target="../tags/tag428.xml"/><Relationship Id="rId22" Type="http://schemas.openxmlformats.org/officeDocument/2006/relationships/tags" Target="../tags/tag427.xml"/><Relationship Id="rId21" Type="http://schemas.openxmlformats.org/officeDocument/2006/relationships/tags" Target="../tags/tag426.xml"/><Relationship Id="rId20" Type="http://schemas.openxmlformats.org/officeDocument/2006/relationships/tags" Target="../tags/tag425.xml"/><Relationship Id="rId2" Type="http://schemas.openxmlformats.org/officeDocument/2006/relationships/tags" Target="../tags/tag407.xml"/><Relationship Id="rId19" Type="http://schemas.openxmlformats.org/officeDocument/2006/relationships/tags" Target="../tags/tag424.xml"/><Relationship Id="rId18" Type="http://schemas.openxmlformats.org/officeDocument/2006/relationships/tags" Target="../tags/tag423.xml"/><Relationship Id="rId17" Type="http://schemas.openxmlformats.org/officeDocument/2006/relationships/tags" Target="../tags/tag422.xml"/><Relationship Id="rId16" Type="http://schemas.openxmlformats.org/officeDocument/2006/relationships/tags" Target="../tags/tag421.xml"/><Relationship Id="rId15" Type="http://schemas.openxmlformats.org/officeDocument/2006/relationships/tags" Target="../tags/tag420.xml"/><Relationship Id="rId14" Type="http://schemas.openxmlformats.org/officeDocument/2006/relationships/tags" Target="../tags/tag419.xml"/><Relationship Id="rId13" Type="http://schemas.openxmlformats.org/officeDocument/2006/relationships/tags" Target="../tags/tag418.xml"/><Relationship Id="rId12" Type="http://schemas.openxmlformats.org/officeDocument/2006/relationships/tags" Target="../tags/tag417.xml"/><Relationship Id="rId11" Type="http://schemas.openxmlformats.org/officeDocument/2006/relationships/tags" Target="../tags/tag416.xml"/><Relationship Id="rId10" Type="http://schemas.openxmlformats.org/officeDocument/2006/relationships/tags" Target="../tags/tag415.xml"/><Relationship Id="rId1" Type="http://schemas.openxmlformats.org/officeDocument/2006/relationships/tags" Target="../tags/tag4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44575" y="728345"/>
            <a:ext cx="9909175" cy="3938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600" b="1">
                <a:latin typeface="Times New Roman" panose="02020603050405020304" charset="0"/>
                <a:cs typeface="Times New Roman" panose="02020603050405020304" charset="0"/>
              </a:rPr>
              <a:t>Sacubitril/valsartan increased survival via inhibiting inflammation and myocardiofibrosis in Takotsubo-like cardiomyopathy</a:t>
            </a:r>
            <a:endParaRPr lang="zh-CN" altLang="en-US" sz="1600" b="1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600">
                <a:latin typeface="Times New Roman" panose="02020603050405020304" charset="0"/>
                <a:cs typeface="Times New Roman" panose="02020603050405020304" charset="0"/>
              </a:rPr>
              <a:t>Jiangying Kuang1, Zhiyi Jia1, Tou Kun Chong2, Jian Chen3, Kan Liu4, Martin Cadeiras5, Zhaohua Li1, Jing Zhang1, Yanru Kong1, Xin Wang1, Rong Sun6, Qinghua Lu1, and Yusheng Liu1﹟</a:t>
            </a:r>
            <a:endParaRPr lang="zh-CN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1 Department of Cardiology, The Second Hospital, Cheeloo College of Medicine, Shandong University, Jinan, Shandong 250031, P. R. China;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2 Department of Cardiology, Kiang Wu Hospital, Macao Special Administrative Region of the People’s Republic of China;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3 Department of Cardiology, The Fifth Affiliated Hospital of Sun Yat-Sen University, Zhuhai, Guangdong 519000, P. R. China;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4 Division of Cardiology, Heart and Vascular Center, Washington University in St. Louis, Barnes-Jewish Hospital, St. Louis, MO, USA.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5 Division of Cardiology, school of medicine, the University of Califoria Davis, Sacmento, Califoria, USA; 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6 The Second Hospital, Cheeloo College of Medicine, Shandong University, Jinan, Shandong 250031, P. R. China;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﹟Correspondence to: Dr. Yu-Sheng Liu, Department of Cardiology, The Second Hospital, Cheeloo College of Medicine, Shandong University, Jinan, Shandong, No. 247 Beiyuan Avenue, Jinan, China.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E-mail: 200762011229@sdu.edu.cn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>
            <p:custDataLst>
              <p:tags r:id="rId1"/>
            </p:custDataLst>
          </p:nvPr>
        </p:nvSpPr>
        <p:spPr>
          <a:xfrm>
            <a:off x="-24130" y="0"/>
            <a:ext cx="16014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6A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 rot="10800000">
            <a:off x="11652250" y="2925445"/>
            <a:ext cx="306705" cy="1043305"/>
            <a:chOff x="5412" y="2606"/>
            <a:chExt cx="483" cy="1643"/>
          </a:xfrm>
        </p:grpSpPr>
        <p:sp>
          <p:nvSpPr>
            <p:cNvPr id="5" name="文本框 43"/>
            <p:cNvSpPr txBox="1"/>
            <p:nvPr/>
          </p:nvSpPr>
          <p:spPr>
            <a:xfrm rot="16200000">
              <a:off x="4832" y="3186"/>
              <a:ext cx="1643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Day 1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5810" y="2824"/>
              <a:ext cx="0" cy="11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 rot="0">
            <a:off x="-278130" y="1084580"/>
            <a:ext cx="1398905" cy="4004945"/>
            <a:chOff x="-424" y="2338"/>
            <a:chExt cx="2203" cy="6307"/>
          </a:xfrm>
        </p:grpSpPr>
        <p:sp>
          <p:nvSpPr>
            <p:cNvPr id="13320" name="文本框 13"/>
            <p:cNvSpPr txBox="1"/>
            <p:nvPr>
              <p:custDataLst>
                <p:tags r:id="rId2"/>
              </p:custDataLst>
            </p:nvPr>
          </p:nvSpPr>
          <p:spPr>
            <a:xfrm>
              <a:off x="95" y="2338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3321" name="文本框 14"/>
            <p:cNvSpPr txBox="1"/>
            <p:nvPr>
              <p:custDataLst>
                <p:tags r:id="rId3"/>
              </p:custDataLst>
            </p:nvPr>
          </p:nvSpPr>
          <p:spPr>
            <a:xfrm>
              <a:off x="95" y="6124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3323" name="文本框 16"/>
            <p:cNvSpPr txBox="1"/>
            <p:nvPr>
              <p:custDataLst>
                <p:tags r:id="rId4"/>
              </p:custDataLst>
            </p:nvPr>
          </p:nvSpPr>
          <p:spPr>
            <a:xfrm>
              <a:off x="95" y="8017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β-tubulin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(50KD)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6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-424" y="4231"/>
              <a:ext cx="220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 rot="0">
            <a:off x="1574165" y="362585"/>
            <a:ext cx="2066290" cy="7084060"/>
            <a:chOff x="2713" y="571"/>
            <a:chExt cx="3254" cy="11156"/>
          </a:xfrm>
        </p:grpSpPr>
        <p:sp>
          <p:nvSpPr>
            <p:cNvPr id="64" name="文本框 63"/>
            <p:cNvSpPr txBox="1"/>
            <p:nvPr/>
          </p:nvSpPr>
          <p:spPr>
            <a:xfrm>
              <a:off x="3455" y="571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1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2713" y="8339"/>
              <a:ext cx="3254" cy="3388"/>
              <a:chOff x="2150" y="8571"/>
              <a:chExt cx="3254" cy="3388"/>
            </a:xfrm>
          </p:grpSpPr>
          <p:grpSp>
            <p:nvGrpSpPr>
              <p:cNvPr id="8" name="组合 7"/>
              <p:cNvGrpSpPr/>
              <p:nvPr/>
            </p:nvGrpSpPr>
            <p:grpSpPr>
              <a:xfrm rot="0">
                <a:off x="2150" y="8572"/>
                <a:ext cx="3255" cy="120"/>
                <a:chOff x="1979" y="1908"/>
                <a:chExt cx="4372" cy="0"/>
              </a:xfrm>
            </p:grpSpPr>
            <p:cxnSp>
              <p:nvCxnSpPr>
                <p:cNvPr id="9" name="直接连接符 8"/>
                <p:cNvCxnSpPr/>
                <p:nvPr>
                  <p:custDataLst>
                    <p:tags r:id="rId6"/>
                  </p:custDataLst>
                </p:nvPr>
              </p:nvCxnSpPr>
              <p:spPr>
                <a:xfrm flipV="1">
                  <a:off x="1979" y="1908"/>
                  <a:ext cx="70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>
                  <p:custDataLst>
                    <p:tags r:id="rId7"/>
                  </p:custDataLst>
                </p:nvPr>
              </p:nvCxnSpPr>
              <p:spPr>
                <a:xfrm flipV="1">
                  <a:off x="289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>
                  <p:custDataLst>
                    <p:tags r:id="rId8"/>
                  </p:custDataLst>
                </p:nvPr>
              </p:nvCxnSpPr>
              <p:spPr>
                <a:xfrm flipV="1">
                  <a:off x="3812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>
                  <p:custDataLst>
                    <p:tags r:id="rId9"/>
                  </p:custDataLst>
                </p:nvPr>
              </p:nvCxnSpPr>
              <p:spPr>
                <a:xfrm flipV="1">
                  <a:off x="4728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>
                  <p:custDataLst>
                    <p:tags r:id="rId10"/>
                  </p:custDataLst>
                </p:nvPr>
              </p:nvCxnSpPr>
              <p:spPr>
                <a:xfrm flipV="1">
                  <a:off x="564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文本框 28"/>
              <p:cNvSpPr txBox="1"/>
              <p:nvPr>
                <p:custDataLst>
                  <p:tags r:id="rId11"/>
                </p:custDataLst>
              </p:nvPr>
            </p:nvSpPr>
            <p:spPr>
              <a:xfrm rot="5400000">
                <a:off x="4512" y="8998"/>
                <a:ext cx="122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文本框 40"/>
              <p:cNvSpPr txBox="1"/>
              <p:nvPr>
                <p:custDataLst>
                  <p:tags r:id="rId12"/>
                </p:custDataLst>
              </p:nvPr>
            </p:nvSpPr>
            <p:spPr>
              <a:xfrm rot="5400000">
                <a:off x="1706" y="9085"/>
                <a:ext cx="1397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文本框 42"/>
              <p:cNvSpPr txBox="1"/>
              <p:nvPr>
                <p:custDataLst>
                  <p:tags r:id="rId13"/>
                </p:custDataLst>
              </p:nvPr>
            </p:nvSpPr>
            <p:spPr>
              <a:xfrm rot="5400000">
                <a:off x="1489" y="10035"/>
                <a:ext cx="3388" cy="4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100mg/Kg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文本框 42"/>
              <p:cNvSpPr txBox="1"/>
              <p:nvPr>
                <p:custDataLst>
                  <p:tags r:id="rId14"/>
                </p:custDataLst>
              </p:nvPr>
            </p:nvSpPr>
            <p:spPr>
              <a:xfrm rot="5400000">
                <a:off x="2232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75mg/Kg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文本框 42"/>
              <p:cNvSpPr txBox="1"/>
              <p:nvPr>
                <p:custDataLst>
                  <p:tags r:id="rId15"/>
                </p:custDataLst>
              </p:nvPr>
            </p:nvSpPr>
            <p:spPr>
              <a:xfrm rot="5400000">
                <a:off x="2967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50mg/Kg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3" name="组合 202"/>
          <p:cNvGrpSpPr/>
          <p:nvPr/>
        </p:nvGrpSpPr>
        <p:grpSpPr>
          <a:xfrm rot="0">
            <a:off x="708660" y="926465"/>
            <a:ext cx="3058160" cy="770255"/>
            <a:chOff x="1350" y="1459"/>
            <a:chExt cx="4816" cy="1213"/>
          </a:xfrm>
        </p:grpSpPr>
        <p:pic>
          <p:nvPicPr>
            <p:cNvPr id="21" name="图片 20" descr="2023.2.15一批TTS tlr4 4"/>
            <p:cNvPicPr/>
            <p:nvPr/>
          </p:nvPicPr>
          <p:blipFill>
            <a:blip r:embed="rId16"/>
            <a:srcRect l="14297" t="36468" r="33272" b="51628"/>
            <a:stretch>
              <a:fillRect/>
            </a:stretch>
          </p:blipFill>
          <p:spPr>
            <a:xfrm>
              <a:off x="2197" y="1459"/>
              <a:ext cx="3969" cy="1134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96" name="组合 195"/>
            <p:cNvGrpSpPr/>
            <p:nvPr/>
          </p:nvGrpSpPr>
          <p:grpSpPr>
            <a:xfrm>
              <a:off x="1350" y="1553"/>
              <a:ext cx="973" cy="1119"/>
              <a:chOff x="1350" y="1553"/>
              <a:chExt cx="973" cy="1119"/>
            </a:xfrm>
          </p:grpSpPr>
          <p:sp>
            <p:nvSpPr>
              <p:cNvPr id="96" name="文本框 95"/>
              <p:cNvSpPr txBox="1"/>
              <p:nvPr/>
            </p:nvSpPr>
            <p:spPr>
              <a:xfrm>
                <a:off x="1350" y="155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7" name="文本框 96"/>
              <p:cNvSpPr txBox="1"/>
              <p:nvPr/>
            </p:nvSpPr>
            <p:spPr>
              <a:xfrm>
                <a:off x="1350" y="17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1350" y="207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1350" y="23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6" name="组合 205"/>
          <p:cNvGrpSpPr/>
          <p:nvPr/>
        </p:nvGrpSpPr>
        <p:grpSpPr>
          <a:xfrm rot="0">
            <a:off x="708660" y="2181225"/>
            <a:ext cx="3058795" cy="774700"/>
            <a:chOff x="1350" y="3569"/>
            <a:chExt cx="4817" cy="1220"/>
          </a:xfrm>
        </p:grpSpPr>
        <p:pic>
          <p:nvPicPr>
            <p:cNvPr id="3" name="图片 2"/>
            <p:cNvPicPr/>
            <p:nvPr/>
          </p:nvPicPr>
          <p:blipFill>
            <a:blip r:embed="rId17"/>
            <a:srcRect l="9878" t="23312" r="13084" b="25130"/>
            <a:stretch>
              <a:fillRect/>
            </a:stretch>
          </p:blipFill>
          <p:spPr>
            <a:xfrm>
              <a:off x="2198" y="3569"/>
              <a:ext cx="3969" cy="1133"/>
            </a:xfrm>
            <a:prstGeom prst="rect">
              <a:avLst/>
            </a:prstGeom>
          </p:spPr>
        </p:pic>
        <p:grpSp>
          <p:nvGrpSpPr>
            <p:cNvPr id="191" name="组合 190"/>
            <p:cNvGrpSpPr/>
            <p:nvPr/>
          </p:nvGrpSpPr>
          <p:grpSpPr>
            <a:xfrm>
              <a:off x="1350" y="3723"/>
              <a:ext cx="973" cy="1066"/>
              <a:chOff x="1384" y="3723"/>
              <a:chExt cx="973" cy="1066"/>
            </a:xfrm>
          </p:grpSpPr>
          <p:sp>
            <p:nvSpPr>
              <p:cNvPr id="117" name="文本框 116"/>
              <p:cNvSpPr txBox="1"/>
              <p:nvPr/>
            </p:nvSpPr>
            <p:spPr>
              <a:xfrm>
                <a:off x="1384" y="372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8" name="文本框 117"/>
              <p:cNvSpPr txBox="1"/>
              <p:nvPr/>
            </p:nvSpPr>
            <p:spPr>
              <a:xfrm>
                <a:off x="1384" y="394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1384" y="41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0" name="文本框 119"/>
              <p:cNvSpPr txBox="1"/>
              <p:nvPr/>
            </p:nvSpPr>
            <p:spPr>
              <a:xfrm>
                <a:off x="1384" y="447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 rot="0">
            <a:off x="708660" y="3362325"/>
            <a:ext cx="3059110" cy="799465"/>
            <a:chOff x="1350" y="5358"/>
            <a:chExt cx="4817" cy="1259"/>
          </a:xfrm>
        </p:grpSpPr>
        <p:pic>
          <p:nvPicPr>
            <p:cNvPr id="23" name="图片 22" descr="2023.2.5一批TTS P-NF-KB2"/>
            <p:cNvPicPr/>
            <p:nvPr/>
          </p:nvPicPr>
          <p:blipFill>
            <a:blip r:embed="rId18"/>
            <a:srcRect l="22265" t="51379" r="23369" b="38464"/>
            <a:stretch>
              <a:fillRect/>
            </a:stretch>
          </p:blipFill>
          <p:spPr>
            <a:xfrm>
              <a:off x="2198" y="5358"/>
              <a:ext cx="3969" cy="1229"/>
            </a:xfrm>
            <a:prstGeom prst="rect">
              <a:avLst/>
            </a:prstGeom>
          </p:spPr>
        </p:pic>
        <p:grpSp>
          <p:nvGrpSpPr>
            <p:cNvPr id="189" name="组合 188"/>
            <p:cNvGrpSpPr/>
            <p:nvPr/>
          </p:nvGrpSpPr>
          <p:grpSpPr>
            <a:xfrm>
              <a:off x="1350" y="5436"/>
              <a:ext cx="973" cy="1181"/>
              <a:chOff x="1359" y="5436"/>
              <a:chExt cx="973" cy="1181"/>
            </a:xfrm>
          </p:grpSpPr>
          <p:sp>
            <p:nvSpPr>
              <p:cNvPr id="178" name="文本框 177"/>
              <p:cNvSpPr txBox="1"/>
              <p:nvPr/>
            </p:nvSpPr>
            <p:spPr>
              <a:xfrm>
                <a:off x="1359" y="543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1359" y="57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0" name="文本框 179"/>
              <p:cNvSpPr txBox="1"/>
              <p:nvPr/>
            </p:nvSpPr>
            <p:spPr>
              <a:xfrm>
                <a:off x="1359" y="598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1359" y="630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12" name="组合 211"/>
          <p:cNvGrpSpPr/>
          <p:nvPr/>
        </p:nvGrpSpPr>
        <p:grpSpPr>
          <a:xfrm rot="0">
            <a:off x="708660" y="4624070"/>
            <a:ext cx="3058160" cy="716280"/>
            <a:chOff x="1350" y="7450"/>
            <a:chExt cx="4816" cy="1128"/>
          </a:xfrm>
        </p:grpSpPr>
        <p:pic>
          <p:nvPicPr>
            <p:cNvPr id="67" name="图片 66" descr="2023.1.31 6.5TTS最终 Tublin 2"/>
            <p:cNvPicPr>
              <a:picLocks noChangeAspect="1"/>
            </p:cNvPicPr>
            <p:nvPr/>
          </p:nvPicPr>
          <p:blipFill>
            <a:blip r:embed="rId19"/>
            <a:srcRect l="25294" t="47269" r="24108" b="41334"/>
            <a:stretch>
              <a:fillRect/>
            </a:stretch>
          </p:blipFill>
          <p:spPr>
            <a:xfrm>
              <a:off x="2198" y="7554"/>
              <a:ext cx="3969" cy="730"/>
            </a:xfrm>
            <a:prstGeom prst="rect">
              <a:avLst/>
            </a:prstGeom>
          </p:spPr>
        </p:pic>
        <p:grpSp>
          <p:nvGrpSpPr>
            <p:cNvPr id="188" name="组合 187"/>
            <p:cNvGrpSpPr/>
            <p:nvPr/>
          </p:nvGrpSpPr>
          <p:grpSpPr>
            <a:xfrm>
              <a:off x="1350" y="7450"/>
              <a:ext cx="972" cy="1128"/>
              <a:chOff x="1392" y="7450"/>
              <a:chExt cx="972" cy="1128"/>
            </a:xfrm>
          </p:grpSpPr>
          <p:grpSp>
            <p:nvGrpSpPr>
              <p:cNvPr id="186" name="组合 185"/>
              <p:cNvGrpSpPr/>
              <p:nvPr/>
            </p:nvGrpSpPr>
            <p:grpSpPr>
              <a:xfrm>
                <a:off x="1392" y="7706"/>
                <a:ext cx="972" cy="873"/>
                <a:chOff x="1400" y="7706"/>
                <a:chExt cx="972" cy="873"/>
              </a:xfrm>
            </p:grpSpPr>
            <p:sp>
              <p:nvSpPr>
                <p:cNvPr id="182" name="文本框 181"/>
                <p:cNvSpPr txBox="1"/>
                <p:nvPr/>
              </p:nvSpPr>
              <p:spPr>
                <a:xfrm>
                  <a:off x="1400" y="7706"/>
                  <a:ext cx="973" cy="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r"/>
                  <a:r>
                    <a:rPr lang="en-US" altLang="zh-CN" sz="700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40</a:t>
                  </a:r>
                  <a:endPara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sp>
              <p:nvSpPr>
                <p:cNvPr id="183" name="文本框 182"/>
                <p:cNvSpPr txBox="1"/>
                <p:nvPr/>
              </p:nvSpPr>
              <p:spPr>
                <a:xfrm>
                  <a:off x="1400" y="7851"/>
                  <a:ext cx="973" cy="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r"/>
                  <a:r>
                    <a:rPr lang="en-US" altLang="zh-CN" sz="700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35</a:t>
                  </a:r>
                  <a:endPara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sp>
              <p:nvSpPr>
                <p:cNvPr id="184" name="文本框 183"/>
                <p:cNvSpPr txBox="1"/>
                <p:nvPr/>
              </p:nvSpPr>
              <p:spPr>
                <a:xfrm>
                  <a:off x="1400" y="8003"/>
                  <a:ext cx="973" cy="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r"/>
                  <a:r>
                    <a:rPr lang="en-US" altLang="zh-CN" sz="700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25</a:t>
                  </a:r>
                  <a:endPara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sp>
              <p:nvSpPr>
                <p:cNvPr id="185" name="文本框 184"/>
                <p:cNvSpPr txBox="1"/>
                <p:nvPr/>
              </p:nvSpPr>
              <p:spPr>
                <a:xfrm>
                  <a:off x="1400" y="8267"/>
                  <a:ext cx="973" cy="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r"/>
                  <a:r>
                    <a:rPr lang="en-US" altLang="zh-CN" sz="700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15</a:t>
                  </a:r>
                  <a:endPara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sp>
            <p:nvSpPr>
              <p:cNvPr id="187" name="文本框 186"/>
              <p:cNvSpPr txBox="1"/>
              <p:nvPr/>
            </p:nvSpPr>
            <p:spPr>
              <a:xfrm>
                <a:off x="1392" y="745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 rot="0">
            <a:off x="5342890" y="442595"/>
            <a:ext cx="2252345" cy="7047230"/>
            <a:chOff x="2432" y="1204"/>
            <a:chExt cx="3727" cy="11098"/>
          </a:xfrm>
        </p:grpSpPr>
        <p:grpSp>
          <p:nvGrpSpPr>
            <p:cNvPr id="35" name="组合 34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36" name="直接连接符 35"/>
              <p:cNvCxnSpPr/>
              <p:nvPr>
                <p:custDataLst>
                  <p:tags r:id="rId20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>
                <p:custDataLst>
                  <p:tags r:id="rId21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>
                <p:custDataLst>
                  <p:tags r:id="rId22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>
                <p:custDataLst>
                  <p:tags r:id="rId23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>
                <p:custDataLst>
                  <p:tags r:id="rId24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28"/>
            <p:cNvSpPr txBox="1"/>
            <p:nvPr>
              <p:custDataLst>
                <p:tags r:id="rId25"/>
              </p:custDataLst>
            </p:nvPr>
          </p:nvSpPr>
          <p:spPr>
            <a:xfrm rot="5400000">
              <a:off x="5226" y="9308"/>
              <a:ext cx="1223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2" name="文本框 40"/>
            <p:cNvSpPr txBox="1"/>
            <p:nvPr>
              <p:custDataLst>
                <p:tags r:id="rId26"/>
              </p:custDataLst>
            </p:nvPr>
          </p:nvSpPr>
          <p:spPr>
            <a:xfrm rot="5400000">
              <a:off x="2025" y="9395"/>
              <a:ext cx="1397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3" name="文本框 42"/>
            <p:cNvSpPr txBox="1"/>
            <p:nvPr>
              <p:custDataLst>
                <p:tags r:id="rId27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4" name="文本框 42"/>
            <p:cNvSpPr txBox="1"/>
            <p:nvPr>
              <p:custDataLst>
                <p:tags r:id="rId28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2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46" name="文本框 42"/>
            <p:cNvSpPr txBox="1"/>
            <p:nvPr>
              <p:custDataLst>
                <p:tags r:id="rId29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 rot="0">
            <a:off x="4591685" y="3362325"/>
            <a:ext cx="3091815" cy="869950"/>
            <a:chOff x="6996" y="5295"/>
            <a:chExt cx="4869" cy="1370"/>
          </a:xfrm>
        </p:grpSpPr>
        <p:pic>
          <p:nvPicPr>
            <p:cNvPr id="30" name="图片 29" descr="nf-kb 4"/>
            <p:cNvPicPr>
              <a:picLocks noChangeAspect="1"/>
            </p:cNvPicPr>
            <p:nvPr/>
          </p:nvPicPr>
          <p:blipFill>
            <a:blip r:embed="rId30">
              <a:lum bright="36000" contrast="48000"/>
            </a:blip>
            <a:srcRect l="21118" t="46594" r="29840" b="35484"/>
            <a:stretch>
              <a:fillRect/>
            </a:stretch>
          </p:blipFill>
          <p:spPr>
            <a:xfrm>
              <a:off x="7897" y="5401"/>
              <a:ext cx="3969" cy="1183"/>
            </a:xfrm>
            <a:prstGeom prst="rect">
              <a:avLst/>
            </a:prstGeom>
          </p:spPr>
        </p:pic>
        <p:grpSp>
          <p:nvGrpSpPr>
            <p:cNvPr id="157" name="组合 156"/>
            <p:cNvGrpSpPr/>
            <p:nvPr/>
          </p:nvGrpSpPr>
          <p:grpSpPr>
            <a:xfrm>
              <a:off x="6996" y="5295"/>
              <a:ext cx="972" cy="1370"/>
              <a:chOff x="7020" y="5295"/>
              <a:chExt cx="972" cy="1370"/>
            </a:xfrm>
          </p:grpSpPr>
          <p:sp>
            <p:nvSpPr>
              <p:cNvPr id="149" name="文本框 148"/>
              <p:cNvSpPr txBox="1"/>
              <p:nvPr/>
            </p:nvSpPr>
            <p:spPr>
              <a:xfrm>
                <a:off x="7020" y="529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0" name="文本框 149"/>
              <p:cNvSpPr txBox="1"/>
              <p:nvPr/>
            </p:nvSpPr>
            <p:spPr>
              <a:xfrm>
                <a:off x="7020" y="54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1" name="文本框 150"/>
              <p:cNvSpPr txBox="1"/>
              <p:nvPr/>
            </p:nvSpPr>
            <p:spPr>
              <a:xfrm>
                <a:off x="7020" y="549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7020" y="56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3" name="文本框 152"/>
              <p:cNvSpPr txBox="1"/>
              <p:nvPr/>
            </p:nvSpPr>
            <p:spPr>
              <a:xfrm>
                <a:off x="7020" y="57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4" name="文本框 153"/>
              <p:cNvSpPr txBox="1"/>
              <p:nvPr/>
            </p:nvSpPr>
            <p:spPr>
              <a:xfrm>
                <a:off x="7020" y="59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5" name="文本框 154"/>
              <p:cNvSpPr txBox="1"/>
              <p:nvPr/>
            </p:nvSpPr>
            <p:spPr>
              <a:xfrm>
                <a:off x="7020" y="608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6" name="文本框 155"/>
              <p:cNvSpPr txBox="1"/>
              <p:nvPr/>
            </p:nvSpPr>
            <p:spPr>
              <a:xfrm>
                <a:off x="7020" y="635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4" name="组合 203"/>
          <p:cNvGrpSpPr/>
          <p:nvPr/>
        </p:nvGrpSpPr>
        <p:grpSpPr>
          <a:xfrm rot="0">
            <a:off x="4591685" y="909320"/>
            <a:ext cx="3092450" cy="913130"/>
            <a:chOff x="6996" y="1542"/>
            <a:chExt cx="4870" cy="1438"/>
          </a:xfrm>
        </p:grpSpPr>
        <p:grpSp>
          <p:nvGrpSpPr>
            <p:cNvPr id="80" name="组合 79"/>
            <p:cNvGrpSpPr/>
            <p:nvPr/>
          </p:nvGrpSpPr>
          <p:grpSpPr>
            <a:xfrm>
              <a:off x="6996" y="1542"/>
              <a:ext cx="973" cy="1438"/>
              <a:chOff x="7167" y="1542"/>
              <a:chExt cx="973" cy="1438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7167" y="154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7167" y="16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7167" y="177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7167" y="189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7167" y="20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7167" y="224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7167" y="239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7167" y="266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pic>
          <p:nvPicPr>
            <p:cNvPr id="193" name="图片 192" descr="tlr4 9-11 4"/>
            <p:cNvPicPr>
              <a:picLocks noChangeAspect="1"/>
            </p:cNvPicPr>
            <p:nvPr/>
          </p:nvPicPr>
          <p:blipFill>
            <a:blip r:embed="rId31">
              <a:lum contrast="12000"/>
            </a:blip>
            <a:srcRect l="25676" t="64779" r="22071" b="14655"/>
            <a:stretch>
              <a:fillRect/>
            </a:stretch>
          </p:blipFill>
          <p:spPr>
            <a:xfrm>
              <a:off x="7897" y="1620"/>
              <a:ext cx="3969" cy="1273"/>
            </a:xfrm>
            <a:prstGeom prst="rect">
              <a:avLst/>
            </a:prstGeom>
          </p:spPr>
        </p:pic>
      </p:grpSp>
      <p:grpSp>
        <p:nvGrpSpPr>
          <p:cNvPr id="215" name="组合 214"/>
          <p:cNvGrpSpPr/>
          <p:nvPr/>
        </p:nvGrpSpPr>
        <p:grpSpPr>
          <a:xfrm rot="0">
            <a:off x="3653155" y="1084580"/>
            <a:ext cx="1398905" cy="4004945"/>
            <a:chOff x="-424" y="2338"/>
            <a:chExt cx="2203" cy="6307"/>
          </a:xfrm>
        </p:grpSpPr>
        <p:sp>
          <p:nvSpPr>
            <p:cNvPr id="216" name="文本框 13"/>
            <p:cNvSpPr txBox="1"/>
            <p:nvPr>
              <p:custDataLst>
                <p:tags r:id="rId32"/>
              </p:custDataLst>
            </p:nvPr>
          </p:nvSpPr>
          <p:spPr>
            <a:xfrm>
              <a:off x="95" y="2338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17" name="文本框 14"/>
            <p:cNvSpPr txBox="1"/>
            <p:nvPr>
              <p:custDataLst>
                <p:tags r:id="rId33"/>
              </p:custDataLst>
            </p:nvPr>
          </p:nvSpPr>
          <p:spPr>
            <a:xfrm>
              <a:off x="95" y="6124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18" name="文本框 16"/>
            <p:cNvSpPr txBox="1"/>
            <p:nvPr>
              <p:custDataLst>
                <p:tags r:id="rId34"/>
              </p:custDataLst>
            </p:nvPr>
          </p:nvSpPr>
          <p:spPr>
            <a:xfrm>
              <a:off x="95" y="8017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19" name="文本框 15"/>
            <p:cNvSpPr txBox="1"/>
            <p:nvPr>
              <p:custDataLst>
                <p:tags r:id="rId35"/>
              </p:custDataLst>
            </p:nvPr>
          </p:nvSpPr>
          <p:spPr>
            <a:xfrm>
              <a:off x="-424" y="4231"/>
              <a:ext cx="220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0">
            <a:off x="9305925" y="442595"/>
            <a:ext cx="2125345" cy="7047230"/>
            <a:chOff x="2432" y="1204"/>
            <a:chExt cx="3727" cy="11098"/>
          </a:xfrm>
        </p:grpSpPr>
        <p:grpSp>
          <p:nvGrpSpPr>
            <p:cNvPr id="48" name="组合 47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49" name="直接连接符 48"/>
              <p:cNvCxnSpPr/>
              <p:nvPr>
                <p:custDataLst>
                  <p:tags r:id="rId36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>
                <p:custDataLst>
                  <p:tags r:id="rId37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>
                <p:custDataLst>
                  <p:tags r:id="rId38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>
                <p:custDataLst>
                  <p:tags r:id="rId39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>
                <p:custDataLst>
                  <p:tags r:id="rId40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54" name="文本框 28"/>
            <p:cNvSpPr txBox="1"/>
            <p:nvPr>
              <p:custDataLst>
                <p:tags r:id="rId41"/>
              </p:custDataLst>
            </p:nvPr>
          </p:nvSpPr>
          <p:spPr>
            <a:xfrm rot="5400000">
              <a:off x="5226" y="9308"/>
              <a:ext cx="1223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5" name="文本框 40"/>
            <p:cNvSpPr txBox="1"/>
            <p:nvPr>
              <p:custDataLst>
                <p:tags r:id="rId42"/>
              </p:custDataLst>
            </p:nvPr>
          </p:nvSpPr>
          <p:spPr>
            <a:xfrm rot="5400000">
              <a:off x="2025" y="9395"/>
              <a:ext cx="1397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6" name="文本框 42"/>
            <p:cNvSpPr txBox="1"/>
            <p:nvPr>
              <p:custDataLst>
                <p:tags r:id="rId43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7" name="文本框 42"/>
            <p:cNvSpPr txBox="1"/>
            <p:nvPr>
              <p:custDataLst>
                <p:tags r:id="rId44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3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59" name="文本框 42"/>
            <p:cNvSpPr txBox="1"/>
            <p:nvPr>
              <p:custDataLst>
                <p:tags r:id="rId45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4" name="组合 213"/>
          <p:cNvGrpSpPr/>
          <p:nvPr/>
        </p:nvGrpSpPr>
        <p:grpSpPr>
          <a:xfrm rot="0">
            <a:off x="8491855" y="4478020"/>
            <a:ext cx="3072130" cy="862330"/>
            <a:chOff x="12696" y="7098"/>
            <a:chExt cx="4838" cy="1358"/>
          </a:xfrm>
        </p:grpSpPr>
        <p:pic>
          <p:nvPicPr>
            <p:cNvPr id="65" name="图片 64"/>
            <p:cNvPicPr/>
            <p:nvPr/>
          </p:nvPicPr>
          <p:blipFill>
            <a:blip r:embed="rId46"/>
            <a:srcRect l="2131" t="8256" b="14535"/>
            <a:stretch>
              <a:fillRect/>
            </a:stretch>
          </p:blipFill>
          <p:spPr>
            <a:xfrm>
              <a:off x="13566" y="7214"/>
              <a:ext cx="3969" cy="1133"/>
            </a:xfrm>
            <a:prstGeom prst="rect">
              <a:avLst/>
            </a:prstGeom>
          </p:spPr>
        </p:pic>
        <p:grpSp>
          <p:nvGrpSpPr>
            <p:cNvPr id="168" name="组合 167"/>
            <p:cNvGrpSpPr/>
            <p:nvPr/>
          </p:nvGrpSpPr>
          <p:grpSpPr>
            <a:xfrm>
              <a:off x="12696" y="7098"/>
              <a:ext cx="973" cy="1359"/>
              <a:chOff x="7077" y="7177"/>
              <a:chExt cx="973" cy="1271"/>
            </a:xfrm>
          </p:grpSpPr>
          <p:sp>
            <p:nvSpPr>
              <p:cNvPr id="169" name="文本框 168"/>
              <p:cNvSpPr txBox="1"/>
              <p:nvPr/>
            </p:nvSpPr>
            <p:spPr>
              <a:xfrm>
                <a:off x="7077" y="7177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0" name="文本框 169"/>
              <p:cNvSpPr txBox="1"/>
              <p:nvPr/>
            </p:nvSpPr>
            <p:spPr>
              <a:xfrm>
                <a:off x="7077" y="7297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1" name="文本框 170"/>
              <p:cNvSpPr txBox="1"/>
              <p:nvPr/>
            </p:nvSpPr>
            <p:spPr>
              <a:xfrm>
                <a:off x="7077" y="7378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7077" y="7506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7077" y="7674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7077" y="7819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5" name="文本框 174"/>
              <p:cNvSpPr txBox="1"/>
              <p:nvPr/>
            </p:nvSpPr>
            <p:spPr>
              <a:xfrm>
                <a:off x="7077" y="7971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7077" y="8155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5" name="组合 204"/>
          <p:cNvGrpSpPr/>
          <p:nvPr/>
        </p:nvGrpSpPr>
        <p:grpSpPr>
          <a:xfrm rot="0">
            <a:off x="8491855" y="926465"/>
            <a:ext cx="3072130" cy="952500"/>
            <a:chOff x="12696" y="1529"/>
            <a:chExt cx="4838" cy="1500"/>
          </a:xfrm>
        </p:grpSpPr>
        <p:pic>
          <p:nvPicPr>
            <p:cNvPr id="194" name="图片 193" descr="tlr4 5-8 1"/>
            <p:cNvPicPr>
              <a:picLocks noChangeAspect="1"/>
            </p:cNvPicPr>
            <p:nvPr/>
          </p:nvPicPr>
          <p:blipFill>
            <a:blip r:embed="rId47">
              <a:lum contrast="12000"/>
            </a:blip>
            <a:srcRect l="28273" t="48149" r="22038" b="30190"/>
            <a:stretch>
              <a:fillRect/>
            </a:stretch>
          </p:blipFill>
          <p:spPr>
            <a:xfrm>
              <a:off x="13566" y="1619"/>
              <a:ext cx="3969" cy="1411"/>
            </a:xfrm>
            <a:prstGeom prst="rect">
              <a:avLst/>
            </a:prstGeom>
          </p:spPr>
        </p:pic>
        <p:grpSp>
          <p:nvGrpSpPr>
            <p:cNvPr id="197" name="组合 196"/>
            <p:cNvGrpSpPr/>
            <p:nvPr/>
          </p:nvGrpSpPr>
          <p:grpSpPr>
            <a:xfrm>
              <a:off x="12696" y="1529"/>
              <a:ext cx="972" cy="1271"/>
              <a:chOff x="12746" y="1529"/>
              <a:chExt cx="972" cy="1271"/>
            </a:xfrm>
          </p:grpSpPr>
          <p:sp>
            <p:nvSpPr>
              <p:cNvPr id="87" name="文本框 86"/>
              <p:cNvSpPr txBox="1"/>
              <p:nvPr/>
            </p:nvSpPr>
            <p:spPr>
              <a:xfrm>
                <a:off x="12746" y="16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8" name="文本框 87"/>
              <p:cNvSpPr txBox="1"/>
              <p:nvPr/>
            </p:nvSpPr>
            <p:spPr>
              <a:xfrm>
                <a:off x="12746" y="179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12746" y="18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0" name="文本框 89"/>
              <p:cNvSpPr txBox="1"/>
              <p:nvPr/>
            </p:nvSpPr>
            <p:spPr>
              <a:xfrm>
                <a:off x="12746" y="198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12746" y="209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12746" y="225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3" name="文本框 92"/>
              <p:cNvSpPr txBox="1"/>
              <p:nvPr/>
            </p:nvSpPr>
            <p:spPr>
              <a:xfrm>
                <a:off x="12746" y="236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12746" y="248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5" name="文本框 194"/>
              <p:cNvSpPr txBox="1"/>
              <p:nvPr/>
            </p:nvSpPr>
            <p:spPr>
              <a:xfrm>
                <a:off x="12746" y="15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20" name="组合 219"/>
          <p:cNvGrpSpPr/>
          <p:nvPr/>
        </p:nvGrpSpPr>
        <p:grpSpPr>
          <a:xfrm rot="0">
            <a:off x="7524750" y="1084580"/>
            <a:ext cx="1398905" cy="4004945"/>
            <a:chOff x="-424" y="2338"/>
            <a:chExt cx="2203" cy="6307"/>
          </a:xfrm>
        </p:grpSpPr>
        <p:sp>
          <p:nvSpPr>
            <p:cNvPr id="221" name="文本框 13"/>
            <p:cNvSpPr txBox="1"/>
            <p:nvPr>
              <p:custDataLst>
                <p:tags r:id="rId48"/>
              </p:custDataLst>
            </p:nvPr>
          </p:nvSpPr>
          <p:spPr>
            <a:xfrm>
              <a:off x="95" y="2338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22" name="文本框 14"/>
            <p:cNvSpPr txBox="1"/>
            <p:nvPr>
              <p:custDataLst>
                <p:tags r:id="rId49"/>
              </p:custDataLst>
            </p:nvPr>
          </p:nvSpPr>
          <p:spPr>
            <a:xfrm>
              <a:off x="95" y="6124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23" name="文本框 16"/>
            <p:cNvSpPr txBox="1"/>
            <p:nvPr>
              <p:custDataLst>
                <p:tags r:id="rId50"/>
              </p:custDataLst>
            </p:nvPr>
          </p:nvSpPr>
          <p:spPr>
            <a:xfrm>
              <a:off x="95" y="8017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24" name="文本框 15"/>
            <p:cNvSpPr txBox="1"/>
            <p:nvPr>
              <p:custDataLst>
                <p:tags r:id="rId51"/>
              </p:custDataLst>
            </p:nvPr>
          </p:nvSpPr>
          <p:spPr>
            <a:xfrm>
              <a:off x="-424" y="4231"/>
              <a:ext cx="220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93590" y="2047240"/>
            <a:ext cx="3075305" cy="960120"/>
            <a:chOff x="7234" y="3224"/>
            <a:chExt cx="4843" cy="1512"/>
          </a:xfrm>
        </p:grpSpPr>
        <p:grpSp>
          <p:nvGrpSpPr>
            <p:cNvPr id="11" name="组合 10"/>
            <p:cNvGrpSpPr/>
            <p:nvPr/>
          </p:nvGrpSpPr>
          <p:grpSpPr>
            <a:xfrm>
              <a:off x="7234" y="3224"/>
              <a:ext cx="972" cy="1512"/>
              <a:chOff x="7234" y="3224"/>
              <a:chExt cx="972" cy="1512"/>
            </a:xfrm>
          </p:grpSpPr>
          <p:sp>
            <p:nvSpPr>
              <p:cNvPr id="106" name="文本框 105"/>
              <p:cNvSpPr txBox="1"/>
              <p:nvPr/>
            </p:nvSpPr>
            <p:spPr>
              <a:xfrm>
                <a:off x="7234" y="32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7" name="文本框 106"/>
              <p:cNvSpPr txBox="1"/>
              <p:nvPr/>
            </p:nvSpPr>
            <p:spPr>
              <a:xfrm>
                <a:off x="7234" y="33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8" name="文本框 107"/>
              <p:cNvSpPr txBox="1"/>
              <p:nvPr/>
            </p:nvSpPr>
            <p:spPr>
              <a:xfrm>
                <a:off x="7234" y="344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7234" y="35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7234" y="365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1" name="文本框 110"/>
              <p:cNvSpPr txBox="1"/>
              <p:nvPr/>
            </p:nvSpPr>
            <p:spPr>
              <a:xfrm>
                <a:off x="7234" y="38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7234" y="400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3" name="文本框 112"/>
              <p:cNvSpPr txBox="1"/>
              <p:nvPr/>
            </p:nvSpPr>
            <p:spPr>
              <a:xfrm>
                <a:off x="7234" y="415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4" name="文本框 113"/>
              <p:cNvSpPr txBox="1"/>
              <p:nvPr/>
            </p:nvSpPr>
            <p:spPr>
              <a:xfrm>
                <a:off x="7234" y="44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2"/>
            <a:srcRect l="2872" t="20891" r="3527" b="17968"/>
            <a:stretch>
              <a:fillRect/>
            </a:stretch>
          </p:blipFill>
          <p:spPr>
            <a:xfrm>
              <a:off x="8109" y="3367"/>
              <a:ext cx="3969" cy="1363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4591685" y="4464050"/>
            <a:ext cx="3077210" cy="819150"/>
            <a:chOff x="7231" y="7121"/>
            <a:chExt cx="4846" cy="1290"/>
          </a:xfrm>
        </p:grpSpPr>
        <p:grpSp>
          <p:nvGrpSpPr>
            <p:cNvPr id="167" name="组合 166"/>
            <p:cNvGrpSpPr/>
            <p:nvPr/>
          </p:nvGrpSpPr>
          <p:grpSpPr>
            <a:xfrm rot="0">
              <a:off x="7231" y="7121"/>
              <a:ext cx="972" cy="1290"/>
              <a:chOff x="7077" y="7177"/>
              <a:chExt cx="972" cy="1290"/>
            </a:xfrm>
          </p:grpSpPr>
          <p:sp>
            <p:nvSpPr>
              <p:cNvPr id="159" name="文本框 158"/>
              <p:cNvSpPr txBox="1"/>
              <p:nvPr/>
            </p:nvSpPr>
            <p:spPr>
              <a:xfrm>
                <a:off x="7077" y="717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7077" y="729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1" name="文本框 160"/>
              <p:cNvSpPr txBox="1"/>
              <p:nvPr/>
            </p:nvSpPr>
            <p:spPr>
              <a:xfrm>
                <a:off x="7077" y="737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2" name="文本框 161"/>
              <p:cNvSpPr txBox="1"/>
              <p:nvPr/>
            </p:nvSpPr>
            <p:spPr>
              <a:xfrm>
                <a:off x="7077" y="750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3" name="文本框 162"/>
              <p:cNvSpPr txBox="1"/>
              <p:nvPr/>
            </p:nvSpPr>
            <p:spPr>
              <a:xfrm>
                <a:off x="7077" y="767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4" name="文本框 163"/>
              <p:cNvSpPr txBox="1"/>
              <p:nvPr/>
            </p:nvSpPr>
            <p:spPr>
              <a:xfrm>
                <a:off x="7077" y="78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5" name="文本框 164"/>
              <p:cNvSpPr txBox="1"/>
              <p:nvPr/>
            </p:nvSpPr>
            <p:spPr>
              <a:xfrm>
                <a:off x="7077" y="79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6" name="文本框 165"/>
              <p:cNvSpPr txBox="1"/>
              <p:nvPr/>
            </p:nvSpPr>
            <p:spPr>
              <a:xfrm>
                <a:off x="7077" y="815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3"/>
            <a:srcRect l="2450" t="15754" r="6061" b="11491"/>
            <a:stretch>
              <a:fillRect/>
            </a:stretch>
          </p:blipFill>
          <p:spPr>
            <a:xfrm>
              <a:off x="8109" y="7142"/>
              <a:ext cx="3969" cy="1265"/>
            </a:xfrm>
            <a:prstGeom prst="rect">
              <a:avLst/>
            </a:prstGeom>
          </p:spPr>
        </p:pic>
      </p:grpSp>
      <p:grpSp>
        <p:nvGrpSpPr>
          <p:cNvPr id="295" name="组合 294"/>
          <p:cNvGrpSpPr/>
          <p:nvPr/>
        </p:nvGrpSpPr>
        <p:grpSpPr>
          <a:xfrm rot="0">
            <a:off x="8507730" y="3514725"/>
            <a:ext cx="3073400" cy="712470"/>
            <a:chOff x="13369" y="5535"/>
            <a:chExt cx="4840" cy="1122"/>
          </a:xfrm>
        </p:grpSpPr>
        <p:pic>
          <p:nvPicPr>
            <p:cNvPr id="2" name="图片 1" descr="p-nf-kb 4"/>
            <p:cNvPicPr>
              <a:picLocks noChangeAspect="1"/>
            </p:cNvPicPr>
            <p:nvPr/>
          </p:nvPicPr>
          <p:blipFill>
            <a:blip r:embed="rId54">
              <a:lum bright="60000" contrast="60000"/>
            </a:blip>
            <a:srcRect l="19427" t="59708" r="30715" b="23229"/>
            <a:stretch>
              <a:fillRect/>
            </a:stretch>
          </p:blipFill>
          <p:spPr>
            <a:xfrm>
              <a:off x="14241" y="5539"/>
              <a:ext cx="3969" cy="1107"/>
            </a:xfrm>
            <a:prstGeom prst="rect">
              <a:avLst/>
            </a:prstGeom>
          </p:spPr>
        </p:pic>
        <p:grpSp>
          <p:nvGrpSpPr>
            <p:cNvPr id="86" name="组合 85"/>
            <p:cNvGrpSpPr/>
            <p:nvPr/>
          </p:nvGrpSpPr>
          <p:grpSpPr>
            <a:xfrm rot="0">
              <a:off x="13369" y="5535"/>
              <a:ext cx="972" cy="1122"/>
              <a:chOff x="12513" y="5462"/>
              <a:chExt cx="972" cy="1122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2513" y="55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2513" y="56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2513" y="574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2513" y="58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2513" y="600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2513" y="613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12513" y="62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12513" y="546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94" name="组合 293"/>
          <p:cNvGrpSpPr/>
          <p:nvPr/>
        </p:nvGrpSpPr>
        <p:grpSpPr>
          <a:xfrm rot="0">
            <a:off x="8507730" y="2051050"/>
            <a:ext cx="3073400" cy="1122680"/>
            <a:chOff x="13369" y="3230"/>
            <a:chExt cx="4840" cy="1768"/>
          </a:xfrm>
        </p:grpSpPr>
        <p:pic>
          <p:nvPicPr>
            <p:cNvPr id="68" name="图片 67" descr="nf-kb 2"/>
            <p:cNvPicPr>
              <a:picLocks noChangeAspect="1"/>
            </p:cNvPicPr>
            <p:nvPr/>
          </p:nvPicPr>
          <p:blipFill>
            <a:blip r:embed="rId55">
              <a:lum bright="66000" contrast="72000"/>
            </a:blip>
            <a:srcRect l="21837" t="32711" r="27986" b="50899"/>
            <a:stretch>
              <a:fillRect/>
            </a:stretch>
          </p:blipFill>
          <p:spPr>
            <a:xfrm>
              <a:off x="14241" y="3339"/>
              <a:ext cx="3969" cy="1531"/>
            </a:xfrm>
            <a:prstGeom prst="rect">
              <a:avLst/>
            </a:prstGeom>
          </p:spPr>
        </p:pic>
        <p:grpSp>
          <p:nvGrpSpPr>
            <p:cNvPr id="77" name="组合 76"/>
            <p:cNvGrpSpPr/>
            <p:nvPr/>
          </p:nvGrpSpPr>
          <p:grpSpPr>
            <a:xfrm rot="0">
              <a:off x="13369" y="3230"/>
              <a:ext cx="980" cy="1768"/>
              <a:chOff x="12487" y="3492"/>
              <a:chExt cx="980" cy="1768"/>
            </a:xfrm>
          </p:grpSpPr>
          <p:sp>
            <p:nvSpPr>
              <p:cNvPr id="79" name="文本框 78"/>
              <p:cNvSpPr txBox="1"/>
              <p:nvPr/>
            </p:nvSpPr>
            <p:spPr>
              <a:xfrm>
                <a:off x="12487" y="34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12487" y="366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12487" y="380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12487" y="39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12487" y="41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12487" y="433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5" name="文本框 94"/>
              <p:cNvSpPr txBox="1"/>
              <p:nvPr/>
            </p:nvSpPr>
            <p:spPr>
              <a:xfrm>
                <a:off x="12487" y="455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12487" y="474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1" name="文本框 100"/>
              <p:cNvSpPr txBox="1"/>
              <p:nvPr/>
            </p:nvSpPr>
            <p:spPr>
              <a:xfrm>
                <a:off x="12495" y="494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</p:spTree>
    <p:custDataLst>
      <p:tags r:id="rId5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>
            <p:custDataLst>
              <p:tags r:id="rId1"/>
            </p:custDataLst>
          </p:nvPr>
        </p:nvSpPr>
        <p:spPr>
          <a:xfrm>
            <a:off x="-24130" y="0"/>
            <a:ext cx="16014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6B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0">
            <a:off x="-168910" y="845185"/>
            <a:ext cx="1398905" cy="4341300"/>
            <a:chOff x="-424" y="2338"/>
            <a:chExt cx="2203" cy="6253"/>
          </a:xfrm>
        </p:grpSpPr>
        <p:sp>
          <p:nvSpPr>
            <p:cNvPr id="20" name="文本框 13"/>
            <p:cNvSpPr txBox="1"/>
            <p:nvPr>
              <p:custDataLst>
                <p:tags r:id="rId2"/>
              </p:custDataLst>
            </p:nvPr>
          </p:nvSpPr>
          <p:spPr>
            <a:xfrm>
              <a:off x="95" y="2338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1" name="文本框 14"/>
            <p:cNvSpPr txBox="1"/>
            <p:nvPr>
              <p:custDataLst>
                <p:tags r:id="rId3"/>
              </p:custDataLst>
            </p:nvPr>
          </p:nvSpPr>
          <p:spPr>
            <a:xfrm>
              <a:off x="95" y="6124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2" name="文本框 16"/>
            <p:cNvSpPr txBox="1"/>
            <p:nvPr>
              <p:custDataLst>
                <p:tags r:id="rId4"/>
              </p:custDataLst>
            </p:nvPr>
          </p:nvSpPr>
          <p:spPr>
            <a:xfrm>
              <a:off x="95" y="8017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β-tubulin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(50KD)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3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-424" y="4231"/>
              <a:ext cx="2203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92" name="组合 291"/>
          <p:cNvGrpSpPr/>
          <p:nvPr/>
        </p:nvGrpSpPr>
        <p:grpSpPr>
          <a:xfrm rot="0">
            <a:off x="857250" y="789305"/>
            <a:ext cx="3067050" cy="525780"/>
            <a:chOff x="1350" y="1243"/>
            <a:chExt cx="4830" cy="828"/>
          </a:xfrm>
        </p:grpSpPr>
        <p:pic>
          <p:nvPicPr>
            <p:cNvPr id="8" name="图片 7" descr="2023.2.20三批TTS TLR4 6"/>
            <p:cNvPicPr>
              <a:picLocks noChangeAspect="1"/>
            </p:cNvPicPr>
            <p:nvPr/>
          </p:nvPicPr>
          <p:blipFill>
            <a:blip r:embed="rId6"/>
            <a:srcRect l="26619" t="40836" r="21121" b="47682"/>
            <a:stretch>
              <a:fillRect/>
            </a:stretch>
          </p:blipFill>
          <p:spPr>
            <a:xfrm>
              <a:off x="2212" y="1314"/>
              <a:ext cx="3969" cy="713"/>
            </a:xfrm>
            <a:prstGeom prst="rect">
              <a:avLst/>
            </a:prstGeom>
          </p:spPr>
        </p:pic>
        <p:grpSp>
          <p:nvGrpSpPr>
            <p:cNvPr id="190" name="组合 189"/>
            <p:cNvGrpSpPr/>
            <p:nvPr/>
          </p:nvGrpSpPr>
          <p:grpSpPr>
            <a:xfrm rot="0">
              <a:off x="1350" y="1243"/>
              <a:ext cx="973" cy="829"/>
              <a:chOff x="1350" y="1723"/>
              <a:chExt cx="973" cy="829"/>
            </a:xfrm>
          </p:grpSpPr>
          <p:sp>
            <p:nvSpPr>
              <p:cNvPr id="96" name="文本框 95"/>
              <p:cNvSpPr txBox="1"/>
              <p:nvPr/>
            </p:nvSpPr>
            <p:spPr>
              <a:xfrm>
                <a:off x="1350" y="172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7" name="文本框 96"/>
              <p:cNvSpPr txBox="1"/>
              <p:nvPr/>
            </p:nvSpPr>
            <p:spPr>
              <a:xfrm>
                <a:off x="1350" y="186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1350" y="20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1350" y="223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91" name="组合 290"/>
          <p:cNvGrpSpPr/>
          <p:nvPr/>
        </p:nvGrpSpPr>
        <p:grpSpPr>
          <a:xfrm rot="0">
            <a:off x="857250" y="2020570"/>
            <a:ext cx="3066415" cy="622300"/>
            <a:chOff x="1350" y="3182"/>
            <a:chExt cx="4829" cy="980"/>
          </a:xfrm>
        </p:grpSpPr>
        <p:pic>
          <p:nvPicPr>
            <p:cNvPr id="2" name="图片 1" descr="2023.2.17三批TTS P-NFKB 6"/>
            <p:cNvPicPr>
              <a:picLocks noChangeAspect="1"/>
            </p:cNvPicPr>
            <p:nvPr/>
          </p:nvPicPr>
          <p:blipFill>
            <a:blip r:embed="rId7"/>
            <a:srcRect l="26353" t="43190" r="16460" b="39495"/>
            <a:stretch>
              <a:fillRect/>
            </a:stretch>
          </p:blipFill>
          <p:spPr>
            <a:xfrm>
              <a:off x="2211" y="3182"/>
              <a:ext cx="3969" cy="981"/>
            </a:xfrm>
            <a:prstGeom prst="rect">
              <a:avLst/>
            </a:prstGeom>
          </p:spPr>
        </p:pic>
        <p:grpSp>
          <p:nvGrpSpPr>
            <p:cNvPr id="191" name="组合 190"/>
            <p:cNvGrpSpPr/>
            <p:nvPr/>
          </p:nvGrpSpPr>
          <p:grpSpPr>
            <a:xfrm rot="0">
              <a:off x="1350" y="3230"/>
              <a:ext cx="973" cy="842"/>
              <a:chOff x="1384" y="3947"/>
              <a:chExt cx="973" cy="842"/>
            </a:xfrm>
          </p:grpSpPr>
          <p:sp>
            <p:nvSpPr>
              <p:cNvPr id="118" name="文本框 117"/>
              <p:cNvSpPr txBox="1"/>
              <p:nvPr/>
            </p:nvSpPr>
            <p:spPr>
              <a:xfrm>
                <a:off x="1384" y="394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1384" y="41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0" name="文本框 119"/>
              <p:cNvSpPr txBox="1"/>
              <p:nvPr/>
            </p:nvSpPr>
            <p:spPr>
              <a:xfrm>
                <a:off x="1384" y="447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9" name="组合 288"/>
          <p:cNvGrpSpPr/>
          <p:nvPr/>
        </p:nvGrpSpPr>
        <p:grpSpPr>
          <a:xfrm rot="0">
            <a:off x="857250" y="4698365"/>
            <a:ext cx="3061335" cy="558165"/>
            <a:chOff x="1350" y="7399"/>
            <a:chExt cx="4821" cy="879"/>
          </a:xfrm>
        </p:grpSpPr>
        <p:pic>
          <p:nvPicPr>
            <p:cNvPr id="63" name="图片 62" descr="2023.2.5 三批TTS Tublin 4"/>
            <p:cNvPicPr>
              <a:picLocks noChangeAspect="1"/>
            </p:cNvPicPr>
            <p:nvPr/>
          </p:nvPicPr>
          <p:blipFill>
            <a:blip r:embed="rId8"/>
            <a:srcRect l="25428" t="62449" r="25293" b="25366"/>
            <a:stretch>
              <a:fillRect/>
            </a:stretch>
          </p:blipFill>
          <p:spPr>
            <a:xfrm>
              <a:off x="2203" y="7476"/>
              <a:ext cx="3969" cy="802"/>
            </a:xfrm>
            <a:prstGeom prst="rect">
              <a:avLst/>
            </a:prstGeom>
          </p:spPr>
        </p:pic>
        <p:grpSp>
          <p:nvGrpSpPr>
            <p:cNvPr id="188" name="组合 187"/>
            <p:cNvGrpSpPr/>
            <p:nvPr/>
          </p:nvGrpSpPr>
          <p:grpSpPr>
            <a:xfrm rot="0">
              <a:off x="1350" y="7399"/>
              <a:ext cx="973" cy="866"/>
              <a:chOff x="1392" y="7450"/>
              <a:chExt cx="973" cy="866"/>
            </a:xfrm>
          </p:grpSpPr>
          <p:grpSp>
            <p:nvGrpSpPr>
              <p:cNvPr id="186" name="组合 185"/>
              <p:cNvGrpSpPr/>
              <p:nvPr/>
            </p:nvGrpSpPr>
            <p:grpSpPr>
              <a:xfrm>
                <a:off x="1392" y="7706"/>
                <a:ext cx="973" cy="610"/>
                <a:chOff x="1400" y="7706"/>
                <a:chExt cx="973" cy="610"/>
              </a:xfrm>
            </p:grpSpPr>
            <p:sp>
              <p:nvSpPr>
                <p:cNvPr id="182" name="文本框 181"/>
                <p:cNvSpPr txBox="1"/>
                <p:nvPr/>
              </p:nvSpPr>
              <p:spPr>
                <a:xfrm>
                  <a:off x="1400" y="7706"/>
                  <a:ext cx="973" cy="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r"/>
                  <a:r>
                    <a:rPr lang="en-US" altLang="zh-CN" sz="700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40</a:t>
                  </a:r>
                  <a:endPara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sp>
              <p:nvSpPr>
                <p:cNvPr id="183" name="文本框 182"/>
                <p:cNvSpPr txBox="1"/>
                <p:nvPr/>
              </p:nvSpPr>
              <p:spPr>
                <a:xfrm>
                  <a:off x="1400" y="7851"/>
                  <a:ext cx="973" cy="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r"/>
                  <a:r>
                    <a:rPr lang="en-US" altLang="zh-CN" sz="700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35</a:t>
                  </a:r>
                  <a:endPara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sp>
              <p:nvSpPr>
                <p:cNvPr id="184" name="文本框 183"/>
                <p:cNvSpPr txBox="1"/>
                <p:nvPr/>
              </p:nvSpPr>
              <p:spPr>
                <a:xfrm>
                  <a:off x="1400" y="8003"/>
                  <a:ext cx="973" cy="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r"/>
                  <a:r>
                    <a:rPr lang="en-US" altLang="zh-CN" sz="700">
                      <a:solidFill>
                        <a:schemeClr val="tx1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25</a:t>
                  </a:r>
                  <a:endPara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</p:grpSp>
          <p:sp>
            <p:nvSpPr>
              <p:cNvPr id="187" name="文本框 186"/>
              <p:cNvSpPr txBox="1"/>
              <p:nvPr/>
            </p:nvSpPr>
            <p:spPr>
              <a:xfrm>
                <a:off x="1392" y="745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90" name="组合 289"/>
          <p:cNvGrpSpPr/>
          <p:nvPr/>
        </p:nvGrpSpPr>
        <p:grpSpPr>
          <a:xfrm rot="0">
            <a:off x="857250" y="3348355"/>
            <a:ext cx="3056890" cy="645160"/>
            <a:chOff x="1350" y="5273"/>
            <a:chExt cx="4814" cy="1016"/>
          </a:xfrm>
        </p:grpSpPr>
        <p:pic>
          <p:nvPicPr>
            <p:cNvPr id="3" name="图片 2" descr="2023.2.4 三批TTS NF-KB 4"/>
            <p:cNvPicPr>
              <a:picLocks noChangeAspect="1"/>
            </p:cNvPicPr>
            <p:nvPr/>
          </p:nvPicPr>
          <p:blipFill>
            <a:blip r:embed="rId9"/>
            <a:srcRect l="17649" t="44095" r="31497" b="40713"/>
            <a:stretch>
              <a:fillRect/>
            </a:stretch>
          </p:blipFill>
          <p:spPr>
            <a:xfrm>
              <a:off x="2196" y="5273"/>
              <a:ext cx="3969" cy="968"/>
            </a:xfrm>
            <a:prstGeom prst="rect">
              <a:avLst/>
            </a:prstGeom>
          </p:spPr>
        </p:pic>
        <p:grpSp>
          <p:nvGrpSpPr>
            <p:cNvPr id="219" name="组合 218"/>
            <p:cNvGrpSpPr/>
            <p:nvPr/>
          </p:nvGrpSpPr>
          <p:grpSpPr>
            <a:xfrm rot="0">
              <a:off x="1350" y="5377"/>
              <a:ext cx="972" cy="912"/>
              <a:chOff x="1350" y="5386"/>
              <a:chExt cx="972" cy="912"/>
            </a:xfrm>
          </p:grpSpPr>
          <p:sp>
            <p:nvSpPr>
              <p:cNvPr id="178" name="文本框 177"/>
              <p:cNvSpPr txBox="1"/>
              <p:nvPr/>
            </p:nvSpPr>
            <p:spPr>
              <a:xfrm>
                <a:off x="1350" y="55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1350" y="57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0" name="文本框 179"/>
              <p:cNvSpPr txBox="1"/>
              <p:nvPr/>
            </p:nvSpPr>
            <p:spPr>
              <a:xfrm>
                <a:off x="1350" y="598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>
                <a:off x="1350" y="538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46" name="组合 245"/>
          <p:cNvGrpSpPr/>
          <p:nvPr/>
        </p:nvGrpSpPr>
        <p:grpSpPr>
          <a:xfrm rot="0">
            <a:off x="1722755" y="362585"/>
            <a:ext cx="2066290" cy="7084060"/>
            <a:chOff x="2713" y="571"/>
            <a:chExt cx="3254" cy="11156"/>
          </a:xfrm>
        </p:grpSpPr>
        <p:sp>
          <p:nvSpPr>
            <p:cNvPr id="247" name="文本框 246"/>
            <p:cNvSpPr txBox="1"/>
            <p:nvPr/>
          </p:nvSpPr>
          <p:spPr>
            <a:xfrm>
              <a:off x="3455" y="571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1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grpSp>
          <p:nvGrpSpPr>
            <p:cNvPr id="248" name="组合 247"/>
            <p:cNvGrpSpPr/>
            <p:nvPr/>
          </p:nvGrpSpPr>
          <p:grpSpPr>
            <a:xfrm>
              <a:off x="2713" y="8339"/>
              <a:ext cx="3254" cy="3388"/>
              <a:chOff x="2150" y="8571"/>
              <a:chExt cx="3254" cy="3388"/>
            </a:xfrm>
          </p:grpSpPr>
          <p:grpSp>
            <p:nvGrpSpPr>
              <p:cNvPr id="249" name="组合 248"/>
              <p:cNvGrpSpPr/>
              <p:nvPr/>
            </p:nvGrpSpPr>
            <p:grpSpPr>
              <a:xfrm rot="0">
                <a:off x="2150" y="8572"/>
                <a:ext cx="3255" cy="120"/>
                <a:chOff x="1979" y="1908"/>
                <a:chExt cx="4372" cy="0"/>
              </a:xfrm>
            </p:grpSpPr>
            <p:cxnSp>
              <p:nvCxnSpPr>
                <p:cNvPr id="250" name="直接连接符 249"/>
                <p:cNvCxnSpPr/>
                <p:nvPr>
                  <p:custDataLst>
                    <p:tags r:id="rId10"/>
                  </p:custDataLst>
                </p:nvPr>
              </p:nvCxnSpPr>
              <p:spPr>
                <a:xfrm flipV="1">
                  <a:off x="1979" y="1908"/>
                  <a:ext cx="70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直接连接符 250"/>
                <p:cNvCxnSpPr/>
                <p:nvPr>
                  <p:custDataLst>
                    <p:tags r:id="rId11"/>
                  </p:custDataLst>
                </p:nvPr>
              </p:nvCxnSpPr>
              <p:spPr>
                <a:xfrm flipV="1">
                  <a:off x="289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直接连接符 251"/>
                <p:cNvCxnSpPr/>
                <p:nvPr>
                  <p:custDataLst>
                    <p:tags r:id="rId12"/>
                  </p:custDataLst>
                </p:nvPr>
              </p:nvCxnSpPr>
              <p:spPr>
                <a:xfrm flipV="1">
                  <a:off x="3812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直接连接符 252"/>
                <p:cNvCxnSpPr/>
                <p:nvPr>
                  <p:custDataLst>
                    <p:tags r:id="rId13"/>
                  </p:custDataLst>
                </p:nvPr>
              </p:nvCxnSpPr>
              <p:spPr>
                <a:xfrm flipV="1">
                  <a:off x="4728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直接连接符 253"/>
                <p:cNvCxnSpPr/>
                <p:nvPr>
                  <p:custDataLst>
                    <p:tags r:id="rId14"/>
                  </p:custDataLst>
                </p:nvPr>
              </p:nvCxnSpPr>
              <p:spPr>
                <a:xfrm flipV="1">
                  <a:off x="564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5" name="文本框 28"/>
              <p:cNvSpPr txBox="1"/>
              <p:nvPr>
                <p:custDataLst>
                  <p:tags r:id="rId15"/>
                </p:custDataLst>
              </p:nvPr>
            </p:nvSpPr>
            <p:spPr>
              <a:xfrm rot="5400000">
                <a:off x="4512" y="8998"/>
                <a:ext cx="122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6" name="文本框 40"/>
              <p:cNvSpPr txBox="1"/>
              <p:nvPr>
                <p:custDataLst>
                  <p:tags r:id="rId16"/>
                </p:custDataLst>
              </p:nvPr>
            </p:nvSpPr>
            <p:spPr>
              <a:xfrm rot="5400000">
                <a:off x="1706" y="9085"/>
                <a:ext cx="1397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7" name="文本框 42"/>
              <p:cNvSpPr txBox="1"/>
              <p:nvPr>
                <p:custDataLst>
                  <p:tags r:id="rId17"/>
                </p:custDataLst>
              </p:nvPr>
            </p:nvSpPr>
            <p:spPr>
              <a:xfrm rot="5400000">
                <a:off x="1489" y="10035"/>
                <a:ext cx="3388" cy="4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100mg/Kg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8" name="文本框 42"/>
              <p:cNvSpPr txBox="1"/>
              <p:nvPr>
                <p:custDataLst>
                  <p:tags r:id="rId18"/>
                </p:custDataLst>
              </p:nvPr>
            </p:nvSpPr>
            <p:spPr>
              <a:xfrm rot="5400000">
                <a:off x="2232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75mg/Kg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9" name="文本框 42"/>
              <p:cNvSpPr txBox="1"/>
              <p:nvPr>
                <p:custDataLst>
                  <p:tags r:id="rId19"/>
                </p:custDataLst>
              </p:nvPr>
            </p:nvSpPr>
            <p:spPr>
              <a:xfrm rot="5400000">
                <a:off x="2967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50mg/Kg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20" name="组合 219"/>
          <p:cNvGrpSpPr/>
          <p:nvPr/>
        </p:nvGrpSpPr>
        <p:grpSpPr>
          <a:xfrm rot="0">
            <a:off x="5445125" y="442595"/>
            <a:ext cx="2179955" cy="7047230"/>
            <a:chOff x="2432" y="1204"/>
            <a:chExt cx="3727" cy="11098"/>
          </a:xfrm>
        </p:grpSpPr>
        <p:grpSp>
          <p:nvGrpSpPr>
            <p:cNvPr id="221" name="组合 220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222" name="直接连接符 221"/>
              <p:cNvCxnSpPr/>
              <p:nvPr>
                <p:custDataLst>
                  <p:tags r:id="rId20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23" name="直接连接符 222"/>
              <p:cNvCxnSpPr/>
              <p:nvPr>
                <p:custDataLst>
                  <p:tags r:id="rId21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24" name="直接连接符 223"/>
              <p:cNvCxnSpPr/>
              <p:nvPr>
                <p:custDataLst>
                  <p:tags r:id="rId22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25" name="直接连接符 224"/>
              <p:cNvCxnSpPr/>
              <p:nvPr>
                <p:custDataLst>
                  <p:tags r:id="rId23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26" name="直接连接符 225"/>
              <p:cNvCxnSpPr/>
              <p:nvPr>
                <p:custDataLst>
                  <p:tags r:id="rId24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227" name="文本框 28"/>
            <p:cNvSpPr txBox="1"/>
            <p:nvPr>
              <p:custDataLst>
                <p:tags r:id="rId25"/>
              </p:custDataLst>
            </p:nvPr>
          </p:nvSpPr>
          <p:spPr>
            <a:xfrm rot="5400000">
              <a:off x="5226" y="9307"/>
              <a:ext cx="1223" cy="5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28" name="文本框 40"/>
            <p:cNvSpPr txBox="1"/>
            <p:nvPr>
              <p:custDataLst>
                <p:tags r:id="rId26"/>
              </p:custDataLst>
            </p:nvPr>
          </p:nvSpPr>
          <p:spPr>
            <a:xfrm rot="5400000">
              <a:off x="2025" y="9394"/>
              <a:ext cx="1397" cy="5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29" name="文本框 228"/>
            <p:cNvSpPr txBox="1"/>
            <p:nvPr>
              <p:custDataLst>
                <p:tags r:id="rId27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30" name="文本框 42"/>
            <p:cNvSpPr txBox="1"/>
            <p:nvPr>
              <p:custDataLst>
                <p:tags r:id="rId28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31" name="文本框 230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2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232" name="文本框 42"/>
            <p:cNvSpPr txBox="1"/>
            <p:nvPr>
              <p:custDataLst>
                <p:tags r:id="rId29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88" name="组合 287"/>
          <p:cNvGrpSpPr/>
          <p:nvPr/>
        </p:nvGrpSpPr>
        <p:grpSpPr>
          <a:xfrm rot="0">
            <a:off x="8502650" y="4363720"/>
            <a:ext cx="3078480" cy="895350"/>
            <a:chOff x="7682" y="7015"/>
            <a:chExt cx="4848" cy="1410"/>
          </a:xfrm>
        </p:grpSpPr>
        <p:pic>
          <p:nvPicPr>
            <p:cNvPr id="61" name="图片 60" descr="gapdh 8-12 2"/>
            <p:cNvPicPr/>
            <p:nvPr/>
          </p:nvPicPr>
          <p:blipFill>
            <a:blip r:embed="rId30">
              <a:lum bright="30000" contrast="30000"/>
            </a:blip>
            <a:srcRect l="14752" t="46743" r="34598" b="33740"/>
            <a:stretch>
              <a:fillRect/>
            </a:stretch>
          </p:blipFill>
          <p:spPr>
            <a:xfrm>
              <a:off x="8562" y="7036"/>
              <a:ext cx="3969" cy="1313"/>
            </a:xfrm>
            <a:prstGeom prst="rect">
              <a:avLst/>
            </a:prstGeom>
          </p:spPr>
        </p:pic>
        <p:grpSp>
          <p:nvGrpSpPr>
            <p:cNvPr id="167" name="组合 166"/>
            <p:cNvGrpSpPr/>
            <p:nvPr/>
          </p:nvGrpSpPr>
          <p:grpSpPr>
            <a:xfrm rot="0">
              <a:off x="7682" y="7015"/>
              <a:ext cx="973" cy="1411"/>
              <a:chOff x="7077" y="7177"/>
              <a:chExt cx="973" cy="1411"/>
            </a:xfrm>
          </p:grpSpPr>
          <p:sp>
            <p:nvSpPr>
              <p:cNvPr id="159" name="文本框 158"/>
              <p:cNvSpPr txBox="1"/>
              <p:nvPr/>
            </p:nvSpPr>
            <p:spPr>
              <a:xfrm>
                <a:off x="7077" y="717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7077" y="729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1" name="文本框 160"/>
              <p:cNvSpPr txBox="1"/>
              <p:nvPr/>
            </p:nvSpPr>
            <p:spPr>
              <a:xfrm>
                <a:off x="7077" y="737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2" name="文本框 161"/>
              <p:cNvSpPr txBox="1"/>
              <p:nvPr/>
            </p:nvSpPr>
            <p:spPr>
              <a:xfrm>
                <a:off x="7077" y="750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3" name="文本框 162"/>
              <p:cNvSpPr txBox="1"/>
              <p:nvPr/>
            </p:nvSpPr>
            <p:spPr>
              <a:xfrm>
                <a:off x="7077" y="767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4" name="文本框 163"/>
              <p:cNvSpPr txBox="1"/>
              <p:nvPr/>
            </p:nvSpPr>
            <p:spPr>
              <a:xfrm>
                <a:off x="7077" y="78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5" name="文本框 164"/>
              <p:cNvSpPr txBox="1"/>
              <p:nvPr/>
            </p:nvSpPr>
            <p:spPr>
              <a:xfrm>
                <a:off x="7077" y="79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6" name="文本框 165"/>
              <p:cNvSpPr txBox="1"/>
              <p:nvPr/>
            </p:nvSpPr>
            <p:spPr>
              <a:xfrm>
                <a:off x="7077" y="827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74" name="组合 273"/>
          <p:cNvGrpSpPr/>
          <p:nvPr/>
        </p:nvGrpSpPr>
        <p:grpSpPr>
          <a:xfrm rot="0">
            <a:off x="3714115" y="845185"/>
            <a:ext cx="1398905" cy="4341300"/>
            <a:chOff x="-424" y="2338"/>
            <a:chExt cx="2203" cy="6253"/>
          </a:xfrm>
        </p:grpSpPr>
        <p:sp>
          <p:nvSpPr>
            <p:cNvPr id="275" name="文本框 13"/>
            <p:cNvSpPr txBox="1"/>
            <p:nvPr>
              <p:custDataLst>
                <p:tags r:id="rId31"/>
              </p:custDataLst>
            </p:nvPr>
          </p:nvSpPr>
          <p:spPr>
            <a:xfrm>
              <a:off x="95" y="2338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6" name="文本框 14"/>
            <p:cNvSpPr txBox="1"/>
            <p:nvPr>
              <p:custDataLst>
                <p:tags r:id="rId32"/>
              </p:custDataLst>
            </p:nvPr>
          </p:nvSpPr>
          <p:spPr>
            <a:xfrm>
              <a:off x="95" y="6124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7" name="文本框 16"/>
            <p:cNvSpPr txBox="1"/>
            <p:nvPr>
              <p:custDataLst>
                <p:tags r:id="rId33"/>
              </p:custDataLst>
            </p:nvPr>
          </p:nvSpPr>
          <p:spPr>
            <a:xfrm>
              <a:off x="95" y="8017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8" name="文本框 15"/>
            <p:cNvSpPr txBox="1"/>
            <p:nvPr>
              <p:custDataLst>
                <p:tags r:id="rId34"/>
              </p:custDataLst>
            </p:nvPr>
          </p:nvSpPr>
          <p:spPr>
            <a:xfrm>
              <a:off x="-424" y="4231"/>
              <a:ext cx="2203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96" name="组合 295"/>
          <p:cNvGrpSpPr/>
          <p:nvPr/>
        </p:nvGrpSpPr>
        <p:grpSpPr>
          <a:xfrm rot="0">
            <a:off x="4656455" y="4483100"/>
            <a:ext cx="3073400" cy="781050"/>
            <a:chOff x="13369" y="7194"/>
            <a:chExt cx="4840" cy="1230"/>
          </a:xfrm>
        </p:grpSpPr>
        <p:pic>
          <p:nvPicPr>
            <p:cNvPr id="62" name="图片 61" descr="gapdh 8-12 2"/>
            <p:cNvPicPr/>
            <p:nvPr/>
          </p:nvPicPr>
          <p:blipFill>
            <a:blip r:embed="rId30">
              <a:lum bright="30000" contrast="30000"/>
            </a:blip>
            <a:srcRect l="11300" t="70246" r="41362" b="12912"/>
            <a:stretch>
              <a:fillRect/>
            </a:stretch>
          </p:blipFill>
          <p:spPr>
            <a:xfrm>
              <a:off x="14241" y="7228"/>
              <a:ext cx="3969" cy="1133"/>
            </a:xfrm>
            <a:prstGeom prst="rect">
              <a:avLst/>
            </a:prstGeom>
          </p:spPr>
        </p:pic>
        <p:grpSp>
          <p:nvGrpSpPr>
            <p:cNvPr id="168" name="组合 167"/>
            <p:cNvGrpSpPr/>
            <p:nvPr/>
          </p:nvGrpSpPr>
          <p:grpSpPr>
            <a:xfrm rot="0">
              <a:off x="13369" y="7194"/>
              <a:ext cx="973" cy="1230"/>
              <a:chOff x="7077" y="7297"/>
              <a:chExt cx="973" cy="1151"/>
            </a:xfrm>
          </p:grpSpPr>
          <p:sp>
            <p:nvSpPr>
              <p:cNvPr id="170" name="文本框 169"/>
              <p:cNvSpPr txBox="1"/>
              <p:nvPr/>
            </p:nvSpPr>
            <p:spPr>
              <a:xfrm>
                <a:off x="7077" y="7297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1" name="文本框 170"/>
              <p:cNvSpPr txBox="1"/>
              <p:nvPr/>
            </p:nvSpPr>
            <p:spPr>
              <a:xfrm>
                <a:off x="7077" y="7378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7077" y="7506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7077" y="7674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7077" y="7819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5" name="文本框 174"/>
              <p:cNvSpPr txBox="1"/>
              <p:nvPr/>
            </p:nvSpPr>
            <p:spPr>
              <a:xfrm>
                <a:off x="7077" y="7971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7077" y="8155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06" name="组合 305"/>
          <p:cNvGrpSpPr/>
          <p:nvPr/>
        </p:nvGrpSpPr>
        <p:grpSpPr>
          <a:xfrm>
            <a:off x="8507730" y="835025"/>
            <a:ext cx="3073400" cy="853440"/>
            <a:chOff x="13568" y="1315"/>
            <a:chExt cx="4840" cy="1344"/>
          </a:xfrm>
        </p:grpSpPr>
        <p:pic>
          <p:nvPicPr>
            <p:cNvPr id="192" name="图片 191"/>
            <p:cNvPicPr>
              <a:picLocks noChangeAspect="1"/>
            </p:cNvPicPr>
            <p:nvPr/>
          </p:nvPicPr>
          <p:blipFill>
            <a:blip r:embed="rId35">
              <a:lum bright="24000" contrast="6000"/>
            </a:blip>
            <a:srcRect l="25813" t="14495" r="24698" b="33902"/>
            <a:stretch>
              <a:fillRect/>
            </a:stretch>
          </p:blipFill>
          <p:spPr>
            <a:xfrm>
              <a:off x="14440" y="1375"/>
              <a:ext cx="3969" cy="1122"/>
            </a:xfrm>
            <a:prstGeom prst="rect">
              <a:avLst/>
            </a:prstGeom>
          </p:spPr>
        </p:pic>
        <p:grpSp>
          <p:nvGrpSpPr>
            <p:cNvPr id="26" name="组合 25"/>
            <p:cNvGrpSpPr/>
            <p:nvPr/>
          </p:nvGrpSpPr>
          <p:grpSpPr>
            <a:xfrm rot="0">
              <a:off x="13568" y="1315"/>
              <a:ext cx="973" cy="1344"/>
              <a:chOff x="7167" y="1481"/>
              <a:chExt cx="973" cy="1152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7167" y="1481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7167" y="1569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7167" y="1689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7167" y="1812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7167" y="1947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7167" y="2146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7167" y="2365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33" name="组合 232"/>
          <p:cNvGrpSpPr/>
          <p:nvPr/>
        </p:nvGrpSpPr>
        <p:grpSpPr>
          <a:xfrm rot="0">
            <a:off x="9384665" y="442595"/>
            <a:ext cx="2125345" cy="7047230"/>
            <a:chOff x="2432" y="1204"/>
            <a:chExt cx="3727" cy="11098"/>
          </a:xfrm>
        </p:grpSpPr>
        <p:grpSp>
          <p:nvGrpSpPr>
            <p:cNvPr id="234" name="组合 233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235" name="直接连接符 234"/>
              <p:cNvCxnSpPr/>
              <p:nvPr>
                <p:custDataLst>
                  <p:tags r:id="rId36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36" name="直接连接符 235"/>
              <p:cNvCxnSpPr/>
              <p:nvPr>
                <p:custDataLst>
                  <p:tags r:id="rId37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37" name="直接连接符 236"/>
              <p:cNvCxnSpPr/>
              <p:nvPr>
                <p:custDataLst>
                  <p:tags r:id="rId38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38" name="直接连接符 237"/>
              <p:cNvCxnSpPr/>
              <p:nvPr>
                <p:custDataLst>
                  <p:tags r:id="rId39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39" name="直接连接符 238"/>
              <p:cNvCxnSpPr/>
              <p:nvPr>
                <p:custDataLst>
                  <p:tags r:id="rId40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240" name="文本框 28"/>
            <p:cNvSpPr txBox="1"/>
            <p:nvPr>
              <p:custDataLst>
                <p:tags r:id="rId41"/>
              </p:custDataLst>
            </p:nvPr>
          </p:nvSpPr>
          <p:spPr>
            <a:xfrm rot="5400000">
              <a:off x="5226" y="9308"/>
              <a:ext cx="1223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41" name="文本框 40"/>
            <p:cNvSpPr txBox="1"/>
            <p:nvPr>
              <p:custDataLst>
                <p:tags r:id="rId42"/>
              </p:custDataLst>
            </p:nvPr>
          </p:nvSpPr>
          <p:spPr>
            <a:xfrm rot="5400000">
              <a:off x="2025" y="9395"/>
              <a:ext cx="1397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42" name="文本框 42"/>
            <p:cNvSpPr txBox="1"/>
            <p:nvPr>
              <p:custDataLst>
                <p:tags r:id="rId43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43" name="文本框 42"/>
            <p:cNvSpPr txBox="1"/>
            <p:nvPr>
              <p:custDataLst>
                <p:tags r:id="rId44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44" name="文本框 243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3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245" name="文本框 42"/>
            <p:cNvSpPr txBox="1"/>
            <p:nvPr>
              <p:custDataLst>
                <p:tags r:id="rId45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79" name="组合 278"/>
          <p:cNvGrpSpPr/>
          <p:nvPr/>
        </p:nvGrpSpPr>
        <p:grpSpPr>
          <a:xfrm rot="0">
            <a:off x="7563485" y="845185"/>
            <a:ext cx="1398905" cy="4341300"/>
            <a:chOff x="-424" y="2338"/>
            <a:chExt cx="2203" cy="6253"/>
          </a:xfrm>
        </p:grpSpPr>
        <p:sp>
          <p:nvSpPr>
            <p:cNvPr id="280" name="文本框 13"/>
            <p:cNvSpPr txBox="1"/>
            <p:nvPr>
              <p:custDataLst>
                <p:tags r:id="rId46"/>
              </p:custDataLst>
            </p:nvPr>
          </p:nvSpPr>
          <p:spPr>
            <a:xfrm>
              <a:off x="95" y="2338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81" name="文本框 14"/>
            <p:cNvSpPr txBox="1"/>
            <p:nvPr>
              <p:custDataLst>
                <p:tags r:id="rId47"/>
              </p:custDataLst>
            </p:nvPr>
          </p:nvSpPr>
          <p:spPr>
            <a:xfrm>
              <a:off x="95" y="6124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82" name="文本框 16"/>
            <p:cNvSpPr txBox="1"/>
            <p:nvPr>
              <p:custDataLst>
                <p:tags r:id="rId48"/>
              </p:custDataLst>
            </p:nvPr>
          </p:nvSpPr>
          <p:spPr>
            <a:xfrm>
              <a:off x="95" y="8017"/>
              <a:ext cx="1684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83" name="文本框 15"/>
            <p:cNvSpPr txBox="1"/>
            <p:nvPr>
              <p:custDataLst>
                <p:tags r:id="rId49"/>
              </p:custDataLst>
            </p:nvPr>
          </p:nvSpPr>
          <p:spPr>
            <a:xfrm>
              <a:off x="-424" y="4231"/>
              <a:ext cx="2203" cy="5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5" name="组合 304"/>
          <p:cNvGrpSpPr/>
          <p:nvPr/>
        </p:nvGrpSpPr>
        <p:grpSpPr>
          <a:xfrm>
            <a:off x="5210175" y="711200"/>
            <a:ext cx="2768600" cy="922020"/>
            <a:chOff x="8325" y="1120"/>
            <a:chExt cx="4360" cy="1452"/>
          </a:xfrm>
        </p:grpSpPr>
        <p:grpSp>
          <p:nvGrpSpPr>
            <p:cNvPr id="304" name="组合 303"/>
            <p:cNvGrpSpPr/>
            <p:nvPr/>
          </p:nvGrpSpPr>
          <p:grpSpPr>
            <a:xfrm>
              <a:off x="11713" y="1120"/>
              <a:ext cx="972" cy="1453"/>
              <a:chOff x="11713" y="1120"/>
              <a:chExt cx="972" cy="1453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11713" y="112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1713" y="120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11713" y="130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1713" y="142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1713" y="154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11713" y="168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11713" y="18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11713" y="197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1713" y="226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pic>
          <p:nvPicPr>
            <p:cNvPr id="303" name="图片 302"/>
            <p:cNvPicPr>
              <a:picLocks noChangeAspect="1"/>
            </p:cNvPicPr>
            <p:nvPr/>
          </p:nvPicPr>
          <p:blipFill>
            <a:blip r:embed="rId50">
              <a:lum bright="6000" contrast="48000"/>
            </a:blip>
            <a:srcRect l="1049" t="18101" r="2377" b="17890"/>
            <a:stretch>
              <a:fillRect/>
            </a:stretch>
          </p:blipFill>
          <p:spPr>
            <a:xfrm>
              <a:off x="8325" y="1162"/>
              <a:ext cx="3969" cy="1335"/>
            </a:xfrm>
            <a:prstGeom prst="rect">
              <a:avLst/>
            </a:prstGeom>
          </p:spPr>
        </p:pic>
      </p:grpSp>
      <p:grpSp>
        <p:nvGrpSpPr>
          <p:cNvPr id="307" name="组合 306"/>
          <p:cNvGrpSpPr/>
          <p:nvPr/>
        </p:nvGrpSpPr>
        <p:grpSpPr>
          <a:xfrm rot="10800000">
            <a:off x="11652250" y="2925445"/>
            <a:ext cx="306705" cy="1043305"/>
            <a:chOff x="5412" y="2606"/>
            <a:chExt cx="483" cy="1643"/>
          </a:xfrm>
        </p:grpSpPr>
        <p:sp>
          <p:nvSpPr>
            <p:cNvPr id="308" name="文本框 43"/>
            <p:cNvSpPr txBox="1"/>
            <p:nvPr/>
          </p:nvSpPr>
          <p:spPr>
            <a:xfrm rot="16200000">
              <a:off x="4832" y="3186"/>
              <a:ext cx="1643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Day 5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cxnSp>
          <p:nvCxnSpPr>
            <p:cNvPr id="309" name="直接连接符 308"/>
            <p:cNvCxnSpPr/>
            <p:nvPr/>
          </p:nvCxnSpPr>
          <p:spPr>
            <a:xfrm flipH="1">
              <a:off x="5810" y="2824"/>
              <a:ext cx="0" cy="11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08" name="组合 207"/>
          <p:cNvGrpSpPr/>
          <p:nvPr/>
        </p:nvGrpSpPr>
        <p:grpSpPr>
          <a:xfrm rot="0">
            <a:off x="8491855" y="2034540"/>
            <a:ext cx="3082925" cy="1016000"/>
            <a:chOff x="12696" y="3349"/>
            <a:chExt cx="4855" cy="1600"/>
          </a:xfrm>
        </p:grpSpPr>
        <p:pic>
          <p:nvPicPr>
            <p:cNvPr id="4" name="图片 3" descr="NF-KB 2"/>
            <p:cNvPicPr>
              <a:picLocks noChangeAspect="1"/>
            </p:cNvPicPr>
            <p:nvPr/>
          </p:nvPicPr>
          <p:blipFill>
            <a:blip r:embed="rId51">
              <a:lum bright="36000" contrast="48000"/>
            </a:blip>
            <a:srcRect l="15056" t="47468" r="34743" b="30245"/>
            <a:stretch>
              <a:fillRect/>
            </a:stretch>
          </p:blipFill>
          <p:spPr>
            <a:xfrm>
              <a:off x="13582" y="3513"/>
              <a:ext cx="3969" cy="1436"/>
            </a:xfrm>
            <a:prstGeom prst="rect">
              <a:avLst/>
            </a:prstGeom>
          </p:spPr>
        </p:pic>
        <p:grpSp>
          <p:nvGrpSpPr>
            <p:cNvPr id="125" name="组合 124"/>
            <p:cNvGrpSpPr/>
            <p:nvPr/>
          </p:nvGrpSpPr>
          <p:grpSpPr>
            <a:xfrm>
              <a:off x="12696" y="3349"/>
              <a:ext cx="973" cy="1589"/>
              <a:chOff x="7167" y="1388"/>
              <a:chExt cx="973" cy="1481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7167" y="1388"/>
                <a:ext cx="973" cy="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7167" y="1485"/>
                <a:ext cx="973" cy="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167" y="1619"/>
                <a:ext cx="973" cy="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167" y="1770"/>
                <a:ext cx="973" cy="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7167" y="1905"/>
                <a:ext cx="973" cy="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7167" y="2129"/>
                <a:ext cx="973" cy="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167" y="2355"/>
                <a:ext cx="973" cy="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7167" y="2577"/>
                <a:ext cx="973" cy="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11" name="组合 210"/>
          <p:cNvGrpSpPr/>
          <p:nvPr/>
        </p:nvGrpSpPr>
        <p:grpSpPr>
          <a:xfrm rot="0">
            <a:off x="8491855" y="3328035"/>
            <a:ext cx="3093085" cy="751205"/>
            <a:chOff x="12696" y="5406"/>
            <a:chExt cx="4871" cy="1183"/>
          </a:xfrm>
        </p:grpSpPr>
        <p:pic>
          <p:nvPicPr>
            <p:cNvPr id="16" name="图片 15" descr="NF-KB 2"/>
            <p:cNvPicPr>
              <a:picLocks noChangeAspect="1"/>
            </p:cNvPicPr>
            <p:nvPr/>
          </p:nvPicPr>
          <p:blipFill>
            <a:blip r:embed="rId52">
              <a:lum bright="36000" contrast="48000"/>
            </a:blip>
            <a:srcRect l="16036" t="55862" r="31276" b="27383"/>
            <a:stretch>
              <a:fillRect/>
            </a:stretch>
          </p:blipFill>
          <p:spPr>
            <a:xfrm>
              <a:off x="13598" y="5514"/>
              <a:ext cx="3969" cy="1028"/>
            </a:xfrm>
            <a:prstGeom prst="rect">
              <a:avLst/>
            </a:prstGeom>
          </p:spPr>
        </p:pic>
        <p:grpSp>
          <p:nvGrpSpPr>
            <p:cNvPr id="146" name="组合 145"/>
            <p:cNvGrpSpPr/>
            <p:nvPr/>
          </p:nvGrpSpPr>
          <p:grpSpPr>
            <a:xfrm>
              <a:off x="12696" y="5406"/>
              <a:ext cx="972" cy="1183"/>
              <a:chOff x="12713" y="5406"/>
              <a:chExt cx="972" cy="1183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2713" y="549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2713" y="558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2713" y="566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2713" y="577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2713" y="587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2713" y="599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2713" y="608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3" name="文本框 142"/>
              <p:cNvSpPr txBox="1"/>
              <p:nvPr/>
            </p:nvSpPr>
            <p:spPr>
              <a:xfrm>
                <a:off x="12713" y="627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2713" y="540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4651375" y="2012315"/>
            <a:ext cx="3055620" cy="969010"/>
            <a:chOff x="6996" y="3422"/>
            <a:chExt cx="4812" cy="1526"/>
          </a:xfrm>
        </p:grpSpPr>
        <p:pic>
          <p:nvPicPr>
            <p:cNvPr id="67" name="图片 66" descr="p-nf-kb 1"/>
            <p:cNvPicPr>
              <a:picLocks noChangeAspect="1"/>
            </p:cNvPicPr>
            <p:nvPr/>
          </p:nvPicPr>
          <p:blipFill>
            <a:blip r:embed="rId53">
              <a:lum bright="48000" contrast="54000"/>
            </a:blip>
            <a:srcRect l="12415" t="38137" r="36211" b="39296"/>
            <a:stretch>
              <a:fillRect/>
            </a:stretch>
          </p:blipFill>
          <p:spPr>
            <a:xfrm>
              <a:off x="7840" y="3526"/>
              <a:ext cx="3969" cy="1422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6996" y="3422"/>
              <a:ext cx="972" cy="1430"/>
              <a:chOff x="6996" y="3422"/>
              <a:chExt cx="972" cy="1430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6996" y="350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6996" y="359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6996" y="37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6996" y="384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6996" y="396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6996" y="41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6996" y="42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6996" y="454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6996" y="342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670425" y="3214370"/>
            <a:ext cx="3036570" cy="1002030"/>
            <a:chOff x="7026" y="5164"/>
            <a:chExt cx="4782" cy="1578"/>
          </a:xfrm>
        </p:grpSpPr>
        <p:pic>
          <p:nvPicPr>
            <p:cNvPr id="50" name="图片 49" descr="nf-kb 2"/>
            <p:cNvPicPr>
              <a:picLocks noChangeAspect="1"/>
            </p:cNvPicPr>
            <p:nvPr/>
          </p:nvPicPr>
          <p:blipFill>
            <a:blip r:embed="rId54">
              <a:lum bright="48000" contrast="54000"/>
            </a:blip>
            <a:srcRect l="15841" t="31125" r="32475" b="45151"/>
            <a:stretch>
              <a:fillRect/>
            </a:stretch>
          </p:blipFill>
          <p:spPr>
            <a:xfrm>
              <a:off x="7840" y="5258"/>
              <a:ext cx="3969" cy="1485"/>
            </a:xfrm>
            <a:prstGeom prst="rect">
              <a:avLst/>
            </a:prstGeom>
          </p:spPr>
        </p:pic>
        <p:grpSp>
          <p:nvGrpSpPr>
            <p:cNvPr id="51" name="组合 50"/>
            <p:cNvGrpSpPr/>
            <p:nvPr/>
          </p:nvGrpSpPr>
          <p:grpSpPr>
            <a:xfrm>
              <a:off x="7026" y="5164"/>
              <a:ext cx="972" cy="1558"/>
              <a:chOff x="7026" y="5164"/>
              <a:chExt cx="972" cy="1558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7026" y="5254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7026" y="5359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7026" y="5481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7026" y="5620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7026" y="5801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5" name="文本框 184"/>
              <p:cNvSpPr txBox="1"/>
              <p:nvPr/>
            </p:nvSpPr>
            <p:spPr>
              <a:xfrm>
                <a:off x="7026" y="5958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7026" y="6122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7026" y="6408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7026" y="516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</p:spTree>
    <p:custDataLst>
      <p:tags r:id="rId5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>
            <p:custDataLst>
              <p:tags r:id="rId1"/>
            </p:custDataLst>
          </p:nvPr>
        </p:nvSpPr>
        <p:spPr>
          <a:xfrm>
            <a:off x="-24130" y="0"/>
            <a:ext cx="16014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6C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15" name="图片 14" descr="2023.2.4 二批最终 Tublin 4"/>
          <p:cNvPicPr>
            <a:picLocks noChangeAspect="1"/>
          </p:cNvPicPr>
          <p:nvPr/>
        </p:nvPicPr>
        <p:blipFill>
          <a:blip r:embed="rId2"/>
          <a:srcRect l="21601" t="31987" r="28148" b="54364"/>
          <a:stretch>
            <a:fillRect/>
          </a:stretch>
        </p:blipFill>
        <p:spPr>
          <a:xfrm>
            <a:off x="1419860" y="4718685"/>
            <a:ext cx="2461260" cy="54546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-129540" y="1117600"/>
            <a:ext cx="1398905" cy="4004945"/>
            <a:chOff x="-424" y="2338"/>
            <a:chExt cx="2203" cy="6307"/>
          </a:xfrm>
        </p:grpSpPr>
        <p:sp>
          <p:nvSpPr>
            <p:cNvPr id="22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95" y="2338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4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95" y="6124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8" name="文本框 16"/>
            <p:cNvSpPr txBox="1"/>
            <p:nvPr>
              <p:custDataLst>
                <p:tags r:id="rId5"/>
              </p:custDataLst>
            </p:nvPr>
          </p:nvSpPr>
          <p:spPr>
            <a:xfrm>
              <a:off x="95" y="8017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β-Tubulin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(50KD)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61" name="文本框 15"/>
            <p:cNvSpPr txBox="1"/>
            <p:nvPr>
              <p:custDataLst>
                <p:tags r:id="rId6"/>
              </p:custDataLst>
            </p:nvPr>
          </p:nvSpPr>
          <p:spPr>
            <a:xfrm>
              <a:off x="-424" y="4231"/>
              <a:ext cx="220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339080" y="442595"/>
            <a:ext cx="2252345" cy="7047230"/>
            <a:chOff x="2432" y="1204"/>
            <a:chExt cx="3727" cy="11098"/>
          </a:xfrm>
        </p:grpSpPr>
        <p:grpSp>
          <p:nvGrpSpPr>
            <p:cNvPr id="104" name="组合 103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105" name="直接连接符 104"/>
              <p:cNvCxnSpPr/>
              <p:nvPr>
                <p:custDataLst>
                  <p:tags r:id="rId7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6" name="直接连接符 105"/>
              <p:cNvCxnSpPr/>
              <p:nvPr>
                <p:custDataLst>
                  <p:tags r:id="rId8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7" name="直接连接符 106"/>
              <p:cNvCxnSpPr/>
              <p:nvPr>
                <p:custDataLst>
                  <p:tags r:id="rId9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/>
              <p:cNvCxnSpPr/>
              <p:nvPr>
                <p:custDataLst>
                  <p:tags r:id="rId10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9" name="直接连接符 108"/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10" name="文本框 28"/>
            <p:cNvSpPr txBox="1"/>
            <p:nvPr>
              <p:custDataLst>
                <p:tags r:id="rId12"/>
              </p:custDataLst>
            </p:nvPr>
          </p:nvSpPr>
          <p:spPr>
            <a:xfrm rot="5400000">
              <a:off x="5226" y="9308"/>
              <a:ext cx="1223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1" name="文本框 40"/>
            <p:cNvSpPr txBox="1"/>
            <p:nvPr>
              <p:custDataLst>
                <p:tags r:id="rId13"/>
              </p:custDataLst>
            </p:nvPr>
          </p:nvSpPr>
          <p:spPr>
            <a:xfrm rot="5400000">
              <a:off x="2025" y="9395"/>
              <a:ext cx="1397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2" name="文本框 111"/>
            <p:cNvSpPr txBox="1"/>
            <p:nvPr>
              <p:custDataLst>
                <p:tags r:id="rId14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3" name="文本框 42"/>
            <p:cNvSpPr txBox="1"/>
            <p:nvPr>
              <p:custDataLst>
                <p:tags r:id="rId15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2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115" name="文本框 42"/>
            <p:cNvSpPr txBox="1"/>
            <p:nvPr>
              <p:custDataLst>
                <p:tags r:id="rId16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722755" y="362585"/>
            <a:ext cx="2066290" cy="7084060"/>
            <a:chOff x="2713" y="571"/>
            <a:chExt cx="3254" cy="11156"/>
          </a:xfrm>
        </p:grpSpPr>
        <p:sp>
          <p:nvSpPr>
            <p:cNvPr id="130" name="文本框 129"/>
            <p:cNvSpPr txBox="1"/>
            <p:nvPr/>
          </p:nvSpPr>
          <p:spPr>
            <a:xfrm>
              <a:off x="3455" y="571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1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2713" y="8339"/>
              <a:ext cx="3254" cy="3388"/>
              <a:chOff x="2150" y="8571"/>
              <a:chExt cx="3254" cy="3388"/>
            </a:xfrm>
          </p:grpSpPr>
          <p:grpSp>
            <p:nvGrpSpPr>
              <p:cNvPr id="132" name="组合 131"/>
              <p:cNvGrpSpPr/>
              <p:nvPr/>
            </p:nvGrpSpPr>
            <p:grpSpPr>
              <a:xfrm rot="0">
                <a:off x="2150" y="8572"/>
                <a:ext cx="3255" cy="120"/>
                <a:chOff x="1979" y="1908"/>
                <a:chExt cx="4372" cy="0"/>
              </a:xfrm>
            </p:grpSpPr>
            <p:cxnSp>
              <p:nvCxnSpPr>
                <p:cNvPr id="133" name="直接连接符 132"/>
                <p:cNvCxnSpPr/>
                <p:nvPr>
                  <p:custDataLst>
                    <p:tags r:id="rId17"/>
                  </p:custDataLst>
                </p:nvPr>
              </p:nvCxnSpPr>
              <p:spPr>
                <a:xfrm flipV="1">
                  <a:off x="1979" y="1908"/>
                  <a:ext cx="70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直接连接符 133"/>
                <p:cNvCxnSpPr/>
                <p:nvPr>
                  <p:custDataLst>
                    <p:tags r:id="rId18"/>
                  </p:custDataLst>
                </p:nvPr>
              </p:nvCxnSpPr>
              <p:spPr>
                <a:xfrm flipV="1">
                  <a:off x="289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接连接符 134"/>
                <p:cNvCxnSpPr/>
                <p:nvPr>
                  <p:custDataLst>
                    <p:tags r:id="rId19"/>
                  </p:custDataLst>
                </p:nvPr>
              </p:nvCxnSpPr>
              <p:spPr>
                <a:xfrm flipV="1">
                  <a:off x="3812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/>
                <p:cNvCxnSpPr/>
                <p:nvPr>
                  <p:custDataLst>
                    <p:tags r:id="rId20"/>
                  </p:custDataLst>
                </p:nvPr>
              </p:nvCxnSpPr>
              <p:spPr>
                <a:xfrm flipV="1">
                  <a:off x="4728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直接连接符 136"/>
                <p:cNvCxnSpPr/>
                <p:nvPr>
                  <p:custDataLst>
                    <p:tags r:id="rId21"/>
                  </p:custDataLst>
                </p:nvPr>
              </p:nvCxnSpPr>
              <p:spPr>
                <a:xfrm flipV="1">
                  <a:off x="564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8" name="文本框 28"/>
              <p:cNvSpPr txBox="1"/>
              <p:nvPr>
                <p:custDataLst>
                  <p:tags r:id="rId22"/>
                </p:custDataLst>
              </p:nvPr>
            </p:nvSpPr>
            <p:spPr>
              <a:xfrm rot="5400000">
                <a:off x="4512" y="8998"/>
                <a:ext cx="122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文本框 40"/>
              <p:cNvSpPr txBox="1"/>
              <p:nvPr>
                <p:custDataLst>
                  <p:tags r:id="rId23"/>
                </p:custDataLst>
              </p:nvPr>
            </p:nvSpPr>
            <p:spPr>
              <a:xfrm rot="5400000">
                <a:off x="1706" y="9085"/>
                <a:ext cx="1397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文本框 42"/>
              <p:cNvSpPr txBox="1"/>
              <p:nvPr>
                <p:custDataLst>
                  <p:tags r:id="rId24"/>
                </p:custDataLst>
              </p:nvPr>
            </p:nvSpPr>
            <p:spPr>
              <a:xfrm rot="5400000">
                <a:off x="1489" y="10035"/>
                <a:ext cx="3388" cy="4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100mg/Kg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文本框 42"/>
              <p:cNvSpPr txBox="1"/>
              <p:nvPr>
                <p:custDataLst>
                  <p:tags r:id="rId25"/>
                </p:custDataLst>
              </p:nvPr>
            </p:nvSpPr>
            <p:spPr>
              <a:xfrm rot="5400000">
                <a:off x="2232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75mg/Kg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文本框 42"/>
              <p:cNvSpPr txBox="1"/>
              <p:nvPr>
                <p:custDataLst>
                  <p:tags r:id="rId26"/>
                </p:custDataLst>
              </p:nvPr>
            </p:nvSpPr>
            <p:spPr>
              <a:xfrm rot="5400000">
                <a:off x="2967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50mg/Kg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57" name="组合 256"/>
          <p:cNvGrpSpPr/>
          <p:nvPr/>
        </p:nvGrpSpPr>
        <p:grpSpPr>
          <a:xfrm>
            <a:off x="4549775" y="818515"/>
            <a:ext cx="3055620" cy="960755"/>
            <a:chOff x="6996" y="1289"/>
            <a:chExt cx="4812" cy="1513"/>
          </a:xfrm>
        </p:grpSpPr>
        <p:pic>
          <p:nvPicPr>
            <p:cNvPr id="21" name="图片 20" descr="tlr4 5-8 1"/>
            <p:cNvPicPr>
              <a:picLocks noChangeAspect="1"/>
            </p:cNvPicPr>
            <p:nvPr/>
          </p:nvPicPr>
          <p:blipFill>
            <a:blip r:embed="rId27"/>
            <a:srcRect l="27754" t="-1897" r="21026" b="78366"/>
            <a:stretch>
              <a:fillRect/>
            </a:stretch>
          </p:blipFill>
          <p:spPr>
            <a:xfrm>
              <a:off x="7840" y="1289"/>
              <a:ext cx="3969" cy="1487"/>
            </a:xfrm>
            <a:prstGeom prst="rect">
              <a:avLst/>
            </a:prstGeom>
          </p:spPr>
        </p:pic>
        <p:grpSp>
          <p:nvGrpSpPr>
            <p:cNvPr id="143" name="组合 142"/>
            <p:cNvGrpSpPr/>
            <p:nvPr/>
          </p:nvGrpSpPr>
          <p:grpSpPr>
            <a:xfrm>
              <a:off x="6996" y="1332"/>
              <a:ext cx="973" cy="1471"/>
              <a:chOff x="7167" y="1569"/>
              <a:chExt cx="973" cy="1261"/>
            </a:xfrm>
          </p:grpSpPr>
          <p:sp>
            <p:nvSpPr>
              <p:cNvPr id="145" name="文本框 144"/>
              <p:cNvSpPr txBox="1"/>
              <p:nvPr/>
            </p:nvSpPr>
            <p:spPr>
              <a:xfrm>
                <a:off x="7167" y="1569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>
                <a:off x="7167" y="1689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7167" y="1812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7167" y="1947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7167" y="2101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0" name="文本框 149"/>
              <p:cNvSpPr txBox="1"/>
              <p:nvPr/>
            </p:nvSpPr>
            <p:spPr>
              <a:xfrm>
                <a:off x="7167" y="2257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1" name="文本框 150"/>
              <p:cNvSpPr txBox="1"/>
              <p:nvPr/>
            </p:nvSpPr>
            <p:spPr>
              <a:xfrm>
                <a:off x="7167" y="2395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7167" y="2562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58" name="组合 257"/>
          <p:cNvGrpSpPr/>
          <p:nvPr/>
        </p:nvGrpSpPr>
        <p:grpSpPr>
          <a:xfrm>
            <a:off x="857250" y="1002030"/>
            <a:ext cx="3023235" cy="748665"/>
            <a:chOff x="1350" y="1578"/>
            <a:chExt cx="4761" cy="1179"/>
          </a:xfrm>
        </p:grpSpPr>
        <p:pic>
          <p:nvPicPr>
            <p:cNvPr id="2" name="图片 1" descr="2023.2.17二批TTS tlr4 6"/>
            <p:cNvPicPr>
              <a:picLocks noChangeAspect="1"/>
            </p:cNvPicPr>
            <p:nvPr/>
          </p:nvPicPr>
          <p:blipFill>
            <a:blip r:embed="rId28"/>
            <a:srcRect l="20370" t="51699" r="23845" b="32132"/>
            <a:stretch>
              <a:fillRect/>
            </a:stretch>
          </p:blipFill>
          <p:spPr>
            <a:xfrm>
              <a:off x="2143" y="1578"/>
              <a:ext cx="3969" cy="9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90" name="组合 189"/>
            <p:cNvGrpSpPr/>
            <p:nvPr/>
          </p:nvGrpSpPr>
          <p:grpSpPr>
            <a:xfrm>
              <a:off x="1350" y="1663"/>
              <a:ext cx="972" cy="1094"/>
              <a:chOff x="1350" y="1723"/>
              <a:chExt cx="972" cy="1094"/>
            </a:xfrm>
          </p:grpSpPr>
          <p:sp>
            <p:nvSpPr>
              <p:cNvPr id="153" name="文本框 152"/>
              <p:cNvSpPr txBox="1"/>
              <p:nvPr/>
            </p:nvSpPr>
            <p:spPr>
              <a:xfrm>
                <a:off x="1350" y="1723"/>
                <a:ext cx="973" cy="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4" name="文本框 153"/>
              <p:cNvSpPr txBox="1"/>
              <p:nvPr/>
            </p:nvSpPr>
            <p:spPr>
              <a:xfrm>
                <a:off x="1350" y="1869"/>
                <a:ext cx="973" cy="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5" name="文本框 154"/>
              <p:cNvSpPr txBox="1"/>
              <p:nvPr/>
            </p:nvSpPr>
            <p:spPr>
              <a:xfrm>
                <a:off x="1350" y="2037"/>
                <a:ext cx="973" cy="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6" name="文本框 155"/>
              <p:cNvSpPr txBox="1"/>
              <p:nvPr/>
            </p:nvSpPr>
            <p:spPr>
              <a:xfrm>
                <a:off x="1350" y="2239"/>
                <a:ext cx="973" cy="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7" name="文本框 156"/>
              <p:cNvSpPr txBox="1"/>
              <p:nvPr/>
            </p:nvSpPr>
            <p:spPr>
              <a:xfrm>
                <a:off x="1350" y="2505"/>
                <a:ext cx="973" cy="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8" name="组合 207"/>
          <p:cNvGrpSpPr/>
          <p:nvPr/>
        </p:nvGrpSpPr>
        <p:grpSpPr>
          <a:xfrm>
            <a:off x="868680" y="4677410"/>
            <a:ext cx="617855" cy="625576"/>
            <a:chOff x="1392" y="7450"/>
            <a:chExt cx="973" cy="1197"/>
          </a:xfrm>
        </p:grpSpPr>
        <p:grpSp>
          <p:nvGrpSpPr>
            <p:cNvPr id="209" name="组合 208"/>
            <p:cNvGrpSpPr/>
            <p:nvPr/>
          </p:nvGrpSpPr>
          <p:grpSpPr>
            <a:xfrm>
              <a:off x="1392" y="7706"/>
              <a:ext cx="973" cy="941"/>
              <a:chOff x="1400" y="7706"/>
              <a:chExt cx="973" cy="941"/>
            </a:xfrm>
          </p:grpSpPr>
          <p:sp>
            <p:nvSpPr>
              <p:cNvPr id="210" name="文本框 209"/>
              <p:cNvSpPr txBox="1"/>
              <p:nvPr/>
            </p:nvSpPr>
            <p:spPr>
              <a:xfrm>
                <a:off x="1400" y="7706"/>
                <a:ext cx="973" cy="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1" name="文本框 210"/>
              <p:cNvSpPr txBox="1"/>
              <p:nvPr/>
            </p:nvSpPr>
            <p:spPr>
              <a:xfrm>
                <a:off x="1400" y="7851"/>
                <a:ext cx="973" cy="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1400" y="8003"/>
                <a:ext cx="973" cy="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3" name="文本框 212"/>
              <p:cNvSpPr txBox="1"/>
              <p:nvPr/>
            </p:nvSpPr>
            <p:spPr>
              <a:xfrm>
                <a:off x="1400" y="8267"/>
                <a:ext cx="973" cy="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214" name="文本框 213"/>
            <p:cNvSpPr txBox="1"/>
            <p:nvPr/>
          </p:nvSpPr>
          <p:spPr>
            <a:xfrm>
              <a:off x="1392" y="7450"/>
              <a:ext cx="973" cy="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55</a:t>
              </a:r>
              <a:endParaRPr lang="en-US" altLang="zh-CN" sz="7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857250" y="3465830"/>
            <a:ext cx="3023235" cy="542290"/>
            <a:chOff x="1350" y="5458"/>
            <a:chExt cx="4761" cy="854"/>
          </a:xfrm>
        </p:grpSpPr>
        <p:pic>
          <p:nvPicPr>
            <p:cNvPr id="8" name="图片 7" descr="2023.2.5 二批TTS NF-KB 2"/>
            <p:cNvPicPr>
              <a:picLocks noChangeAspect="1"/>
            </p:cNvPicPr>
            <p:nvPr/>
          </p:nvPicPr>
          <p:blipFill>
            <a:blip r:embed="rId29"/>
            <a:srcRect l="20164" t="43020" r="28182" b="45540"/>
            <a:stretch>
              <a:fillRect/>
            </a:stretch>
          </p:blipFill>
          <p:spPr>
            <a:xfrm>
              <a:off x="2143" y="5566"/>
              <a:ext cx="3969" cy="717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35" name="组合 234"/>
            <p:cNvGrpSpPr/>
            <p:nvPr/>
          </p:nvGrpSpPr>
          <p:grpSpPr>
            <a:xfrm>
              <a:off x="1350" y="5458"/>
              <a:ext cx="973" cy="854"/>
              <a:chOff x="1350" y="5386"/>
              <a:chExt cx="973" cy="947"/>
            </a:xfrm>
          </p:grpSpPr>
          <p:sp>
            <p:nvSpPr>
              <p:cNvPr id="236" name="文本框 235"/>
              <p:cNvSpPr txBox="1"/>
              <p:nvPr/>
            </p:nvSpPr>
            <p:spPr>
              <a:xfrm>
                <a:off x="1350" y="5566"/>
                <a:ext cx="973" cy="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7" name="文本框 236"/>
              <p:cNvSpPr txBox="1"/>
              <p:nvPr/>
            </p:nvSpPr>
            <p:spPr>
              <a:xfrm>
                <a:off x="1350" y="5719"/>
                <a:ext cx="973" cy="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8" name="文本框 237"/>
              <p:cNvSpPr txBox="1"/>
              <p:nvPr/>
            </p:nvSpPr>
            <p:spPr>
              <a:xfrm>
                <a:off x="1350" y="5986"/>
                <a:ext cx="973" cy="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9" name="文本框 238"/>
              <p:cNvSpPr txBox="1"/>
              <p:nvPr/>
            </p:nvSpPr>
            <p:spPr>
              <a:xfrm>
                <a:off x="1350" y="5386"/>
                <a:ext cx="973" cy="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56" name="组合 255"/>
          <p:cNvGrpSpPr/>
          <p:nvPr/>
        </p:nvGrpSpPr>
        <p:grpSpPr>
          <a:xfrm>
            <a:off x="4572000" y="4453890"/>
            <a:ext cx="3033395" cy="927100"/>
            <a:chOff x="7031" y="7008"/>
            <a:chExt cx="4777" cy="1460"/>
          </a:xfrm>
        </p:grpSpPr>
        <p:pic>
          <p:nvPicPr>
            <p:cNvPr id="71" name="图片 70" descr="gapdh 8-12 2"/>
            <p:cNvPicPr/>
            <p:nvPr/>
          </p:nvPicPr>
          <p:blipFill>
            <a:blip r:embed="rId30">
              <a:lum bright="24000" contrast="30000"/>
            </a:blip>
            <a:srcRect l="17353" t="5507" r="31176" b="77017"/>
            <a:stretch>
              <a:fillRect/>
            </a:stretch>
          </p:blipFill>
          <p:spPr>
            <a:xfrm>
              <a:off x="7840" y="7011"/>
              <a:ext cx="3969" cy="1336"/>
            </a:xfrm>
            <a:prstGeom prst="rect">
              <a:avLst/>
            </a:prstGeom>
          </p:spPr>
        </p:pic>
        <p:grpSp>
          <p:nvGrpSpPr>
            <p:cNvPr id="246" name="组合 245"/>
            <p:cNvGrpSpPr/>
            <p:nvPr/>
          </p:nvGrpSpPr>
          <p:grpSpPr>
            <a:xfrm>
              <a:off x="7031" y="7008"/>
              <a:ext cx="972" cy="1460"/>
              <a:chOff x="7031" y="7008"/>
              <a:chExt cx="972" cy="1460"/>
            </a:xfrm>
          </p:grpSpPr>
          <p:sp>
            <p:nvSpPr>
              <p:cNvPr id="189" name="文本框 188"/>
              <p:cNvSpPr txBox="1"/>
              <p:nvPr/>
            </p:nvSpPr>
            <p:spPr>
              <a:xfrm>
                <a:off x="7031" y="700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2" name="文本框 191"/>
              <p:cNvSpPr txBox="1"/>
              <p:nvPr/>
            </p:nvSpPr>
            <p:spPr>
              <a:xfrm>
                <a:off x="7031" y="722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3" name="文本框 192"/>
              <p:cNvSpPr txBox="1"/>
              <p:nvPr/>
            </p:nvSpPr>
            <p:spPr>
              <a:xfrm>
                <a:off x="7031" y="734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4" name="文本框 193"/>
              <p:cNvSpPr txBox="1"/>
              <p:nvPr/>
            </p:nvSpPr>
            <p:spPr>
              <a:xfrm>
                <a:off x="7031" y="748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5" name="文本框 194"/>
              <p:cNvSpPr txBox="1"/>
              <p:nvPr/>
            </p:nvSpPr>
            <p:spPr>
              <a:xfrm>
                <a:off x="7031" y="763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6" name="文本框 195"/>
              <p:cNvSpPr txBox="1"/>
              <p:nvPr/>
            </p:nvSpPr>
            <p:spPr>
              <a:xfrm>
                <a:off x="7031" y="780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7" name="文本框 196"/>
              <p:cNvSpPr txBox="1"/>
              <p:nvPr/>
            </p:nvSpPr>
            <p:spPr>
              <a:xfrm>
                <a:off x="7031" y="797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8" name="文本框 197"/>
              <p:cNvSpPr txBox="1"/>
              <p:nvPr/>
            </p:nvSpPr>
            <p:spPr>
              <a:xfrm>
                <a:off x="7031" y="815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5" name="文本框 244"/>
              <p:cNvSpPr txBox="1"/>
              <p:nvPr/>
            </p:nvSpPr>
            <p:spPr>
              <a:xfrm>
                <a:off x="7031" y="710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59" name="组合 258"/>
          <p:cNvGrpSpPr/>
          <p:nvPr/>
        </p:nvGrpSpPr>
        <p:grpSpPr>
          <a:xfrm>
            <a:off x="847725" y="2251710"/>
            <a:ext cx="3057525" cy="593090"/>
            <a:chOff x="1335" y="3321"/>
            <a:chExt cx="4815" cy="934"/>
          </a:xfrm>
        </p:grpSpPr>
        <p:pic>
          <p:nvPicPr>
            <p:cNvPr id="9" name="图片 8" descr="2023.2.5 二批TTS P-NF-KB 2"/>
            <p:cNvPicPr>
              <a:picLocks noChangeAspect="1"/>
            </p:cNvPicPr>
            <p:nvPr/>
          </p:nvPicPr>
          <p:blipFill>
            <a:blip r:embed="rId31"/>
            <a:srcRect l="24842" t="46240" r="25574" b="41002"/>
            <a:stretch>
              <a:fillRect/>
            </a:stretch>
          </p:blipFill>
          <p:spPr>
            <a:xfrm>
              <a:off x="2182" y="3321"/>
              <a:ext cx="3969" cy="833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49" name="组合 248"/>
            <p:cNvGrpSpPr/>
            <p:nvPr/>
          </p:nvGrpSpPr>
          <p:grpSpPr>
            <a:xfrm>
              <a:off x="1335" y="3427"/>
              <a:ext cx="973" cy="828"/>
              <a:chOff x="1350" y="5414"/>
              <a:chExt cx="973" cy="919"/>
            </a:xfrm>
          </p:grpSpPr>
          <p:sp>
            <p:nvSpPr>
              <p:cNvPr id="250" name="文本框 249"/>
              <p:cNvSpPr txBox="1"/>
              <p:nvPr/>
            </p:nvSpPr>
            <p:spPr>
              <a:xfrm>
                <a:off x="1350" y="5566"/>
                <a:ext cx="973" cy="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1" name="文本框 250"/>
              <p:cNvSpPr txBox="1"/>
              <p:nvPr/>
            </p:nvSpPr>
            <p:spPr>
              <a:xfrm>
                <a:off x="1350" y="5719"/>
                <a:ext cx="973" cy="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2" name="文本框 251"/>
              <p:cNvSpPr txBox="1"/>
              <p:nvPr/>
            </p:nvSpPr>
            <p:spPr>
              <a:xfrm>
                <a:off x="1350" y="5986"/>
                <a:ext cx="973" cy="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3" name="文本框 252"/>
              <p:cNvSpPr txBox="1"/>
              <p:nvPr/>
            </p:nvSpPr>
            <p:spPr>
              <a:xfrm>
                <a:off x="1350" y="5414"/>
                <a:ext cx="973" cy="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16" name="组合 115"/>
          <p:cNvGrpSpPr/>
          <p:nvPr/>
        </p:nvGrpSpPr>
        <p:grpSpPr>
          <a:xfrm rot="0">
            <a:off x="9272270" y="368300"/>
            <a:ext cx="2125345" cy="7047230"/>
            <a:chOff x="2432" y="1204"/>
            <a:chExt cx="3727" cy="11098"/>
          </a:xfrm>
        </p:grpSpPr>
        <p:grpSp>
          <p:nvGrpSpPr>
            <p:cNvPr id="117" name="组合 116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118" name="直接连接符 117"/>
              <p:cNvCxnSpPr/>
              <p:nvPr>
                <p:custDataLst>
                  <p:tags r:id="rId32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>
                <p:custDataLst>
                  <p:tags r:id="rId33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>
                <p:custDataLst>
                  <p:tags r:id="rId34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1" name="直接连接符 120"/>
              <p:cNvCxnSpPr/>
              <p:nvPr>
                <p:custDataLst>
                  <p:tags r:id="rId35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2" name="直接连接符 121"/>
              <p:cNvCxnSpPr/>
              <p:nvPr>
                <p:custDataLst>
                  <p:tags r:id="rId36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23" name="文本框 28"/>
            <p:cNvSpPr txBox="1"/>
            <p:nvPr>
              <p:custDataLst>
                <p:tags r:id="rId37"/>
              </p:custDataLst>
            </p:nvPr>
          </p:nvSpPr>
          <p:spPr>
            <a:xfrm rot="5400000">
              <a:off x="5226" y="9308"/>
              <a:ext cx="1223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4" name="文本框 40"/>
            <p:cNvSpPr txBox="1"/>
            <p:nvPr>
              <p:custDataLst>
                <p:tags r:id="rId38"/>
              </p:custDataLst>
            </p:nvPr>
          </p:nvSpPr>
          <p:spPr>
            <a:xfrm rot="5400000">
              <a:off x="2025" y="9395"/>
              <a:ext cx="1397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5" name="文本框 42"/>
            <p:cNvSpPr txBox="1"/>
            <p:nvPr>
              <p:custDataLst>
                <p:tags r:id="rId39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6" name="文本框 42"/>
            <p:cNvSpPr txBox="1"/>
            <p:nvPr>
              <p:custDataLst>
                <p:tags r:id="rId40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3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128" name="文本框 42"/>
            <p:cNvSpPr txBox="1"/>
            <p:nvPr>
              <p:custDataLst>
                <p:tags r:id="rId41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 rot="0">
            <a:off x="8489315" y="1991995"/>
            <a:ext cx="3071495" cy="989330"/>
            <a:chOff x="12487" y="3083"/>
            <a:chExt cx="4837" cy="1558"/>
          </a:xfrm>
        </p:grpSpPr>
        <p:pic>
          <p:nvPicPr>
            <p:cNvPr id="69" name="图片 68" descr="P-NF-KB 4"/>
            <p:cNvPicPr>
              <a:picLocks noChangeAspect="1"/>
            </p:cNvPicPr>
            <p:nvPr/>
          </p:nvPicPr>
          <p:blipFill>
            <a:blip r:embed="rId42">
              <a:lum bright="48000" contrast="54000"/>
            </a:blip>
            <a:srcRect l="14877" t="50497" r="34953" b="28223"/>
            <a:stretch>
              <a:fillRect/>
            </a:stretch>
          </p:blipFill>
          <p:spPr>
            <a:xfrm>
              <a:off x="13356" y="3178"/>
              <a:ext cx="3969" cy="1372"/>
            </a:xfrm>
            <a:prstGeom prst="rect">
              <a:avLst/>
            </a:prstGeom>
          </p:spPr>
        </p:pic>
        <p:grpSp>
          <p:nvGrpSpPr>
            <p:cNvPr id="240" name="组合 239"/>
            <p:cNvGrpSpPr/>
            <p:nvPr/>
          </p:nvGrpSpPr>
          <p:grpSpPr>
            <a:xfrm>
              <a:off x="12487" y="3083"/>
              <a:ext cx="980" cy="1559"/>
              <a:chOff x="12487" y="3083"/>
              <a:chExt cx="980" cy="1559"/>
            </a:xfrm>
          </p:grpSpPr>
          <p:sp>
            <p:nvSpPr>
              <p:cNvPr id="215" name="文本框 214"/>
              <p:cNvSpPr txBox="1"/>
              <p:nvPr/>
            </p:nvSpPr>
            <p:spPr>
              <a:xfrm>
                <a:off x="12487" y="308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>
                <a:off x="12487" y="317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>
                <a:off x="12487" y="327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0" name="文本框 219"/>
              <p:cNvSpPr txBox="1"/>
              <p:nvPr/>
            </p:nvSpPr>
            <p:spPr>
              <a:xfrm>
                <a:off x="12487" y="337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1" name="文本框 220"/>
              <p:cNvSpPr txBox="1"/>
              <p:nvPr/>
            </p:nvSpPr>
            <p:spPr>
              <a:xfrm>
                <a:off x="12487" y="350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2" name="文本框 221"/>
              <p:cNvSpPr txBox="1"/>
              <p:nvPr/>
            </p:nvSpPr>
            <p:spPr>
              <a:xfrm>
                <a:off x="12487" y="363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>
                <a:off x="12487" y="38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4" name="文本框 223"/>
              <p:cNvSpPr txBox="1"/>
              <p:nvPr/>
            </p:nvSpPr>
            <p:spPr>
              <a:xfrm>
                <a:off x="12487" y="401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5" name="文本框 224"/>
              <p:cNvSpPr txBox="1"/>
              <p:nvPr/>
            </p:nvSpPr>
            <p:spPr>
              <a:xfrm>
                <a:off x="12495" y="433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7" name="组合 266"/>
          <p:cNvGrpSpPr/>
          <p:nvPr/>
        </p:nvGrpSpPr>
        <p:grpSpPr>
          <a:xfrm rot="0">
            <a:off x="8489315" y="741680"/>
            <a:ext cx="3060700" cy="974090"/>
            <a:chOff x="12487" y="1285"/>
            <a:chExt cx="4820" cy="1534"/>
          </a:xfrm>
        </p:grpSpPr>
        <p:pic>
          <p:nvPicPr>
            <p:cNvPr id="3" name="图片 2" descr="tlr4 5-8 1"/>
            <p:cNvPicPr>
              <a:picLocks noChangeAspect="1"/>
            </p:cNvPicPr>
            <p:nvPr/>
          </p:nvPicPr>
          <p:blipFill>
            <a:blip r:embed="rId27">
              <a:lum contrast="24000"/>
            </a:blip>
            <a:srcRect l="27392" t="24191" r="21945" b="52668"/>
            <a:stretch>
              <a:fillRect/>
            </a:stretch>
          </p:blipFill>
          <p:spPr>
            <a:xfrm>
              <a:off x="13339" y="1308"/>
              <a:ext cx="3969" cy="1478"/>
            </a:xfrm>
            <a:prstGeom prst="rect">
              <a:avLst/>
            </a:prstGeom>
          </p:spPr>
        </p:pic>
        <p:grpSp>
          <p:nvGrpSpPr>
            <p:cNvPr id="247" name="组合 246"/>
            <p:cNvGrpSpPr/>
            <p:nvPr/>
          </p:nvGrpSpPr>
          <p:grpSpPr>
            <a:xfrm>
              <a:off x="12487" y="1285"/>
              <a:ext cx="972" cy="1534"/>
              <a:chOff x="12487" y="1285"/>
              <a:chExt cx="972" cy="1534"/>
            </a:xfrm>
          </p:grpSpPr>
          <p:sp>
            <p:nvSpPr>
              <p:cNvPr id="227" name="文本框 226"/>
              <p:cNvSpPr txBox="1"/>
              <p:nvPr/>
            </p:nvSpPr>
            <p:spPr>
              <a:xfrm>
                <a:off x="12487" y="128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12487" y="138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>
                <a:off x="12487" y="15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0" name="文本框 229"/>
              <p:cNvSpPr txBox="1"/>
              <p:nvPr/>
            </p:nvSpPr>
            <p:spPr>
              <a:xfrm>
                <a:off x="12487" y="16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1" name="文本框 230"/>
              <p:cNvSpPr txBox="1"/>
              <p:nvPr/>
            </p:nvSpPr>
            <p:spPr>
              <a:xfrm>
                <a:off x="12487" y="18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2" name="文本框 231"/>
              <p:cNvSpPr txBox="1"/>
              <p:nvPr/>
            </p:nvSpPr>
            <p:spPr>
              <a:xfrm>
                <a:off x="12487" y="204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3" name="文本框 232"/>
              <p:cNvSpPr txBox="1"/>
              <p:nvPr/>
            </p:nvSpPr>
            <p:spPr>
              <a:xfrm>
                <a:off x="12487" y="228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4" name="文本框 233"/>
              <p:cNvSpPr txBox="1"/>
              <p:nvPr/>
            </p:nvSpPr>
            <p:spPr>
              <a:xfrm>
                <a:off x="12487" y="250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2" name="组合 261"/>
          <p:cNvGrpSpPr/>
          <p:nvPr/>
        </p:nvGrpSpPr>
        <p:grpSpPr>
          <a:xfrm rot="0">
            <a:off x="8489315" y="3257550"/>
            <a:ext cx="3062605" cy="922020"/>
            <a:chOff x="12598" y="4967"/>
            <a:chExt cx="4823" cy="1452"/>
          </a:xfrm>
        </p:grpSpPr>
        <p:pic>
          <p:nvPicPr>
            <p:cNvPr id="68" name="图片 67" descr="p-nf-kb 2"/>
            <p:cNvPicPr>
              <a:picLocks noChangeAspect="1"/>
            </p:cNvPicPr>
            <p:nvPr/>
          </p:nvPicPr>
          <p:blipFill>
            <a:blip r:embed="rId43">
              <a:lum bright="48000" contrast="54000"/>
            </a:blip>
            <a:srcRect l="17545" t="51185" r="32872" b="29242"/>
            <a:stretch>
              <a:fillRect/>
            </a:stretch>
          </p:blipFill>
          <p:spPr>
            <a:xfrm>
              <a:off x="13452" y="5084"/>
              <a:ext cx="3969" cy="1277"/>
            </a:xfrm>
            <a:prstGeom prst="rect">
              <a:avLst/>
            </a:prstGeom>
          </p:spPr>
        </p:pic>
        <p:grpSp>
          <p:nvGrpSpPr>
            <p:cNvPr id="261" name="组合 260"/>
            <p:cNvGrpSpPr/>
            <p:nvPr/>
          </p:nvGrpSpPr>
          <p:grpSpPr>
            <a:xfrm>
              <a:off x="12598" y="4967"/>
              <a:ext cx="972" cy="1452"/>
              <a:chOff x="12598" y="4967"/>
              <a:chExt cx="972" cy="1452"/>
            </a:xfrm>
          </p:grpSpPr>
          <p:sp>
            <p:nvSpPr>
              <p:cNvPr id="171" name="文本框 170"/>
              <p:cNvSpPr txBox="1"/>
              <p:nvPr/>
            </p:nvSpPr>
            <p:spPr>
              <a:xfrm>
                <a:off x="12598" y="50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12598" y="516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12598" y="529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12598" y="542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5" name="文本框 174"/>
              <p:cNvSpPr txBox="1"/>
              <p:nvPr/>
            </p:nvSpPr>
            <p:spPr>
              <a:xfrm>
                <a:off x="12598" y="555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12598" y="568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7" name="文本框 176"/>
              <p:cNvSpPr txBox="1"/>
              <p:nvPr/>
            </p:nvSpPr>
            <p:spPr>
              <a:xfrm>
                <a:off x="12598" y="582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8" name="文本框 177"/>
              <p:cNvSpPr txBox="1"/>
              <p:nvPr/>
            </p:nvSpPr>
            <p:spPr>
              <a:xfrm>
                <a:off x="12598" y="496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8" name="文本框 247"/>
              <p:cNvSpPr txBox="1"/>
              <p:nvPr/>
            </p:nvSpPr>
            <p:spPr>
              <a:xfrm>
                <a:off x="12598" y="610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5" name="组合 264"/>
          <p:cNvGrpSpPr/>
          <p:nvPr/>
        </p:nvGrpSpPr>
        <p:grpSpPr>
          <a:xfrm rot="0">
            <a:off x="8489315" y="4445635"/>
            <a:ext cx="3064510" cy="881380"/>
            <a:chOff x="12488" y="6882"/>
            <a:chExt cx="4826" cy="1388"/>
          </a:xfrm>
        </p:grpSpPr>
        <p:pic>
          <p:nvPicPr>
            <p:cNvPr id="72" name="图片 71" descr="gapdh 13-16 2"/>
            <p:cNvPicPr/>
            <p:nvPr/>
          </p:nvPicPr>
          <p:blipFill>
            <a:blip r:embed="rId44">
              <a:lum bright="42000" contrast="30000"/>
            </a:blip>
            <a:srcRect l="23387" t="31277" r="23916" b="53904"/>
            <a:stretch>
              <a:fillRect/>
            </a:stretch>
          </p:blipFill>
          <p:spPr>
            <a:xfrm>
              <a:off x="13345" y="6974"/>
              <a:ext cx="3969" cy="1133"/>
            </a:xfrm>
            <a:prstGeom prst="rect">
              <a:avLst/>
            </a:prstGeom>
          </p:spPr>
        </p:pic>
        <p:grpSp>
          <p:nvGrpSpPr>
            <p:cNvPr id="264" name="组合 263"/>
            <p:cNvGrpSpPr/>
            <p:nvPr/>
          </p:nvGrpSpPr>
          <p:grpSpPr>
            <a:xfrm>
              <a:off x="12488" y="6882"/>
              <a:ext cx="972" cy="1388"/>
              <a:chOff x="12488" y="6882"/>
              <a:chExt cx="972" cy="1388"/>
            </a:xfrm>
          </p:grpSpPr>
          <p:sp>
            <p:nvSpPr>
              <p:cNvPr id="200" name="文本框 199"/>
              <p:cNvSpPr txBox="1"/>
              <p:nvPr/>
            </p:nvSpPr>
            <p:spPr>
              <a:xfrm>
                <a:off x="12488" y="698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2" name="文本框 201"/>
              <p:cNvSpPr txBox="1"/>
              <p:nvPr/>
            </p:nvSpPr>
            <p:spPr>
              <a:xfrm>
                <a:off x="12488" y="71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3" name="文本框 202"/>
              <p:cNvSpPr txBox="1"/>
              <p:nvPr/>
            </p:nvSpPr>
            <p:spPr>
              <a:xfrm>
                <a:off x="12488" y="729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4" name="文本框 203"/>
              <p:cNvSpPr txBox="1"/>
              <p:nvPr/>
            </p:nvSpPr>
            <p:spPr>
              <a:xfrm>
                <a:off x="12488" y="746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5" name="文本框 204"/>
              <p:cNvSpPr txBox="1"/>
              <p:nvPr/>
            </p:nvSpPr>
            <p:spPr>
              <a:xfrm>
                <a:off x="12488" y="76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6" name="文本框 205"/>
              <p:cNvSpPr txBox="1"/>
              <p:nvPr/>
            </p:nvSpPr>
            <p:spPr>
              <a:xfrm>
                <a:off x="12488" y="778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7" name="文本框 206"/>
              <p:cNvSpPr txBox="1"/>
              <p:nvPr/>
            </p:nvSpPr>
            <p:spPr>
              <a:xfrm>
                <a:off x="12488" y="795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3" name="文本框 262"/>
              <p:cNvSpPr txBox="1"/>
              <p:nvPr/>
            </p:nvSpPr>
            <p:spPr>
              <a:xfrm>
                <a:off x="12488" y="688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9" name="组合 268"/>
          <p:cNvGrpSpPr/>
          <p:nvPr/>
        </p:nvGrpSpPr>
        <p:grpSpPr>
          <a:xfrm>
            <a:off x="3575685" y="1047115"/>
            <a:ext cx="1398905" cy="4004945"/>
            <a:chOff x="-424" y="2338"/>
            <a:chExt cx="2203" cy="6307"/>
          </a:xfrm>
        </p:grpSpPr>
        <p:sp>
          <p:nvSpPr>
            <p:cNvPr id="270" name="文本框 13"/>
            <p:cNvSpPr txBox="1"/>
            <p:nvPr>
              <p:custDataLst>
                <p:tags r:id="rId45"/>
              </p:custDataLst>
            </p:nvPr>
          </p:nvSpPr>
          <p:spPr>
            <a:xfrm>
              <a:off x="95" y="2338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1" name="文本框 14"/>
            <p:cNvSpPr txBox="1"/>
            <p:nvPr>
              <p:custDataLst>
                <p:tags r:id="rId46"/>
              </p:custDataLst>
            </p:nvPr>
          </p:nvSpPr>
          <p:spPr>
            <a:xfrm>
              <a:off x="95" y="6124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2" name="文本框 16"/>
            <p:cNvSpPr txBox="1"/>
            <p:nvPr>
              <p:custDataLst>
                <p:tags r:id="rId47"/>
              </p:custDataLst>
            </p:nvPr>
          </p:nvSpPr>
          <p:spPr>
            <a:xfrm>
              <a:off x="95" y="8017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3" name="文本框 15"/>
            <p:cNvSpPr txBox="1"/>
            <p:nvPr>
              <p:custDataLst>
                <p:tags r:id="rId48"/>
              </p:custDataLst>
            </p:nvPr>
          </p:nvSpPr>
          <p:spPr>
            <a:xfrm>
              <a:off x="-424" y="4231"/>
              <a:ext cx="220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7537450" y="986790"/>
            <a:ext cx="1398905" cy="4004945"/>
            <a:chOff x="-424" y="2338"/>
            <a:chExt cx="2203" cy="6307"/>
          </a:xfrm>
        </p:grpSpPr>
        <p:sp>
          <p:nvSpPr>
            <p:cNvPr id="275" name="文本框 13"/>
            <p:cNvSpPr txBox="1"/>
            <p:nvPr>
              <p:custDataLst>
                <p:tags r:id="rId49"/>
              </p:custDataLst>
            </p:nvPr>
          </p:nvSpPr>
          <p:spPr>
            <a:xfrm>
              <a:off x="95" y="2338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6" name="文本框 14"/>
            <p:cNvSpPr txBox="1"/>
            <p:nvPr>
              <p:custDataLst>
                <p:tags r:id="rId50"/>
              </p:custDataLst>
            </p:nvPr>
          </p:nvSpPr>
          <p:spPr>
            <a:xfrm>
              <a:off x="95" y="6124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7" name="文本框 16"/>
            <p:cNvSpPr txBox="1"/>
            <p:nvPr>
              <p:custDataLst>
                <p:tags r:id="rId51"/>
              </p:custDataLst>
            </p:nvPr>
          </p:nvSpPr>
          <p:spPr>
            <a:xfrm>
              <a:off x="95" y="8017"/>
              <a:ext cx="1684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78" name="文本框 15"/>
            <p:cNvSpPr txBox="1"/>
            <p:nvPr>
              <p:custDataLst>
                <p:tags r:id="rId52"/>
              </p:custDataLst>
            </p:nvPr>
          </p:nvSpPr>
          <p:spPr>
            <a:xfrm>
              <a:off x="-424" y="4231"/>
              <a:ext cx="220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79" name="组合 278"/>
          <p:cNvGrpSpPr/>
          <p:nvPr/>
        </p:nvGrpSpPr>
        <p:grpSpPr>
          <a:xfrm rot="10800000">
            <a:off x="11652250" y="2925445"/>
            <a:ext cx="306705" cy="1043305"/>
            <a:chOff x="5412" y="2606"/>
            <a:chExt cx="483" cy="1643"/>
          </a:xfrm>
        </p:grpSpPr>
        <p:sp>
          <p:nvSpPr>
            <p:cNvPr id="280" name="文本框 43"/>
            <p:cNvSpPr txBox="1"/>
            <p:nvPr/>
          </p:nvSpPr>
          <p:spPr>
            <a:xfrm rot="16200000">
              <a:off x="4832" y="3186"/>
              <a:ext cx="1643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Day 8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cxnSp>
          <p:nvCxnSpPr>
            <p:cNvPr id="281" name="直接连接符 280"/>
            <p:cNvCxnSpPr/>
            <p:nvPr/>
          </p:nvCxnSpPr>
          <p:spPr>
            <a:xfrm flipH="1">
              <a:off x="5810" y="2824"/>
              <a:ext cx="0" cy="11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85" name="组合 284"/>
          <p:cNvGrpSpPr/>
          <p:nvPr/>
        </p:nvGrpSpPr>
        <p:grpSpPr>
          <a:xfrm rot="0">
            <a:off x="4529455" y="1859915"/>
            <a:ext cx="3078480" cy="1388110"/>
            <a:chOff x="7682" y="2929"/>
            <a:chExt cx="4848" cy="2186"/>
          </a:xfrm>
        </p:grpSpPr>
        <p:pic>
          <p:nvPicPr>
            <p:cNvPr id="25" name="图片 24" descr="P-NF-KB 2"/>
            <p:cNvPicPr>
              <a:picLocks noChangeAspect="1"/>
            </p:cNvPicPr>
            <p:nvPr/>
          </p:nvPicPr>
          <p:blipFill>
            <a:blip r:embed="rId53">
              <a:lum bright="42000" contrast="60000"/>
            </a:blip>
            <a:srcRect l="19528" t="38112" r="29224" b="28659"/>
            <a:stretch>
              <a:fillRect/>
            </a:stretch>
          </p:blipFill>
          <p:spPr>
            <a:xfrm>
              <a:off x="8562" y="2979"/>
              <a:ext cx="3969" cy="2032"/>
            </a:xfrm>
            <a:prstGeom prst="rect">
              <a:avLst/>
            </a:prstGeom>
          </p:spPr>
        </p:pic>
        <p:grpSp>
          <p:nvGrpSpPr>
            <p:cNvPr id="217" name="组合 216"/>
            <p:cNvGrpSpPr/>
            <p:nvPr/>
          </p:nvGrpSpPr>
          <p:grpSpPr>
            <a:xfrm rot="0">
              <a:off x="7682" y="2929"/>
              <a:ext cx="972" cy="2187"/>
              <a:chOff x="6996" y="3213"/>
              <a:chExt cx="972" cy="2187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6996" y="32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6996" y="33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6996" y="346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996" y="36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6996" y="380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6996" y="405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996" y="429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996" y="455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6996" y="508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6" name="组合 285"/>
          <p:cNvGrpSpPr/>
          <p:nvPr/>
        </p:nvGrpSpPr>
        <p:grpSpPr>
          <a:xfrm rot="0">
            <a:off x="4538980" y="3410585"/>
            <a:ext cx="3059430" cy="881380"/>
            <a:chOff x="7697" y="5371"/>
            <a:chExt cx="4818" cy="1388"/>
          </a:xfrm>
        </p:grpSpPr>
        <p:pic>
          <p:nvPicPr>
            <p:cNvPr id="17" name="图片 16" descr="p-nf-kb 4"/>
            <p:cNvPicPr>
              <a:picLocks noChangeAspect="1"/>
            </p:cNvPicPr>
            <p:nvPr/>
          </p:nvPicPr>
          <p:blipFill>
            <a:blip r:embed="rId54">
              <a:lum bright="60000" contrast="60000"/>
            </a:blip>
            <a:srcRect l="21891" t="26083" r="26909" b="55316"/>
            <a:stretch>
              <a:fillRect/>
            </a:stretch>
          </p:blipFill>
          <p:spPr>
            <a:xfrm>
              <a:off x="8547" y="5423"/>
              <a:ext cx="3969" cy="1336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 rot="0">
              <a:off x="7697" y="5371"/>
              <a:ext cx="972" cy="1370"/>
              <a:chOff x="7020" y="5295"/>
              <a:chExt cx="972" cy="137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7020" y="529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020" y="54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7020" y="549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020" y="56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7020" y="57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7020" y="59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7020" y="608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7020" y="635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</p:spTree>
    <p:custDataLst>
      <p:tags r:id="rId5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/>
        </p:nvSpPr>
        <p:spPr>
          <a:xfrm rot="5400000">
            <a:off x="10615930" y="3478530"/>
            <a:ext cx="2286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Neonatal Rat Cardiomyocyte</a:t>
            </a:r>
            <a:endParaRPr lang="zh-CN" altLang="en-US" sz="12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0" y="120015"/>
            <a:ext cx="16014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6F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80010" y="949960"/>
            <a:ext cx="1398905" cy="4477328"/>
            <a:chOff x="-424" y="2338"/>
            <a:chExt cx="2203" cy="6234"/>
          </a:xfrm>
        </p:grpSpPr>
        <p:sp>
          <p:nvSpPr>
            <p:cNvPr id="22" name="文本框 13"/>
            <p:cNvSpPr txBox="1"/>
            <p:nvPr>
              <p:custDataLst>
                <p:tags r:id="rId2"/>
              </p:custDataLst>
            </p:nvPr>
          </p:nvSpPr>
          <p:spPr>
            <a:xfrm>
              <a:off x="95" y="2338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4" name="文本框 14"/>
            <p:cNvSpPr txBox="1"/>
            <p:nvPr>
              <p:custDataLst>
                <p:tags r:id="rId3"/>
              </p:custDataLst>
            </p:nvPr>
          </p:nvSpPr>
          <p:spPr>
            <a:xfrm>
              <a:off x="95" y="6124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8" name="文本框 16"/>
            <p:cNvSpPr txBox="1"/>
            <p:nvPr>
              <p:custDataLst>
                <p:tags r:id="rId4"/>
              </p:custDataLst>
            </p:nvPr>
          </p:nvSpPr>
          <p:spPr>
            <a:xfrm>
              <a:off x="95" y="8017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61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-424" y="4231"/>
              <a:ext cx="2203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1675130" y="488315"/>
            <a:ext cx="2115820" cy="6403975"/>
            <a:chOff x="2854" y="747"/>
            <a:chExt cx="3332" cy="10085"/>
          </a:xfrm>
        </p:grpSpPr>
        <p:grpSp>
          <p:nvGrpSpPr>
            <p:cNvPr id="263" name="组合 262"/>
            <p:cNvGrpSpPr/>
            <p:nvPr/>
          </p:nvGrpSpPr>
          <p:grpSpPr>
            <a:xfrm>
              <a:off x="2854" y="9098"/>
              <a:ext cx="3332" cy="1735"/>
              <a:chOff x="2854" y="9461"/>
              <a:chExt cx="3332" cy="1735"/>
            </a:xfrm>
          </p:grpSpPr>
          <p:sp>
            <p:nvSpPr>
              <p:cNvPr id="38" name="文本框 66"/>
              <p:cNvSpPr txBox="1"/>
              <p:nvPr>
                <p:custDataLst>
                  <p:tags r:id="rId6"/>
                </p:custDataLst>
              </p:nvPr>
            </p:nvSpPr>
            <p:spPr>
              <a:xfrm rot="5400000">
                <a:off x="5439" y="9719"/>
                <a:ext cx="968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文本框 67"/>
              <p:cNvSpPr txBox="1"/>
              <p:nvPr>
                <p:custDataLst>
                  <p:tags r:id="rId7"/>
                </p:custDataLst>
              </p:nvPr>
            </p:nvSpPr>
            <p:spPr>
              <a:xfrm rot="5400000">
                <a:off x="4151" y="10113"/>
                <a:ext cx="1710" cy="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sym typeface="+mn-ea"/>
                  </a:rPr>
                  <a:t>/ISO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pPr algn="l"/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文本框 68"/>
              <p:cNvSpPr txBox="1"/>
              <p:nvPr>
                <p:custDataLst>
                  <p:tags r:id="rId8"/>
                </p:custDataLst>
              </p:nvPr>
            </p:nvSpPr>
            <p:spPr>
              <a:xfrm rot="5400000">
                <a:off x="2455" y="9905"/>
                <a:ext cx="1340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文本框 69"/>
              <p:cNvSpPr txBox="1"/>
              <p:nvPr>
                <p:custDataLst>
                  <p:tags r:id="rId9"/>
                </p:custDataLst>
              </p:nvPr>
            </p:nvSpPr>
            <p:spPr>
              <a:xfrm rot="5400000">
                <a:off x="3373" y="9843"/>
                <a:ext cx="1200" cy="4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62" name="组合 261"/>
              <p:cNvGrpSpPr/>
              <p:nvPr/>
            </p:nvGrpSpPr>
            <p:grpSpPr>
              <a:xfrm>
                <a:off x="2854" y="9461"/>
                <a:ext cx="3332" cy="120"/>
                <a:chOff x="2542" y="9461"/>
                <a:chExt cx="3733" cy="0"/>
              </a:xfrm>
            </p:grpSpPr>
            <p:cxnSp>
              <p:nvCxnSpPr>
                <p:cNvPr id="42" name="直接连接符 41"/>
                <p:cNvCxnSpPr/>
                <p:nvPr>
                  <p:custDataLst>
                    <p:tags r:id="rId10"/>
                  </p:custDataLst>
                </p:nvPr>
              </p:nvCxnSpPr>
              <p:spPr>
                <a:xfrm flipV="1">
                  <a:off x="2542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/>
                <p:cNvCxnSpPr/>
                <p:nvPr>
                  <p:custDataLst>
                    <p:tags r:id="rId11"/>
                  </p:custDataLst>
                </p:nvPr>
              </p:nvCxnSpPr>
              <p:spPr>
                <a:xfrm flipV="1">
                  <a:off x="3490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>
                  <p:custDataLst>
                    <p:tags r:id="rId12"/>
                  </p:custDataLst>
                </p:nvPr>
              </p:nvCxnSpPr>
              <p:spPr>
                <a:xfrm flipV="1">
                  <a:off x="4521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>
                  <p:custDataLst>
                    <p:tags r:id="rId13"/>
                  </p:custDataLst>
                </p:nvPr>
              </p:nvCxnSpPr>
              <p:spPr>
                <a:xfrm flipV="1">
                  <a:off x="5541" y="9461"/>
                  <a:ext cx="73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4" name="文本框 263"/>
            <p:cNvSpPr txBox="1"/>
            <p:nvPr/>
          </p:nvSpPr>
          <p:spPr>
            <a:xfrm>
              <a:off x="3635" y="747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Repeat 1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5420995" y="488315"/>
            <a:ext cx="2115820" cy="6404610"/>
            <a:chOff x="2854" y="747"/>
            <a:chExt cx="3332" cy="10086"/>
          </a:xfrm>
        </p:grpSpPr>
        <p:grpSp>
          <p:nvGrpSpPr>
            <p:cNvPr id="267" name="组合 266"/>
            <p:cNvGrpSpPr/>
            <p:nvPr/>
          </p:nvGrpSpPr>
          <p:grpSpPr>
            <a:xfrm>
              <a:off x="2854" y="9098"/>
              <a:ext cx="3332" cy="1735"/>
              <a:chOff x="2854" y="9461"/>
              <a:chExt cx="3332" cy="1735"/>
            </a:xfrm>
          </p:grpSpPr>
          <p:sp>
            <p:nvSpPr>
              <p:cNvPr id="268" name="文本框 66"/>
              <p:cNvSpPr txBox="1"/>
              <p:nvPr>
                <p:custDataLst>
                  <p:tags r:id="rId14"/>
                </p:custDataLst>
              </p:nvPr>
            </p:nvSpPr>
            <p:spPr>
              <a:xfrm rot="5400000">
                <a:off x="5439" y="9719"/>
                <a:ext cx="968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9" name="文本框 67"/>
              <p:cNvSpPr txBox="1"/>
              <p:nvPr>
                <p:custDataLst>
                  <p:tags r:id="rId15"/>
                </p:custDataLst>
              </p:nvPr>
            </p:nvSpPr>
            <p:spPr>
              <a:xfrm rot="5400000">
                <a:off x="4151" y="10113"/>
                <a:ext cx="1710" cy="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sym typeface="+mn-ea"/>
                  </a:rPr>
                  <a:t>/ISO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pPr algn="l"/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0" name="文本框 68"/>
              <p:cNvSpPr txBox="1"/>
              <p:nvPr>
                <p:custDataLst>
                  <p:tags r:id="rId16"/>
                </p:custDataLst>
              </p:nvPr>
            </p:nvSpPr>
            <p:spPr>
              <a:xfrm rot="5400000">
                <a:off x="2455" y="9905"/>
                <a:ext cx="1340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1" name="文本框 69"/>
              <p:cNvSpPr txBox="1"/>
              <p:nvPr>
                <p:custDataLst>
                  <p:tags r:id="rId17"/>
                </p:custDataLst>
              </p:nvPr>
            </p:nvSpPr>
            <p:spPr>
              <a:xfrm rot="5400000">
                <a:off x="3373" y="9843"/>
                <a:ext cx="1200" cy="4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72" name="组合 271"/>
              <p:cNvGrpSpPr/>
              <p:nvPr/>
            </p:nvGrpSpPr>
            <p:grpSpPr>
              <a:xfrm>
                <a:off x="2854" y="9461"/>
                <a:ext cx="3332" cy="120"/>
                <a:chOff x="2542" y="9461"/>
                <a:chExt cx="3733" cy="0"/>
              </a:xfrm>
            </p:grpSpPr>
            <p:cxnSp>
              <p:nvCxnSpPr>
                <p:cNvPr id="273" name="直接连接符 272"/>
                <p:cNvCxnSpPr/>
                <p:nvPr>
                  <p:custDataLst>
                    <p:tags r:id="rId18"/>
                  </p:custDataLst>
                </p:nvPr>
              </p:nvCxnSpPr>
              <p:spPr>
                <a:xfrm flipV="1">
                  <a:off x="2542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直接连接符 273"/>
                <p:cNvCxnSpPr/>
                <p:nvPr>
                  <p:custDataLst>
                    <p:tags r:id="rId19"/>
                  </p:custDataLst>
                </p:nvPr>
              </p:nvCxnSpPr>
              <p:spPr>
                <a:xfrm flipV="1">
                  <a:off x="3490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直接连接符 274"/>
                <p:cNvCxnSpPr/>
                <p:nvPr>
                  <p:custDataLst>
                    <p:tags r:id="rId20"/>
                  </p:custDataLst>
                </p:nvPr>
              </p:nvCxnSpPr>
              <p:spPr>
                <a:xfrm flipV="1">
                  <a:off x="4521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直接连接符 275"/>
                <p:cNvCxnSpPr/>
                <p:nvPr>
                  <p:custDataLst>
                    <p:tags r:id="rId21"/>
                  </p:custDataLst>
                </p:nvPr>
              </p:nvCxnSpPr>
              <p:spPr>
                <a:xfrm flipV="1">
                  <a:off x="5541" y="9461"/>
                  <a:ext cx="73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7" name="文本框 276"/>
            <p:cNvSpPr txBox="1"/>
            <p:nvPr/>
          </p:nvSpPr>
          <p:spPr>
            <a:xfrm>
              <a:off x="3635" y="747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Repeat 2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9338310" y="488315"/>
            <a:ext cx="2115820" cy="6404610"/>
            <a:chOff x="2854" y="747"/>
            <a:chExt cx="3332" cy="10086"/>
          </a:xfrm>
        </p:grpSpPr>
        <p:grpSp>
          <p:nvGrpSpPr>
            <p:cNvPr id="279" name="组合 278"/>
            <p:cNvGrpSpPr/>
            <p:nvPr/>
          </p:nvGrpSpPr>
          <p:grpSpPr>
            <a:xfrm>
              <a:off x="2854" y="9098"/>
              <a:ext cx="3332" cy="1735"/>
              <a:chOff x="2854" y="9461"/>
              <a:chExt cx="3332" cy="1735"/>
            </a:xfrm>
          </p:grpSpPr>
          <p:sp>
            <p:nvSpPr>
              <p:cNvPr id="280" name="文本框 66"/>
              <p:cNvSpPr txBox="1"/>
              <p:nvPr>
                <p:custDataLst>
                  <p:tags r:id="rId22"/>
                </p:custDataLst>
              </p:nvPr>
            </p:nvSpPr>
            <p:spPr>
              <a:xfrm rot="5400000">
                <a:off x="5439" y="9719"/>
                <a:ext cx="968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1" name="文本框 67"/>
              <p:cNvSpPr txBox="1"/>
              <p:nvPr>
                <p:custDataLst>
                  <p:tags r:id="rId23"/>
                </p:custDataLst>
              </p:nvPr>
            </p:nvSpPr>
            <p:spPr>
              <a:xfrm rot="5400000">
                <a:off x="4151" y="10113"/>
                <a:ext cx="1710" cy="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sym typeface="+mn-ea"/>
                  </a:rPr>
                  <a:t>/ISO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pPr algn="l"/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2" name="文本框 68"/>
              <p:cNvSpPr txBox="1"/>
              <p:nvPr>
                <p:custDataLst>
                  <p:tags r:id="rId24"/>
                </p:custDataLst>
              </p:nvPr>
            </p:nvSpPr>
            <p:spPr>
              <a:xfrm rot="5400000">
                <a:off x="2455" y="9905"/>
                <a:ext cx="1340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3" name="文本框 69"/>
              <p:cNvSpPr txBox="1"/>
              <p:nvPr>
                <p:custDataLst>
                  <p:tags r:id="rId25"/>
                </p:custDataLst>
              </p:nvPr>
            </p:nvSpPr>
            <p:spPr>
              <a:xfrm rot="5400000">
                <a:off x="3373" y="9843"/>
                <a:ext cx="1200" cy="4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84" name="组合 283"/>
              <p:cNvGrpSpPr/>
              <p:nvPr/>
            </p:nvGrpSpPr>
            <p:grpSpPr>
              <a:xfrm>
                <a:off x="2854" y="9461"/>
                <a:ext cx="3332" cy="120"/>
                <a:chOff x="2542" y="9461"/>
                <a:chExt cx="3733" cy="0"/>
              </a:xfrm>
            </p:grpSpPr>
            <p:cxnSp>
              <p:nvCxnSpPr>
                <p:cNvPr id="285" name="直接连接符 284"/>
                <p:cNvCxnSpPr/>
                <p:nvPr>
                  <p:custDataLst>
                    <p:tags r:id="rId26"/>
                  </p:custDataLst>
                </p:nvPr>
              </p:nvCxnSpPr>
              <p:spPr>
                <a:xfrm flipV="1">
                  <a:off x="2542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直接连接符 285"/>
                <p:cNvCxnSpPr/>
                <p:nvPr>
                  <p:custDataLst>
                    <p:tags r:id="rId27"/>
                  </p:custDataLst>
                </p:nvPr>
              </p:nvCxnSpPr>
              <p:spPr>
                <a:xfrm flipV="1">
                  <a:off x="3490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直接连接符 286"/>
                <p:cNvCxnSpPr/>
                <p:nvPr>
                  <p:custDataLst>
                    <p:tags r:id="rId28"/>
                  </p:custDataLst>
                </p:nvPr>
              </p:nvCxnSpPr>
              <p:spPr>
                <a:xfrm flipV="1">
                  <a:off x="4521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直接连接符 287"/>
                <p:cNvCxnSpPr/>
                <p:nvPr>
                  <p:custDataLst>
                    <p:tags r:id="rId29"/>
                  </p:custDataLst>
                </p:nvPr>
              </p:nvCxnSpPr>
              <p:spPr>
                <a:xfrm flipV="1">
                  <a:off x="5541" y="9461"/>
                  <a:ext cx="73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89" name="文本框 288"/>
            <p:cNvSpPr txBox="1"/>
            <p:nvPr/>
          </p:nvSpPr>
          <p:spPr>
            <a:xfrm>
              <a:off x="3635" y="747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Repeat 3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 rot="0">
            <a:off x="8441690" y="3513455"/>
            <a:ext cx="3028950" cy="762000"/>
            <a:chOff x="12487" y="5383"/>
            <a:chExt cx="4770" cy="1200"/>
          </a:xfrm>
        </p:grpSpPr>
        <p:pic>
          <p:nvPicPr>
            <p:cNvPr id="17" name="图片 16" descr="p-nf-kb nf-kb 2"/>
            <p:cNvPicPr>
              <a:picLocks noChangeAspect="1"/>
            </p:cNvPicPr>
            <p:nvPr/>
          </p:nvPicPr>
          <p:blipFill>
            <a:blip r:embed="rId30">
              <a:lum bright="18000" contrast="6000"/>
            </a:blip>
            <a:srcRect l="21210" t="73386" r="37746" b="12232"/>
            <a:stretch>
              <a:fillRect/>
            </a:stretch>
          </p:blipFill>
          <p:spPr>
            <a:xfrm>
              <a:off x="13345" y="5383"/>
              <a:ext cx="3913" cy="1118"/>
            </a:xfrm>
            <a:prstGeom prst="rect">
              <a:avLst/>
            </a:prstGeom>
          </p:spPr>
        </p:pic>
        <p:grpSp>
          <p:nvGrpSpPr>
            <p:cNvPr id="124" name="组合 123"/>
            <p:cNvGrpSpPr/>
            <p:nvPr/>
          </p:nvGrpSpPr>
          <p:grpSpPr>
            <a:xfrm>
              <a:off x="12487" y="5383"/>
              <a:ext cx="972" cy="1200"/>
              <a:chOff x="12487" y="5383"/>
              <a:chExt cx="972" cy="1200"/>
            </a:xfrm>
          </p:grpSpPr>
          <p:sp>
            <p:nvSpPr>
              <p:cNvPr id="136" name="文本框 135"/>
              <p:cNvSpPr txBox="1"/>
              <p:nvPr/>
            </p:nvSpPr>
            <p:spPr>
              <a:xfrm>
                <a:off x="12487" y="5528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7" name="文本框 136"/>
              <p:cNvSpPr txBox="1"/>
              <p:nvPr/>
            </p:nvSpPr>
            <p:spPr>
              <a:xfrm>
                <a:off x="12487" y="5679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8" name="文本框 137"/>
              <p:cNvSpPr txBox="1"/>
              <p:nvPr/>
            </p:nvSpPr>
            <p:spPr>
              <a:xfrm>
                <a:off x="12487" y="5824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>
                <a:off x="12487" y="5994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0" name="文本框 139"/>
              <p:cNvSpPr txBox="1"/>
              <p:nvPr/>
            </p:nvSpPr>
            <p:spPr>
              <a:xfrm>
                <a:off x="12487" y="6269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>
                <a:off x="12487" y="5383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23" name="组合 122"/>
          <p:cNvGrpSpPr/>
          <p:nvPr/>
        </p:nvGrpSpPr>
        <p:grpSpPr>
          <a:xfrm rot="0">
            <a:off x="8441690" y="2259330"/>
            <a:ext cx="3058795" cy="797560"/>
            <a:chOff x="12487" y="3540"/>
            <a:chExt cx="4817" cy="1256"/>
          </a:xfrm>
        </p:grpSpPr>
        <p:pic>
          <p:nvPicPr>
            <p:cNvPr id="21" name="图片 20" descr="20210628 成纤维 5%血清（1g 8g）（gfp sirt6) anti-actin-2"/>
            <p:cNvPicPr>
              <a:picLocks noChangeAspect="1"/>
            </p:cNvPicPr>
            <p:nvPr/>
          </p:nvPicPr>
          <p:blipFill>
            <a:blip r:embed="rId31"/>
            <a:srcRect l="29092" t="48027" r="30016" b="38735"/>
            <a:stretch>
              <a:fillRect/>
            </a:stretch>
          </p:blipFill>
          <p:spPr>
            <a:xfrm flipH="1">
              <a:off x="13335" y="3676"/>
              <a:ext cx="3969" cy="1030"/>
            </a:xfrm>
            <a:prstGeom prst="rect">
              <a:avLst/>
            </a:prstGeom>
          </p:spPr>
        </p:pic>
        <p:grpSp>
          <p:nvGrpSpPr>
            <p:cNvPr id="216" name="组合 215"/>
            <p:cNvGrpSpPr/>
            <p:nvPr/>
          </p:nvGrpSpPr>
          <p:grpSpPr>
            <a:xfrm rot="0">
              <a:off x="12487" y="3540"/>
              <a:ext cx="973" cy="1256"/>
              <a:chOff x="12487" y="3802"/>
              <a:chExt cx="973" cy="1256"/>
            </a:xfrm>
          </p:grpSpPr>
          <p:sp>
            <p:nvSpPr>
              <p:cNvPr id="128" name="文本框 127"/>
              <p:cNvSpPr txBox="1"/>
              <p:nvPr/>
            </p:nvSpPr>
            <p:spPr>
              <a:xfrm>
                <a:off x="12487" y="380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12487" y="39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0" name="文本框 129"/>
              <p:cNvSpPr txBox="1"/>
              <p:nvPr/>
            </p:nvSpPr>
            <p:spPr>
              <a:xfrm>
                <a:off x="12487" y="41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1" name="文本框 130"/>
              <p:cNvSpPr txBox="1"/>
              <p:nvPr/>
            </p:nvSpPr>
            <p:spPr>
              <a:xfrm>
                <a:off x="12487" y="433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>
                <a:off x="12487" y="455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3" name="文本框 132"/>
              <p:cNvSpPr txBox="1"/>
              <p:nvPr/>
            </p:nvSpPr>
            <p:spPr>
              <a:xfrm>
                <a:off x="12487" y="474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 rot="0">
            <a:off x="8441690" y="812165"/>
            <a:ext cx="3064510" cy="922020"/>
            <a:chOff x="12487" y="1279"/>
            <a:chExt cx="4826" cy="1452"/>
          </a:xfrm>
        </p:grpSpPr>
        <p:pic>
          <p:nvPicPr>
            <p:cNvPr id="29" name="图片 28" descr="tlr4 9-11 1"/>
            <p:cNvPicPr>
              <a:picLocks noChangeAspect="1"/>
            </p:cNvPicPr>
            <p:nvPr/>
          </p:nvPicPr>
          <p:blipFill>
            <a:blip r:embed="rId32">
              <a:lum contrast="12000"/>
            </a:blip>
            <a:srcRect l="24713" t="17250" r="33613" b="65630"/>
            <a:stretch>
              <a:fillRect/>
            </a:stretch>
          </p:blipFill>
          <p:spPr>
            <a:xfrm>
              <a:off x="13345" y="1279"/>
              <a:ext cx="3969" cy="1329"/>
            </a:xfrm>
            <a:prstGeom prst="rect">
              <a:avLst/>
            </a:prstGeom>
          </p:spPr>
        </p:pic>
        <p:grpSp>
          <p:nvGrpSpPr>
            <p:cNvPr id="46" name="组合 45"/>
            <p:cNvGrpSpPr/>
            <p:nvPr/>
          </p:nvGrpSpPr>
          <p:grpSpPr>
            <a:xfrm>
              <a:off x="12487" y="1315"/>
              <a:ext cx="972" cy="1417"/>
              <a:chOff x="12487" y="1315"/>
              <a:chExt cx="972" cy="1417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2487" y="13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2487" y="141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2487" y="155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2487" y="170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2487" y="188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2487" y="215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2487" y="242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 rot="0">
            <a:off x="8441690" y="4603750"/>
            <a:ext cx="3058160" cy="1164590"/>
            <a:chOff x="12737" y="7020"/>
            <a:chExt cx="4816" cy="1834"/>
          </a:xfrm>
        </p:grpSpPr>
        <p:pic>
          <p:nvPicPr>
            <p:cNvPr id="23" name="图片 22" descr="gapdh 6"/>
            <p:cNvPicPr/>
            <p:nvPr/>
          </p:nvPicPr>
          <p:blipFill>
            <a:blip r:embed="rId33"/>
            <a:srcRect l="27620" t="71681" r="29675" b="11851"/>
            <a:stretch>
              <a:fillRect/>
            </a:stretch>
          </p:blipFill>
          <p:spPr>
            <a:xfrm>
              <a:off x="13585" y="7128"/>
              <a:ext cx="3969" cy="1686"/>
            </a:xfrm>
            <a:prstGeom prst="rect">
              <a:avLst/>
            </a:prstGeom>
          </p:spPr>
        </p:pic>
        <p:grpSp>
          <p:nvGrpSpPr>
            <p:cNvPr id="88" name="组合 87"/>
            <p:cNvGrpSpPr/>
            <p:nvPr/>
          </p:nvGrpSpPr>
          <p:grpSpPr>
            <a:xfrm rot="0">
              <a:off x="12737" y="7020"/>
              <a:ext cx="973" cy="1834"/>
              <a:chOff x="12737" y="7161"/>
              <a:chExt cx="973" cy="1520"/>
            </a:xfrm>
          </p:grpSpPr>
          <p:sp>
            <p:nvSpPr>
              <p:cNvPr id="170" name="文本框 169"/>
              <p:cNvSpPr txBox="1"/>
              <p:nvPr/>
            </p:nvSpPr>
            <p:spPr>
              <a:xfrm>
                <a:off x="12737" y="7369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1" name="文本框 170"/>
              <p:cNvSpPr txBox="1"/>
              <p:nvPr/>
            </p:nvSpPr>
            <p:spPr>
              <a:xfrm>
                <a:off x="12737" y="7472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12737" y="7603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12737" y="7815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12737" y="7998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5" name="文本框 174"/>
              <p:cNvSpPr txBox="1"/>
              <p:nvPr/>
            </p:nvSpPr>
            <p:spPr>
              <a:xfrm>
                <a:off x="12737" y="8190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12737" y="8422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12737" y="7257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12737" y="7161"/>
                <a:ext cx="973" cy="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4" name="组合 203"/>
          <p:cNvGrpSpPr/>
          <p:nvPr/>
        </p:nvGrpSpPr>
        <p:grpSpPr>
          <a:xfrm rot="0">
            <a:off x="4648200" y="786765"/>
            <a:ext cx="3064510" cy="999490"/>
            <a:chOff x="7538" y="1283"/>
            <a:chExt cx="4826" cy="1574"/>
          </a:xfrm>
        </p:grpSpPr>
        <p:pic>
          <p:nvPicPr>
            <p:cNvPr id="27" name="图片 26" descr="tlr4 9-11 1"/>
            <p:cNvPicPr>
              <a:picLocks noChangeAspect="1"/>
            </p:cNvPicPr>
            <p:nvPr/>
          </p:nvPicPr>
          <p:blipFill>
            <a:blip r:embed="rId32">
              <a:lum contrast="12000"/>
            </a:blip>
            <a:srcRect l="23684" t="43693" r="34666" b="40436"/>
            <a:stretch>
              <a:fillRect/>
            </a:stretch>
          </p:blipFill>
          <p:spPr>
            <a:xfrm>
              <a:off x="8396" y="1343"/>
              <a:ext cx="3969" cy="1363"/>
            </a:xfrm>
            <a:prstGeom prst="rect">
              <a:avLst/>
            </a:prstGeom>
          </p:spPr>
        </p:pic>
        <p:grpSp>
          <p:nvGrpSpPr>
            <p:cNvPr id="80" name="组合 79"/>
            <p:cNvGrpSpPr/>
            <p:nvPr/>
          </p:nvGrpSpPr>
          <p:grpSpPr>
            <a:xfrm rot="0">
              <a:off x="7538" y="1283"/>
              <a:ext cx="973" cy="1574"/>
              <a:chOff x="7167" y="1481"/>
              <a:chExt cx="973" cy="1349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7167" y="1481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7167" y="1569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7167" y="1689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7167" y="1812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7167" y="1947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7167" y="2101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7167" y="2257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7167" y="2395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7167" y="2562"/>
                <a:ext cx="973" cy="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 rot="0">
            <a:off x="4648200" y="2039620"/>
            <a:ext cx="3028950" cy="1240790"/>
            <a:chOff x="6996" y="2929"/>
            <a:chExt cx="4770" cy="195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4"/>
            <a:srcRect l="5569" t="20866" r="29843" b="24398"/>
            <a:stretch>
              <a:fillRect/>
            </a:stretch>
          </p:blipFill>
          <p:spPr>
            <a:xfrm>
              <a:off x="7870" y="2934"/>
              <a:ext cx="3896" cy="1870"/>
            </a:xfrm>
            <a:prstGeom prst="rect">
              <a:avLst/>
            </a:prstGeom>
          </p:spPr>
        </p:pic>
        <p:grpSp>
          <p:nvGrpSpPr>
            <p:cNvPr id="63" name="组合 62"/>
            <p:cNvGrpSpPr/>
            <p:nvPr/>
          </p:nvGrpSpPr>
          <p:grpSpPr>
            <a:xfrm>
              <a:off x="6996" y="2929"/>
              <a:ext cx="972" cy="1955"/>
              <a:chOff x="6996" y="2929"/>
              <a:chExt cx="972" cy="1955"/>
            </a:xfrm>
          </p:grpSpPr>
          <p:sp>
            <p:nvSpPr>
              <p:cNvPr id="106" name="文本框 105"/>
              <p:cNvSpPr txBox="1"/>
              <p:nvPr/>
            </p:nvSpPr>
            <p:spPr>
              <a:xfrm>
                <a:off x="6996" y="29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7" name="文本框 106"/>
              <p:cNvSpPr txBox="1"/>
              <p:nvPr/>
            </p:nvSpPr>
            <p:spPr>
              <a:xfrm>
                <a:off x="6996" y="303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8" name="文本框 107"/>
              <p:cNvSpPr txBox="1"/>
              <p:nvPr/>
            </p:nvSpPr>
            <p:spPr>
              <a:xfrm>
                <a:off x="6996" y="317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6996" y="333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6996" y="35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1" name="文本框 110"/>
              <p:cNvSpPr txBox="1"/>
              <p:nvPr/>
            </p:nvSpPr>
            <p:spPr>
              <a:xfrm>
                <a:off x="6996" y="370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6996" y="394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3" name="文本框 112"/>
              <p:cNvSpPr txBox="1"/>
              <p:nvPr/>
            </p:nvSpPr>
            <p:spPr>
              <a:xfrm>
                <a:off x="6996" y="412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4" name="文本框 113"/>
              <p:cNvSpPr txBox="1"/>
              <p:nvPr/>
            </p:nvSpPr>
            <p:spPr>
              <a:xfrm>
                <a:off x="6996" y="45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 rot="0">
            <a:off x="4648200" y="3533775"/>
            <a:ext cx="3054985" cy="807720"/>
            <a:chOff x="7011" y="5036"/>
            <a:chExt cx="4811" cy="1272"/>
          </a:xfrm>
        </p:grpSpPr>
        <p:pic>
          <p:nvPicPr>
            <p:cNvPr id="15" name="图片 14" descr="p-nf-kb nf-kb 4"/>
            <p:cNvPicPr>
              <a:picLocks noChangeAspect="1"/>
            </p:cNvPicPr>
            <p:nvPr/>
          </p:nvPicPr>
          <p:blipFill>
            <a:blip r:embed="rId35">
              <a:lum bright="18000" contrast="6000"/>
            </a:blip>
            <a:srcRect l="26856" t="46940" r="29020" b="37073"/>
            <a:stretch>
              <a:fillRect/>
            </a:stretch>
          </p:blipFill>
          <p:spPr>
            <a:xfrm>
              <a:off x="7854" y="5045"/>
              <a:ext cx="3969" cy="1172"/>
            </a:xfrm>
            <a:prstGeom prst="rect">
              <a:avLst/>
            </a:prstGeom>
          </p:spPr>
        </p:pic>
        <p:grpSp>
          <p:nvGrpSpPr>
            <p:cNvPr id="79" name="组合 78"/>
            <p:cNvGrpSpPr/>
            <p:nvPr/>
          </p:nvGrpSpPr>
          <p:grpSpPr>
            <a:xfrm>
              <a:off x="7011" y="5036"/>
              <a:ext cx="973" cy="1273"/>
              <a:chOff x="7011" y="5036"/>
              <a:chExt cx="973" cy="1273"/>
            </a:xfrm>
          </p:grpSpPr>
          <p:sp>
            <p:nvSpPr>
              <p:cNvPr id="149" name="文本框 148"/>
              <p:cNvSpPr txBox="1"/>
              <p:nvPr/>
            </p:nvSpPr>
            <p:spPr>
              <a:xfrm>
                <a:off x="7011" y="514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0" name="文本框 149"/>
              <p:cNvSpPr txBox="1"/>
              <p:nvPr/>
            </p:nvSpPr>
            <p:spPr>
              <a:xfrm>
                <a:off x="7011" y="53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1" name="文本框 150"/>
              <p:cNvSpPr txBox="1"/>
              <p:nvPr/>
            </p:nvSpPr>
            <p:spPr>
              <a:xfrm>
                <a:off x="7011" y="550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7011" y="574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3" name="文本框 152"/>
              <p:cNvSpPr txBox="1"/>
              <p:nvPr/>
            </p:nvSpPr>
            <p:spPr>
              <a:xfrm>
                <a:off x="7011" y="599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7011" y="503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16" name="组合 115"/>
          <p:cNvGrpSpPr/>
          <p:nvPr/>
        </p:nvGrpSpPr>
        <p:grpSpPr>
          <a:xfrm rot="0">
            <a:off x="4648200" y="4594860"/>
            <a:ext cx="3060700" cy="1229995"/>
            <a:chOff x="6970" y="7220"/>
            <a:chExt cx="4820" cy="1937"/>
          </a:xfrm>
        </p:grpSpPr>
        <p:pic>
          <p:nvPicPr>
            <p:cNvPr id="26" name="图片 25"/>
            <p:cNvPicPr/>
            <p:nvPr/>
          </p:nvPicPr>
          <p:blipFill>
            <a:blip r:embed="rId36"/>
            <a:srcRect l="5191" t="31527" r="8748" b="41674"/>
            <a:stretch>
              <a:fillRect/>
            </a:stretch>
          </p:blipFill>
          <p:spPr>
            <a:xfrm>
              <a:off x="7822" y="7220"/>
              <a:ext cx="3969" cy="1825"/>
            </a:xfrm>
            <a:prstGeom prst="rect">
              <a:avLst/>
            </a:prstGeom>
          </p:spPr>
        </p:pic>
        <p:grpSp>
          <p:nvGrpSpPr>
            <p:cNvPr id="91" name="组合 90"/>
            <p:cNvGrpSpPr/>
            <p:nvPr/>
          </p:nvGrpSpPr>
          <p:grpSpPr>
            <a:xfrm rot="0">
              <a:off x="6970" y="7277"/>
              <a:ext cx="972" cy="1881"/>
              <a:chOff x="6992" y="6813"/>
              <a:chExt cx="972" cy="1881"/>
            </a:xfrm>
          </p:grpSpPr>
          <p:sp>
            <p:nvSpPr>
              <p:cNvPr id="92" name="文本框 91"/>
              <p:cNvSpPr txBox="1"/>
              <p:nvPr/>
            </p:nvSpPr>
            <p:spPr>
              <a:xfrm>
                <a:off x="6992" y="6925"/>
                <a:ext cx="973" cy="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6992" y="7131"/>
                <a:ext cx="973" cy="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1" name="文本框 100"/>
              <p:cNvSpPr txBox="1"/>
              <p:nvPr/>
            </p:nvSpPr>
            <p:spPr>
              <a:xfrm>
                <a:off x="6992" y="7324"/>
                <a:ext cx="973" cy="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6992" y="7552"/>
                <a:ext cx="973" cy="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3" name="文本框 102"/>
              <p:cNvSpPr txBox="1"/>
              <p:nvPr/>
            </p:nvSpPr>
            <p:spPr>
              <a:xfrm>
                <a:off x="6992" y="7852"/>
                <a:ext cx="973" cy="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4" name="文本框 103"/>
              <p:cNvSpPr txBox="1"/>
              <p:nvPr/>
            </p:nvSpPr>
            <p:spPr>
              <a:xfrm>
                <a:off x="6992" y="8110"/>
                <a:ext cx="973" cy="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5" name="文本框 104"/>
              <p:cNvSpPr txBox="1"/>
              <p:nvPr/>
            </p:nvSpPr>
            <p:spPr>
              <a:xfrm>
                <a:off x="6992" y="8382"/>
                <a:ext cx="973" cy="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5" name="文本框 114"/>
              <p:cNvSpPr txBox="1"/>
              <p:nvPr/>
            </p:nvSpPr>
            <p:spPr>
              <a:xfrm>
                <a:off x="6992" y="68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 rot="0">
            <a:off x="843915" y="812165"/>
            <a:ext cx="3058795" cy="806450"/>
            <a:chOff x="1458" y="1660"/>
            <a:chExt cx="4817" cy="1270"/>
          </a:xfrm>
        </p:grpSpPr>
        <p:pic>
          <p:nvPicPr>
            <p:cNvPr id="2" name="图片 1" descr="20210607 心肌细胞（1g 10g）（gfp sirt6） anti-tublin-2 48h"/>
            <p:cNvPicPr>
              <a:picLocks noChangeAspect="1"/>
            </p:cNvPicPr>
            <p:nvPr/>
          </p:nvPicPr>
          <p:blipFill>
            <a:blip r:embed="rId37"/>
            <a:srcRect l="26708" t="42022" r="31762" b="47214"/>
            <a:stretch>
              <a:fillRect/>
            </a:stretch>
          </p:blipFill>
          <p:spPr>
            <a:xfrm flipV="1">
              <a:off x="2307" y="1716"/>
              <a:ext cx="3969" cy="1097"/>
            </a:xfrm>
            <a:prstGeom prst="rect">
              <a:avLst/>
            </a:prstGeom>
          </p:spPr>
        </p:pic>
        <p:grpSp>
          <p:nvGrpSpPr>
            <p:cNvPr id="58" name="组合 57"/>
            <p:cNvGrpSpPr/>
            <p:nvPr/>
          </p:nvGrpSpPr>
          <p:grpSpPr>
            <a:xfrm>
              <a:off x="1458" y="1660"/>
              <a:ext cx="972" cy="1270"/>
              <a:chOff x="1458" y="1660"/>
              <a:chExt cx="972" cy="1270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1458" y="166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1458" y="173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458" y="18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458" y="193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458" y="232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458" y="261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 rot="0">
            <a:off x="843915" y="4888230"/>
            <a:ext cx="3058160" cy="880110"/>
            <a:chOff x="1459" y="7292"/>
            <a:chExt cx="4816" cy="1386"/>
          </a:xfrm>
        </p:grpSpPr>
        <p:pic>
          <p:nvPicPr>
            <p:cNvPr id="25" name="图片 24" descr="gapdh 6"/>
            <p:cNvPicPr/>
            <p:nvPr/>
          </p:nvPicPr>
          <p:blipFill>
            <a:blip r:embed="rId33">
              <a:lum bright="-12000"/>
            </a:blip>
            <a:srcRect l="25155" t="23752" r="32024" b="59976"/>
            <a:stretch>
              <a:fillRect/>
            </a:stretch>
          </p:blipFill>
          <p:spPr>
            <a:xfrm>
              <a:off x="2307" y="7333"/>
              <a:ext cx="3969" cy="1336"/>
            </a:xfrm>
            <a:prstGeom prst="rect">
              <a:avLst/>
            </a:prstGeom>
          </p:spPr>
        </p:pic>
        <p:grpSp>
          <p:nvGrpSpPr>
            <p:cNvPr id="117" name="组合 116"/>
            <p:cNvGrpSpPr/>
            <p:nvPr/>
          </p:nvGrpSpPr>
          <p:grpSpPr>
            <a:xfrm>
              <a:off x="1459" y="7292"/>
              <a:ext cx="972" cy="1386"/>
              <a:chOff x="1459" y="7292"/>
              <a:chExt cx="972" cy="1386"/>
            </a:xfrm>
          </p:grpSpPr>
          <p:sp>
            <p:nvSpPr>
              <p:cNvPr id="159" name="文本框 158"/>
              <p:cNvSpPr txBox="1"/>
              <p:nvPr/>
            </p:nvSpPr>
            <p:spPr>
              <a:xfrm>
                <a:off x="1459" y="73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1459" y="75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1" name="文本框 160"/>
              <p:cNvSpPr txBox="1"/>
              <p:nvPr/>
            </p:nvSpPr>
            <p:spPr>
              <a:xfrm>
                <a:off x="1459" y="766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2" name="文本框 161"/>
              <p:cNvSpPr txBox="1"/>
              <p:nvPr/>
            </p:nvSpPr>
            <p:spPr>
              <a:xfrm>
                <a:off x="1459" y="78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3" name="文本框 162"/>
              <p:cNvSpPr txBox="1"/>
              <p:nvPr/>
            </p:nvSpPr>
            <p:spPr>
              <a:xfrm>
                <a:off x="1459" y="813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4" name="文本框 163"/>
              <p:cNvSpPr txBox="1"/>
              <p:nvPr/>
            </p:nvSpPr>
            <p:spPr>
              <a:xfrm>
                <a:off x="1459" y="83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1459" y="72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3" name="组合 202"/>
          <p:cNvGrpSpPr/>
          <p:nvPr/>
        </p:nvGrpSpPr>
        <p:grpSpPr>
          <a:xfrm rot="0">
            <a:off x="843915" y="2000250"/>
            <a:ext cx="3054350" cy="988060"/>
            <a:chOff x="1481" y="3090"/>
            <a:chExt cx="4810" cy="155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8"/>
            <a:srcRect l="15406" t="25147" r="8467" b="35338"/>
            <a:stretch>
              <a:fillRect/>
            </a:stretch>
          </p:blipFill>
          <p:spPr>
            <a:xfrm>
              <a:off x="2323" y="3090"/>
              <a:ext cx="3969" cy="1556"/>
            </a:xfrm>
            <a:prstGeom prst="rect">
              <a:avLst/>
            </a:prstGeom>
          </p:spPr>
        </p:pic>
        <p:grpSp>
          <p:nvGrpSpPr>
            <p:cNvPr id="181" name="组合 180"/>
            <p:cNvGrpSpPr/>
            <p:nvPr/>
          </p:nvGrpSpPr>
          <p:grpSpPr>
            <a:xfrm rot="0">
              <a:off x="1481" y="3113"/>
              <a:ext cx="972" cy="1514"/>
              <a:chOff x="1481" y="3113"/>
              <a:chExt cx="972" cy="1514"/>
            </a:xfrm>
          </p:grpSpPr>
          <p:sp>
            <p:nvSpPr>
              <p:cNvPr id="145" name="文本框 144"/>
              <p:cNvSpPr txBox="1"/>
              <p:nvPr/>
            </p:nvSpPr>
            <p:spPr>
              <a:xfrm>
                <a:off x="1481" y="31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>
                <a:off x="1481" y="325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1481" y="341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1481" y="361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>
                <a:off x="1481" y="384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9" name="文本框 168"/>
              <p:cNvSpPr txBox="1"/>
              <p:nvPr/>
            </p:nvSpPr>
            <p:spPr>
              <a:xfrm>
                <a:off x="1481" y="412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7" name="文本框 176"/>
              <p:cNvSpPr txBox="1"/>
              <p:nvPr/>
            </p:nvSpPr>
            <p:spPr>
              <a:xfrm>
                <a:off x="1481" y="43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2" name="组合 201"/>
          <p:cNvGrpSpPr/>
          <p:nvPr/>
        </p:nvGrpSpPr>
        <p:grpSpPr>
          <a:xfrm rot="0">
            <a:off x="843915" y="3369945"/>
            <a:ext cx="3058160" cy="1136650"/>
            <a:chOff x="1467" y="5066"/>
            <a:chExt cx="4816" cy="1790"/>
          </a:xfrm>
        </p:grpSpPr>
        <p:pic>
          <p:nvPicPr>
            <p:cNvPr id="14" name="图片 13" descr="p-nf-kb nf-kb 4"/>
            <p:cNvPicPr>
              <a:picLocks noChangeAspect="1"/>
            </p:cNvPicPr>
            <p:nvPr/>
          </p:nvPicPr>
          <p:blipFill>
            <a:blip r:embed="rId35">
              <a:lum bright="18000" contrast="18000"/>
            </a:blip>
            <a:srcRect l="27042" t="17641" r="31843" b="59977"/>
            <a:stretch>
              <a:fillRect/>
            </a:stretch>
          </p:blipFill>
          <p:spPr>
            <a:xfrm>
              <a:off x="2315" y="5082"/>
              <a:ext cx="3969" cy="1762"/>
            </a:xfrm>
            <a:prstGeom prst="rect">
              <a:avLst/>
            </a:prstGeom>
          </p:spPr>
        </p:pic>
        <p:grpSp>
          <p:nvGrpSpPr>
            <p:cNvPr id="201" name="组合 200"/>
            <p:cNvGrpSpPr/>
            <p:nvPr/>
          </p:nvGrpSpPr>
          <p:grpSpPr>
            <a:xfrm>
              <a:off x="1467" y="5066"/>
              <a:ext cx="972" cy="1791"/>
              <a:chOff x="1459" y="5066"/>
              <a:chExt cx="972" cy="1791"/>
            </a:xfrm>
          </p:grpSpPr>
          <p:sp>
            <p:nvSpPr>
              <p:cNvPr id="192" name="文本框 191"/>
              <p:cNvSpPr txBox="1"/>
              <p:nvPr/>
            </p:nvSpPr>
            <p:spPr>
              <a:xfrm>
                <a:off x="1459" y="536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3" name="文本框 192"/>
              <p:cNvSpPr txBox="1"/>
              <p:nvPr/>
            </p:nvSpPr>
            <p:spPr>
              <a:xfrm>
                <a:off x="1459" y="55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4" name="文本框 193"/>
              <p:cNvSpPr txBox="1"/>
              <p:nvPr/>
            </p:nvSpPr>
            <p:spPr>
              <a:xfrm>
                <a:off x="1459" y="57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5" name="文本框 194"/>
              <p:cNvSpPr txBox="1"/>
              <p:nvPr/>
            </p:nvSpPr>
            <p:spPr>
              <a:xfrm>
                <a:off x="1459" y="601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6" name="文本框 195"/>
              <p:cNvSpPr txBox="1"/>
              <p:nvPr/>
            </p:nvSpPr>
            <p:spPr>
              <a:xfrm>
                <a:off x="1459" y="62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7" name="文本框 196"/>
              <p:cNvSpPr txBox="1"/>
              <p:nvPr/>
            </p:nvSpPr>
            <p:spPr>
              <a:xfrm>
                <a:off x="1459" y="654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9" name="文本框 198"/>
              <p:cNvSpPr txBox="1"/>
              <p:nvPr/>
            </p:nvSpPr>
            <p:spPr>
              <a:xfrm>
                <a:off x="1459" y="517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0" name="文本框 199"/>
              <p:cNvSpPr txBox="1"/>
              <p:nvPr/>
            </p:nvSpPr>
            <p:spPr>
              <a:xfrm>
                <a:off x="1459" y="50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6" name="组合 205"/>
          <p:cNvGrpSpPr/>
          <p:nvPr/>
        </p:nvGrpSpPr>
        <p:grpSpPr>
          <a:xfrm>
            <a:off x="3710940" y="949960"/>
            <a:ext cx="1398905" cy="4477328"/>
            <a:chOff x="-424" y="2338"/>
            <a:chExt cx="2203" cy="6234"/>
          </a:xfrm>
        </p:grpSpPr>
        <p:sp>
          <p:nvSpPr>
            <p:cNvPr id="207" name="文本框 13"/>
            <p:cNvSpPr txBox="1"/>
            <p:nvPr>
              <p:custDataLst>
                <p:tags r:id="rId39"/>
              </p:custDataLst>
            </p:nvPr>
          </p:nvSpPr>
          <p:spPr>
            <a:xfrm>
              <a:off x="95" y="2338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08" name="文本框 14"/>
            <p:cNvSpPr txBox="1"/>
            <p:nvPr>
              <p:custDataLst>
                <p:tags r:id="rId40"/>
              </p:custDataLst>
            </p:nvPr>
          </p:nvSpPr>
          <p:spPr>
            <a:xfrm>
              <a:off x="95" y="6124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09" name="文本框 16"/>
            <p:cNvSpPr txBox="1"/>
            <p:nvPr>
              <p:custDataLst>
                <p:tags r:id="rId41"/>
              </p:custDataLst>
            </p:nvPr>
          </p:nvSpPr>
          <p:spPr>
            <a:xfrm>
              <a:off x="95" y="8017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10" name="文本框 15"/>
            <p:cNvSpPr txBox="1"/>
            <p:nvPr>
              <p:custDataLst>
                <p:tags r:id="rId42"/>
              </p:custDataLst>
            </p:nvPr>
          </p:nvSpPr>
          <p:spPr>
            <a:xfrm>
              <a:off x="-424" y="4231"/>
              <a:ext cx="2203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1" name="组合 210"/>
          <p:cNvGrpSpPr/>
          <p:nvPr/>
        </p:nvGrpSpPr>
        <p:grpSpPr>
          <a:xfrm>
            <a:off x="7501890" y="949960"/>
            <a:ext cx="1398905" cy="4477328"/>
            <a:chOff x="-424" y="2338"/>
            <a:chExt cx="2203" cy="6234"/>
          </a:xfrm>
        </p:grpSpPr>
        <p:sp>
          <p:nvSpPr>
            <p:cNvPr id="212" name="文本框 13"/>
            <p:cNvSpPr txBox="1"/>
            <p:nvPr>
              <p:custDataLst>
                <p:tags r:id="rId43"/>
              </p:custDataLst>
            </p:nvPr>
          </p:nvSpPr>
          <p:spPr>
            <a:xfrm>
              <a:off x="95" y="2338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TLR4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(100KD)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13" name="文本框 14"/>
            <p:cNvSpPr txBox="1"/>
            <p:nvPr>
              <p:custDataLst>
                <p:tags r:id="rId44"/>
              </p:custDataLst>
            </p:nvPr>
          </p:nvSpPr>
          <p:spPr>
            <a:xfrm>
              <a:off x="95" y="6124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14" name="文本框 16"/>
            <p:cNvSpPr txBox="1"/>
            <p:nvPr>
              <p:custDataLst>
                <p:tags r:id="rId45"/>
              </p:custDataLst>
            </p:nvPr>
          </p:nvSpPr>
          <p:spPr>
            <a:xfrm>
              <a:off x="95" y="8017"/>
              <a:ext cx="1684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15" name="文本框 15"/>
            <p:cNvSpPr txBox="1"/>
            <p:nvPr>
              <p:custDataLst>
                <p:tags r:id="rId46"/>
              </p:custDataLst>
            </p:nvPr>
          </p:nvSpPr>
          <p:spPr>
            <a:xfrm>
              <a:off x="-424" y="4231"/>
              <a:ext cx="2203" cy="5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p-NF-κB p65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(65KD)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</p:spTree>
    <p:custDataLst>
      <p:tags r:id="rId4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组合 17"/>
          <p:cNvGrpSpPr/>
          <p:nvPr/>
        </p:nvGrpSpPr>
        <p:grpSpPr>
          <a:xfrm rot="0">
            <a:off x="7931785" y="1037590"/>
            <a:ext cx="1229995" cy="4009410"/>
            <a:chOff x="4040" y="3231"/>
            <a:chExt cx="1938" cy="1486"/>
          </a:xfrm>
        </p:grpSpPr>
        <p:sp>
          <p:nvSpPr>
            <p:cNvPr id="295" name="文本框 13"/>
            <p:cNvSpPr txBox="1"/>
            <p:nvPr>
              <p:custDataLst>
                <p:tags r:id="rId1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6" name="文本框 14"/>
            <p:cNvSpPr txBox="1"/>
            <p:nvPr>
              <p:custDataLst>
                <p:tags r:id="rId2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7" name="文本框 15"/>
            <p:cNvSpPr txBox="1"/>
            <p:nvPr>
              <p:custDataLst>
                <p:tags r:id="rId3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8" name="文本框 16"/>
            <p:cNvSpPr txBox="1"/>
            <p:nvPr>
              <p:custDataLst>
                <p:tags r:id="rId4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" name="文本框 7"/>
          <p:cNvSpPr txBox="1"/>
          <p:nvPr>
            <p:custDataLst>
              <p:tags r:id="rId5"/>
            </p:custDataLst>
          </p:nvPr>
        </p:nvSpPr>
        <p:spPr>
          <a:xfrm>
            <a:off x="-24130" y="0"/>
            <a:ext cx="16014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7E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22" name="组合 17"/>
          <p:cNvGrpSpPr/>
          <p:nvPr/>
        </p:nvGrpSpPr>
        <p:grpSpPr>
          <a:xfrm rot="0">
            <a:off x="125095" y="1037590"/>
            <a:ext cx="1229995" cy="4009410"/>
            <a:chOff x="4040" y="3231"/>
            <a:chExt cx="1938" cy="1486"/>
          </a:xfrm>
        </p:grpSpPr>
        <p:sp>
          <p:nvSpPr>
            <p:cNvPr id="24" name="文本框 13"/>
            <p:cNvSpPr txBox="1"/>
            <p:nvPr>
              <p:custDataLst>
                <p:tags r:id="rId6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8" name="文本框 14"/>
            <p:cNvSpPr txBox="1"/>
            <p:nvPr>
              <p:custDataLst>
                <p:tags r:id="rId7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61" name="文本框 15"/>
            <p:cNvSpPr txBox="1"/>
            <p:nvPr>
              <p:custDataLst>
                <p:tags r:id="rId8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62" name="文本框 16"/>
            <p:cNvSpPr txBox="1"/>
            <p:nvPr>
              <p:custDataLst>
                <p:tags r:id="rId9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β-tubulin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(50KD)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328920" y="362585"/>
            <a:ext cx="2252345" cy="7047230"/>
            <a:chOff x="2432" y="1204"/>
            <a:chExt cx="3727" cy="11098"/>
          </a:xfrm>
        </p:grpSpPr>
        <p:grpSp>
          <p:nvGrpSpPr>
            <p:cNvPr id="104" name="组合 103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105" name="直接连接符 104"/>
              <p:cNvCxnSpPr/>
              <p:nvPr>
                <p:custDataLst>
                  <p:tags r:id="rId10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6" name="直接连接符 105"/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7" name="直接连接符 106"/>
              <p:cNvCxnSpPr/>
              <p:nvPr>
                <p:custDataLst>
                  <p:tags r:id="rId12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/>
              <p:cNvCxnSpPr/>
              <p:nvPr>
                <p:custDataLst>
                  <p:tags r:id="rId13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9" name="直接连接符 108"/>
              <p:cNvCxnSpPr/>
              <p:nvPr>
                <p:custDataLst>
                  <p:tags r:id="rId14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10" name="文本框 28"/>
            <p:cNvSpPr txBox="1"/>
            <p:nvPr>
              <p:custDataLst>
                <p:tags r:id="rId15"/>
              </p:custDataLst>
            </p:nvPr>
          </p:nvSpPr>
          <p:spPr>
            <a:xfrm rot="5400000">
              <a:off x="5226" y="9308"/>
              <a:ext cx="1223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1" name="文本框 40"/>
            <p:cNvSpPr txBox="1"/>
            <p:nvPr>
              <p:custDataLst>
                <p:tags r:id="rId16"/>
              </p:custDataLst>
            </p:nvPr>
          </p:nvSpPr>
          <p:spPr>
            <a:xfrm rot="5400000">
              <a:off x="2025" y="9395"/>
              <a:ext cx="1397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2" name="文本框 111"/>
            <p:cNvSpPr txBox="1"/>
            <p:nvPr>
              <p:custDataLst>
                <p:tags r:id="rId17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3" name="文本框 42"/>
            <p:cNvSpPr txBox="1"/>
            <p:nvPr>
              <p:custDataLst>
                <p:tags r:id="rId18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2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115" name="文本框 42"/>
            <p:cNvSpPr txBox="1"/>
            <p:nvPr>
              <p:custDataLst>
                <p:tags r:id="rId19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9175115" y="362585"/>
            <a:ext cx="2125345" cy="7047230"/>
            <a:chOff x="2432" y="1204"/>
            <a:chExt cx="3727" cy="11098"/>
          </a:xfrm>
        </p:grpSpPr>
        <p:grpSp>
          <p:nvGrpSpPr>
            <p:cNvPr id="117" name="组合 116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118" name="直接连接符 117"/>
              <p:cNvCxnSpPr/>
              <p:nvPr>
                <p:custDataLst>
                  <p:tags r:id="rId20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>
                <p:custDataLst>
                  <p:tags r:id="rId21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>
                <p:custDataLst>
                  <p:tags r:id="rId22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1" name="直接连接符 120"/>
              <p:cNvCxnSpPr/>
              <p:nvPr>
                <p:custDataLst>
                  <p:tags r:id="rId23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2" name="直接连接符 121"/>
              <p:cNvCxnSpPr/>
              <p:nvPr>
                <p:custDataLst>
                  <p:tags r:id="rId24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23" name="文本框 28"/>
            <p:cNvSpPr txBox="1"/>
            <p:nvPr>
              <p:custDataLst>
                <p:tags r:id="rId25"/>
              </p:custDataLst>
            </p:nvPr>
          </p:nvSpPr>
          <p:spPr>
            <a:xfrm rot="5400000">
              <a:off x="5226" y="9308"/>
              <a:ext cx="1223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4" name="文本框 40"/>
            <p:cNvSpPr txBox="1"/>
            <p:nvPr>
              <p:custDataLst>
                <p:tags r:id="rId26"/>
              </p:custDataLst>
            </p:nvPr>
          </p:nvSpPr>
          <p:spPr>
            <a:xfrm rot="5400000">
              <a:off x="2025" y="9395"/>
              <a:ext cx="1397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5" name="文本框 42"/>
            <p:cNvSpPr txBox="1"/>
            <p:nvPr>
              <p:custDataLst>
                <p:tags r:id="rId27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6" name="文本框 42"/>
            <p:cNvSpPr txBox="1"/>
            <p:nvPr>
              <p:custDataLst>
                <p:tags r:id="rId28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3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128" name="文本框 42"/>
            <p:cNvSpPr txBox="1"/>
            <p:nvPr>
              <p:custDataLst>
                <p:tags r:id="rId29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408430" y="362585"/>
            <a:ext cx="2066290" cy="7084060"/>
            <a:chOff x="2713" y="571"/>
            <a:chExt cx="3254" cy="11156"/>
          </a:xfrm>
        </p:grpSpPr>
        <p:sp>
          <p:nvSpPr>
            <p:cNvPr id="130" name="文本框 129"/>
            <p:cNvSpPr txBox="1"/>
            <p:nvPr/>
          </p:nvSpPr>
          <p:spPr>
            <a:xfrm>
              <a:off x="3455" y="571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1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2713" y="8339"/>
              <a:ext cx="3254" cy="3388"/>
              <a:chOff x="2150" y="8571"/>
              <a:chExt cx="3254" cy="3388"/>
            </a:xfrm>
          </p:grpSpPr>
          <p:grpSp>
            <p:nvGrpSpPr>
              <p:cNvPr id="132" name="组合 131"/>
              <p:cNvGrpSpPr/>
              <p:nvPr/>
            </p:nvGrpSpPr>
            <p:grpSpPr>
              <a:xfrm rot="0">
                <a:off x="2150" y="8572"/>
                <a:ext cx="3255" cy="120"/>
                <a:chOff x="1979" y="1908"/>
                <a:chExt cx="4372" cy="0"/>
              </a:xfrm>
            </p:grpSpPr>
            <p:cxnSp>
              <p:nvCxnSpPr>
                <p:cNvPr id="133" name="直接连接符 132"/>
                <p:cNvCxnSpPr/>
                <p:nvPr>
                  <p:custDataLst>
                    <p:tags r:id="rId30"/>
                  </p:custDataLst>
                </p:nvPr>
              </p:nvCxnSpPr>
              <p:spPr>
                <a:xfrm flipV="1">
                  <a:off x="1979" y="1908"/>
                  <a:ext cx="70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直接连接符 133"/>
                <p:cNvCxnSpPr/>
                <p:nvPr>
                  <p:custDataLst>
                    <p:tags r:id="rId31"/>
                  </p:custDataLst>
                </p:nvPr>
              </p:nvCxnSpPr>
              <p:spPr>
                <a:xfrm flipV="1">
                  <a:off x="289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接连接符 134"/>
                <p:cNvCxnSpPr/>
                <p:nvPr>
                  <p:custDataLst>
                    <p:tags r:id="rId32"/>
                  </p:custDataLst>
                </p:nvPr>
              </p:nvCxnSpPr>
              <p:spPr>
                <a:xfrm flipV="1">
                  <a:off x="3812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/>
                <p:cNvCxnSpPr/>
                <p:nvPr>
                  <p:custDataLst>
                    <p:tags r:id="rId33"/>
                  </p:custDataLst>
                </p:nvPr>
              </p:nvCxnSpPr>
              <p:spPr>
                <a:xfrm flipV="1">
                  <a:off x="4728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直接连接符 136"/>
                <p:cNvCxnSpPr/>
                <p:nvPr>
                  <p:custDataLst>
                    <p:tags r:id="rId34"/>
                  </p:custDataLst>
                </p:nvPr>
              </p:nvCxnSpPr>
              <p:spPr>
                <a:xfrm flipV="1">
                  <a:off x="564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8" name="文本框 28"/>
              <p:cNvSpPr txBox="1"/>
              <p:nvPr>
                <p:custDataLst>
                  <p:tags r:id="rId35"/>
                </p:custDataLst>
              </p:nvPr>
            </p:nvSpPr>
            <p:spPr>
              <a:xfrm rot="5400000">
                <a:off x="4512" y="8998"/>
                <a:ext cx="122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文本框 40"/>
              <p:cNvSpPr txBox="1"/>
              <p:nvPr>
                <p:custDataLst>
                  <p:tags r:id="rId36"/>
                </p:custDataLst>
              </p:nvPr>
            </p:nvSpPr>
            <p:spPr>
              <a:xfrm rot="5400000">
                <a:off x="1706" y="9085"/>
                <a:ext cx="1397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文本框 42"/>
              <p:cNvSpPr txBox="1"/>
              <p:nvPr>
                <p:custDataLst>
                  <p:tags r:id="rId37"/>
                </p:custDataLst>
              </p:nvPr>
            </p:nvSpPr>
            <p:spPr>
              <a:xfrm rot="5400000">
                <a:off x="1489" y="10035"/>
                <a:ext cx="3388" cy="4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100mg/Kg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文本框 42"/>
              <p:cNvSpPr txBox="1"/>
              <p:nvPr>
                <p:custDataLst>
                  <p:tags r:id="rId38"/>
                </p:custDataLst>
              </p:nvPr>
            </p:nvSpPr>
            <p:spPr>
              <a:xfrm rot="5400000">
                <a:off x="2232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75mg/Kg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文本框 42"/>
              <p:cNvSpPr txBox="1"/>
              <p:nvPr>
                <p:custDataLst>
                  <p:tags r:id="rId39"/>
                </p:custDataLst>
              </p:nvPr>
            </p:nvSpPr>
            <p:spPr>
              <a:xfrm rot="5400000">
                <a:off x="2967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50mg/Kg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45" name="组合 244"/>
          <p:cNvGrpSpPr/>
          <p:nvPr/>
        </p:nvGrpSpPr>
        <p:grpSpPr>
          <a:xfrm>
            <a:off x="4529455" y="815975"/>
            <a:ext cx="3051175" cy="704215"/>
            <a:chOff x="6980" y="1196"/>
            <a:chExt cx="4805" cy="110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0"/>
            <a:srcRect l="3054" t="6118" b="30051"/>
            <a:stretch>
              <a:fillRect/>
            </a:stretch>
          </p:blipFill>
          <p:spPr>
            <a:xfrm>
              <a:off x="7817" y="1196"/>
              <a:ext cx="3969" cy="1024"/>
            </a:xfrm>
            <a:prstGeom prst="rect">
              <a:avLst/>
            </a:prstGeom>
          </p:spPr>
        </p:pic>
        <p:grpSp>
          <p:nvGrpSpPr>
            <p:cNvPr id="100" name="组合 99"/>
            <p:cNvGrpSpPr/>
            <p:nvPr/>
          </p:nvGrpSpPr>
          <p:grpSpPr>
            <a:xfrm rot="0">
              <a:off x="6980" y="1285"/>
              <a:ext cx="973" cy="1020"/>
              <a:chOff x="7167" y="1481"/>
              <a:chExt cx="973" cy="1319"/>
            </a:xfrm>
          </p:grpSpPr>
          <p:sp>
            <p:nvSpPr>
              <p:cNvPr id="101" name="文本框 100"/>
              <p:cNvSpPr txBox="1"/>
              <p:nvPr/>
            </p:nvSpPr>
            <p:spPr>
              <a:xfrm>
                <a:off x="7167" y="1481"/>
                <a:ext cx="973" cy="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7167" y="1569"/>
                <a:ext cx="973" cy="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3" name="文本框 142"/>
              <p:cNvSpPr txBox="1"/>
              <p:nvPr/>
            </p:nvSpPr>
            <p:spPr>
              <a:xfrm>
                <a:off x="7167" y="1689"/>
                <a:ext cx="973" cy="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>
                <a:off x="7167" y="1812"/>
                <a:ext cx="973" cy="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5" name="文本框 144"/>
              <p:cNvSpPr txBox="1"/>
              <p:nvPr/>
            </p:nvSpPr>
            <p:spPr>
              <a:xfrm>
                <a:off x="7167" y="1947"/>
                <a:ext cx="973" cy="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>
                <a:off x="7167" y="2101"/>
                <a:ext cx="973" cy="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7167" y="2257"/>
                <a:ext cx="973" cy="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7167" y="2395"/>
                <a:ext cx="973" cy="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44" name="组合 243"/>
          <p:cNvGrpSpPr/>
          <p:nvPr/>
        </p:nvGrpSpPr>
        <p:grpSpPr>
          <a:xfrm>
            <a:off x="588645" y="942975"/>
            <a:ext cx="3075940" cy="581025"/>
            <a:chOff x="1350" y="1156"/>
            <a:chExt cx="4844" cy="915"/>
          </a:xfrm>
        </p:grpSpPr>
        <p:pic>
          <p:nvPicPr>
            <p:cNvPr id="2" name="图片 1" descr="2023.2.15三批TTS col1A1 4"/>
            <p:cNvPicPr>
              <a:picLocks noChangeAspect="1"/>
            </p:cNvPicPr>
            <p:nvPr/>
          </p:nvPicPr>
          <p:blipFill>
            <a:blip r:embed="rId41"/>
            <a:srcRect l="19627" t="40675" r="31304" b="45493"/>
            <a:stretch>
              <a:fillRect/>
            </a:stretch>
          </p:blipFill>
          <p:spPr>
            <a:xfrm>
              <a:off x="2226" y="1156"/>
              <a:ext cx="3969" cy="914"/>
            </a:xfrm>
            <a:prstGeom prst="rect">
              <a:avLst/>
            </a:prstGeom>
          </p:spPr>
        </p:pic>
        <p:grpSp>
          <p:nvGrpSpPr>
            <p:cNvPr id="190" name="组合 189"/>
            <p:cNvGrpSpPr/>
            <p:nvPr/>
          </p:nvGrpSpPr>
          <p:grpSpPr>
            <a:xfrm rot="0">
              <a:off x="1350" y="1243"/>
              <a:ext cx="973" cy="829"/>
              <a:chOff x="1350" y="1723"/>
              <a:chExt cx="973" cy="829"/>
            </a:xfrm>
          </p:grpSpPr>
          <p:sp>
            <p:nvSpPr>
              <p:cNvPr id="150" name="文本框 149"/>
              <p:cNvSpPr txBox="1"/>
              <p:nvPr/>
            </p:nvSpPr>
            <p:spPr>
              <a:xfrm>
                <a:off x="1350" y="172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1" name="文本框 150"/>
              <p:cNvSpPr txBox="1"/>
              <p:nvPr/>
            </p:nvSpPr>
            <p:spPr>
              <a:xfrm>
                <a:off x="1350" y="186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2" name="文本框 151"/>
              <p:cNvSpPr txBox="1"/>
              <p:nvPr/>
            </p:nvSpPr>
            <p:spPr>
              <a:xfrm>
                <a:off x="1350" y="20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3" name="文本框 152"/>
              <p:cNvSpPr txBox="1"/>
              <p:nvPr/>
            </p:nvSpPr>
            <p:spPr>
              <a:xfrm>
                <a:off x="1350" y="223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0" name="组合 279"/>
          <p:cNvGrpSpPr/>
          <p:nvPr/>
        </p:nvGrpSpPr>
        <p:grpSpPr>
          <a:xfrm>
            <a:off x="4529455" y="1896110"/>
            <a:ext cx="3006725" cy="944880"/>
            <a:chOff x="6996" y="3207"/>
            <a:chExt cx="4735" cy="1488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42">
              <a:lum bright="18000" contrast="24000"/>
            </a:blip>
            <a:srcRect l="2308" t="27891" r="3568" b="24860"/>
            <a:stretch>
              <a:fillRect/>
            </a:stretch>
          </p:blipFill>
          <p:spPr>
            <a:xfrm>
              <a:off x="7857" y="3374"/>
              <a:ext cx="3874" cy="1263"/>
            </a:xfrm>
            <a:prstGeom prst="rect">
              <a:avLst/>
            </a:prstGeom>
          </p:spPr>
        </p:pic>
        <p:grpSp>
          <p:nvGrpSpPr>
            <p:cNvPr id="217" name="组合 216"/>
            <p:cNvGrpSpPr/>
            <p:nvPr/>
          </p:nvGrpSpPr>
          <p:grpSpPr>
            <a:xfrm rot="0">
              <a:off x="6996" y="3207"/>
              <a:ext cx="973" cy="1489"/>
              <a:chOff x="6996" y="3363"/>
              <a:chExt cx="973" cy="1867"/>
            </a:xfrm>
          </p:grpSpPr>
          <p:sp>
            <p:nvSpPr>
              <p:cNvPr id="154" name="文本框 153"/>
              <p:cNvSpPr txBox="1"/>
              <p:nvPr/>
            </p:nvSpPr>
            <p:spPr>
              <a:xfrm>
                <a:off x="6996" y="3363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5" name="文本框 154"/>
              <p:cNvSpPr txBox="1"/>
              <p:nvPr/>
            </p:nvSpPr>
            <p:spPr>
              <a:xfrm>
                <a:off x="6996" y="3455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6" name="文本框 155"/>
              <p:cNvSpPr txBox="1"/>
              <p:nvPr/>
            </p:nvSpPr>
            <p:spPr>
              <a:xfrm>
                <a:off x="6996" y="3582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7" name="文本框 156"/>
              <p:cNvSpPr txBox="1"/>
              <p:nvPr/>
            </p:nvSpPr>
            <p:spPr>
              <a:xfrm>
                <a:off x="6996" y="3729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>
                <a:off x="6996" y="3878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9" name="文本框 158"/>
              <p:cNvSpPr txBox="1"/>
              <p:nvPr/>
            </p:nvSpPr>
            <p:spPr>
              <a:xfrm>
                <a:off x="6996" y="4060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6996" y="4296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1" name="文本框 160"/>
              <p:cNvSpPr txBox="1"/>
              <p:nvPr/>
            </p:nvSpPr>
            <p:spPr>
              <a:xfrm>
                <a:off x="6996" y="4453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2" name="文本框 161"/>
              <p:cNvSpPr txBox="1"/>
              <p:nvPr/>
            </p:nvSpPr>
            <p:spPr>
              <a:xfrm>
                <a:off x="6996" y="4838"/>
                <a:ext cx="973" cy="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7" name="组合 266"/>
          <p:cNvGrpSpPr/>
          <p:nvPr/>
        </p:nvGrpSpPr>
        <p:grpSpPr>
          <a:xfrm>
            <a:off x="8392160" y="4486910"/>
            <a:ext cx="3053715" cy="782955"/>
            <a:chOff x="12487" y="7191"/>
            <a:chExt cx="4809" cy="1233"/>
          </a:xfrm>
        </p:grpSpPr>
        <p:pic>
          <p:nvPicPr>
            <p:cNvPr id="68" name="图片 67" descr="gapdh 8-12 2"/>
            <p:cNvPicPr/>
            <p:nvPr/>
          </p:nvPicPr>
          <p:blipFill>
            <a:blip r:embed="rId43">
              <a:lum bright="18000" contrast="24000"/>
            </a:blip>
            <a:srcRect l="20039" t="30039" r="26579" b="58388"/>
            <a:stretch>
              <a:fillRect/>
            </a:stretch>
          </p:blipFill>
          <p:spPr>
            <a:xfrm>
              <a:off x="13328" y="7191"/>
              <a:ext cx="3969" cy="1133"/>
            </a:xfrm>
            <a:prstGeom prst="rect">
              <a:avLst/>
            </a:prstGeom>
          </p:spPr>
        </p:pic>
        <p:grpSp>
          <p:nvGrpSpPr>
            <p:cNvPr id="195" name="组合 194"/>
            <p:cNvGrpSpPr/>
            <p:nvPr/>
          </p:nvGrpSpPr>
          <p:grpSpPr>
            <a:xfrm rot="0">
              <a:off x="12487" y="7194"/>
              <a:ext cx="973" cy="1230"/>
              <a:chOff x="7077" y="7297"/>
              <a:chExt cx="973" cy="1151"/>
            </a:xfrm>
          </p:grpSpPr>
          <p:sp>
            <p:nvSpPr>
              <p:cNvPr id="196" name="文本框 195"/>
              <p:cNvSpPr txBox="1"/>
              <p:nvPr/>
            </p:nvSpPr>
            <p:spPr>
              <a:xfrm>
                <a:off x="7077" y="7297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7" name="文本框 196"/>
              <p:cNvSpPr txBox="1"/>
              <p:nvPr/>
            </p:nvSpPr>
            <p:spPr>
              <a:xfrm>
                <a:off x="7077" y="7378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8" name="文本框 197"/>
              <p:cNvSpPr txBox="1"/>
              <p:nvPr/>
            </p:nvSpPr>
            <p:spPr>
              <a:xfrm>
                <a:off x="7077" y="7506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9" name="文本框 198"/>
              <p:cNvSpPr txBox="1"/>
              <p:nvPr/>
            </p:nvSpPr>
            <p:spPr>
              <a:xfrm>
                <a:off x="7077" y="7674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0" name="文本框 199"/>
              <p:cNvSpPr txBox="1"/>
              <p:nvPr/>
            </p:nvSpPr>
            <p:spPr>
              <a:xfrm>
                <a:off x="7077" y="7819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2" name="文本框 201"/>
              <p:cNvSpPr txBox="1"/>
              <p:nvPr/>
            </p:nvSpPr>
            <p:spPr>
              <a:xfrm>
                <a:off x="7077" y="7971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3" name="文本框 202"/>
              <p:cNvSpPr txBox="1"/>
              <p:nvPr/>
            </p:nvSpPr>
            <p:spPr>
              <a:xfrm>
                <a:off x="7077" y="8155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49" name="组合 248"/>
          <p:cNvGrpSpPr/>
          <p:nvPr/>
        </p:nvGrpSpPr>
        <p:grpSpPr>
          <a:xfrm>
            <a:off x="8392160" y="2008505"/>
            <a:ext cx="3018155" cy="826770"/>
            <a:chOff x="12487" y="3561"/>
            <a:chExt cx="4753" cy="1302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4"/>
            <a:srcRect t="35636" r="1724" b="11483"/>
            <a:stretch>
              <a:fillRect/>
            </a:stretch>
          </p:blipFill>
          <p:spPr>
            <a:xfrm>
              <a:off x="13272" y="3686"/>
              <a:ext cx="3969" cy="1086"/>
            </a:xfrm>
            <a:prstGeom prst="rect">
              <a:avLst/>
            </a:prstGeom>
          </p:spPr>
        </p:pic>
        <p:grpSp>
          <p:nvGrpSpPr>
            <p:cNvPr id="216" name="组合 215"/>
            <p:cNvGrpSpPr/>
            <p:nvPr/>
          </p:nvGrpSpPr>
          <p:grpSpPr>
            <a:xfrm rot="0">
              <a:off x="12487" y="3561"/>
              <a:ext cx="981" cy="1302"/>
              <a:chOff x="12487" y="3823"/>
              <a:chExt cx="981" cy="1302"/>
            </a:xfrm>
          </p:grpSpPr>
          <p:sp>
            <p:nvSpPr>
              <p:cNvPr id="211" name="文本框 210"/>
              <p:cNvSpPr txBox="1"/>
              <p:nvPr/>
            </p:nvSpPr>
            <p:spPr>
              <a:xfrm>
                <a:off x="12487" y="382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12487" y="393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3" name="文本框 212"/>
              <p:cNvSpPr txBox="1"/>
              <p:nvPr/>
            </p:nvSpPr>
            <p:spPr>
              <a:xfrm>
                <a:off x="12487" y="406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4" name="文本框 213"/>
              <p:cNvSpPr txBox="1"/>
              <p:nvPr/>
            </p:nvSpPr>
            <p:spPr>
              <a:xfrm>
                <a:off x="12487" y="418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5" name="文本框 214"/>
              <p:cNvSpPr txBox="1"/>
              <p:nvPr/>
            </p:nvSpPr>
            <p:spPr>
              <a:xfrm>
                <a:off x="12487" y="433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>
                <a:off x="12487" y="446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>
                <a:off x="12487" y="456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0" name="文本框 219"/>
              <p:cNvSpPr txBox="1"/>
              <p:nvPr/>
            </p:nvSpPr>
            <p:spPr>
              <a:xfrm>
                <a:off x="12495" y="481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47" name="组合 246"/>
          <p:cNvGrpSpPr/>
          <p:nvPr/>
        </p:nvGrpSpPr>
        <p:grpSpPr>
          <a:xfrm>
            <a:off x="8392160" y="698500"/>
            <a:ext cx="3068320" cy="1186180"/>
            <a:chOff x="12487" y="1100"/>
            <a:chExt cx="4832" cy="186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5"/>
            <a:srcRect l="6434" t="4894" r="23959" b="36717"/>
            <a:stretch>
              <a:fillRect/>
            </a:stretch>
          </p:blipFill>
          <p:spPr>
            <a:xfrm>
              <a:off x="13351" y="1100"/>
              <a:ext cx="3969" cy="1869"/>
            </a:xfrm>
            <a:prstGeom prst="rect">
              <a:avLst/>
            </a:prstGeom>
          </p:spPr>
        </p:pic>
        <p:grpSp>
          <p:nvGrpSpPr>
            <p:cNvPr id="246" name="组合 245"/>
            <p:cNvGrpSpPr/>
            <p:nvPr/>
          </p:nvGrpSpPr>
          <p:grpSpPr>
            <a:xfrm>
              <a:off x="12487" y="1315"/>
              <a:ext cx="972" cy="1590"/>
              <a:chOff x="12487" y="1315"/>
              <a:chExt cx="972" cy="1590"/>
            </a:xfrm>
          </p:grpSpPr>
          <p:sp>
            <p:nvSpPr>
              <p:cNvPr id="222" name="文本框 221"/>
              <p:cNvSpPr txBox="1"/>
              <p:nvPr/>
            </p:nvSpPr>
            <p:spPr>
              <a:xfrm>
                <a:off x="12487" y="13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>
                <a:off x="12487" y="143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4" name="文本框 223"/>
              <p:cNvSpPr txBox="1"/>
              <p:nvPr/>
            </p:nvSpPr>
            <p:spPr>
              <a:xfrm>
                <a:off x="12487" y="158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5" name="文本框 224"/>
              <p:cNvSpPr txBox="1"/>
              <p:nvPr/>
            </p:nvSpPr>
            <p:spPr>
              <a:xfrm>
                <a:off x="12487" y="175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6" name="文本框 225"/>
              <p:cNvSpPr txBox="1"/>
              <p:nvPr/>
            </p:nvSpPr>
            <p:spPr>
              <a:xfrm>
                <a:off x="12487" y="198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7" name="文本框 226"/>
              <p:cNvSpPr txBox="1"/>
              <p:nvPr/>
            </p:nvSpPr>
            <p:spPr>
              <a:xfrm>
                <a:off x="12487" y="219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12487" y="241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>
                <a:off x="12487" y="259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52" name="组合 251"/>
          <p:cNvGrpSpPr/>
          <p:nvPr/>
        </p:nvGrpSpPr>
        <p:grpSpPr>
          <a:xfrm>
            <a:off x="4529455" y="3216910"/>
            <a:ext cx="3067685" cy="902335"/>
            <a:chOff x="7097" y="5364"/>
            <a:chExt cx="4831" cy="1421"/>
          </a:xfrm>
        </p:grpSpPr>
        <p:pic>
          <p:nvPicPr>
            <p:cNvPr id="15" name="图片 14" descr="tgfb 3"/>
            <p:cNvPicPr>
              <a:picLocks noChangeAspect="1"/>
            </p:cNvPicPr>
            <p:nvPr/>
          </p:nvPicPr>
          <p:blipFill>
            <a:blip r:embed="rId46">
              <a:lum bright="72000" contrast="84000"/>
            </a:blip>
            <a:srcRect l="20945" t="59474" r="26889" b="23610"/>
            <a:stretch>
              <a:fillRect/>
            </a:stretch>
          </p:blipFill>
          <p:spPr>
            <a:xfrm>
              <a:off x="7960" y="5364"/>
              <a:ext cx="3969" cy="1363"/>
            </a:xfrm>
            <a:prstGeom prst="rect">
              <a:avLst/>
            </a:prstGeom>
          </p:spPr>
        </p:pic>
        <p:grpSp>
          <p:nvGrpSpPr>
            <p:cNvPr id="251" name="组合 250"/>
            <p:cNvGrpSpPr/>
            <p:nvPr/>
          </p:nvGrpSpPr>
          <p:grpSpPr>
            <a:xfrm>
              <a:off x="7097" y="5471"/>
              <a:ext cx="979" cy="1314"/>
              <a:chOff x="7097" y="5471"/>
              <a:chExt cx="979" cy="1314"/>
            </a:xfrm>
          </p:grpSpPr>
          <p:sp>
            <p:nvSpPr>
              <p:cNvPr id="176" name="文本框 175"/>
              <p:cNvSpPr txBox="1"/>
              <p:nvPr/>
            </p:nvSpPr>
            <p:spPr>
              <a:xfrm>
                <a:off x="7097" y="555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7" name="文本框 176"/>
              <p:cNvSpPr txBox="1"/>
              <p:nvPr/>
            </p:nvSpPr>
            <p:spPr>
              <a:xfrm>
                <a:off x="7098" y="565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8" name="文本框 177"/>
              <p:cNvSpPr txBox="1"/>
              <p:nvPr/>
            </p:nvSpPr>
            <p:spPr>
              <a:xfrm>
                <a:off x="7099" y="572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7100" y="586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0" name="文本框 179"/>
              <p:cNvSpPr txBox="1"/>
              <p:nvPr/>
            </p:nvSpPr>
            <p:spPr>
              <a:xfrm>
                <a:off x="7101" y="598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7102" y="611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2" name="文本框 181"/>
              <p:cNvSpPr txBox="1"/>
              <p:nvPr/>
            </p:nvSpPr>
            <p:spPr>
              <a:xfrm>
                <a:off x="7103" y="624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3" name="文本框 182"/>
              <p:cNvSpPr txBox="1"/>
              <p:nvPr/>
            </p:nvSpPr>
            <p:spPr>
              <a:xfrm>
                <a:off x="7104" y="647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0" name="文本框 249"/>
              <p:cNvSpPr txBox="1"/>
              <p:nvPr/>
            </p:nvSpPr>
            <p:spPr>
              <a:xfrm>
                <a:off x="7097" y="54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3" name="组合 262"/>
          <p:cNvGrpSpPr/>
          <p:nvPr/>
        </p:nvGrpSpPr>
        <p:grpSpPr>
          <a:xfrm>
            <a:off x="588645" y="3141980"/>
            <a:ext cx="3060700" cy="685800"/>
            <a:chOff x="1471" y="5271"/>
            <a:chExt cx="4820" cy="108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7"/>
            <a:srcRect l="23811" t="58867" r="28982" b="27811"/>
            <a:stretch>
              <a:fillRect/>
            </a:stretch>
          </p:blipFill>
          <p:spPr>
            <a:xfrm>
              <a:off x="2323" y="5326"/>
              <a:ext cx="3969" cy="932"/>
            </a:xfrm>
            <a:prstGeom prst="rect">
              <a:avLst/>
            </a:prstGeom>
          </p:spPr>
        </p:pic>
        <p:grpSp>
          <p:nvGrpSpPr>
            <p:cNvPr id="262" name="组合 261"/>
            <p:cNvGrpSpPr/>
            <p:nvPr/>
          </p:nvGrpSpPr>
          <p:grpSpPr>
            <a:xfrm>
              <a:off x="1471" y="5271"/>
              <a:ext cx="972" cy="1081"/>
              <a:chOff x="1471" y="5271"/>
              <a:chExt cx="972" cy="1081"/>
            </a:xfrm>
          </p:grpSpPr>
          <p:sp>
            <p:nvSpPr>
              <p:cNvPr id="257" name="文本框 256"/>
              <p:cNvSpPr txBox="1"/>
              <p:nvPr/>
            </p:nvSpPr>
            <p:spPr>
              <a:xfrm>
                <a:off x="1471" y="52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8" name="文本框 257"/>
              <p:cNvSpPr txBox="1"/>
              <p:nvPr/>
            </p:nvSpPr>
            <p:spPr>
              <a:xfrm>
                <a:off x="1471" y="543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9" name="文本框 258"/>
              <p:cNvSpPr txBox="1"/>
              <p:nvPr/>
            </p:nvSpPr>
            <p:spPr>
              <a:xfrm>
                <a:off x="1471" y="558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0" name="文本框 259"/>
              <p:cNvSpPr txBox="1"/>
              <p:nvPr/>
            </p:nvSpPr>
            <p:spPr>
              <a:xfrm>
                <a:off x="1471" y="573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1" name="文本框 260"/>
              <p:cNvSpPr txBox="1"/>
              <p:nvPr/>
            </p:nvSpPr>
            <p:spPr>
              <a:xfrm>
                <a:off x="1471" y="604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6" name="组合 265"/>
          <p:cNvGrpSpPr/>
          <p:nvPr/>
        </p:nvGrpSpPr>
        <p:grpSpPr>
          <a:xfrm>
            <a:off x="4529455" y="4415155"/>
            <a:ext cx="3032760" cy="854710"/>
            <a:chOff x="6573" y="6705"/>
            <a:chExt cx="4776" cy="1346"/>
          </a:xfrm>
        </p:grpSpPr>
        <p:pic>
          <p:nvPicPr>
            <p:cNvPr id="64" name="图片 63"/>
            <p:cNvPicPr/>
            <p:nvPr/>
          </p:nvPicPr>
          <p:blipFill>
            <a:blip r:embed="rId48">
              <a:lum bright="18000" contrast="24000"/>
            </a:blip>
            <a:srcRect l="2495" t="16947" r="1736" b="17381"/>
            <a:stretch>
              <a:fillRect/>
            </a:stretch>
          </p:blipFill>
          <p:spPr>
            <a:xfrm>
              <a:off x="7381" y="6786"/>
              <a:ext cx="3969" cy="1185"/>
            </a:xfrm>
            <a:prstGeom prst="rect">
              <a:avLst/>
            </a:prstGeom>
          </p:spPr>
        </p:pic>
        <p:grpSp>
          <p:nvGrpSpPr>
            <p:cNvPr id="265" name="组合 264"/>
            <p:cNvGrpSpPr/>
            <p:nvPr/>
          </p:nvGrpSpPr>
          <p:grpSpPr>
            <a:xfrm>
              <a:off x="6573" y="6705"/>
              <a:ext cx="972" cy="1347"/>
              <a:chOff x="6573" y="6705"/>
              <a:chExt cx="972" cy="1347"/>
            </a:xfrm>
          </p:grpSpPr>
          <p:sp>
            <p:nvSpPr>
              <p:cNvPr id="185" name="文本框 184"/>
              <p:cNvSpPr txBox="1"/>
              <p:nvPr/>
            </p:nvSpPr>
            <p:spPr>
              <a:xfrm>
                <a:off x="6573" y="681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6" name="文本框 185"/>
              <p:cNvSpPr txBox="1"/>
              <p:nvPr/>
            </p:nvSpPr>
            <p:spPr>
              <a:xfrm>
                <a:off x="6573" y="694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7" name="文本框 186"/>
              <p:cNvSpPr txBox="1"/>
              <p:nvPr/>
            </p:nvSpPr>
            <p:spPr>
              <a:xfrm>
                <a:off x="6573" y="707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6573" y="72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9" name="文本框 188"/>
              <p:cNvSpPr txBox="1"/>
              <p:nvPr/>
            </p:nvSpPr>
            <p:spPr>
              <a:xfrm>
                <a:off x="6573" y="74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2" name="文本框 191"/>
              <p:cNvSpPr txBox="1"/>
              <p:nvPr/>
            </p:nvSpPr>
            <p:spPr>
              <a:xfrm>
                <a:off x="6573" y="757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3" name="文本框 192"/>
              <p:cNvSpPr txBox="1"/>
              <p:nvPr/>
            </p:nvSpPr>
            <p:spPr>
              <a:xfrm>
                <a:off x="6573" y="774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4" name="文本框 263"/>
              <p:cNvSpPr txBox="1"/>
              <p:nvPr/>
            </p:nvSpPr>
            <p:spPr>
              <a:xfrm>
                <a:off x="6573" y="670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79" name="组合 278"/>
          <p:cNvGrpSpPr/>
          <p:nvPr/>
        </p:nvGrpSpPr>
        <p:grpSpPr>
          <a:xfrm>
            <a:off x="588645" y="1994535"/>
            <a:ext cx="3071495" cy="678180"/>
            <a:chOff x="1398" y="3559"/>
            <a:chExt cx="4837" cy="1068"/>
          </a:xfrm>
        </p:grpSpPr>
        <p:pic>
          <p:nvPicPr>
            <p:cNvPr id="18" name="图片 17" descr="2023.2.15三批TTS sma 2"/>
            <p:cNvPicPr>
              <a:picLocks noChangeAspect="1"/>
            </p:cNvPicPr>
            <p:nvPr/>
          </p:nvPicPr>
          <p:blipFill>
            <a:blip r:embed="rId49"/>
            <a:srcRect l="18409" t="42638" r="33663" b="43159"/>
            <a:stretch>
              <a:fillRect/>
            </a:stretch>
          </p:blipFill>
          <p:spPr>
            <a:xfrm>
              <a:off x="2266" y="3666"/>
              <a:ext cx="3969" cy="961"/>
            </a:xfrm>
            <a:prstGeom prst="rect">
              <a:avLst/>
            </a:prstGeom>
          </p:spPr>
        </p:pic>
        <p:grpSp>
          <p:nvGrpSpPr>
            <p:cNvPr id="278" name="组合 277"/>
            <p:cNvGrpSpPr/>
            <p:nvPr/>
          </p:nvGrpSpPr>
          <p:grpSpPr>
            <a:xfrm>
              <a:off x="1398" y="3559"/>
              <a:ext cx="972" cy="1066"/>
              <a:chOff x="1398" y="3559"/>
              <a:chExt cx="972" cy="1066"/>
            </a:xfrm>
          </p:grpSpPr>
          <p:sp>
            <p:nvSpPr>
              <p:cNvPr id="273" name="文本框 272"/>
              <p:cNvSpPr txBox="1"/>
              <p:nvPr/>
            </p:nvSpPr>
            <p:spPr>
              <a:xfrm>
                <a:off x="1398" y="35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4" name="文本框 273"/>
              <p:cNvSpPr txBox="1"/>
              <p:nvPr/>
            </p:nvSpPr>
            <p:spPr>
              <a:xfrm>
                <a:off x="1398" y="370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5" name="文本框 274"/>
              <p:cNvSpPr txBox="1"/>
              <p:nvPr/>
            </p:nvSpPr>
            <p:spPr>
              <a:xfrm>
                <a:off x="1398" y="398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6" name="文本框 275"/>
              <p:cNvSpPr txBox="1"/>
              <p:nvPr/>
            </p:nvSpPr>
            <p:spPr>
              <a:xfrm>
                <a:off x="1398" y="43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8" name="组合 287"/>
          <p:cNvGrpSpPr/>
          <p:nvPr/>
        </p:nvGrpSpPr>
        <p:grpSpPr>
          <a:xfrm>
            <a:off x="588645" y="4298315"/>
            <a:ext cx="3051175" cy="1050290"/>
            <a:chOff x="1534" y="6492"/>
            <a:chExt cx="4805" cy="1654"/>
          </a:xfrm>
        </p:grpSpPr>
        <p:pic>
          <p:nvPicPr>
            <p:cNvPr id="99" name="图片 98" descr="Image_ImageID2"/>
            <p:cNvPicPr>
              <a:picLocks noChangeAspect="1"/>
            </p:cNvPicPr>
            <p:nvPr>
              <p:custDataLst>
                <p:tags r:id="rId50"/>
              </p:custDataLst>
            </p:nvPr>
          </p:nvPicPr>
          <p:blipFill>
            <a:blip r:embed="rId51"/>
            <a:srcRect l="15203" t="33948" r="27960" b="48528"/>
            <a:stretch>
              <a:fillRect/>
            </a:stretch>
          </p:blipFill>
          <p:spPr>
            <a:xfrm>
              <a:off x="2371" y="6617"/>
              <a:ext cx="3969" cy="1418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81" name="组合 280"/>
            <p:cNvGrpSpPr/>
            <p:nvPr/>
          </p:nvGrpSpPr>
          <p:grpSpPr>
            <a:xfrm>
              <a:off x="1534" y="6492"/>
              <a:ext cx="972" cy="1654"/>
              <a:chOff x="1838" y="6916"/>
              <a:chExt cx="972" cy="1654"/>
            </a:xfrm>
          </p:grpSpPr>
          <p:sp>
            <p:nvSpPr>
              <p:cNvPr id="282" name="文本框 281"/>
              <p:cNvSpPr txBox="1"/>
              <p:nvPr/>
            </p:nvSpPr>
            <p:spPr>
              <a:xfrm>
                <a:off x="1838" y="800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3" name="文本框 282"/>
              <p:cNvSpPr txBox="1"/>
              <p:nvPr/>
            </p:nvSpPr>
            <p:spPr>
              <a:xfrm>
                <a:off x="1838" y="825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4" name="文本框 283"/>
              <p:cNvSpPr txBox="1"/>
              <p:nvPr/>
            </p:nvSpPr>
            <p:spPr>
              <a:xfrm>
                <a:off x="1838" y="763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5" name="文本框 284"/>
              <p:cNvSpPr txBox="1"/>
              <p:nvPr/>
            </p:nvSpPr>
            <p:spPr>
              <a:xfrm>
                <a:off x="1838" y="691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6" name="文本框 285"/>
              <p:cNvSpPr txBox="1"/>
              <p:nvPr/>
            </p:nvSpPr>
            <p:spPr>
              <a:xfrm>
                <a:off x="1838" y="714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7" name="文本框 286"/>
              <p:cNvSpPr txBox="1"/>
              <p:nvPr/>
            </p:nvSpPr>
            <p:spPr>
              <a:xfrm>
                <a:off x="1838" y="73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9" name="组合 17"/>
          <p:cNvGrpSpPr/>
          <p:nvPr/>
        </p:nvGrpSpPr>
        <p:grpSpPr>
          <a:xfrm rot="0">
            <a:off x="4028440" y="1037590"/>
            <a:ext cx="1229995" cy="4009410"/>
            <a:chOff x="4040" y="3231"/>
            <a:chExt cx="1938" cy="1486"/>
          </a:xfrm>
        </p:grpSpPr>
        <p:sp>
          <p:nvSpPr>
            <p:cNvPr id="290" name="文本框 13"/>
            <p:cNvSpPr txBox="1"/>
            <p:nvPr>
              <p:custDataLst>
                <p:tags r:id="rId52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1" name="文本框 14"/>
            <p:cNvSpPr txBox="1"/>
            <p:nvPr>
              <p:custDataLst>
                <p:tags r:id="rId53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2" name="文本框 15"/>
            <p:cNvSpPr txBox="1"/>
            <p:nvPr>
              <p:custDataLst>
                <p:tags r:id="rId54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3" name="文本框 16"/>
            <p:cNvSpPr txBox="1"/>
            <p:nvPr>
              <p:custDataLst>
                <p:tags r:id="rId55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9" name="组合 308"/>
          <p:cNvGrpSpPr/>
          <p:nvPr/>
        </p:nvGrpSpPr>
        <p:grpSpPr>
          <a:xfrm>
            <a:off x="8392160" y="3139440"/>
            <a:ext cx="3068320" cy="1079500"/>
            <a:chOff x="13216" y="4944"/>
            <a:chExt cx="4832" cy="1700"/>
          </a:xfrm>
        </p:grpSpPr>
        <p:grpSp>
          <p:nvGrpSpPr>
            <p:cNvPr id="307" name="组合 306"/>
            <p:cNvGrpSpPr/>
            <p:nvPr/>
          </p:nvGrpSpPr>
          <p:grpSpPr>
            <a:xfrm>
              <a:off x="13216" y="5056"/>
              <a:ext cx="972" cy="1588"/>
              <a:chOff x="13216" y="5056"/>
              <a:chExt cx="972" cy="1588"/>
            </a:xfrm>
          </p:grpSpPr>
          <p:sp>
            <p:nvSpPr>
              <p:cNvPr id="167" name="文本框 166"/>
              <p:cNvSpPr txBox="1"/>
              <p:nvPr/>
            </p:nvSpPr>
            <p:spPr>
              <a:xfrm>
                <a:off x="13216" y="5163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8" name="文本框 167"/>
              <p:cNvSpPr txBox="1"/>
              <p:nvPr/>
            </p:nvSpPr>
            <p:spPr>
              <a:xfrm>
                <a:off x="13216" y="5314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9" name="文本框 168"/>
              <p:cNvSpPr txBox="1"/>
              <p:nvPr/>
            </p:nvSpPr>
            <p:spPr>
              <a:xfrm>
                <a:off x="13216" y="5440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0" name="文本框 169"/>
              <p:cNvSpPr txBox="1"/>
              <p:nvPr/>
            </p:nvSpPr>
            <p:spPr>
              <a:xfrm>
                <a:off x="13216" y="5625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1" name="文本框 170"/>
              <p:cNvSpPr txBox="1"/>
              <p:nvPr/>
            </p:nvSpPr>
            <p:spPr>
              <a:xfrm>
                <a:off x="13216" y="5886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13216" y="6137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13216" y="6330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13216" y="5056"/>
                <a:ext cx="973" cy="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pic>
          <p:nvPicPr>
            <p:cNvPr id="305" name="图片 304"/>
            <p:cNvPicPr>
              <a:picLocks noChangeAspect="1"/>
            </p:cNvPicPr>
            <p:nvPr/>
          </p:nvPicPr>
          <p:blipFill>
            <a:blip r:embed="rId56">
              <a:lum bright="18000"/>
            </a:blip>
            <a:srcRect l="11002" t="26458" r="17469" b="30218"/>
            <a:stretch>
              <a:fillRect/>
            </a:stretch>
          </p:blipFill>
          <p:spPr>
            <a:xfrm>
              <a:off x="14080" y="4944"/>
              <a:ext cx="3969" cy="1550"/>
            </a:xfrm>
            <a:prstGeom prst="rect">
              <a:avLst/>
            </a:prstGeom>
          </p:spPr>
        </p:pic>
      </p:grpSp>
      <p:grpSp>
        <p:nvGrpSpPr>
          <p:cNvPr id="310" name="组合 309"/>
          <p:cNvGrpSpPr/>
          <p:nvPr/>
        </p:nvGrpSpPr>
        <p:grpSpPr>
          <a:xfrm rot="10800000">
            <a:off x="11652250" y="2925445"/>
            <a:ext cx="306705" cy="1043305"/>
            <a:chOff x="5412" y="2606"/>
            <a:chExt cx="483" cy="1643"/>
          </a:xfrm>
        </p:grpSpPr>
        <p:sp>
          <p:nvSpPr>
            <p:cNvPr id="311" name="文本框 43"/>
            <p:cNvSpPr txBox="1"/>
            <p:nvPr/>
          </p:nvSpPr>
          <p:spPr>
            <a:xfrm rot="16200000">
              <a:off x="4832" y="3186"/>
              <a:ext cx="1643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Day 1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cxnSp>
          <p:nvCxnSpPr>
            <p:cNvPr id="312" name="直接连接符 311"/>
            <p:cNvCxnSpPr/>
            <p:nvPr/>
          </p:nvCxnSpPr>
          <p:spPr>
            <a:xfrm flipH="1">
              <a:off x="5810" y="2824"/>
              <a:ext cx="0" cy="11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5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>
            <p:custDataLst>
              <p:tags r:id="rId1"/>
            </p:custDataLst>
          </p:nvPr>
        </p:nvSpPr>
        <p:spPr>
          <a:xfrm>
            <a:off x="-24130" y="0"/>
            <a:ext cx="16014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7F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 rot="0">
            <a:off x="9392920" y="362585"/>
            <a:ext cx="2125345" cy="7047230"/>
            <a:chOff x="2432" y="1204"/>
            <a:chExt cx="3727" cy="11098"/>
          </a:xfrm>
        </p:grpSpPr>
        <p:grpSp>
          <p:nvGrpSpPr>
            <p:cNvPr id="117" name="组合 116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118" name="直接连接符 117"/>
              <p:cNvCxnSpPr/>
              <p:nvPr>
                <p:custDataLst>
                  <p:tags r:id="rId2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>
                <p:custDataLst>
                  <p:tags r:id="rId3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>
                <p:custDataLst>
                  <p:tags r:id="rId4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1" name="直接连接符 120"/>
              <p:cNvCxnSpPr/>
              <p:nvPr>
                <p:custDataLst>
                  <p:tags r:id="rId5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2" name="直接连接符 121"/>
              <p:cNvCxnSpPr/>
              <p:nvPr>
                <p:custDataLst>
                  <p:tags r:id="rId6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23" name="文本框 28"/>
            <p:cNvSpPr txBox="1"/>
            <p:nvPr>
              <p:custDataLst>
                <p:tags r:id="rId7"/>
              </p:custDataLst>
            </p:nvPr>
          </p:nvSpPr>
          <p:spPr>
            <a:xfrm rot="5400000">
              <a:off x="5226" y="9308"/>
              <a:ext cx="1223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4" name="文本框 40"/>
            <p:cNvSpPr txBox="1"/>
            <p:nvPr>
              <p:custDataLst>
                <p:tags r:id="rId8"/>
              </p:custDataLst>
            </p:nvPr>
          </p:nvSpPr>
          <p:spPr>
            <a:xfrm rot="5400000">
              <a:off x="2025" y="9395"/>
              <a:ext cx="1397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5" name="文本框 42"/>
            <p:cNvSpPr txBox="1"/>
            <p:nvPr>
              <p:custDataLst>
                <p:tags r:id="rId9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6" name="文本框 42"/>
            <p:cNvSpPr txBox="1"/>
            <p:nvPr>
              <p:custDataLst>
                <p:tags r:id="rId10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3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128" name="文本框 42"/>
            <p:cNvSpPr txBox="1"/>
            <p:nvPr>
              <p:custDataLst>
                <p:tags r:id="rId11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84" name="组合 283"/>
          <p:cNvGrpSpPr/>
          <p:nvPr/>
        </p:nvGrpSpPr>
        <p:grpSpPr>
          <a:xfrm rot="0">
            <a:off x="8489315" y="1833245"/>
            <a:ext cx="3060700" cy="1181100"/>
            <a:chOff x="12491" y="3401"/>
            <a:chExt cx="4820" cy="1860"/>
          </a:xfrm>
        </p:grpSpPr>
        <p:pic>
          <p:nvPicPr>
            <p:cNvPr id="63" name="图片 62" descr="A-SMA 4"/>
            <p:cNvPicPr>
              <a:picLocks noChangeAspect="1"/>
            </p:cNvPicPr>
            <p:nvPr/>
          </p:nvPicPr>
          <p:blipFill>
            <a:blip r:embed="rId12"/>
            <a:srcRect l="21639" t="30309" r="28869" b="44012"/>
            <a:stretch>
              <a:fillRect/>
            </a:stretch>
          </p:blipFill>
          <p:spPr>
            <a:xfrm>
              <a:off x="13343" y="3467"/>
              <a:ext cx="3969" cy="1678"/>
            </a:xfrm>
            <a:prstGeom prst="rect">
              <a:avLst/>
            </a:prstGeom>
          </p:spPr>
        </p:pic>
        <p:grpSp>
          <p:nvGrpSpPr>
            <p:cNvPr id="262" name="组合 261"/>
            <p:cNvGrpSpPr/>
            <p:nvPr/>
          </p:nvGrpSpPr>
          <p:grpSpPr>
            <a:xfrm rot="0">
              <a:off x="12491" y="3401"/>
              <a:ext cx="972" cy="1861"/>
              <a:chOff x="12491" y="3401"/>
              <a:chExt cx="972" cy="1861"/>
            </a:xfrm>
          </p:grpSpPr>
          <p:sp>
            <p:nvSpPr>
              <p:cNvPr id="207" name="文本框 206"/>
              <p:cNvSpPr txBox="1"/>
              <p:nvPr/>
            </p:nvSpPr>
            <p:spPr>
              <a:xfrm>
                <a:off x="12491" y="340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8" name="文本框 207"/>
              <p:cNvSpPr txBox="1"/>
              <p:nvPr/>
            </p:nvSpPr>
            <p:spPr>
              <a:xfrm>
                <a:off x="12491" y="350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9" name="文本框 208"/>
              <p:cNvSpPr txBox="1"/>
              <p:nvPr/>
            </p:nvSpPr>
            <p:spPr>
              <a:xfrm>
                <a:off x="12491" y="366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0" name="文本框 209"/>
              <p:cNvSpPr txBox="1"/>
              <p:nvPr/>
            </p:nvSpPr>
            <p:spPr>
              <a:xfrm>
                <a:off x="12491" y="38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1" name="文本框 210"/>
              <p:cNvSpPr txBox="1"/>
              <p:nvPr/>
            </p:nvSpPr>
            <p:spPr>
              <a:xfrm>
                <a:off x="12491" y="407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12491" y="431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3" name="文本框 212"/>
              <p:cNvSpPr txBox="1"/>
              <p:nvPr/>
            </p:nvSpPr>
            <p:spPr>
              <a:xfrm>
                <a:off x="12491" y="465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4" name="文本框 213"/>
              <p:cNvSpPr txBox="1"/>
              <p:nvPr/>
            </p:nvSpPr>
            <p:spPr>
              <a:xfrm>
                <a:off x="12491" y="495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42" name="组合 241"/>
          <p:cNvGrpSpPr/>
          <p:nvPr/>
        </p:nvGrpSpPr>
        <p:grpSpPr>
          <a:xfrm rot="0">
            <a:off x="8489315" y="4497070"/>
            <a:ext cx="3063875" cy="822960"/>
            <a:chOff x="12487" y="7126"/>
            <a:chExt cx="4825" cy="1296"/>
          </a:xfrm>
        </p:grpSpPr>
        <p:pic>
          <p:nvPicPr>
            <p:cNvPr id="24" name="图片 23" descr="gapdh 5-6 2"/>
            <p:cNvPicPr/>
            <p:nvPr/>
          </p:nvPicPr>
          <p:blipFill>
            <a:blip r:embed="rId13">
              <a:lum bright="24000" contrast="42000"/>
            </a:blip>
            <a:srcRect l="20617" t="73350" r="31146" b="10180"/>
            <a:stretch>
              <a:fillRect/>
            </a:stretch>
          </p:blipFill>
          <p:spPr>
            <a:xfrm>
              <a:off x="13344" y="7126"/>
              <a:ext cx="3969" cy="1133"/>
            </a:xfrm>
            <a:prstGeom prst="rect">
              <a:avLst/>
            </a:prstGeom>
          </p:spPr>
        </p:pic>
        <p:grpSp>
          <p:nvGrpSpPr>
            <p:cNvPr id="241" name="组合 240"/>
            <p:cNvGrpSpPr/>
            <p:nvPr/>
          </p:nvGrpSpPr>
          <p:grpSpPr>
            <a:xfrm>
              <a:off x="12487" y="7138"/>
              <a:ext cx="972" cy="1285"/>
              <a:chOff x="12487" y="7138"/>
              <a:chExt cx="972" cy="1285"/>
            </a:xfrm>
          </p:grpSpPr>
          <p:sp>
            <p:nvSpPr>
              <p:cNvPr id="192" name="文本框 191"/>
              <p:cNvSpPr txBox="1"/>
              <p:nvPr/>
            </p:nvSpPr>
            <p:spPr>
              <a:xfrm>
                <a:off x="12487" y="723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3" name="文本框 192"/>
              <p:cNvSpPr txBox="1"/>
              <p:nvPr/>
            </p:nvSpPr>
            <p:spPr>
              <a:xfrm>
                <a:off x="12487" y="73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4" name="文本框 193"/>
              <p:cNvSpPr txBox="1"/>
              <p:nvPr/>
            </p:nvSpPr>
            <p:spPr>
              <a:xfrm>
                <a:off x="12487" y="744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5" name="文本框 194"/>
              <p:cNvSpPr txBox="1"/>
              <p:nvPr/>
            </p:nvSpPr>
            <p:spPr>
              <a:xfrm>
                <a:off x="12487" y="759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6" name="文本框 195"/>
              <p:cNvSpPr txBox="1"/>
              <p:nvPr/>
            </p:nvSpPr>
            <p:spPr>
              <a:xfrm>
                <a:off x="12487" y="775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7" name="文本框 196"/>
              <p:cNvSpPr txBox="1"/>
              <p:nvPr/>
            </p:nvSpPr>
            <p:spPr>
              <a:xfrm>
                <a:off x="12487" y="791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8" name="文本框 197"/>
              <p:cNvSpPr txBox="1"/>
              <p:nvPr/>
            </p:nvSpPr>
            <p:spPr>
              <a:xfrm>
                <a:off x="12487" y="811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0" name="文本框 239"/>
              <p:cNvSpPr txBox="1"/>
              <p:nvPr/>
            </p:nvSpPr>
            <p:spPr>
              <a:xfrm>
                <a:off x="12487" y="713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45" name="组合 244"/>
          <p:cNvGrpSpPr/>
          <p:nvPr/>
        </p:nvGrpSpPr>
        <p:grpSpPr>
          <a:xfrm rot="0">
            <a:off x="8489315" y="3183890"/>
            <a:ext cx="3067685" cy="875030"/>
            <a:chOff x="12491" y="5583"/>
            <a:chExt cx="4831" cy="1378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4">
              <a:lum bright="48000" contrast="66000"/>
            </a:blip>
            <a:srcRect l="2708" t="23762" r="27431" b="15644"/>
            <a:stretch>
              <a:fillRect/>
            </a:stretch>
          </p:blipFill>
          <p:spPr>
            <a:xfrm>
              <a:off x="13354" y="5710"/>
              <a:ext cx="3969" cy="1207"/>
            </a:xfrm>
            <a:prstGeom prst="rect">
              <a:avLst/>
            </a:prstGeom>
          </p:spPr>
        </p:pic>
        <p:grpSp>
          <p:nvGrpSpPr>
            <p:cNvPr id="244" name="组合 243"/>
            <p:cNvGrpSpPr/>
            <p:nvPr/>
          </p:nvGrpSpPr>
          <p:grpSpPr>
            <a:xfrm>
              <a:off x="12491" y="5583"/>
              <a:ext cx="972" cy="1378"/>
              <a:chOff x="12491" y="5583"/>
              <a:chExt cx="972" cy="1378"/>
            </a:xfrm>
          </p:grpSpPr>
          <p:sp>
            <p:nvSpPr>
              <p:cNvPr id="163" name="文本框 162"/>
              <p:cNvSpPr txBox="1"/>
              <p:nvPr/>
            </p:nvSpPr>
            <p:spPr>
              <a:xfrm>
                <a:off x="12491" y="558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4" name="文本框 163"/>
              <p:cNvSpPr txBox="1"/>
              <p:nvPr/>
            </p:nvSpPr>
            <p:spPr>
              <a:xfrm>
                <a:off x="12491" y="570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5" name="文本框 164"/>
              <p:cNvSpPr txBox="1"/>
              <p:nvPr/>
            </p:nvSpPr>
            <p:spPr>
              <a:xfrm>
                <a:off x="12491" y="58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6" name="文本框 165"/>
              <p:cNvSpPr txBox="1"/>
              <p:nvPr/>
            </p:nvSpPr>
            <p:spPr>
              <a:xfrm>
                <a:off x="12491" y="594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7" name="文本框 166"/>
              <p:cNvSpPr txBox="1"/>
              <p:nvPr/>
            </p:nvSpPr>
            <p:spPr>
              <a:xfrm>
                <a:off x="12491" y="608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8" name="文本框 167"/>
              <p:cNvSpPr txBox="1"/>
              <p:nvPr/>
            </p:nvSpPr>
            <p:spPr>
              <a:xfrm>
                <a:off x="12491" y="620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9" name="文本框 168"/>
              <p:cNvSpPr txBox="1"/>
              <p:nvPr/>
            </p:nvSpPr>
            <p:spPr>
              <a:xfrm>
                <a:off x="12491" y="634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3" name="文本框 242"/>
              <p:cNvSpPr txBox="1"/>
              <p:nvPr/>
            </p:nvSpPr>
            <p:spPr>
              <a:xfrm>
                <a:off x="12491" y="664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6" name="组合 265"/>
          <p:cNvGrpSpPr/>
          <p:nvPr/>
        </p:nvGrpSpPr>
        <p:grpSpPr>
          <a:xfrm rot="0">
            <a:off x="8489315" y="755015"/>
            <a:ext cx="3060065" cy="902970"/>
            <a:chOff x="12491" y="1315"/>
            <a:chExt cx="4819" cy="1422"/>
          </a:xfrm>
        </p:grpSpPr>
        <p:pic>
          <p:nvPicPr>
            <p:cNvPr id="15" name="图片 14" descr="COL1A1 2"/>
            <p:cNvPicPr>
              <a:picLocks noChangeAspect="1"/>
            </p:cNvPicPr>
            <p:nvPr/>
          </p:nvPicPr>
          <p:blipFill>
            <a:blip r:embed="rId15">
              <a:lum bright="36000" contrast="78000"/>
            </a:blip>
            <a:srcRect l="15657" t="54311" r="34240" b="26132"/>
            <a:stretch>
              <a:fillRect/>
            </a:stretch>
          </p:blipFill>
          <p:spPr>
            <a:xfrm>
              <a:off x="13342" y="1315"/>
              <a:ext cx="3969" cy="1263"/>
            </a:xfrm>
            <a:prstGeom prst="rect">
              <a:avLst/>
            </a:prstGeom>
          </p:spPr>
        </p:pic>
        <p:grpSp>
          <p:nvGrpSpPr>
            <p:cNvPr id="265" name="组合 264"/>
            <p:cNvGrpSpPr/>
            <p:nvPr/>
          </p:nvGrpSpPr>
          <p:grpSpPr>
            <a:xfrm>
              <a:off x="12491" y="1315"/>
              <a:ext cx="972" cy="1423"/>
              <a:chOff x="12491" y="1315"/>
              <a:chExt cx="972" cy="1423"/>
            </a:xfrm>
          </p:grpSpPr>
          <p:sp>
            <p:nvSpPr>
              <p:cNvPr id="218" name="文本框 217"/>
              <p:cNvSpPr txBox="1"/>
              <p:nvPr/>
            </p:nvSpPr>
            <p:spPr>
              <a:xfrm>
                <a:off x="12491" y="13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>
                <a:off x="12491" y="141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0" name="文本框 219"/>
              <p:cNvSpPr txBox="1"/>
              <p:nvPr/>
            </p:nvSpPr>
            <p:spPr>
              <a:xfrm>
                <a:off x="12491" y="150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1" name="文本框 220"/>
              <p:cNvSpPr txBox="1"/>
              <p:nvPr/>
            </p:nvSpPr>
            <p:spPr>
              <a:xfrm>
                <a:off x="12491" y="160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2" name="文本框 221"/>
              <p:cNvSpPr txBox="1"/>
              <p:nvPr/>
            </p:nvSpPr>
            <p:spPr>
              <a:xfrm>
                <a:off x="12491" y="174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>
                <a:off x="12491" y="191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4" name="文本框 223"/>
              <p:cNvSpPr txBox="1"/>
              <p:nvPr/>
            </p:nvSpPr>
            <p:spPr>
              <a:xfrm>
                <a:off x="12491" y="207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5" name="文本框 224"/>
              <p:cNvSpPr txBox="1"/>
              <p:nvPr/>
            </p:nvSpPr>
            <p:spPr>
              <a:xfrm>
                <a:off x="12491" y="222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4" name="文本框 263"/>
              <p:cNvSpPr txBox="1"/>
              <p:nvPr/>
            </p:nvSpPr>
            <p:spPr>
              <a:xfrm>
                <a:off x="12491" y="242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29" name="组合 128"/>
          <p:cNvGrpSpPr/>
          <p:nvPr/>
        </p:nvGrpSpPr>
        <p:grpSpPr>
          <a:xfrm rot="0">
            <a:off x="1568450" y="362585"/>
            <a:ext cx="2066290" cy="7084060"/>
            <a:chOff x="2713" y="571"/>
            <a:chExt cx="3254" cy="11156"/>
          </a:xfrm>
        </p:grpSpPr>
        <p:sp>
          <p:nvSpPr>
            <p:cNvPr id="130" name="文本框 129"/>
            <p:cNvSpPr txBox="1"/>
            <p:nvPr/>
          </p:nvSpPr>
          <p:spPr>
            <a:xfrm>
              <a:off x="3455" y="571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1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2713" y="8339"/>
              <a:ext cx="3254" cy="3388"/>
              <a:chOff x="2150" y="8571"/>
              <a:chExt cx="3254" cy="3388"/>
            </a:xfrm>
          </p:grpSpPr>
          <p:grpSp>
            <p:nvGrpSpPr>
              <p:cNvPr id="132" name="组合 131"/>
              <p:cNvGrpSpPr/>
              <p:nvPr/>
            </p:nvGrpSpPr>
            <p:grpSpPr>
              <a:xfrm rot="0">
                <a:off x="2150" y="8572"/>
                <a:ext cx="3255" cy="120"/>
                <a:chOff x="1979" y="1908"/>
                <a:chExt cx="4372" cy="0"/>
              </a:xfrm>
            </p:grpSpPr>
            <p:cxnSp>
              <p:nvCxnSpPr>
                <p:cNvPr id="133" name="直接连接符 132"/>
                <p:cNvCxnSpPr/>
                <p:nvPr>
                  <p:custDataLst>
                    <p:tags r:id="rId16"/>
                  </p:custDataLst>
                </p:nvPr>
              </p:nvCxnSpPr>
              <p:spPr>
                <a:xfrm flipV="1">
                  <a:off x="1979" y="1908"/>
                  <a:ext cx="70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直接连接符 133"/>
                <p:cNvCxnSpPr/>
                <p:nvPr>
                  <p:custDataLst>
                    <p:tags r:id="rId17"/>
                  </p:custDataLst>
                </p:nvPr>
              </p:nvCxnSpPr>
              <p:spPr>
                <a:xfrm flipV="1">
                  <a:off x="289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接连接符 134"/>
                <p:cNvCxnSpPr/>
                <p:nvPr>
                  <p:custDataLst>
                    <p:tags r:id="rId18"/>
                  </p:custDataLst>
                </p:nvPr>
              </p:nvCxnSpPr>
              <p:spPr>
                <a:xfrm flipV="1">
                  <a:off x="3812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/>
                <p:cNvCxnSpPr/>
                <p:nvPr>
                  <p:custDataLst>
                    <p:tags r:id="rId19"/>
                  </p:custDataLst>
                </p:nvPr>
              </p:nvCxnSpPr>
              <p:spPr>
                <a:xfrm flipV="1">
                  <a:off x="4728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直接连接符 136"/>
                <p:cNvCxnSpPr/>
                <p:nvPr>
                  <p:custDataLst>
                    <p:tags r:id="rId20"/>
                  </p:custDataLst>
                </p:nvPr>
              </p:nvCxnSpPr>
              <p:spPr>
                <a:xfrm flipV="1">
                  <a:off x="564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8" name="文本框 28"/>
              <p:cNvSpPr txBox="1"/>
              <p:nvPr>
                <p:custDataLst>
                  <p:tags r:id="rId21"/>
                </p:custDataLst>
              </p:nvPr>
            </p:nvSpPr>
            <p:spPr>
              <a:xfrm rot="5400000">
                <a:off x="4512" y="8998"/>
                <a:ext cx="122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文本框 40"/>
              <p:cNvSpPr txBox="1"/>
              <p:nvPr>
                <p:custDataLst>
                  <p:tags r:id="rId22"/>
                </p:custDataLst>
              </p:nvPr>
            </p:nvSpPr>
            <p:spPr>
              <a:xfrm rot="5400000">
                <a:off x="1706" y="9085"/>
                <a:ext cx="1397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文本框 42"/>
              <p:cNvSpPr txBox="1"/>
              <p:nvPr>
                <p:custDataLst>
                  <p:tags r:id="rId23"/>
                </p:custDataLst>
              </p:nvPr>
            </p:nvSpPr>
            <p:spPr>
              <a:xfrm rot="5400000">
                <a:off x="1489" y="10035"/>
                <a:ext cx="3388" cy="4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100mg/Kg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文本框 42"/>
              <p:cNvSpPr txBox="1"/>
              <p:nvPr>
                <p:custDataLst>
                  <p:tags r:id="rId24"/>
                </p:custDataLst>
              </p:nvPr>
            </p:nvSpPr>
            <p:spPr>
              <a:xfrm rot="5400000">
                <a:off x="2232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75mg/Kg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文本框 42"/>
              <p:cNvSpPr txBox="1"/>
              <p:nvPr>
                <p:custDataLst>
                  <p:tags r:id="rId25"/>
                </p:custDataLst>
              </p:nvPr>
            </p:nvSpPr>
            <p:spPr>
              <a:xfrm rot="5400000">
                <a:off x="2967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50mg/Kg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69" name="组合 268"/>
          <p:cNvGrpSpPr/>
          <p:nvPr/>
        </p:nvGrpSpPr>
        <p:grpSpPr>
          <a:xfrm rot="0">
            <a:off x="703580" y="1028700"/>
            <a:ext cx="3061970" cy="459740"/>
            <a:chOff x="1350" y="1243"/>
            <a:chExt cx="4822" cy="724"/>
          </a:xfrm>
        </p:grpSpPr>
        <p:pic>
          <p:nvPicPr>
            <p:cNvPr id="2" name="图片 1" descr="2023.3.15一批TTS col1A1 2"/>
            <p:cNvPicPr>
              <a:picLocks noChangeAspect="1"/>
            </p:cNvPicPr>
            <p:nvPr/>
          </p:nvPicPr>
          <p:blipFill>
            <a:blip r:embed="rId26"/>
            <a:srcRect l="21935" t="40106" r="28080" b="50491"/>
            <a:stretch>
              <a:fillRect/>
            </a:stretch>
          </p:blipFill>
          <p:spPr>
            <a:xfrm>
              <a:off x="2204" y="1293"/>
              <a:ext cx="3969" cy="610"/>
            </a:xfrm>
            <a:prstGeom prst="rect">
              <a:avLst/>
            </a:prstGeom>
          </p:spPr>
        </p:pic>
        <p:grpSp>
          <p:nvGrpSpPr>
            <p:cNvPr id="190" name="组合 189"/>
            <p:cNvGrpSpPr/>
            <p:nvPr/>
          </p:nvGrpSpPr>
          <p:grpSpPr>
            <a:xfrm rot="0">
              <a:off x="1350" y="1243"/>
              <a:ext cx="973" cy="725"/>
              <a:chOff x="1350" y="1723"/>
              <a:chExt cx="973" cy="725"/>
            </a:xfrm>
          </p:grpSpPr>
          <p:sp>
            <p:nvSpPr>
              <p:cNvPr id="146" name="文本框 145"/>
              <p:cNvSpPr txBox="1"/>
              <p:nvPr/>
            </p:nvSpPr>
            <p:spPr>
              <a:xfrm>
                <a:off x="1350" y="172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1350" y="184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1350" y="200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1350" y="213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37" name="组合 236"/>
          <p:cNvGrpSpPr/>
          <p:nvPr/>
        </p:nvGrpSpPr>
        <p:grpSpPr>
          <a:xfrm rot="0">
            <a:off x="703580" y="4284980"/>
            <a:ext cx="3056255" cy="1050290"/>
            <a:chOff x="1838" y="6916"/>
            <a:chExt cx="4813" cy="1654"/>
          </a:xfrm>
        </p:grpSpPr>
        <p:pic>
          <p:nvPicPr>
            <p:cNvPr id="9" name="图片 8" descr="Image_ImageID2"/>
            <p:cNvPicPr>
              <a:picLocks noChangeAspect="1"/>
            </p:cNvPicPr>
            <p:nvPr/>
          </p:nvPicPr>
          <p:blipFill>
            <a:blip r:embed="rId27"/>
            <a:srcRect l="14366" t="33129" r="28158" b="48736"/>
            <a:stretch>
              <a:fillRect/>
            </a:stretch>
          </p:blipFill>
          <p:spPr>
            <a:xfrm>
              <a:off x="2683" y="6987"/>
              <a:ext cx="3969" cy="1450"/>
            </a:xfrm>
            <a:prstGeom prst="rect">
              <a:avLst/>
            </a:prstGeom>
          </p:spPr>
        </p:pic>
        <p:grpSp>
          <p:nvGrpSpPr>
            <p:cNvPr id="236" name="组合 235"/>
            <p:cNvGrpSpPr/>
            <p:nvPr/>
          </p:nvGrpSpPr>
          <p:grpSpPr>
            <a:xfrm>
              <a:off x="1838" y="6916"/>
              <a:ext cx="972" cy="1654"/>
              <a:chOff x="1838" y="6916"/>
              <a:chExt cx="972" cy="1654"/>
            </a:xfrm>
          </p:grpSpPr>
          <p:sp>
            <p:nvSpPr>
              <p:cNvPr id="202" name="文本框 201"/>
              <p:cNvSpPr txBox="1"/>
              <p:nvPr/>
            </p:nvSpPr>
            <p:spPr>
              <a:xfrm>
                <a:off x="1838" y="800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3" name="文本框 202"/>
              <p:cNvSpPr txBox="1"/>
              <p:nvPr/>
            </p:nvSpPr>
            <p:spPr>
              <a:xfrm>
                <a:off x="1838" y="825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5" name="文本框 204"/>
              <p:cNvSpPr txBox="1"/>
              <p:nvPr/>
            </p:nvSpPr>
            <p:spPr>
              <a:xfrm>
                <a:off x="1838" y="763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2" name="文本框 231"/>
              <p:cNvSpPr txBox="1"/>
              <p:nvPr/>
            </p:nvSpPr>
            <p:spPr>
              <a:xfrm>
                <a:off x="1838" y="691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3" name="文本框 232"/>
              <p:cNvSpPr txBox="1"/>
              <p:nvPr/>
            </p:nvSpPr>
            <p:spPr>
              <a:xfrm>
                <a:off x="1838" y="714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4" name="文本框 233"/>
              <p:cNvSpPr txBox="1"/>
              <p:nvPr/>
            </p:nvSpPr>
            <p:spPr>
              <a:xfrm>
                <a:off x="1838" y="73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1" name="组合 260"/>
          <p:cNvGrpSpPr/>
          <p:nvPr/>
        </p:nvGrpSpPr>
        <p:grpSpPr>
          <a:xfrm rot="0">
            <a:off x="703580" y="2939415"/>
            <a:ext cx="3072130" cy="893445"/>
            <a:chOff x="1682" y="4693"/>
            <a:chExt cx="4838" cy="1407"/>
          </a:xfrm>
        </p:grpSpPr>
        <p:pic>
          <p:nvPicPr>
            <p:cNvPr id="3" name="图片 2" descr="2023.1.15 6.5TTS TGFβ1 8"/>
            <p:cNvPicPr>
              <a:picLocks noChangeAspect="1"/>
            </p:cNvPicPr>
            <p:nvPr/>
          </p:nvPicPr>
          <p:blipFill>
            <a:blip r:embed="rId28"/>
            <a:srcRect l="20248" t="39204" r="30470" b="40598"/>
            <a:stretch>
              <a:fillRect/>
            </a:stretch>
          </p:blipFill>
          <p:spPr>
            <a:xfrm>
              <a:off x="2552" y="4772"/>
              <a:ext cx="3969" cy="1329"/>
            </a:xfrm>
            <a:prstGeom prst="rect">
              <a:avLst/>
            </a:prstGeom>
          </p:spPr>
        </p:pic>
        <p:grpSp>
          <p:nvGrpSpPr>
            <p:cNvPr id="260" name="组合 259"/>
            <p:cNvGrpSpPr/>
            <p:nvPr/>
          </p:nvGrpSpPr>
          <p:grpSpPr>
            <a:xfrm>
              <a:off x="1682" y="4693"/>
              <a:ext cx="972" cy="1339"/>
              <a:chOff x="1682" y="4693"/>
              <a:chExt cx="972" cy="1339"/>
            </a:xfrm>
          </p:grpSpPr>
          <p:sp>
            <p:nvSpPr>
              <p:cNvPr id="251" name="文本框 250"/>
              <p:cNvSpPr txBox="1"/>
              <p:nvPr/>
            </p:nvSpPr>
            <p:spPr>
              <a:xfrm>
                <a:off x="1682" y="469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2" name="文本框 251"/>
              <p:cNvSpPr txBox="1"/>
              <p:nvPr/>
            </p:nvSpPr>
            <p:spPr>
              <a:xfrm>
                <a:off x="1682" y="484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3" name="文本框 252"/>
              <p:cNvSpPr txBox="1"/>
              <p:nvPr/>
            </p:nvSpPr>
            <p:spPr>
              <a:xfrm>
                <a:off x="1682" y="499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4" name="文本框 253"/>
              <p:cNvSpPr txBox="1"/>
              <p:nvPr/>
            </p:nvSpPr>
            <p:spPr>
              <a:xfrm>
                <a:off x="1682" y="520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5" name="文本框 254"/>
              <p:cNvSpPr txBox="1"/>
              <p:nvPr/>
            </p:nvSpPr>
            <p:spPr>
              <a:xfrm>
                <a:off x="1682" y="54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6" name="文本框 255"/>
              <p:cNvSpPr txBox="1"/>
              <p:nvPr/>
            </p:nvSpPr>
            <p:spPr>
              <a:xfrm>
                <a:off x="1682" y="572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 rot="0">
            <a:off x="5423535" y="362585"/>
            <a:ext cx="2252345" cy="7047230"/>
            <a:chOff x="2432" y="1204"/>
            <a:chExt cx="3727" cy="11098"/>
          </a:xfrm>
        </p:grpSpPr>
        <p:grpSp>
          <p:nvGrpSpPr>
            <p:cNvPr id="104" name="组合 103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105" name="直接连接符 104"/>
              <p:cNvCxnSpPr/>
              <p:nvPr>
                <p:custDataLst>
                  <p:tags r:id="rId29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6" name="直接连接符 105"/>
              <p:cNvCxnSpPr/>
              <p:nvPr>
                <p:custDataLst>
                  <p:tags r:id="rId30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7" name="直接连接符 106"/>
              <p:cNvCxnSpPr/>
              <p:nvPr>
                <p:custDataLst>
                  <p:tags r:id="rId31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/>
              <p:cNvCxnSpPr/>
              <p:nvPr>
                <p:custDataLst>
                  <p:tags r:id="rId32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9" name="直接连接符 108"/>
              <p:cNvCxnSpPr/>
              <p:nvPr>
                <p:custDataLst>
                  <p:tags r:id="rId33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10" name="文本框 28"/>
            <p:cNvSpPr txBox="1"/>
            <p:nvPr>
              <p:custDataLst>
                <p:tags r:id="rId34"/>
              </p:custDataLst>
            </p:nvPr>
          </p:nvSpPr>
          <p:spPr>
            <a:xfrm rot="5400000">
              <a:off x="5226" y="9308"/>
              <a:ext cx="1223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1" name="文本框 40"/>
            <p:cNvSpPr txBox="1"/>
            <p:nvPr>
              <p:custDataLst>
                <p:tags r:id="rId35"/>
              </p:custDataLst>
            </p:nvPr>
          </p:nvSpPr>
          <p:spPr>
            <a:xfrm rot="5400000">
              <a:off x="2025" y="9395"/>
              <a:ext cx="1397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2" name="文本框 111"/>
            <p:cNvSpPr txBox="1"/>
            <p:nvPr>
              <p:custDataLst>
                <p:tags r:id="rId36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3" name="文本框 42"/>
            <p:cNvSpPr txBox="1"/>
            <p:nvPr>
              <p:custDataLst>
                <p:tags r:id="rId37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2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115" name="文本框 42"/>
            <p:cNvSpPr txBox="1"/>
            <p:nvPr>
              <p:custDataLst>
                <p:tags r:id="rId38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 rot="0">
            <a:off x="4652645" y="822325"/>
            <a:ext cx="3048635" cy="835660"/>
            <a:chOff x="6996" y="1009"/>
            <a:chExt cx="4801" cy="1316"/>
          </a:xfrm>
        </p:grpSpPr>
        <p:pic>
          <p:nvPicPr>
            <p:cNvPr id="18" name="图片 17" descr="col1a1 2"/>
            <p:cNvPicPr>
              <a:picLocks noChangeAspect="1"/>
            </p:cNvPicPr>
            <p:nvPr/>
          </p:nvPicPr>
          <p:blipFill>
            <a:blip r:embed="rId39">
              <a:lum bright="54000" contrast="60000"/>
            </a:blip>
            <a:srcRect l="13985" t="20261" r="37458" b="61664"/>
            <a:stretch>
              <a:fillRect/>
            </a:stretch>
          </p:blipFill>
          <p:spPr>
            <a:xfrm>
              <a:off x="7829" y="1009"/>
              <a:ext cx="3969" cy="1204"/>
            </a:xfrm>
            <a:prstGeom prst="rect">
              <a:avLst/>
            </a:prstGeom>
          </p:spPr>
        </p:pic>
        <p:grpSp>
          <p:nvGrpSpPr>
            <p:cNvPr id="267" name="组合 266"/>
            <p:cNvGrpSpPr/>
            <p:nvPr/>
          </p:nvGrpSpPr>
          <p:grpSpPr>
            <a:xfrm>
              <a:off x="6996" y="1099"/>
              <a:ext cx="972" cy="1226"/>
              <a:chOff x="6996" y="1099"/>
              <a:chExt cx="972" cy="1226"/>
            </a:xfrm>
          </p:grpSpPr>
          <p:sp>
            <p:nvSpPr>
              <p:cNvPr id="97" name="文本框 96"/>
              <p:cNvSpPr txBox="1"/>
              <p:nvPr/>
            </p:nvSpPr>
            <p:spPr>
              <a:xfrm>
                <a:off x="6996" y="109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6996" y="118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6996" y="129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6996" y="140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1" name="文本框 100"/>
              <p:cNvSpPr txBox="1"/>
              <p:nvPr/>
            </p:nvSpPr>
            <p:spPr>
              <a:xfrm>
                <a:off x="6996" y="153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6996" y="170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3" name="文本框 142"/>
              <p:cNvSpPr txBox="1"/>
              <p:nvPr/>
            </p:nvSpPr>
            <p:spPr>
              <a:xfrm>
                <a:off x="6996" y="184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>
                <a:off x="6996" y="20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39" name="组合 238"/>
          <p:cNvGrpSpPr/>
          <p:nvPr/>
        </p:nvGrpSpPr>
        <p:grpSpPr>
          <a:xfrm rot="0">
            <a:off x="4652645" y="4439920"/>
            <a:ext cx="3049270" cy="864870"/>
            <a:chOff x="6996" y="6975"/>
            <a:chExt cx="4802" cy="1362"/>
          </a:xfrm>
        </p:grpSpPr>
        <p:pic>
          <p:nvPicPr>
            <p:cNvPr id="32" name="图片 31" descr="gapdh 5-6 2"/>
            <p:cNvPicPr/>
            <p:nvPr/>
          </p:nvPicPr>
          <p:blipFill>
            <a:blip r:embed="rId13">
              <a:lum bright="24000" contrast="42000"/>
            </a:blip>
            <a:srcRect l="21449" t="48728" r="26603" b="35463"/>
            <a:stretch>
              <a:fillRect/>
            </a:stretch>
          </p:blipFill>
          <p:spPr>
            <a:xfrm>
              <a:off x="7830" y="7053"/>
              <a:ext cx="3969" cy="1134"/>
            </a:xfrm>
            <a:prstGeom prst="rect">
              <a:avLst/>
            </a:prstGeom>
          </p:spPr>
        </p:pic>
        <p:grpSp>
          <p:nvGrpSpPr>
            <p:cNvPr id="238" name="组合 237"/>
            <p:cNvGrpSpPr/>
            <p:nvPr/>
          </p:nvGrpSpPr>
          <p:grpSpPr>
            <a:xfrm>
              <a:off x="6996" y="6975"/>
              <a:ext cx="972" cy="1362"/>
              <a:chOff x="6996" y="6975"/>
              <a:chExt cx="972" cy="1362"/>
            </a:xfrm>
          </p:grpSpPr>
          <p:sp>
            <p:nvSpPr>
              <p:cNvPr id="181" name="文本框 180"/>
              <p:cNvSpPr txBox="1"/>
              <p:nvPr/>
            </p:nvSpPr>
            <p:spPr>
              <a:xfrm>
                <a:off x="6996" y="697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2" name="文本框 181"/>
              <p:cNvSpPr txBox="1"/>
              <p:nvPr/>
            </p:nvSpPr>
            <p:spPr>
              <a:xfrm>
                <a:off x="6996" y="709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3" name="文本框 182"/>
              <p:cNvSpPr txBox="1"/>
              <p:nvPr/>
            </p:nvSpPr>
            <p:spPr>
              <a:xfrm>
                <a:off x="6996" y="717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4" name="文本框 183"/>
              <p:cNvSpPr txBox="1"/>
              <p:nvPr/>
            </p:nvSpPr>
            <p:spPr>
              <a:xfrm>
                <a:off x="6996" y="734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5" name="文本框 184"/>
              <p:cNvSpPr txBox="1"/>
              <p:nvPr/>
            </p:nvSpPr>
            <p:spPr>
              <a:xfrm>
                <a:off x="6996" y="751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6" name="文本框 185"/>
              <p:cNvSpPr txBox="1"/>
              <p:nvPr/>
            </p:nvSpPr>
            <p:spPr>
              <a:xfrm>
                <a:off x="6996" y="765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7" name="文本框 186"/>
              <p:cNvSpPr txBox="1"/>
              <p:nvPr/>
            </p:nvSpPr>
            <p:spPr>
              <a:xfrm>
                <a:off x="6996" y="780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6996" y="802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59" name="组合 258"/>
          <p:cNvGrpSpPr/>
          <p:nvPr/>
        </p:nvGrpSpPr>
        <p:grpSpPr>
          <a:xfrm rot="0">
            <a:off x="4652645" y="3222625"/>
            <a:ext cx="3074670" cy="930910"/>
            <a:chOff x="7011" y="5275"/>
            <a:chExt cx="4842" cy="1466"/>
          </a:xfrm>
        </p:grpSpPr>
        <p:pic>
          <p:nvPicPr>
            <p:cNvPr id="21" name="图片 20" descr="TGFB 1 4"/>
            <p:cNvPicPr>
              <a:picLocks noChangeAspect="1"/>
            </p:cNvPicPr>
            <p:nvPr/>
          </p:nvPicPr>
          <p:blipFill>
            <a:blip r:embed="rId40">
              <a:lum bright="36000" contrast="66000"/>
            </a:blip>
            <a:srcRect l="20505" t="39734" r="30568" b="41555"/>
            <a:stretch>
              <a:fillRect/>
            </a:stretch>
          </p:blipFill>
          <p:spPr>
            <a:xfrm>
              <a:off x="7885" y="5387"/>
              <a:ext cx="3969" cy="1238"/>
            </a:xfrm>
            <a:prstGeom prst="rect">
              <a:avLst/>
            </a:prstGeom>
          </p:spPr>
        </p:pic>
        <p:grpSp>
          <p:nvGrpSpPr>
            <p:cNvPr id="247" name="组合 246"/>
            <p:cNvGrpSpPr/>
            <p:nvPr/>
          </p:nvGrpSpPr>
          <p:grpSpPr>
            <a:xfrm rot="0">
              <a:off x="7011" y="5275"/>
              <a:ext cx="972" cy="1466"/>
              <a:chOff x="7011" y="5275"/>
              <a:chExt cx="972" cy="1466"/>
            </a:xfrm>
          </p:grpSpPr>
          <p:sp>
            <p:nvSpPr>
              <p:cNvPr id="172" name="文本框 171"/>
              <p:cNvSpPr txBox="1"/>
              <p:nvPr/>
            </p:nvSpPr>
            <p:spPr>
              <a:xfrm>
                <a:off x="7011" y="535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7011" y="549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7011" y="55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5" name="文本框 174"/>
              <p:cNvSpPr txBox="1"/>
              <p:nvPr/>
            </p:nvSpPr>
            <p:spPr>
              <a:xfrm>
                <a:off x="7011" y="570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7011" y="586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7" name="文本框 176"/>
              <p:cNvSpPr txBox="1"/>
              <p:nvPr/>
            </p:nvSpPr>
            <p:spPr>
              <a:xfrm>
                <a:off x="7011" y="60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8" name="文本框 177"/>
              <p:cNvSpPr txBox="1"/>
              <p:nvPr/>
            </p:nvSpPr>
            <p:spPr>
              <a:xfrm>
                <a:off x="7011" y="616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7011" y="64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6" name="文本框 245"/>
              <p:cNvSpPr txBox="1"/>
              <p:nvPr/>
            </p:nvSpPr>
            <p:spPr>
              <a:xfrm>
                <a:off x="7011" y="527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3" name="组合 282"/>
          <p:cNvGrpSpPr/>
          <p:nvPr/>
        </p:nvGrpSpPr>
        <p:grpSpPr>
          <a:xfrm rot="0">
            <a:off x="4652645" y="1881505"/>
            <a:ext cx="3065145" cy="1038225"/>
            <a:chOff x="7479" y="3003"/>
            <a:chExt cx="4827" cy="1635"/>
          </a:xfrm>
        </p:grpSpPr>
        <p:pic>
          <p:nvPicPr>
            <p:cNvPr id="65" name="图片 64" descr="a-sma 5"/>
            <p:cNvPicPr>
              <a:picLocks noChangeAspect="1"/>
            </p:cNvPicPr>
            <p:nvPr/>
          </p:nvPicPr>
          <p:blipFill>
            <a:blip r:embed="rId41">
              <a:lum bright="24000" contrast="42000"/>
            </a:blip>
            <a:srcRect l="20838" t="54341" r="29092" b="24910"/>
            <a:stretch>
              <a:fillRect/>
            </a:stretch>
          </p:blipFill>
          <p:spPr>
            <a:xfrm>
              <a:off x="8337" y="3144"/>
              <a:ext cx="3969" cy="1341"/>
            </a:xfrm>
            <a:prstGeom prst="rect">
              <a:avLst/>
            </a:prstGeom>
          </p:spPr>
        </p:pic>
        <p:grpSp>
          <p:nvGrpSpPr>
            <p:cNvPr id="282" name="组合 281"/>
            <p:cNvGrpSpPr/>
            <p:nvPr/>
          </p:nvGrpSpPr>
          <p:grpSpPr>
            <a:xfrm>
              <a:off x="7479" y="3003"/>
              <a:ext cx="973" cy="1635"/>
              <a:chOff x="7479" y="3003"/>
              <a:chExt cx="973" cy="1635"/>
            </a:xfrm>
          </p:grpSpPr>
          <p:sp>
            <p:nvSpPr>
              <p:cNvPr id="274" name="文本框 273"/>
              <p:cNvSpPr txBox="1"/>
              <p:nvPr/>
            </p:nvSpPr>
            <p:spPr>
              <a:xfrm>
                <a:off x="7479" y="300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5" name="文本框 274"/>
              <p:cNvSpPr txBox="1"/>
              <p:nvPr/>
            </p:nvSpPr>
            <p:spPr>
              <a:xfrm>
                <a:off x="7479" y="316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6" name="文本框 275"/>
              <p:cNvSpPr txBox="1"/>
              <p:nvPr/>
            </p:nvSpPr>
            <p:spPr>
              <a:xfrm>
                <a:off x="7479" y="33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7" name="文本框 276"/>
              <p:cNvSpPr txBox="1"/>
              <p:nvPr/>
            </p:nvSpPr>
            <p:spPr>
              <a:xfrm>
                <a:off x="7479" y="356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8" name="文本框 277"/>
              <p:cNvSpPr txBox="1"/>
              <p:nvPr/>
            </p:nvSpPr>
            <p:spPr>
              <a:xfrm>
                <a:off x="7479" y="37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9" name="文本框 278"/>
              <p:cNvSpPr txBox="1"/>
              <p:nvPr/>
            </p:nvSpPr>
            <p:spPr>
              <a:xfrm>
                <a:off x="7479" y="40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0" name="文本框 279"/>
              <p:cNvSpPr txBox="1"/>
              <p:nvPr/>
            </p:nvSpPr>
            <p:spPr>
              <a:xfrm>
                <a:off x="7479" y="432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8" name="组合 17"/>
          <p:cNvGrpSpPr/>
          <p:nvPr/>
        </p:nvGrpSpPr>
        <p:grpSpPr>
          <a:xfrm rot="0">
            <a:off x="199390" y="1031875"/>
            <a:ext cx="1229995" cy="4009410"/>
            <a:chOff x="4040" y="3231"/>
            <a:chExt cx="1938" cy="1486"/>
          </a:xfrm>
        </p:grpSpPr>
        <p:sp>
          <p:nvSpPr>
            <p:cNvPr id="289" name="文本框 13"/>
            <p:cNvSpPr txBox="1"/>
            <p:nvPr>
              <p:custDataLst>
                <p:tags r:id="rId42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0" name="文本框 14"/>
            <p:cNvSpPr txBox="1"/>
            <p:nvPr>
              <p:custDataLst>
                <p:tags r:id="rId43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1" name="文本框 15"/>
            <p:cNvSpPr txBox="1"/>
            <p:nvPr>
              <p:custDataLst>
                <p:tags r:id="rId44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2" name="文本框 16"/>
            <p:cNvSpPr txBox="1"/>
            <p:nvPr>
              <p:custDataLst>
                <p:tags r:id="rId45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β-tubulin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(50KD)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93" name="组合 17"/>
          <p:cNvGrpSpPr/>
          <p:nvPr/>
        </p:nvGrpSpPr>
        <p:grpSpPr>
          <a:xfrm rot="0">
            <a:off x="4177030" y="1031875"/>
            <a:ext cx="1229995" cy="4009410"/>
            <a:chOff x="4040" y="3231"/>
            <a:chExt cx="1938" cy="1486"/>
          </a:xfrm>
        </p:grpSpPr>
        <p:sp>
          <p:nvSpPr>
            <p:cNvPr id="294" name="文本框 13"/>
            <p:cNvSpPr txBox="1"/>
            <p:nvPr>
              <p:custDataLst>
                <p:tags r:id="rId46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5" name="文本框 14"/>
            <p:cNvSpPr txBox="1"/>
            <p:nvPr>
              <p:custDataLst>
                <p:tags r:id="rId47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6" name="文本框 15"/>
            <p:cNvSpPr txBox="1"/>
            <p:nvPr>
              <p:custDataLst>
                <p:tags r:id="rId48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7" name="文本框 16"/>
            <p:cNvSpPr txBox="1"/>
            <p:nvPr>
              <p:custDataLst>
                <p:tags r:id="rId49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98" name="组合 17"/>
          <p:cNvGrpSpPr/>
          <p:nvPr/>
        </p:nvGrpSpPr>
        <p:grpSpPr>
          <a:xfrm rot="0">
            <a:off x="8006080" y="1031875"/>
            <a:ext cx="1229995" cy="4009410"/>
            <a:chOff x="4040" y="3231"/>
            <a:chExt cx="1938" cy="1486"/>
          </a:xfrm>
        </p:grpSpPr>
        <p:sp>
          <p:nvSpPr>
            <p:cNvPr id="299" name="文本框 13"/>
            <p:cNvSpPr txBox="1"/>
            <p:nvPr>
              <p:custDataLst>
                <p:tags r:id="rId50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00" name="文本框 14"/>
            <p:cNvSpPr txBox="1"/>
            <p:nvPr>
              <p:custDataLst>
                <p:tags r:id="rId51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01" name="文本框 15"/>
            <p:cNvSpPr txBox="1"/>
            <p:nvPr>
              <p:custDataLst>
                <p:tags r:id="rId52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02" name="文本框 16"/>
            <p:cNvSpPr txBox="1"/>
            <p:nvPr>
              <p:custDataLst>
                <p:tags r:id="rId53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03" name="组合 302"/>
          <p:cNvGrpSpPr/>
          <p:nvPr/>
        </p:nvGrpSpPr>
        <p:grpSpPr>
          <a:xfrm rot="0">
            <a:off x="703580" y="1986280"/>
            <a:ext cx="3078800" cy="678815"/>
            <a:chOff x="1351" y="3230"/>
            <a:chExt cx="4849" cy="1069"/>
          </a:xfrm>
        </p:grpSpPr>
        <p:pic>
          <p:nvPicPr>
            <p:cNvPr id="304" name="图片 303" descr="2023.2.6 一批TTS sma2"/>
            <p:cNvPicPr>
              <a:picLocks noChangeAspect="1"/>
            </p:cNvPicPr>
            <p:nvPr/>
          </p:nvPicPr>
          <p:blipFill>
            <a:blip r:embed="rId54"/>
            <a:srcRect l="20080" t="56753" r="28163" b="30556"/>
            <a:stretch>
              <a:fillRect/>
            </a:stretch>
          </p:blipFill>
          <p:spPr>
            <a:xfrm>
              <a:off x="2231" y="3389"/>
              <a:ext cx="3969" cy="795"/>
            </a:xfrm>
            <a:prstGeom prst="rect">
              <a:avLst/>
            </a:prstGeom>
          </p:spPr>
        </p:pic>
        <p:grpSp>
          <p:nvGrpSpPr>
            <p:cNvPr id="305" name="组合 304"/>
            <p:cNvGrpSpPr/>
            <p:nvPr/>
          </p:nvGrpSpPr>
          <p:grpSpPr>
            <a:xfrm>
              <a:off x="1351" y="3230"/>
              <a:ext cx="973" cy="1069"/>
              <a:chOff x="1351" y="3230"/>
              <a:chExt cx="973" cy="1069"/>
            </a:xfrm>
          </p:grpSpPr>
          <p:sp>
            <p:nvSpPr>
              <p:cNvPr id="306" name="文本框 305"/>
              <p:cNvSpPr txBox="1"/>
              <p:nvPr/>
            </p:nvSpPr>
            <p:spPr>
              <a:xfrm>
                <a:off x="1351" y="323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7" name="文本框 306"/>
              <p:cNvSpPr txBox="1"/>
              <p:nvPr/>
            </p:nvSpPr>
            <p:spPr>
              <a:xfrm>
                <a:off x="1351" y="345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8" name="文本框 307"/>
              <p:cNvSpPr txBox="1"/>
              <p:nvPr/>
            </p:nvSpPr>
            <p:spPr>
              <a:xfrm>
                <a:off x="1351" y="37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9" name="文本框 308"/>
              <p:cNvSpPr txBox="1"/>
              <p:nvPr/>
            </p:nvSpPr>
            <p:spPr>
              <a:xfrm>
                <a:off x="1351" y="398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10" name="组合 309"/>
          <p:cNvGrpSpPr/>
          <p:nvPr/>
        </p:nvGrpSpPr>
        <p:grpSpPr>
          <a:xfrm rot="10800000">
            <a:off x="11652250" y="2925445"/>
            <a:ext cx="306705" cy="1043305"/>
            <a:chOff x="5412" y="2606"/>
            <a:chExt cx="483" cy="1643"/>
          </a:xfrm>
        </p:grpSpPr>
        <p:sp>
          <p:nvSpPr>
            <p:cNvPr id="311" name="文本框 43"/>
            <p:cNvSpPr txBox="1"/>
            <p:nvPr/>
          </p:nvSpPr>
          <p:spPr>
            <a:xfrm rot="16200000">
              <a:off x="4832" y="3186"/>
              <a:ext cx="1643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Day 5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cxnSp>
          <p:nvCxnSpPr>
            <p:cNvPr id="312" name="直接连接符 311"/>
            <p:cNvCxnSpPr/>
            <p:nvPr/>
          </p:nvCxnSpPr>
          <p:spPr>
            <a:xfrm flipH="1">
              <a:off x="5810" y="2824"/>
              <a:ext cx="0" cy="11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5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7"/>
          <p:cNvSpPr txBox="1"/>
          <p:nvPr>
            <p:custDataLst>
              <p:tags r:id="rId1"/>
            </p:custDataLst>
          </p:nvPr>
        </p:nvSpPr>
        <p:spPr>
          <a:xfrm>
            <a:off x="-24130" y="0"/>
            <a:ext cx="16014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7G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144" name="组合 143"/>
          <p:cNvGrpSpPr/>
          <p:nvPr/>
        </p:nvGrpSpPr>
        <p:grpSpPr>
          <a:xfrm rot="0">
            <a:off x="5407660" y="643255"/>
            <a:ext cx="2252345" cy="7047230"/>
            <a:chOff x="2432" y="1204"/>
            <a:chExt cx="3727" cy="11098"/>
          </a:xfrm>
        </p:grpSpPr>
        <p:grpSp>
          <p:nvGrpSpPr>
            <p:cNvPr id="145" name="组合 144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146" name="直接连接符 145"/>
              <p:cNvCxnSpPr/>
              <p:nvPr>
                <p:custDataLst>
                  <p:tags r:id="rId2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47" name="直接连接符 146"/>
              <p:cNvCxnSpPr/>
              <p:nvPr>
                <p:custDataLst>
                  <p:tags r:id="rId3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48" name="直接连接符 147"/>
              <p:cNvCxnSpPr/>
              <p:nvPr>
                <p:custDataLst>
                  <p:tags r:id="rId4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49" name="直接连接符 148"/>
              <p:cNvCxnSpPr/>
              <p:nvPr>
                <p:custDataLst>
                  <p:tags r:id="rId5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50" name="直接连接符 149"/>
              <p:cNvCxnSpPr/>
              <p:nvPr>
                <p:custDataLst>
                  <p:tags r:id="rId6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51" name="文本框 28"/>
            <p:cNvSpPr txBox="1"/>
            <p:nvPr>
              <p:custDataLst>
                <p:tags r:id="rId7"/>
              </p:custDataLst>
            </p:nvPr>
          </p:nvSpPr>
          <p:spPr>
            <a:xfrm rot="5400000">
              <a:off x="5226" y="9308"/>
              <a:ext cx="1223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52" name="文本框 40"/>
            <p:cNvSpPr txBox="1"/>
            <p:nvPr>
              <p:custDataLst>
                <p:tags r:id="rId8"/>
              </p:custDataLst>
            </p:nvPr>
          </p:nvSpPr>
          <p:spPr>
            <a:xfrm rot="5400000">
              <a:off x="2025" y="9395"/>
              <a:ext cx="1397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53" name="文本框 152"/>
            <p:cNvSpPr txBox="1"/>
            <p:nvPr>
              <p:custDataLst>
                <p:tags r:id="rId9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54" name="文本框 42"/>
            <p:cNvSpPr txBox="1"/>
            <p:nvPr>
              <p:custDataLst>
                <p:tags r:id="rId10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55" name="文本框 154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2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156" name="文本框 42"/>
            <p:cNvSpPr txBox="1"/>
            <p:nvPr>
              <p:custDataLst>
                <p:tags r:id="rId11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1" name="组合 330"/>
          <p:cNvGrpSpPr/>
          <p:nvPr/>
        </p:nvGrpSpPr>
        <p:grpSpPr>
          <a:xfrm rot="0">
            <a:off x="4617720" y="1096010"/>
            <a:ext cx="3056890" cy="938530"/>
            <a:chOff x="7664" y="1655"/>
            <a:chExt cx="4814" cy="1478"/>
          </a:xfrm>
        </p:grpSpPr>
        <p:pic>
          <p:nvPicPr>
            <p:cNvPr id="18" name="图片 17" descr="col1a1 4"/>
            <p:cNvPicPr>
              <a:picLocks noChangeAspect="1"/>
            </p:cNvPicPr>
            <p:nvPr/>
          </p:nvPicPr>
          <p:blipFill>
            <a:blip r:embed="rId12">
              <a:lum bright="24000" contrast="30000"/>
            </a:blip>
            <a:srcRect l="19234" t="45639" r="29045" b="32154"/>
            <a:stretch>
              <a:fillRect/>
            </a:stretch>
          </p:blipFill>
          <p:spPr>
            <a:xfrm>
              <a:off x="8510" y="1701"/>
              <a:ext cx="3969" cy="1390"/>
            </a:xfrm>
            <a:prstGeom prst="rect">
              <a:avLst/>
            </a:prstGeom>
          </p:spPr>
        </p:pic>
        <p:grpSp>
          <p:nvGrpSpPr>
            <p:cNvPr id="330" name="组合 329"/>
            <p:cNvGrpSpPr/>
            <p:nvPr/>
          </p:nvGrpSpPr>
          <p:grpSpPr>
            <a:xfrm>
              <a:off x="7664" y="1655"/>
              <a:ext cx="972" cy="1479"/>
              <a:chOff x="7664" y="1655"/>
              <a:chExt cx="972" cy="1479"/>
            </a:xfrm>
          </p:grpSpPr>
          <p:sp>
            <p:nvSpPr>
              <p:cNvPr id="185" name="文本框 184"/>
              <p:cNvSpPr txBox="1"/>
              <p:nvPr/>
            </p:nvSpPr>
            <p:spPr>
              <a:xfrm>
                <a:off x="7664" y="165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6" name="文本框 185"/>
              <p:cNvSpPr txBox="1"/>
              <p:nvPr/>
            </p:nvSpPr>
            <p:spPr>
              <a:xfrm>
                <a:off x="7664" y="175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7" name="文本框 186"/>
              <p:cNvSpPr txBox="1"/>
              <p:nvPr/>
            </p:nvSpPr>
            <p:spPr>
              <a:xfrm>
                <a:off x="7664" y="18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7664" y="198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9" name="文本框 188"/>
              <p:cNvSpPr txBox="1"/>
              <p:nvPr/>
            </p:nvSpPr>
            <p:spPr>
              <a:xfrm>
                <a:off x="7664" y="211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0" name="文本框 189"/>
              <p:cNvSpPr txBox="1"/>
              <p:nvPr/>
            </p:nvSpPr>
            <p:spPr>
              <a:xfrm>
                <a:off x="7664" y="22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1" name="文本框 190"/>
              <p:cNvSpPr txBox="1"/>
              <p:nvPr/>
            </p:nvSpPr>
            <p:spPr>
              <a:xfrm>
                <a:off x="7664" y="237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2" name="文本框 191"/>
              <p:cNvSpPr txBox="1"/>
              <p:nvPr/>
            </p:nvSpPr>
            <p:spPr>
              <a:xfrm>
                <a:off x="7664" y="252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3" name="文本框 192"/>
              <p:cNvSpPr txBox="1"/>
              <p:nvPr/>
            </p:nvSpPr>
            <p:spPr>
              <a:xfrm>
                <a:off x="7664" y="282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8" name="组合 287"/>
          <p:cNvGrpSpPr/>
          <p:nvPr/>
        </p:nvGrpSpPr>
        <p:grpSpPr>
          <a:xfrm rot="0">
            <a:off x="4639945" y="4683760"/>
            <a:ext cx="3034665" cy="895350"/>
            <a:chOff x="7302" y="7024"/>
            <a:chExt cx="4779" cy="1410"/>
          </a:xfrm>
        </p:grpSpPr>
        <p:pic>
          <p:nvPicPr>
            <p:cNvPr id="70" name="图片 69"/>
            <p:cNvPicPr/>
            <p:nvPr/>
          </p:nvPicPr>
          <p:blipFill>
            <a:blip r:embed="rId13">
              <a:lum bright="18000" contrast="18000"/>
            </a:blip>
            <a:srcRect l="21672" t="41950" r="30162" b="41956"/>
            <a:stretch>
              <a:fillRect/>
            </a:stretch>
          </p:blipFill>
          <p:spPr>
            <a:xfrm>
              <a:off x="8195" y="7035"/>
              <a:ext cx="3887" cy="1275"/>
            </a:xfrm>
            <a:prstGeom prst="rect">
              <a:avLst/>
            </a:prstGeom>
          </p:spPr>
        </p:pic>
        <p:grpSp>
          <p:nvGrpSpPr>
            <p:cNvPr id="232" name="组合 231"/>
            <p:cNvGrpSpPr/>
            <p:nvPr/>
          </p:nvGrpSpPr>
          <p:grpSpPr>
            <a:xfrm rot="0">
              <a:off x="7302" y="7024"/>
              <a:ext cx="973" cy="1411"/>
              <a:chOff x="7077" y="7177"/>
              <a:chExt cx="973" cy="1411"/>
            </a:xfrm>
          </p:grpSpPr>
          <p:sp>
            <p:nvSpPr>
              <p:cNvPr id="233" name="文本框 232"/>
              <p:cNvSpPr txBox="1"/>
              <p:nvPr/>
            </p:nvSpPr>
            <p:spPr>
              <a:xfrm>
                <a:off x="7077" y="717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4" name="文本框 233"/>
              <p:cNvSpPr txBox="1"/>
              <p:nvPr/>
            </p:nvSpPr>
            <p:spPr>
              <a:xfrm>
                <a:off x="7077" y="729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5" name="文本框 234"/>
              <p:cNvSpPr txBox="1"/>
              <p:nvPr/>
            </p:nvSpPr>
            <p:spPr>
              <a:xfrm>
                <a:off x="7077" y="737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6" name="文本框 235"/>
              <p:cNvSpPr txBox="1"/>
              <p:nvPr/>
            </p:nvSpPr>
            <p:spPr>
              <a:xfrm>
                <a:off x="7077" y="751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7" name="文本框 236"/>
              <p:cNvSpPr txBox="1"/>
              <p:nvPr/>
            </p:nvSpPr>
            <p:spPr>
              <a:xfrm>
                <a:off x="7077" y="767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8" name="文本框 237"/>
              <p:cNvSpPr txBox="1"/>
              <p:nvPr/>
            </p:nvSpPr>
            <p:spPr>
              <a:xfrm>
                <a:off x="7077" y="78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9" name="文本框 238"/>
              <p:cNvSpPr txBox="1"/>
              <p:nvPr/>
            </p:nvSpPr>
            <p:spPr>
              <a:xfrm>
                <a:off x="7077" y="79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0" name="文本框 239"/>
              <p:cNvSpPr txBox="1"/>
              <p:nvPr/>
            </p:nvSpPr>
            <p:spPr>
              <a:xfrm>
                <a:off x="7077" y="827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11" name="组合 310"/>
          <p:cNvGrpSpPr/>
          <p:nvPr/>
        </p:nvGrpSpPr>
        <p:grpSpPr>
          <a:xfrm rot="0">
            <a:off x="4627880" y="3409950"/>
            <a:ext cx="3057525" cy="991870"/>
            <a:chOff x="7011" y="5259"/>
            <a:chExt cx="4815" cy="1563"/>
          </a:xfrm>
        </p:grpSpPr>
        <p:pic>
          <p:nvPicPr>
            <p:cNvPr id="20" name="图片 19" descr="tgfb 1 4"/>
            <p:cNvPicPr>
              <a:picLocks noChangeAspect="1"/>
            </p:cNvPicPr>
            <p:nvPr/>
          </p:nvPicPr>
          <p:blipFill>
            <a:blip r:embed="rId14">
              <a:lum bright="54000" contrast="42000"/>
            </a:blip>
            <a:srcRect l="25174" t="46591" r="25397" b="30677"/>
            <a:stretch>
              <a:fillRect/>
            </a:stretch>
          </p:blipFill>
          <p:spPr>
            <a:xfrm>
              <a:off x="7857" y="5334"/>
              <a:ext cx="3969" cy="1488"/>
            </a:xfrm>
            <a:prstGeom prst="rect">
              <a:avLst/>
            </a:prstGeom>
          </p:spPr>
        </p:pic>
        <p:grpSp>
          <p:nvGrpSpPr>
            <p:cNvPr id="310" name="组合 309"/>
            <p:cNvGrpSpPr/>
            <p:nvPr/>
          </p:nvGrpSpPr>
          <p:grpSpPr>
            <a:xfrm>
              <a:off x="7011" y="5259"/>
              <a:ext cx="972" cy="1530"/>
              <a:chOff x="7011" y="5259"/>
              <a:chExt cx="972" cy="1530"/>
            </a:xfrm>
          </p:grpSpPr>
          <p:sp>
            <p:nvSpPr>
              <p:cNvPr id="224" name="文本框 223"/>
              <p:cNvSpPr txBox="1"/>
              <p:nvPr/>
            </p:nvSpPr>
            <p:spPr>
              <a:xfrm>
                <a:off x="7011" y="53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5" name="文本框 224"/>
              <p:cNvSpPr txBox="1"/>
              <p:nvPr/>
            </p:nvSpPr>
            <p:spPr>
              <a:xfrm>
                <a:off x="7011" y="549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6" name="文本框 225"/>
              <p:cNvSpPr txBox="1"/>
              <p:nvPr/>
            </p:nvSpPr>
            <p:spPr>
              <a:xfrm>
                <a:off x="7011" y="55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7" name="文本框 226"/>
              <p:cNvSpPr txBox="1"/>
              <p:nvPr/>
            </p:nvSpPr>
            <p:spPr>
              <a:xfrm>
                <a:off x="7011" y="570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7011" y="586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>
                <a:off x="7011" y="60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0" name="文本框 229"/>
              <p:cNvSpPr txBox="1"/>
              <p:nvPr/>
            </p:nvSpPr>
            <p:spPr>
              <a:xfrm>
                <a:off x="7011" y="618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1" name="文本框 230"/>
              <p:cNvSpPr txBox="1"/>
              <p:nvPr/>
            </p:nvSpPr>
            <p:spPr>
              <a:xfrm>
                <a:off x="7011" y="647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8" name="文本框 307"/>
              <p:cNvSpPr txBox="1"/>
              <p:nvPr/>
            </p:nvSpPr>
            <p:spPr>
              <a:xfrm>
                <a:off x="7011" y="52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25" name="组合 324"/>
          <p:cNvGrpSpPr/>
          <p:nvPr/>
        </p:nvGrpSpPr>
        <p:grpSpPr>
          <a:xfrm rot="0">
            <a:off x="4589145" y="2316480"/>
            <a:ext cx="3070225" cy="811530"/>
            <a:chOff x="7117" y="3289"/>
            <a:chExt cx="4835" cy="1278"/>
          </a:xfrm>
        </p:grpSpPr>
        <p:pic>
          <p:nvPicPr>
            <p:cNvPr id="23" name="图片 22" descr="A-SMA 4"/>
            <p:cNvPicPr>
              <a:picLocks noChangeAspect="1"/>
            </p:cNvPicPr>
            <p:nvPr/>
          </p:nvPicPr>
          <p:blipFill>
            <a:blip r:embed="rId15">
              <a:lum bright="48000" contrast="54000"/>
            </a:blip>
            <a:srcRect l="17037" t="51610" r="32963" b="29946"/>
            <a:stretch>
              <a:fillRect/>
            </a:stretch>
          </p:blipFill>
          <p:spPr>
            <a:xfrm>
              <a:off x="7984" y="3350"/>
              <a:ext cx="3969" cy="1193"/>
            </a:xfrm>
            <a:prstGeom prst="rect">
              <a:avLst/>
            </a:prstGeom>
          </p:spPr>
        </p:pic>
        <p:grpSp>
          <p:nvGrpSpPr>
            <p:cNvPr id="324" name="组合 323"/>
            <p:cNvGrpSpPr/>
            <p:nvPr/>
          </p:nvGrpSpPr>
          <p:grpSpPr>
            <a:xfrm>
              <a:off x="7117" y="3289"/>
              <a:ext cx="972" cy="1278"/>
              <a:chOff x="7117" y="3289"/>
              <a:chExt cx="972" cy="1278"/>
            </a:xfrm>
          </p:grpSpPr>
          <p:sp>
            <p:nvSpPr>
              <p:cNvPr id="315" name="文本框 314"/>
              <p:cNvSpPr txBox="1"/>
              <p:nvPr/>
            </p:nvSpPr>
            <p:spPr>
              <a:xfrm>
                <a:off x="7117" y="338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16" name="文本框 315"/>
              <p:cNvSpPr txBox="1"/>
              <p:nvPr/>
            </p:nvSpPr>
            <p:spPr>
              <a:xfrm>
                <a:off x="7117" y="347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17" name="文本框 316"/>
              <p:cNvSpPr txBox="1"/>
              <p:nvPr/>
            </p:nvSpPr>
            <p:spPr>
              <a:xfrm>
                <a:off x="7117" y="35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18" name="文本框 317"/>
              <p:cNvSpPr txBox="1"/>
              <p:nvPr/>
            </p:nvSpPr>
            <p:spPr>
              <a:xfrm>
                <a:off x="7117" y="370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19" name="文本框 318"/>
              <p:cNvSpPr txBox="1"/>
              <p:nvPr/>
            </p:nvSpPr>
            <p:spPr>
              <a:xfrm>
                <a:off x="7117" y="380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0" name="文本框 319"/>
              <p:cNvSpPr txBox="1"/>
              <p:nvPr/>
            </p:nvSpPr>
            <p:spPr>
              <a:xfrm>
                <a:off x="7117" y="392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1" name="文本框 320"/>
              <p:cNvSpPr txBox="1"/>
              <p:nvPr/>
            </p:nvSpPr>
            <p:spPr>
              <a:xfrm>
                <a:off x="7117" y="403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2" name="文本框 321"/>
              <p:cNvSpPr txBox="1"/>
              <p:nvPr/>
            </p:nvSpPr>
            <p:spPr>
              <a:xfrm>
                <a:off x="7117" y="328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3" name="文本框 322"/>
              <p:cNvSpPr txBox="1"/>
              <p:nvPr/>
            </p:nvSpPr>
            <p:spPr>
              <a:xfrm>
                <a:off x="7117" y="425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57" name="组合 156"/>
          <p:cNvGrpSpPr/>
          <p:nvPr/>
        </p:nvGrpSpPr>
        <p:grpSpPr>
          <a:xfrm rot="0">
            <a:off x="9390380" y="610235"/>
            <a:ext cx="2125345" cy="7047230"/>
            <a:chOff x="2432" y="1204"/>
            <a:chExt cx="3727" cy="11098"/>
          </a:xfrm>
        </p:grpSpPr>
        <p:grpSp>
          <p:nvGrpSpPr>
            <p:cNvPr id="158" name="组合 157"/>
            <p:cNvGrpSpPr/>
            <p:nvPr/>
          </p:nvGrpSpPr>
          <p:grpSpPr>
            <a:xfrm rot="0">
              <a:off x="2432" y="8914"/>
              <a:ext cx="3727" cy="120"/>
              <a:chOff x="1979" y="1908"/>
              <a:chExt cx="4372" cy="0"/>
            </a:xfrm>
          </p:grpSpPr>
          <p:cxnSp>
            <p:nvCxnSpPr>
              <p:cNvPr id="159" name="直接连接符 158"/>
              <p:cNvCxnSpPr/>
              <p:nvPr>
                <p:custDataLst>
                  <p:tags r:id="rId16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60" name="直接连接符 159"/>
              <p:cNvCxnSpPr/>
              <p:nvPr>
                <p:custDataLst>
                  <p:tags r:id="rId17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61" name="直接连接符 160"/>
              <p:cNvCxnSpPr/>
              <p:nvPr>
                <p:custDataLst>
                  <p:tags r:id="rId18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62" name="直接连接符 161"/>
              <p:cNvCxnSpPr/>
              <p:nvPr>
                <p:custDataLst>
                  <p:tags r:id="rId19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63" name="直接连接符 162"/>
              <p:cNvCxnSpPr/>
              <p:nvPr>
                <p:custDataLst>
                  <p:tags r:id="rId20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64" name="文本框 28"/>
            <p:cNvSpPr txBox="1"/>
            <p:nvPr>
              <p:custDataLst>
                <p:tags r:id="rId21"/>
              </p:custDataLst>
            </p:nvPr>
          </p:nvSpPr>
          <p:spPr>
            <a:xfrm rot="5400000">
              <a:off x="5226" y="9308"/>
              <a:ext cx="1223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65" name="文本框 40"/>
            <p:cNvSpPr txBox="1"/>
            <p:nvPr>
              <p:custDataLst>
                <p:tags r:id="rId22"/>
              </p:custDataLst>
            </p:nvPr>
          </p:nvSpPr>
          <p:spPr>
            <a:xfrm rot="5400000">
              <a:off x="2025" y="9395"/>
              <a:ext cx="1397" cy="5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66" name="文本框 42"/>
            <p:cNvSpPr txBox="1"/>
            <p:nvPr>
              <p:custDataLst>
                <p:tags r:id="rId23"/>
              </p:custDataLst>
            </p:nvPr>
          </p:nvSpPr>
          <p:spPr>
            <a:xfrm rot="5400000">
              <a:off x="1831" y="10344"/>
              <a:ext cx="3388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67" name="文本框 42"/>
            <p:cNvSpPr txBox="1"/>
            <p:nvPr>
              <p:custDataLst>
                <p:tags r:id="rId24"/>
              </p:custDataLst>
            </p:nvPr>
          </p:nvSpPr>
          <p:spPr>
            <a:xfrm rot="5400000">
              <a:off x="2664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3477" y="1204"/>
              <a:ext cx="202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3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sp>
          <p:nvSpPr>
            <p:cNvPr id="169" name="文本框 42"/>
            <p:cNvSpPr txBox="1"/>
            <p:nvPr>
              <p:custDataLst>
                <p:tags r:id="rId25"/>
              </p:custDataLst>
            </p:nvPr>
          </p:nvSpPr>
          <p:spPr>
            <a:xfrm rot="5400000">
              <a:off x="3505" y="10343"/>
              <a:ext cx="3384" cy="5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90" name="组合 289"/>
          <p:cNvGrpSpPr/>
          <p:nvPr/>
        </p:nvGrpSpPr>
        <p:grpSpPr>
          <a:xfrm rot="0">
            <a:off x="8551545" y="4737100"/>
            <a:ext cx="3070225" cy="815340"/>
            <a:chOff x="12871" y="7194"/>
            <a:chExt cx="4835" cy="1284"/>
          </a:xfrm>
        </p:grpSpPr>
        <p:pic>
          <p:nvPicPr>
            <p:cNvPr id="24" name="图片 23" descr="gapdh 1-4 3"/>
            <p:cNvPicPr/>
            <p:nvPr/>
          </p:nvPicPr>
          <p:blipFill>
            <a:blip r:embed="rId26">
              <a:lum bright="18000" contrast="18000"/>
            </a:blip>
            <a:srcRect l="22659" t="78370" r="24609" b="7604"/>
            <a:stretch>
              <a:fillRect/>
            </a:stretch>
          </p:blipFill>
          <p:spPr>
            <a:xfrm>
              <a:off x="13738" y="7215"/>
              <a:ext cx="3969" cy="1134"/>
            </a:xfrm>
            <a:prstGeom prst="rect">
              <a:avLst/>
            </a:prstGeom>
          </p:spPr>
        </p:pic>
        <p:grpSp>
          <p:nvGrpSpPr>
            <p:cNvPr id="289" name="组合 288"/>
            <p:cNvGrpSpPr/>
            <p:nvPr/>
          </p:nvGrpSpPr>
          <p:grpSpPr>
            <a:xfrm>
              <a:off x="12871" y="7194"/>
              <a:ext cx="972" cy="1285"/>
              <a:chOff x="12871" y="7194"/>
              <a:chExt cx="972" cy="1285"/>
            </a:xfrm>
          </p:grpSpPr>
          <p:sp>
            <p:nvSpPr>
              <p:cNvPr id="242" name="文本框 241"/>
              <p:cNvSpPr txBox="1"/>
              <p:nvPr/>
            </p:nvSpPr>
            <p:spPr>
              <a:xfrm>
                <a:off x="12871" y="719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3" name="文本框 242"/>
              <p:cNvSpPr txBox="1"/>
              <p:nvPr/>
            </p:nvSpPr>
            <p:spPr>
              <a:xfrm>
                <a:off x="12871" y="73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4" name="文本框 243"/>
              <p:cNvSpPr txBox="1"/>
              <p:nvPr/>
            </p:nvSpPr>
            <p:spPr>
              <a:xfrm>
                <a:off x="12871" y="747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5" name="文本框 244"/>
              <p:cNvSpPr txBox="1"/>
              <p:nvPr/>
            </p:nvSpPr>
            <p:spPr>
              <a:xfrm>
                <a:off x="12871" y="765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6" name="文本框 245"/>
              <p:cNvSpPr txBox="1"/>
              <p:nvPr/>
            </p:nvSpPr>
            <p:spPr>
              <a:xfrm>
                <a:off x="12871" y="784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7" name="文本框 246"/>
              <p:cNvSpPr txBox="1"/>
              <p:nvPr/>
            </p:nvSpPr>
            <p:spPr>
              <a:xfrm>
                <a:off x="12871" y="800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48" name="文本框 247"/>
              <p:cNvSpPr txBox="1"/>
              <p:nvPr/>
            </p:nvSpPr>
            <p:spPr>
              <a:xfrm>
                <a:off x="12871" y="816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07" name="组合 306"/>
          <p:cNvGrpSpPr/>
          <p:nvPr/>
        </p:nvGrpSpPr>
        <p:grpSpPr>
          <a:xfrm rot="0">
            <a:off x="8551545" y="3474085"/>
            <a:ext cx="3059430" cy="989330"/>
            <a:chOff x="13467" y="5535"/>
            <a:chExt cx="4818" cy="1558"/>
          </a:xfrm>
        </p:grpSpPr>
        <p:pic>
          <p:nvPicPr>
            <p:cNvPr id="21" name="图片 20" descr="tgfb1 2"/>
            <p:cNvPicPr>
              <a:picLocks noChangeAspect="1"/>
            </p:cNvPicPr>
            <p:nvPr/>
          </p:nvPicPr>
          <p:blipFill>
            <a:blip r:embed="rId27">
              <a:lum bright="42000" contrast="42000"/>
            </a:blip>
            <a:srcRect l="21692" t="52635" r="27645" b="25489"/>
            <a:stretch>
              <a:fillRect/>
            </a:stretch>
          </p:blipFill>
          <p:spPr>
            <a:xfrm>
              <a:off x="14317" y="5581"/>
              <a:ext cx="3969" cy="1397"/>
            </a:xfrm>
            <a:prstGeom prst="rect">
              <a:avLst/>
            </a:prstGeom>
          </p:spPr>
        </p:pic>
        <p:grpSp>
          <p:nvGrpSpPr>
            <p:cNvPr id="293" name="组合 292"/>
            <p:cNvGrpSpPr/>
            <p:nvPr/>
          </p:nvGrpSpPr>
          <p:grpSpPr>
            <a:xfrm rot="0">
              <a:off x="13467" y="5535"/>
              <a:ext cx="972" cy="1558"/>
              <a:chOff x="12769" y="5341"/>
              <a:chExt cx="972" cy="1558"/>
            </a:xfrm>
          </p:grpSpPr>
          <p:sp>
            <p:nvSpPr>
              <p:cNvPr id="214" name="文本框 213"/>
              <p:cNvSpPr txBox="1"/>
              <p:nvPr/>
            </p:nvSpPr>
            <p:spPr>
              <a:xfrm>
                <a:off x="12769" y="545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5" name="文本框 214"/>
              <p:cNvSpPr txBox="1"/>
              <p:nvPr/>
            </p:nvSpPr>
            <p:spPr>
              <a:xfrm>
                <a:off x="12769" y="55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6" name="文本框 215"/>
              <p:cNvSpPr txBox="1"/>
              <p:nvPr/>
            </p:nvSpPr>
            <p:spPr>
              <a:xfrm>
                <a:off x="12769" y="570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>
                <a:off x="12769" y="584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>
                <a:off x="12769" y="599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0" name="文本框 219"/>
              <p:cNvSpPr txBox="1"/>
              <p:nvPr/>
            </p:nvSpPr>
            <p:spPr>
              <a:xfrm>
                <a:off x="12769" y="619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1" name="文本框 220"/>
              <p:cNvSpPr txBox="1"/>
              <p:nvPr/>
            </p:nvSpPr>
            <p:spPr>
              <a:xfrm>
                <a:off x="12769" y="634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2" name="文本框 221"/>
              <p:cNvSpPr txBox="1"/>
              <p:nvPr/>
            </p:nvSpPr>
            <p:spPr>
              <a:xfrm>
                <a:off x="12769" y="534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92" name="文本框 291"/>
              <p:cNvSpPr txBox="1"/>
              <p:nvPr/>
            </p:nvSpPr>
            <p:spPr>
              <a:xfrm>
                <a:off x="12769" y="658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36" name="组合 335"/>
          <p:cNvGrpSpPr/>
          <p:nvPr/>
        </p:nvGrpSpPr>
        <p:grpSpPr>
          <a:xfrm rot="0">
            <a:off x="8525510" y="2280920"/>
            <a:ext cx="3065145" cy="919480"/>
            <a:chOff x="13426" y="3771"/>
            <a:chExt cx="4827" cy="1448"/>
          </a:xfrm>
        </p:grpSpPr>
        <p:pic>
          <p:nvPicPr>
            <p:cNvPr id="22" name="图片 21" descr="a-sma 2 2"/>
            <p:cNvPicPr>
              <a:picLocks noChangeAspect="1"/>
            </p:cNvPicPr>
            <p:nvPr/>
          </p:nvPicPr>
          <p:blipFill>
            <a:blip r:embed="rId28">
              <a:lum bright="48000" contrast="54000"/>
            </a:blip>
            <a:srcRect l="20002" t="50441" r="29789" b="28091"/>
            <a:stretch>
              <a:fillRect/>
            </a:stretch>
          </p:blipFill>
          <p:spPr>
            <a:xfrm>
              <a:off x="14285" y="3837"/>
              <a:ext cx="3969" cy="1383"/>
            </a:xfrm>
            <a:prstGeom prst="rect">
              <a:avLst/>
            </a:prstGeom>
          </p:spPr>
        </p:pic>
        <p:grpSp>
          <p:nvGrpSpPr>
            <p:cNvPr id="305" name="组合 304"/>
            <p:cNvGrpSpPr/>
            <p:nvPr/>
          </p:nvGrpSpPr>
          <p:grpSpPr>
            <a:xfrm rot="0">
              <a:off x="13426" y="3771"/>
              <a:ext cx="972" cy="1430"/>
              <a:chOff x="13426" y="3771"/>
              <a:chExt cx="972" cy="1430"/>
            </a:xfrm>
          </p:grpSpPr>
          <p:sp>
            <p:nvSpPr>
              <p:cNvPr id="296" name="文本框 295"/>
              <p:cNvSpPr txBox="1"/>
              <p:nvPr/>
            </p:nvSpPr>
            <p:spPr>
              <a:xfrm>
                <a:off x="13426" y="386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97" name="文本框 296"/>
              <p:cNvSpPr txBox="1"/>
              <p:nvPr/>
            </p:nvSpPr>
            <p:spPr>
              <a:xfrm>
                <a:off x="13426" y="39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98" name="文本框 297"/>
              <p:cNvSpPr txBox="1"/>
              <p:nvPr/>
            </p:nvSpPr>
            <p:spPr>
              <a:xfrm>
                <a:off x="13426" y="406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99" name="文本框 298"/>
              <p:cNvSpPr txBox="1"/>
              <p:nvPr/>
            </p:nvSpPr>
            <p:spPr>
              <a:xfrm>
                <a:off x="13426" y="41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0" name="文本框 299"/>
              <p:cNvSpPr txBox="1"/>
              <p:nvPr/>
            </p:nvSpPr>
            <p:spPr>
              <a:xfrm>
                <a:off x="13426" y="433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1" name="文本框 300"/>
              <p:cNvSpPr txBox="1"/>
              <p:nvPr/>
            </p:nvSpPr>
            <p:spPr>
              <a:xfrm>
                <a:off x="13426" y="449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2" name="文本框 301"/>
              <p:cNvSpPr txBox="1"/>
              <p:nvPr/>
            </p:nvSpPr>
            <p:spPr>
              <a:xfrm>
                <a:off x="13426" y="463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3" name="文本框 302"/>
              <p:cNvSpPr txBox="1"/>
              <p:nvPr/>
            </p:nvSpPr>
            <p:spPr>
              <a:xfrm>
                <a:off x="13426" y="37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04" name="文本框 303"/>
              <p:cNvSpPr txBox="1"/>
              <p:nvPr/>
            </p:nvSpPr>
            <p:spPr>
              <a:xfrm>
                <a:off x="13426" y="488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35" name="组合 334"/>
          <p:cNvGrpSpPr/>
          <p:nvPr/>
        </p:nvGrpSpPr>
        <p:grpSpPr>
          <a:xfrm rot="0">
            <a:off x="8498840" y="1096010"/>
            <a:ext cx="3082290" cy="911225"/>
            <a:chOff x="13384" y="1781"/>
            <a:chExt cx="4854" cy="1435"/>
          </a:xfrm>
        </p:grpSpPr>
        <p:pic>
          <p:nvPicPr>
            <p:cNvPr id="15" name="图片 14" descr="col1a1 4"/>
            <p:cNvPicPr>
              <a:picLocks noChangeAspect="1"/>
            </p:cNvPicPr>
            <p:nvPr/>
          </p:nvPicPr>
          <p:blipFill>
            <a:blip r:embed="rId29">
              <a:lum bright="48000" contrast="36000"/>
            </a:blip>
            <a:srcRect l="14950" t="39478" r="33498" b="38303"/>
            <a:stretch>
              <a:fillRect/>
            </a:stretch>
          </p:blipFill>
          <p:spPr>
            <a:xfrm>
              <a:off x="14238" y="1810"/>
              <a:ext cx="4000" cy="1406"/>
            </a:xfrm>
            <a:prstGeom prst="rect">
              <a:avLst/>
            </a:prstGeom>
          </p:spPr>
        </p:pic>
        <p:grpSp>
          <p:nvGrpSpPr>
            <p:cNvPr id="334" name="组合 333"/>
            <p:cNvGrpSpPr/>
            <p:nvPr/>
          </p:nvGrpSpPr>
          <p:grpSpPr>
            <a:xfrm>
              <a:off x="13384" y="1781"/>
              <a:ext cx="972" cy="1434"/>
              <a:chOff x="13384" y="1781"/>
              <a:chExt cx="972" cy="1434"/>
            </a:xfrm>
          </p:grpSpPr>
          <p:sp>
            <p:nvSpPr>
              <p:cNvPr id="266" name="文本框 265"/>
              <p:cNvSpPr txBox="1"/>
              <p:nvPr/>
            </p:nvSpPr>
            <p:spPr>
              <a:xfrm>
                <a:off x="13384" y="178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7" name="文本框 266"/>
              <p:cNvSpPr txBox="1"/>
              <p:nvPr/>
            </p:nvSpPr>
            <p:spPr>
              <a:xfrm>
                <a:off x="13384" y="188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8" name="文本框 267"/>
              <p:cNvSpPr txBox="1"/>
              <p:nvPr/>
            </p:nvSpPr>
            <p:spPr>
              <a:xfrm>
                <a:off x="13384" y="196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69" name="文本框 268"/>
              <p:cNvSpPr txBox="1"/>
              <p:nvPr/>
            </p:nvSpPr>
            <p:spPr>
              <a:xfrm>
                <a:off x="13384" y="206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0" name="文本框 269"/>
              <p:cNvSpPr txBox="1"/>
              <p:nvPr/>
            </p:nvSpPr>
            <p:spPr>
              <a:xfrm>
                <a:off x="13384" y="218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1" name="文本框 270"/>
              <p:cNvSpPr txBox="1"/>
              <p:nvPr/>
            </p:nvSpPr>
            <p:spPr>
              <a:xfrm>
                <a:off x="13384" y="236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2" name="文本框 271"/>
              <p:cNvSpPr txBox="1"/>
              <p:nvPr/>
            </p:nvSpPr>
            <p:spPr>
              <a:xfrm>
                <a:off x="13384" y="248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3" name="文本框 272"/>
              <p:cNvSpPr txBox="1"/>
              <p:nvPr/>
            </p:nvSpPr>
            <p:spPr>
              <a:xfrm>
                <a:off x="13384" y="263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33" name="文本框 332"/>
              <p:cNvSpPr txBox="1"/>
              <p:nvPr/>
            </p:nvSpPr>
            <p:spPr>
              <a:xfrm>
                <a:off x="13384" y="290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70" name="组合 169"/>
          <p:cNvGrpSpPr/>
          <p:nvPr/>
        </p:nvGrpSpPr>
        <p:grpSpPr>
          <a:xfrm rot="0">
            <a:off x="1537970" y="643255"/>
            <a:ext cx="2066290" cy="7084060"/>
            <a:chOff x="2713" y="571"/>
            <a:chExt cx="3254" cy="11156"/>
          </a:xfrm>
        </p:grpSpPr>
        <p:sp>
          <p:nvSpPr>
            <p:cNvPr id="171" name="文本框 170"/>
            <p:cNvSpPr txBox="1"/>
            <p:nvPr/>
          </p:nvSpPr>
          <p:spPr>
            <a:xfrm>
              <a:off x="3455" y="571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</a:rPr>
                <a:t>Repeat 1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  <p:grpSp>
          <p:nvGrpSpPr>
            <p:cNvPr id="172" name="组合 171"/>
            <p:cNvGrpSpPr/>
            <p:nvPr/>
          </p:nvGrpSpPr>
          <p:grpSpPr>
            <a:xfrm>
              <a:off x="2713" y="8339"/>
              <a:ext cx="3254" cy="3388"/>
              <a:chOff x="2150" y="8571"/>
              <a:chExt cx="3254" cy="3388"/>
            </a:xfrm>
          </p:grpSpPr>
          <p:grpSp>
            <p:nvGrpSpPr>
              <p:cNvPr id="173" name="组合 172"/>
              <p:cNvGrpSpPr/>
              <p:nvPr/>
            </p:nvGrpSpPr>
            <p:grpSpPr>
              <a:xfrm rot="0">
                <a:off x="2150" y="8572"/>
                <a:ext cx="3255" cy="120"/>
                <a:chOff x="1979" y="1908"/>
                <a:chExt cx="4372" cy="0"/>
              </a:xfrm>
            </p:grpSpPr>
            <p:cxnSp>
              <p:nvCxnSpPr>
                <p:cNvPr id="174" name="直接连接符 173"/>
                <p:cNvCxnSpPr/>
                <p:nvPr>
                  <p:custDataLst>
                    <p:tags r:id="rId30"/>
                  </p:custDataLst>
                </p:nvPr>
              </p:nvCxnSpPr>
              <p:spPr>
                <a:xfrm flipV="1">
                  <a:off x="1979" y="1908"/>
                  <a:ext cx="70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直接连接符 174"/>
                <p:cNvCxnSpPr/>
                <p:nvPr>
                  <p:custDataLst>
                    <p:tags r:id="rId31"/>
                  </p:custDataLst>
                </p:nvPr>
              </p:nvCxnSpPr>
              <p:spPr>
                <a:xfrm flipV="1">
                  <a:off x="289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直接连接符 175"/>
                <p:cNvCxnSpPr/>
                <p:nvPr>
                  <p:custDataLst>
                    <p:tags r:id="rId32"/>
                  </p:custDataLst>
                </p:nvPr>
              </p:nvCxnSpPr>
              <p:spPr>
                <a:xfrm flipV="1">
                  <a:off x="3812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直接连接符 176"/>
                <p:cNvCxnSpPr/>
                <p:nvPr>
                  <p:custDataLst>
                    <p:tags r:id="rId33"/>
                  </p:custDataLst>
                </p:nvPr>
              </p:nvCxnSpPr>
              <p:spPr>
                <a:xfrm flipV="1">
                  <a:off x="4728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直接连接符 177"/>
                <p:cNvCxnSpPr/>
                <p:nvPr>
                  <p:custDataLst>
                    <p:tags r:id="rId34"/>
                  </p:custDataLst>
                </p:nvPr>
              </p:nvCxnSpPr>
              <p:spPr>
                <a:xfrm flipV="1">
                  <a:off x="5645" y="1908"/>
                  <a:ext cx="7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9" name="文本框 28"/>
              <p:cNvSpPr txBox="1"/>
              <p:nvPr>
                <p:custDataLst>
                  <p:tags r:id="rId35"/>
                </p:custDataLst>
              </p:nvPr>
            </p:nvSpPr>
            <p:spPr>
              <a:xfrm rot="5400000">
                <a:off x="4512" y="8998"/>
                <a:ext cx="1223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0" name="文本框 40"/>
              <p:cNvSpPr txBox="1"/>
              <p:nvPr>
                <p:custDataLst>
                  <p:tags r:id="rId36"/>
                </p:custDataLst>
              </p:nvPr>
            </p:nvSpPr>
            <p:spPr>
              <a:xfrm rot="5400000">
                <a:off x="1706" y="9085"/>
                <a:ext cx="1397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1" name="文本框 42"/>
              <p:cNvSpPr txBox="1"/>
              <p:nvPr>
                <p:custDataLst>
                  <p:tags r:id="rId37"/>
                </p:custDataLst>
              </p:nvPr>
            </p:nvSpPr>
            <p:spPr>
              <a:xfrm rot="5400000">
                <a:off x="1489" y="10035"/>
                <a:ext cx="3388" cy="4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100mg/Kg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2" name="文本框 42"/>
              <p:cNvSpPr txBox="1"/>
              <p:nvPr>
                <p:custDataLst>
                  <p:tags r:id="rId38"/>
                </p:custDataLst>
              </p:nvPr>
            </p:nvSpPr>
            <p:spPr>
              <a:xfrm rot="5400000">
                <a:off x="2232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75mg/Kg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3" name="文本框 42"/>
              <p:cNvSpPr txBox="1"/>
              <p:nvPr>
                <p:custDataLst>
                  <p:tags r:id="rId39"/>
                </p:custDataLst>
              </p:nvPr>
            </p:nvSpPr>
            <p:spPr>
              <a:xfrm rot="5400000">
                <a:off x="2967" y="10034"/>
                <a:ext cx="3384" cy="4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ISO+Sac/val 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50mg/Kg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32" name="组合 331"/>
          <p:cNvGrpSpPr/>
          <p:nvPr/>
        </p:nvGrpSpPr>
        <p:grpSpPr>
          <a:xfrm rot="0">
            <a:off x="708025" y="1202690"/>
            <a:ext cx="3032760" cy="566420"/>
            <a:chOff x="1511" y="1937"/>
            <a:chExt cx="4776" cy="892"/>
          </a:xfrm>
        </p:grpSpPr>
        <p:pic>
          <p:nvPicPr>
            <p:cNvPr id="8" name="图片 7" descr="2023.2.15二批TTS col1A1 2"/>
            <p:cNvPicPr>
              <a:picLocks noChangeAspect="1"/>
            </p:cNvPicPr>
            <p:nvPr/>
          </p:nvPicPr>
          <p:blipFill>
            <a:blip r:embed="rId40"/>
            <a:srcRect l="22238" t="45838" r="29303" b="40638"/>
            <a:stretch>
              <a:fillRect/>
            </a:stretch>
          </p:blipFill>
          <p:spPr>
            <a:xfrm>
              <a:off x="2369" y="1937"/>
              <a:ext cx="3918" cy="893"/>
            </a:xfrm>
            <a:prstGeom prst="rect">
              <a:avLst/>
            </a:prstGeom>
          </p:spPr>
        </p:pic>
        <p:grpSp>
          <p:nvGrpSpPr>
            <p:cNvPr id="194" name="组合 193"/>
            <p:cNvGrpSpPr/>
            <p:nvPr/>
          </p:nvGrpSpPr>
          <p:grpSpPr>
            <a:xfrm rot="0">
              <a:off x="1511" y="1993"/>
              <a:ext cx="973" cy="829"/>
              <a:chOff x="1350" y="1723"/>
              <a:chExt cx="973" cy="829"/>
            </a:xfrm>
          </p:grpSpPr>
          <p:sp>
            <p:nvSpPr>
              <p:cNvPr id="195" name="文本框 194"/>
              <p:cNvSpPr txBox="1"/>
              <p:nvPr/>
            </p:nvSpPr>
            <p:spPr>
              <a:xfrm>
                <a:off x="1350" y="172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6" name="文本框 195"/>
              <p:cNvSpPr txBox="1"/>
              <p:nvPr/>
            </p:nvSpPr>
            <p:spPr>
              <a:xfrm>
                <a:off x="1350" y="186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7" name="文本框 196"/>
              <p:cNvSpPr txBox="1"/>
              <p:nvPr/>
            </p:nvSpPr>
            <p:spPr>
              <a:xfrm>
                <a:off x="1350" y="20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8" name="文本框 197"/>
              <p:cNvSpPr txBox="1"/>
              <p:nvPr/>
            </p:nvSpPr>
            <p:spPr>
              <a:xfrm>
                <a:off x="1350" y="223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13" name="组合 312"/>
          <p:cNvGrpSpPr/>
          <p:nvPr/>
        </p:nvGrpSpPr>
        <p:grpSpPr>
          <a:xfrm rot="0">
            <a:off x="708025" y="3355340"/>
            <a:ext cx="3067050" cy="767080"/>
            <a:chOff x="1350" y="5169"/>
            <a:chExt cx="4830" cy="1208"/>
          </a:xfrm>
        </p:grpSpPr>
        <p:pic>
          <p:nvPicPr>
            <p:cNvPr id="2" name="图片 1" descr="2023.2.6二批TTS TGFβ1 4"/>
            <p:cNvPicPr>
              <a:picLocks noChangeAspect="1"/>
            </p:cNvPicPr>
            <p:nvPr/>
          </p:nvPicPr>
          <p:blipFill>
            <a:blip r:embed="rId41"/>
            <a:srcRect l="20055" t="60676" r="30585" b="23234"/>
            <a:stretch>
              <a:fillRect/>
            </a:stretch>
          </p:blipFill>
          <p:spPr>
            <a:xfrm>
              <a:off x="2212" y="5186"/>
              <a:ext cx="3969" cy="1057"/>
            </a:xfrm>
            <a:prstGeom prst="rect">
              <a:avLst/>
            </a:prstGeom>
          </p:spPr>
        </p:pic>
        <p:grpSp>
          <p:nvGrpSpPr>
            <p:cNvPr id="312" name="组合 311"/>
            <p:cNvGrpSpPr/>
            <p:nvPr/>
          </p:nvGrpSpPr>
          <p:grpSpPr>
            <a:xfrm>
              <a:off x="1350" y="5169"/>
              <a:ext cx="972" cy="1208"/>
              <a:chOff x="1350" y="5169"/>
              <a:chExt cx="972" cy="1208"/>
            </a:xfrm>
          </p:grpSpPr>
          <p:sp>
            <p:nvSpPr>
              <p:cNvPr id="275" name="文本框 274"/>
              <p:cNvSpPr txBox="1"/>
              <p:nvPr/>
            </p:nvSpPr>
            <p:spPr>
              <a:xfrm>
                <a:off x="1350" y="54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6" name="文本框 275"/>
              <p:cNvSpPr txBox="1"/>
              <p:nvPr/>
            </p:nvSpPr>
            <p:spPr>
              <a:xfrm>
                <a:off x="1350" y="571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7" name="文本框 276"/>
              <p:cNvSpPr txBox="1"/>
              <p:nvPr/>
            </p:nvSpPr>
            <p:spPr>
              <a:xfrm>
                <a:off x="1350" y="606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78" name="文本框 277"/>
              <p:cNvSpPr txBox="1"/>
              <p:nvPr/>
            </p:nvSpPr>
            <p:spPr>
              <a:xfrm>
                <a:off x="1350" y="516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87" name="组合 286"/>
          <p:cNvGrpSpPr/>
          <p:nvPr/>
        </p:nvGrpSpPr>
        <p:grpSpPr>
          <a:xfrm rot="0">
            <a:off x="708025" y="4582795"/>
            <a:ext cx="3054985" cy="885190"/>
            <a:chOff x="1135" y="6967"/>
            <a:chExt cx="4811" cy="1394"/>
          </a:xfrm>
        </p:grpSpPr>
        <p:pic>
          <p:nvPicPr>
            <p:cNvPr id="9" name="图片 8" descr="Image_ImageID2"/>
            <p:cNvPicPr>
              <a:picLocks noChangeAspect="1"/>
            </p:cNvPicPr>
            <p:nvPr/>
          </p:nvPicPr>
          <p:blipFill>
            <a:blip r:embed="rId42"/>
            <a:srcRect l="13298" t="82320" r="28859" b="635"/>
            <a:stretch>
              <a:fillRect/>
            </a:stretch>
          </p:blipFill>
          <p:spPr>
            <a:xfrm>
              <a:off x="1977" y="7006"/>
              <a:ext cx="3969" cy="1355"/>
            </a:xfrm>
            <a:prstGeom prst="rect">
              <a:avLst/>
            </a:prstGeom>
          </p:spPr>
        </p:pic>
        <p:grpSp>
          <p:nvGrpSpPr>
            <p:cNvPr id="286" name="组合 285"/>
            <p:cNvGrpSpPr/>
            <p:nvPr/>
          </p:nvGrpSpPr>
          <p:grpSpPr>
            <a:xfrm>
              <a:off x="1135" y="6967"/>
              <a:ext cx="972" cy="1320"/>
              <a:chOff x="1135" y="6967"/>
              <a:chExt cx="972" cy="1320"/>
            </a:xfrm>
          </p:grpSpPr>
          <p:sp>
            <p:nvSpPr>
              <p:cNvPr id="280" name="文本框 279"/>
              <p:cNvSpPr txBox="1"/>
              <p:nvPr/>
            </p:nvSpPr>
            <p:spPr>
              <a:xfrm>
                <a:off x="1135" y="769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1" name="文本框 280"/>
              <p:cNvSpPr txBox="1"/>
              <p:nvPr/>
            </p:nvSpPr>
            <p:spPr>
              <a:xfrm>
                <a:off x="1135" y="797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2" name="文本框 281"/>
              <p:cNvSpPr txBox="1"/>
              <p:nvPr/>
            </p:nvSpPr>
            <p:spPr>
              <a:xfrm>
                <a:off x="1135" y="744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3" name="文本框 282"/>
              <p:cNvSpPr txBox="1"/>
              <p:nvPr/>
            </p:nvSpPr>
            <p:spPr>
              <a:xfrm>
                <a:off x="1135" y="696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4" name="文本框 283"/>
              <p:cNvSpPr txBox="1"/>
              <p:nvPr/>
            </p:nvSpPr>
            <p:spPr>
              <a:xfrm>
                <a:off x="1135" y="709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85" name="文本框 284"/>
              <p:cNvSpPr txBox="1"/>
              <p:nvPr/>
            </p:nvSpPr>
            <p:spPr>
              <a:xfrm>
                <a:off x="1135" y="72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29" name="组合 328"/>
          <p:cNvGrpSpPr/>
          <p:nvPr/>
        </p:nvGrpSpPr>
        <p:grpSpPr>
          <a:xfrm rot="0">
            <a:off x="708025" y="2206625"/>
            <a:ext cx="2987675" cy="711200"/>
            <a:chOff x="1362" y="3487"/>
            <a:chExt cx="4705" cy="1120"/>
          </a:xfrm>
        </p:grpSpPr>
        <p:pic>
          <p:nvPicPr>
            <p:cNvPr id="3" name="图片 2" descr="2023.2.6 二批TTS sma2"/>
            <p:cNvPicPr>
              <a:picLocks noChangeAspect="1"/>
            </p:cNvPicPr>
            <p:nvPr/>
          </p:nvPicPr>
          <p:blipFill>
            <a:blip r:embed="rId43"/>
            <a:srcRect l="21176" t="66784" r="28040" b="17894"/>
            <a:stretch>
              <a:fillRect/>
            </a:stretch>
          </p:blipFill>
          <p:spPr>
            <a:xfrm>
              <a:off x="2211" y="3637"/>
              <a:ext cx="3857" cy="949"/>
            </a:xfrm>
            <a:prstGeom prst="rect">
              <a:avLst/>
            </a:prstGeom>
          </p:spPr>
        </p:pic>
        <p:grpSp>
          <p:nvGrpSpPr>
            <p:cNvPr id="328" name="组合 327"/>
            <p:cNvGrpSpPr/>
            <p:nvPr/>
          </p:nvGrpSpPr>
          <p:grpSpPr>
            <a:xfrm>
              <a:off x="1362" y="3487"/>
              <a:ext cx="972" cy="1120"/>
              <a:chOff x="1362" y="3487"/>
              <a:chExt cx="972" cy="1120"/>
            </a:xfrm>
          </p:grpSpPr>
          <p:sp>
            <p:nvSpPr>
              <p:cNvPr id="211" name="文本框 210"/>
              <p:cNvSpPr txBox="1"/>
              <p:nvPr/>
            </p:nvSpPr>
            <p:spPr>
              <a:xfrm>
                <a:off x="1362" y="348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1362" y="37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6" name="文本框 325"/>
              <p:cNvSpPr txBox="1"/>
              <p:nvPr/>
            </p:nvSpPr>
            <p:spPr>
              <a:xfrm>
                <a:off x="1362" y="395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7" name="文本框 326"/>
              <p:cNvSpPr txBox="1"/>
              <p:nvPr/>
            </p:nvSpPr>
            <p:spPr>
              <a:xfrm>
                <a:off x="1362" y="429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37" name="组合 17"/>
          <p:cNvGrpSpPr/>
          <p:nvPr/>
        </p:nvGrpSpPr>
        <p:grpSpPr>
          <a:xfrm rot="0">
            <a:off x="227965" y="1271905"/>
            <a:ext cx="1229995" cy="4009561"/>
            <a:chOff x="4040" y="3231"/>
            <a:chExt cx="1938" cy="1486"/>
          </a:xfrm>
        </p:grpSpPr>
        <p:sp>
          <p:nvSpPr>
            <p:cNvPr id="338" name="文本框 13"/>
            <p:cNvSpPr txBox="1"/>
            <p:nvPr>
              <p:custDataLst>
                <p:tags r:id="rId44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39" name="文本框 14"/>
            <p:cNvSpPr txBox="1"/>
            <p:nvPr>
              <p:custDataLst>
                <p:tags r:id="rId45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40" name="文本框 15"/>
            <p:cNvSpPr txBox="1"/>
            <p:nvPr>
              <p:custDataLst>
                <p:tags r:id="rId46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41" name="文本框 16"/>
            <p:cNvSpPr txBox="1"/>
            <p:nvPr>
              <p:custDataLst>
                <p:tags r:id="rId47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β-tubulin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(50KD)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42" name="组合 17"/>
          <p:cNvGrpSpPr/>
          <p:nvPr/>
        </p:nvGrpSpPr>
        <p:grpSpPr>
          <a:xfrm rot="0">
            <a:off x="4131310" y="1254760"/>
            <a:ext cx="1229995" cy="4009410"/>
            <a:chOff x="4040" y="3231"/>
            <a:chExt cx="1938" cy="1486"/>
          </a:xfrm>
        </p:grpSpPr>
        <p:sp>
          <p:nvSpPr>
            <p:cNvPr id="343" name="文本框 13"/>
            <p:cNvSpPr txBox="1"/>
            <p:nvPr>
              <p:custDataLst>
                <p:tags r:id="rId48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44" name="文本框 14"/>
            <p:cNvSpPr txBox="1"/>
            <p:nvPr>
              <p:custDataLst>
                <p:tags r:id="rId49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45" name="文本框 15"/>
            <p:cNvSpPr txBox="1"/>
            <p:nvPr>
              <p:custDataLst>
                <p:tags r:id="rId50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46" name="文本框 16"/>
            <p:cNvSpPr txBox="1"/>
            <p:nvPr>
              <p:custDataLst>
                <p:tags r:id="rId51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47" name="组合 17"/>
          <p:cNvGrpSpPr/>
          <p:nvPr/>
        </p:nvGrpSpPr>
        <p:grpSpPr>
          <a:xfrm rot="0">
            <a:off x="8034655" y="1254760"/>
            <a:ext cx="1229995" cy="4009410"/>
            <a:chOff x="4040" y="3231"/>
            <a:chExt cx="1938" cy="1486"/>
          </a:xfrm>
        </p:grpSpPr>
        <p:sp>
          <p:nvSpPr>
            <p:cNvPr id="348" name="文本框 13"/>
            <p:cNvSpPr txBox="1"/>
            <p:nvPr>
              <p:custDataLst>
                <p:tags r:id="rId52"/>
              </p:custDataLst>
            </p:nvPr>
          </p:nvSpPr>
          <p:spPr>
            <a:xfrm>
              <a:off x="4040" y="3231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COL1A1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(139KD)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49" name="文本框 14"/>
            <p:cNvSpPr txBox="1"/>
            <p:nvPr>
              <p:custDataLst>
                <p:tags r:id="rId53"/>
              </p:custDataLst>
            </p:nvPr>
          </p:nvSpPr>
          <p:spPr>
            <a:xfrm>
              <a:off x="4040" y="3657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50" name="文本框 15"/>
            <p:cNvSpPr txBox="1"/>
            <p:nvPr>
              <p:custDataLst>
                <p:tags r:id="rId54"/>
              </p:custDataLst>
            </p:nvPr>
          </p:nvSpPr>
          <p:spPr>
            <a:xfrm>
              <a:off x="4040" y="4083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TGF-β1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(44KD)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51" name="文本框 16"/>
            <p:cNvSpPr txBox="1"/>
            <p:nvPr>
              <p:custDataLst>
                <p:tags r:id="rId55"/>
              </p:custDataLst>
            </p:nvPr>
          </p:nvSpPr>
          <p:spPr>
            <a:xfrm>
              <a:off x="4040" y="4569"/>
              <a:ext cx="1938" cy="1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6" name="组合 355"/>
          <p:cNvGrpSpPr/>
          <p:nvPr/>
        </p:nvGrpSpPr>
        <p:grpSpPr>
          <a:xfrm rot="10800000">
            <a:off x="11652250" y="2925445"/>
            <a:ext cx="306705" cy="1043305"/>
            <a:chOff x="5412" y="2606"/>
            <a:chExt cx="483" cy="1643"/>
          </a:xfrm>
        </p:grpSpPr>
        <p:sp>
          <p:nvSpPr>
            <p:cNvPr id="357" name="文本框 43"/>
            <p:cNvSpPr txBox="1"/>
            <p:nvPr/>
          </p:nvSpPr>
          <p:spPr>
            <a:xfrm rot="16200000">
              <a:off x="4832" y="3186"/>
              <a:ext cx="1643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Day 8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cxnSp>
          <p:nvCxnSpPr>
            <p:cNvPr id="358" name="直接连接符 357"/>
            <p:cNvCxnSpPr/>
            <p:nvPr/>
          </p:nvCxnSpPr>
          <p:spPr>
            <a:xfrm flipH="1">
              <a:off x="5810" y="2824"/>
              <a:ext cx="0" cy="11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5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" name="文本框 76"/>
          <p:cNvSpPr txBox="1"/>
          <p:nvPr>
            <p:custDataLst>
              <p:tags r:id="rId1"/>
            </p:custDataLst>
          </p:nvPr>
        </p:nvSpPr>
        <p:spPr>
          <a:xfrm rot="5400000">
            <a:off x="9841865" y="3310890"/>
            <a:ext cx="37572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Neonatal myocardial fibroblasts</a:t>
            </a:r>
            <a:endParaRPr lang="zh-CN" altLang="en-US" sz="12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193675" y="895985"/>
            <a:ext cx="1184275" cy="4597400"/>
            <a:chOff x="315" y="2012"/>
            <a:chExt cx="1865" cy="2014"/>
          </a:xfrm>
        </p:grpSpPr>
        <p:sp>
          <p:nvSpPr>
            <p:cNvPr id="34" name="文本框 42"/>
            <p:cNvSpPr txBox="1"/>
            <p:nvPr>
              <p:custDataLst>
                <p:tags r:id="rId2"/>
              </p:custDataLst>
            </p:nvPr>
          </p:nvSpPr>
          <p:spPr>
            <a:xfrm>
              <a:off x="722" y="2625"/>
              <a:ext cx="145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 i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p</a:t>
              </a:r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-</a:t>
              </a:r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5" name="文本框 53"/>
            <p:cNvSpPr txBox="1"/>
            <p:nvPr>
              <p:custDataLst>
                <p:tags r:id="rId3"/>
              </p:custDataLst>
            </p:nvPr>
          </p:nvSpPr>
          <p:spPr>
            <a:xfrm>
              <a:off x="667" y="3238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7" name="文本框 42"/>
            <p:cNvSpPr txBox="1"/>
            <p:nvPr>
              <p:custDataLst>
                <p:tags r:id="rId4"/>
              </p:custDataLst>
            </p:nvPr>
          </p:nvSpPr>
          <p:spPr>
            <a:xfrm>
              <a:off x="315" y="3851"/>
              <a:ext cx="186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 i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β</a:t>
              </a:r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-actin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(43KD)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" name="文本框 53"/>
            <p:cNvSpPr txBox="1"/>
            <p:nvPr>
              <p:custDataLst>
                <p:tags r:id="rId5"/>
              </p:custDataLst>
            </p:nvPr>
          </p:nvSpPr>
          <p:spPr>
            <a:xfrm>
              <a:off x="667" y="2012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sym typeface="+mn-ea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sym typeface="+mn-ea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4770" y="181610"/>
            <a:ext cx="16014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8A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222" name="组合 221"/>
          <p:cNvGrpSpPr/>
          <p:nvPr/>
        </p:nvGrpSpPr>
        <p:grpSpPr>
          <a:xfrm rot="0">
            <a:off x="535305" y="889635"/>
            <a:ext cx="3053715" cy="608330"/>
            <a:chOff x="1661" y="1879"/>
            <a:chExt cx="4809" cy="958"/>
          </a:xfrm>
        </p:grpSpPr>
        <p:pic>
          <p:nvPicPr>
            <p:cNvPr id="10" name="图片 9" descr="A-SMA 2"/>
            <p:cNvPicPr>
              <a:picLocks noChangeAspect="1"/>
            </p:cNvPicPr>
            <p:nvPr/>
          </p:nvPicPr>
          <p:blipFill>
            <a:blip r:embed="rId7">
              <a:lum bright="-6000" contrast="6000"/>
            </a:blip>
            <a:srcRect l="32471" t="59955" r="27690" b="28252"/>
            <a:stretch>
              <a:fillRect/>
            </a:stretch>
          </p:blipFill>
          <p:spPr>
            <a:xfrm>
              <a:off x="2502" y="1879"/>
              <a:ext cx="3969" cy="958"/>
            </a:xfrm>
            <a:prstGeom prst="rect">
              <a:avLst/>
            </a:prstGeom>
          </p:spPr>
        </p:pic>
        <p:grpSp>
          <p:nvGrpSpPr>
            <p:cNvPr id="49" name="组合 48"/>
            <p:cNvGrpSpPr/>
            <p:nvPr/>
          </p:nvGrpSpPr>
          <p:grpSpPr>
            <a:xfrm rot="0">
              <a:off x="1661" y="1889"/>
              <a:ext cx="973" cy="913"/>
              <a:chOff x="7196" y="1893"/>
              <a:chExt cx="973" cy="774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7196" y="1893"/>
                <a:ext cx="973" cy="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196" y="2047"/>
                <a:ext cx="973" cy="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7196" y="2223"/>
                <a:ext cx="973" cy="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7196" y="2401"/>
                <a:ext cx="973" cy="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81" name="组合 180"/>
          <p:cNvGrpSpPr/>
          <p:nvPr/>
        </p:nvGrpSpPr>
        <p:grpSpPr>
          <a:xfrm rot="0">
            <a:off x="535305" y="1969770"/>
            <a:ext cx="3053715" cy="765175"/>
            <a:chOff x="1686" y="3678"/>
            <a:chExt cx="4809" cy="1205"/>
          </a:xfrm>
        </p:grpSpPr>
        <p:pic>
          <p:nvPicPr>
            <p:cNvPr id="11" name="图片 10" descr="P-SMAD2 6"/>
            <p:cNvPicPr>
              <a:picLocks noChangeAspect="1"/>
            </p:cNvPicPr>
            <p:nvPr/>
          </p:nvPicPr>
          <p:blipFill>
            <a:blip r:embed="rId8">
              <a:lum bright="-6000" contrast="6000"/>
            </a:blip>
            <a:srcRect l="31540" t="63127" r="28017" b="23313"/>
            <a:stretch>
              <a:fillRect/>
            </a:stretch>
          </p:blipFill>
          <p:spPr>
            <a:xfrm>
              <a:off x="2526" y="3774"/>
              <a:ext cx="3969" cy="1084"/>
            </a:xfrm>
            <a:prstGeom prst="rect">
              <a:avLst/>
            </a:prstGeom>
          </p:spPr>
        </p:pic>
        <p:grpSp>
          <p:nvGrpSpPr>
            <p:cNvPr id="89" name="组合 88"/>
            <p:cNvGrpSpPr/>
            <p:nvPr/>
          </p:nvGrpSpPr>
          <p:grpSpPr>
            <a:xfrm rot="0">
              <a:off x="1686" y="3678"/>
              <a:ext cx="973" cy="1205"/>
              <a:chOff x="1686" y="3678"/>
              <a:chExt cx="973" cy="1205"/>
            </a:xfrm>
          </p:grpSpPr>
          <p:sp>
            <p:nvSpPr>
              <p:cNvPr id="79" name="文本框 78"/>
              <p:cNvSpPr txBox="1"/>
              <p:nvPr/>
            </p:nvSpPr>
            <p:spPr>
              <a:xfrm>
                <a:off x="1686" y="367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1686" y="38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1686" y="396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1686" y="411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1686" y="432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1686" y="457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96" name="组合 195"/>
          <p:cNvGrpSpPr/>
          <p:nvPr/>
        </p:nvGrpSpPr>
        <p:grpSpPr>
          <a:xfrm rot="0">
            <a:off x="535305" y="3206750"/>
            <a:ext cx="3046095" cy="1074420"/>
            <a:chOff x="1805" y="5293"/>
            <a:chExt cx="4797" cy="1692"/>
          </a:xfrm>
        </p:grpSpPr>
        <p:pic>
          <p:nvPicPr>
            <p:cNvPr id="15" name="图片 14" descr="smad2 3"/>
            <p:cNvPicPr>
              <a:picLocks noChangeAspect="1"/>
            </p:cNvPicPr>
            <p:nvPr/>
          </p:nvPicPr>
          <p:blipFill>
            <a:blip r:embed="rId9">
              <a:lum bright="-6000" contrast="6000"/>
            </a:blip>
            <a:srcRect l="22597" t="10241" r="35357" b="68368"/>
            <a:stretch>
              <a:fillRect/>
            </a:stretch>
          </p:blipFill>
          <p:spPr>
            <a:xfrm>
              <a:off x="2634" y="5341"/>
              <a:ext cx="3969" cy="1645"/>
            </a:xfrm>
            <a:prstGeom prst="rect">
              <a:avLst/>
            </a:prstGeom>
          </p:spPr>
        </p:pic>
        <p:grpSp>
          <p:nvGrpSpPr>
            <p:cNvPr id="134" name="组合 133"/>
            <p:cNvGrpSpPr/>
            <p:nvPr/>
          </p:nvGrpSpPr>
          <p:grpSpPr>
            <a:xfrm rot="0">
              <a:off x="1805" y="5293"/>
              <a:ext cx="972" cy="1430"/>
              <a:chOff x="1805" y="5293"/>
              <a:chExt cx="972" cy="1430"/>
            </a:xfrm>
          </p:grpSpPr>
          <p:sp>
            <p:nvSpPr>
              <p:cNvPr id="116" name="文本框 115"/>
              <p:cNvSpPr txBox="1"/>
              <p:nvPr/>
            </p:nvSpPr>
            <p:spPr>
              <a:xfrm>
                <a:off x="1805" y="542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7" name="文本框 116"/>
              <p:cNvSpPr txBox="1"/>
              <p:nvPr/>
            </p:nvSpPr>
            <p:spPr>
              <a:xfrm>
                <a:off x="1805" y="555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1" name="文本框 120"/>
              <p:cNvSpPr txBox="1"/>
              <p:nvPr/>
            </p:nvSpPr>
            <p:spPr>
              <a:xfrm>
                <a:off x="1805" y="570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1805" y="587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3" name="文本框 122"/>
              <p:cNvSpPr txBox="1"/>
              <p:nvPr/>
            </p:nvSpPr>
            <p:spPr>
              <a:xfrm>
                <a:off x="1805" y="617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1805" y="641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5" name="文本框 124"/>
              <p:cNvSpPr txBox="1"/>
              <p:nvPr/>
            </p:nvSpPr>
            <p:spPr>
              <a:xfrm>
                <a:off x="1805" y="529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33" name="组合 232"/>
          <p:cNvGrpSpPr/>
          <p:nvPr/>
        </p:nvGrpSpPr>
        <p:grpSpPr>
          <a:xfrm rot="0">
            <a:off x="535305" y="4752975"/>
            <a:ext cx="3072130" cy="925830"/>
            <a:chOff x="1560" y="7654"/>
            <a:chExt cx="4838" cy="1458"/>
          </a:xfrm>
        </p:grpSpPr>
        <p:pic>
          <p:nvPicPr>
            <p:cNvPr id="13" name="图片 12" descr="actin 2"/>
            <p:cNvPicPr>
              <a:picLocks noChangeAspect="1"/>
            </p:cNvPicPr>
            <p:nvPr/>
          </p:nvPicPr>
          <p:blipFill>
            <a:blip r:embed="rId10">
              <a:lum bright="-6000" contrast="6000"/>
            </a:blip>
            <a:srcRect l="16238" t="43461" r="45019" b="39500"/>
            <a:stretch>
              <a:fillRect/>
            </a:stretch>
          </p:blipFill>
          <p:spPr>
            <a:xfrm>
              <a:off x="2429" y="7712"/>
              <a:ext cx="3969" cy="1400"/>
            </a:xfrm>
            <a:prstGeom prst="rect">
              <a:avLst/>
            </a:prstGeom>
          </p:spPr>
        </p:pic>
        <p:grpSp>
          <p:nvGrpSpPr>
            <p:cNvPr id="232" name="组合 231"/>
            <p:cNvGrpSpPr/>
            <p:nvPr/>
          </p:nvGrpSpPr>
          <p:grpSpPr>
            <a:xfrm>
              <a:off x="1560" y="7654"/>
              <a:ext cx="973" cy="1435"/>
              <a:chOff x="1560" y="7654"/>
              <a:chExt cx="973" cy="1435"/>
            </a:xfrm>
          </p:grpSpPr>
          <p:sp>
            <p:nvSpPr>
              <p:cNvPr id="226" name="文本框 225"/>
              <p:cNvSpPr txBox="1"/>
              <p:nvPr/>
            </p:nvSpPr>
            <p:spPr>
              <a:xfrm>
                <a:off x="1560" y="765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7" name="文本框 226"/>
              <p:cNvSpPr txBox="1"/>
              <p:nvPr/>
            </p:nvSpPr>
            <p:spPr>
              <a:xfrm>
                <a:off x="1560" y="795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1560" y="824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>
                <a:off x="1560" y="85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0" name="文本框 229"/>
              <p:cNvSpPr txBox="1"/>
              <p:nvPr/>
            </p:nvSpPr>
            <p:spPr>
              <a:xfrm>
                <a:off x="1560" y="877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5" name="组合 264"/>
          <p:cNvGrpSpPr/>
          <p:nvPr/>
        </p:nvGrpSpPr>
        <p:grpSpPr>
          <a:xfrm rot="0">
            <a:off x="1356995" y="451485"/>
            <a:ext cx="2115820" cy="6403975"/>
            <a:chOff x="2854" y="747"/>
            <a:chExt cx="3332" cy="10085"/>
          </a:xfrm>
        </p:grpSpPr>
        <p:grpSp>
          <p:nvGrpSpPr>
            <p:cNvPr id="263" name="组合 262"/>
            <p:cNvGrpSpPr/>
            <p:nvPr/>
          </p:nvGrpSpPr>
          <p:grpSpPr>
            <a:xfrm>
              <a:off x="2854" y="9098"/>
              <a:ext cx="3332" cy="1735"/>
              <a:chOff x="2854" y="9461"/>
              <a:chExt cx="3332" cy="1735"/>
            </a:xfrm>
          </p:grpSpPr>
          <p:sp>
            <p:nvSpPr>
              <p:cNvPr id="38" name="文本框 66"/>
              <p:cNvSpPr txBox="1"/>
              <p:nvPr>
                <p:custDataLst>
                  <p:tags r:id="rId11"/>
                </p:custDataLst>
              </p:nvPr>
            </p:nvSpPr>
            <p:spPr>
              <a:xfrm rot="5400000">
                <a:off x="5439" y="9719"/>
                <a:ext cx="968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文本框 67"/>
              <p:cNvSpPr txBox="1"/>
              <p:nvPr>
                <p:custDataLst>
                  <p:tags r:id="rId12"/>
                </p:custDataLst>
              </p:nvPr>
            </p:nvSpPr>
            <p:spPr>
              <a:xfrm rot="5400000">
                <a:off x="4151" y="10113"/>
                <a:ext cx="1710" cy="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sym typeface="+mn-ea"/>
                  </a:rPr>
                  <a:t>/ISO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pPr algn="l"/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文本框 68"/>
              <p:cNvSpPr txBox="1"/>
              <p:nvPr>
                <p:custDataLst>
                  <p:tags r:id="rId13"/>
                </p:custDataLst>
              </p:nvPr>
            </p:nvSpPr>
            <p:spPr>
              <a:xfrm rot="5400000">
                <a:off x="2455" y="9905"/>
                <a:ext cx="1340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文本框 69"/>
              <p:cNvSpPr txBox="1"/>
              <p:nvPr>
                <p:custDataLst>
                  <p:tags r:id="rId14"/>
                </p:custDataLst>
              </p:nvPr>
            </p:nvSpPr>
            <p:spPr>
              <a:xfrm rot="5400000">
                <a:off x="3373" y="9843"/>
                <a:ext cx="1200" cy="4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62" name="组合 261"/>
              <p:cNvGrpSpPr/>
              <p:nvPr/>
            </p:nvGrpSpPr>
            <p:grpSpPr>
              <a:xfrm>
                <a:off x="2854" y="9461"/>
                <a:ext cx="3332" cy="120"/>
                <a:chOff x="2542" y="9461"/>
                <a:chExt cx="3733" cy="0"/>
              </a:xfrm>
            </p:grpSpPr>
            <p:cxnSp>
              <p:nvCxnSpPr>
                <p:cNvPr id="42" name="直接连接符 41"/>
                <p:cNvCxnSpPr/>
                <p:nvPr>
                  <p:custDataLst>
                    <p:tags r:id="rId15"/>
                  </p:custDataLst>
                </p:nvPr>
              </p:nvCxnSpPr>
              <p:spPr>
                <a:xfrm flipV="1">
                  <a:off x="2542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>
                  <p:custDataLst>
                    <p:tags r:id="rId16"/>
                  </p:custDataLst>
                </p:nvPr>
              </p:nvCxnSpPr>
              <p:spPr>
                <a:xfrm flipV="1">
                  <a:off x="3490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>
                  <p:custDataLst>
                    <p:tags r:id="rId17"/>
                  </p:custDataLst>
                </p:nvPr>
              </p:nvCxnSpPr>
              <p:spPr>
                <a:xfrm flipV="1">
                  <a:off x="4521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>
                  <p:custDataLst>
                    <p:tags r:id="rId18"/>
                  </p:custDataLst>
                </p:nvPr>
              </p:nvCxnSpPr>
              <p:spPr>
                <a:xfrm flipV="1">
                  <a:off x="5541" y="9461"/>
                  <a:ext cx="73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4" name="文本框 263"/>
            <p:cNvSpPr txBox="1"/>
            <p:nvPr/>
          </p:nvSpPr>
          <p:spPr>
            <a:xfrm>
              <a:off x="3635" y="747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Repeat 1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61" name="组合 260"/>
          <p:cNvGrpSpPr/>
          <p:nvPr/>
        </p:nvGrpSpPr>
        <p:grpSpPr>
          <a:xfrm rot="0">
            <a:off x="4410710" y="791210"/>
            <a:ext cx="3069590" cy="1055370"/>
            <a:chOff x="6997" y="1438"/>
            <a:chExt cx="4834" cy="1662"/>
          </a:xfrm>
        </p:grpSpPr>
        <p:pic>
          <p:nvPicPr>
            <p:cNvPr id="19" name="图片 18" descr="a-SMA 4"/>
            <p:cNvPicPr>
              <a:picLocks noChangeAspect="1"/>
            </p:cNvPicPr>
            <p:nvPr/>
          </p:nvPicPr>
          <p:blipFill>
            <a:blip r:embed="rId19">
              <a:lum bright="36000" contrast="30000"/>
            </a:blip>
            <a:srcRect l="18115" t="41781" r="41814" b="40009"/>
            <a:stretch>
              <a:fillRect/>
            </a:stretch>
          </p:blipFill>
          <p:spPr>
            <a:xfrm>
              <a:off x="7863" y="1563"/>
              <a:ext cx="3969" cy="1471"/>
            </a:xfrm>
            <a:prstGeom prst="rect">
              <a:avLst/>
            </a:prstGeom>
          </p:spPr>
        </p:pic>
        <p:grpSp>
          <p:nvGrpSpPr>
            <p:cNvPr id="62" name="组合 61"/>
            <p:cNvGrpSpPr/>
            <p:nvPr/>
          </p:nvGrpSpPr>
          <p:grpSpPr>
            <a:xfrm rot="0">
              <a:off x="6997" y="1438"/>
              <a:ext cx="981" cy="1662"/>
              <a:chOff x="6988" y="1247"/>
              <a:chExt cx="981" cy="1662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6996" y="124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6996" y="14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6996" y="155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6996" y="169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6996" y="184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6996" y="201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6996" y="215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6988" y="259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89" name="组合 188"/>
          <p:cNvGrpSpPr/>
          <p:nvPr/>
        </p:nvGrpSpPr>
        <p:grpSpPr>
          <a:xfrm rot="0">
            <a:off x="4410710" y="2093595"/>
            <a:ext cx="3057525" cy="889635"/>
            <a:chOff x="7334" y="3694"/>
            <a:chExt cx="4815" cy="1401"/>
          </a:xfrm>
        </p:grpSpPr>
        <p:pic>
          <p:nvPicPr>
            <p:cNvPr id="20" name="图片 19" descr="SMAD2 2"/>
            <p:cNvPicPr>
              <a:picLocks noChangeAspect="1"/>
            </p:cNvPicPr>
            <p:nvPr/>
          </p:nvPicPr>
          <p:blipFill>
            <a:blip r:embed="rId20">
              <a:lum bright="18000" contrast="24000"/>
            </a:blip>
            <a:srcRect l="35056" t="55996" r="24461" b="27620"/>
            <a:stretch>
              <a:fillRect/>
            </a:stretch>
          </p:blipFill>
          <p:spPr>
            <a:xfrm>
              <a:off x="8181" y="3787"/>
              <a:ext cx="3969" cy="1309"/>
            </a:xfrm>
            <a:prstGeom prst="rect">
              <a:avLst/>
            </a:prstGeom>
          </p:spPr>
        </p:pic>
        <p:grpSp>
          <p:nvGrpSpPr>
            <p:cNvPr id="185" name="组合 184"/>
            <p:cNvGrpSpPr/>
            <p:nvPr/>
          </p:nvGrpSpPr>
          <p:grpSpPr>
            <a:xfrm>
              <a:off x="7334" y="3694"/>
              <a:ext cx="972" cy="1368"/>
              <a:chOff x="7334" y="3694"/>
              <a:chExt cx="972" cy="1368"/>
            </a:xfrm>
          </p:grpSpPr>
          <p:sp>
            <p:nvSpPr>
              <p:cNvPr id="107" name="文本框 106"/>
              <p:cNvSpPr txBox="1"/>
              <p:nvPr/>
            </p:nvSpPr>
            <p:spPr>
              <a:xfrm>
                <a:off x="7334" y="369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8" name="文本框 107"/>
              <p:cNvSpPr txBox="1"/>
              <p:nvPr/>
            </p:nvSpPr>
            <p:spPr>
              <a:xfrm>
                <a:off x="7334" y="380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7334" y="39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7334" y="411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1" name="文本框 110"/>
              <p:cNvSpPr txBox="1"/>
              <p:nvPr/>
            </p:nvSpPr>
            <p:spPr>
              <a:xfrm>
                <a:off x="7334" y="434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7334" y="455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3" name="文本框 112"/>
              <p:cNvSpPr txBox="1"/>
              <p:nvPr/>
            </p:nvSpPr>
            <p:spPr>
              <a:xfrm>
                <a:off x="7334" y="475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97" name="组合 196"/>
          <p:cNvGrpSpPr/>
          <p:nvPr/>
        </p:nvGrpSpPr>
        <p:grpSpPr>
          <a:xfrm rot="0">
            <a:off x="4410710" y="3230245"/>
            <a:ext cx="3059430" cy="990600"/>
            <a:chOff x="7298" y="5342"/>
            <a:chExt cx="4818" cy="1560"/>
          </a:xfrm>
        </p:grpSpPr>
        <p:pic>
          <p:nvPicPr>
            <p:cNvPr id="17" name="图片 16" descr="smad2 3"/>
            <p:cNvPicPr>
              <a:picLocks noChangeAspect="1"/>
            </p:cNvPicPr>
            <p:nvPr/>
          </p:nvPicPr>
          <p:blipFill>
            <a:blip r:embed="rId9">
              <a:lum bright="18000" contrast="24000"/>
            </a:blip>
            <a:srcRect l="24741" t="37384" r="33537" b="44485"/>
            <a:stretch>
              <a:fillRect/>
            </a:stretch>
          </p:blipFill>
          <p:spPr>
            <a:xfrm>
              <a:off x="8148" y="5439"/>
              <a:ext cx="3969" cy="1406"/>
            </a:xfrm>
            <a:prstGeom prst="rect">
              <a:avLst/>
            </a:prstGeom>
          </p:spPr>
        </p:pic>
        <p:grpSp>
          <p:nvGrpSpPr>
            <p:cNvPr id="193" name="组合 192"/>
            <p:cNvGrpSpPr/>
            <p:nvPr/>
          </p:nvGrpSpPr>
          <p:grpSpPr>
            <a:xfrm>
              <a:off x="7298" y="5342"/>
              <a:ext cx="972" cy="1560"/>
              <a:chOff x="7298" y="5342"/>
              <a:chExt cx="972" cy="1560"/>
            </a:xfrm>
          </p:grpSpPr>
          <p:sp>
            <p:nvSpPr>
              <p:cNvPr id="145" name="文本框 144"/>
              <p:cNvSpPr txBox="1"/>
              <p:nvPr/>
            </p:nvSpPr>
            <p:spPr>
              <a:xfrm>
                <a:off x="7298" y="545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>
                <a:off x="7298" y="560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7298" y="573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7298" y="592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>
                <a:off x="7298" y="618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9" name="文本框 168"/>
              <p:cNvSpPr txBox="1"/>
              <p:nvPr/>
            </p:nvSpPr>
            <p:spPr>
              <a:xfrm>
                <a:off x="7298" y="639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7" name="文本框 176"/>
              <p:cNvSpPr txBox="1"/>
              <p:nvPr/>
            </p:nvSpPr>
            <p:spPr>
              <a:xfrm>
                <a:off x="7298" y="659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2" name="文本框 191"/>
              <p:cNvSpPr txBox="1"/>
              <p:nvPr/>
            </p:nvSpPr>
            <p:spPr>
              <a:xfrm>
                <a:off x="7298" y="534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20" name="组合 219"/>
          <p:cNvGrpSpPr/>
          <p:nvPr/>
        </p:nvGrpSpPr>
        <p:grpSpPr>
          <a:xfrm rot="0">
            <a:off x="4410710" y="4467860"/>
            <a:ext cx="3081655" cy="1248410"/>
            <a:chOff x="6997" y="7398"/>
            <a:chExt cx="4853" cy="1966"/>
          </a:xfrm>
        </p:grpSpPr>
        <p:pic>
          <p:nvPicPr>
            <p:cNvPr id="23" name="图片 22" descr="tubulin 2"/>
            <p:cNvPicPr>
              <a:picLocks noChangeAspect="1"/>
            </p:cNvPicPr>
            <p:nvPr/>
          </p:nvPicPr>
          <p:blipFill>
            <a:blip r:embed="rId21">
              <a:lum bright="42000" contrast="42000"/>
            </a:blip>
            <a:srcRect l="25903" t="40043" r="32616" b="35487"/>
            <a:stretch>
              <a:fillRect/>
            </a:stretch>
          </p:blipFill>
          <p:spPr>
            <a:xfrm>
              <a:off x="7881" y="7448"/>
              <a:ext cx="3969" cy="1909"/>
            </a:xfrm>
            <a:prstGeom prst="rect">
              <a:avLst/>
            </a:prstGeom>
          </p:spPr>
        </p:pic>
        <p:grpSp>
          <p:nvGrpSpPr>
            <p:cNvPr id="215" name="组合 214"/>
            <p:cNvGrpSpPr/>
            <p:nvPr/>
          </p:nvGrpSpPr>
          <p:grpSpPr>
            <a:xfrm>
              <a:off x="6997" y="7398"/>
              <a:ext cx="972" cy="1966"/>
              <a:chOff x="6997" y="7398"/>
              <a:chExt cx="972" cy="1966"/>
            </a:xfrm>
          </p:grpSpPr>
          <p:sp>
            <p:nvSpPr>
              <p:cNvPr id="206" name="文本框 205"/>
              <p:cNvSpPr txBox="1"/>
              <p:nvPr/>
            </p:nvSpPr>
            <p:spPr>
              <a:xfrm>
                <a:off x="6997" y="766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7" name="文本框 206"/>
              <p:cNvSpPr txBox="1"/>
              <p:nvPr/>
            </p:nvSpPr>
            <p:spPr>
              <a:xfrm>
                <a:off x="6997" y="780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8" name="文本框 207"/>
              <p:cNvSpPr txBox="1"/>
              <p:nvPr/>
            </p:nvSpPr>
            <p:spPr>
              <a:xfrm>
                <a:off x="6997" y="800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9" name="文本框 208"/>
              <p:cNvSpPr txBox="1"/>
              <p:nvPr/>
            </p:nvSpPr>
            <p:spPr>
              <a:xfrm>
                <a:off x="6997" y="82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0" name="文本框 209"/>
              <p:cNvSpPr txBox="1"/>
              <p:nvPr/>
            </p:nvSpPr>
            <p:spPr>
              <a:xfrm>
                <a:off x="6997" y="844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1" name="文本框 210"/>
              <p:cNvSpPr txBox="1"/>
              <p:nvPr/>
            </p:nvSpPr>
            <p:spPr>
              <a:xfrm>
                <a:off x="6997" y="86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6997" y="751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3" name="文本框 212"/>
              <p:cNvSpPr txBox="1"/>
              <p:nvPr/>
            </p:nvSpPr>
            <p:spPr>
              <a:xfrm>
                <a:off x="6997" y="739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4" name="文本框 213"/>
              <p:cNvSpPr txBox="1"/>
              <p:nvPr/>
            </p:nvSpPr>
            <p:spPr>
              <a:xfrm>
                <a:off x="6997" y="905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66" name="组合 265"/>
          <p:cNvGrpSpPr/>
          <p:nvPr/>
        </p:nvGrpSpPr>
        <p:grpSpPr>
          <a:xfrm rot="0">
            <a:off x="5314315" y="488315"/>
            <a:ext cx="2115820" cy="6404610"/>
            <a:chOff x="2854" y="747"/>
            <a:chExt cx="3332" cy="10086"/>
          </a:xfrm>
        </p:grpSpPr>
        <p:grpSp>
          <p:nvGrpSpPr>
            <p:cNvPr id="267" name="组合 266"/>
            <p:cNvGrpSpPr/>
            <p:nvPr/>
          </p:nvGrpSpPr>
          <p:grpSpPr>
            <a:xfrm>
              <a:off x="2854" y="9098"/>
              <a:ext cx="3332" cy="1735"/>
              <a:chOff x="2854" y="9461"/>
              <a:chExt cx="3332" cy="1735"/>
            </a:xfrm>
          </p:grpSpPr>
          <p:sp>
            <p:nvSpPr>
              <p:cNvPr id="268" name="文本框 66"/>
              <p:cNvSpPr txBox="1"/>
              <p:nvPr>
                <p:custDataLst>
                  <p:tags r:id="rId22"/>
                </p:custDataLst>
              </p:nvPr>
            </p:nvSpPr>
            <p:spPr>
              <a:xfrm rot="5400000">
                <a:off x="5439" y="9719"/>
                <a:ext cx="968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9" name="文本框 67"/>
              <p:cNvSpPr txBox="1"/>
              <p:nvPr>
                <p:custDataLst>
                  <p:tags r:id="rId23"/>
                </p:custDataLst>
              </p:nvPr>
            </p:nvSpPr>
            <p:spPr>
              <a:xfrm rot="5400000">
                <a:off x="4151" y="10113"/>
                <a:ext cx="1710" cy="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sym typeface="+mn-ea"/>
                  </a:rPr>
                  <a:t>/ISO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pPr algn="l"/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0" name="文本框 68"/>
              <p:cNvSpPr txBox="1"/>
              <p:nvPr>
                <p:custDataLst>
                  <p:tags r:id="rId24"/>
                </p:custDataLst>
              </p:nvPr>
            </p:nvSpPr>
            <p:spPr>
              <a:xfrm rot="5400000">
                <a:off x="2455" y="9905"/>
                <a:ext cx="1340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1" name="文本框 69"/>
              <p:cNvSpPr txBox="1"/>
              <p:nvPr>
                <p:custDataLst>
                  <p:tags r:id="rId25"/>
                </p:custDataLst>
              </p:nvPr>
            </p:nvSpPr>
            <p:spPr>
              <a:xfrm rot="5400000">
                <a:off x="3373" y="9843"/>
                <a:ext cx="1200" cy="4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72" name="组合 271"/>
              <p:cNvGrpSpPr/>
              <p:nvPr/>
            </p:nvGrpSpPr>
            <p:grpSpPr>
              <a:xfrm>
                <a:off x="2854" y="9461"/>
                <a:ext cx="3332" cy="120"/>
                <a:chOff x="2542" y="9461"/>
                <a:chExt cx="3733" cy="0"/>
              </a:xfrm>
            </p:grpSpPr>
            <p:cxnSp>
              <p:nvCxnSpPr>
                <p:cNvPr id="273" name="直接连接符 272"/>
                <p:cNvCxnSpPr/>
                <p:nvPr>
                  <p:custDataLst>
                    <p:tags r:id="rId26"/>
                  </p:custDataLst>
                </p:nvPr>
              </p:nvCxnSpPr>
              <p:spPr>
                <a:xfrm flipV="1">
                  <a:off x="2542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直接连接符 273"/>
                <p:cNvCxnSpPr/>
                <p:nvPr>
                  <p:custDataLst>
                    <p:tags r:id="rId27"/>
                  </p:custDataLst>
                </p:nvPr>
              </p:nvCxnSpPr>
              <p:spPr>
                <a:xfrm flipV="1">
                  <a:off x="3490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直接连接符 274"/>
                <p:cNvCxnSpPr/>
                <p:nvPr>
                  <p:custDataLst>
                    <p:tags r:id="rId28"/>
                  </p:custDataLst>
                </p:nvPr>
              </p:nvCxnSpPr>
              <p:spPr>
                <a:xfrm flipV="1">
                  <a:off x="4521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直接连接符 275"/>
                <p:cNvCxnSpPr/>
                <p:nvPr>
                  <p:custDataLst>
                    <p:tags r:id="rId29"/>
                  </p:custDataLst>
                </p:nvPr>
              </p:nvCxnSpPr>
              <p:spPr>
                <a:xfrm flipV="1">
                  <a:off x="5541" y="9461"/>
                  <a:ext cx="73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7" name="文本框 276"/>
            <p:cNvSpPr txBox="1"/>
            <p:nvPr/>
          </p:nvSpPr>
          <p:spPr>
            <a:xfrm>
              <a:off x="3635" y="747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Repeat 2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 rot="0">
            <a:off x="8295005" y="3202305"/>
            <a:ext cx="3063240" cy="1179830"/>
            <a:chOff x="12487" y="5271"/>
            <a:chExt cx="4824" cy="1858"/>
          </a:xfrm>
        </p:grpSpPr>
        <p:pic>
          <p:nvPicPr>
            <p:cNvPr id="16" name="图片 15" descr="smad2 3"/>
            <p:cNvPicPr>
              <a:picLocks noChangeAspect="1"/>
            </p:cNvPicPr>
            <p:nvPr/>
          </p:nvPicPr>
          <p:blipFill>
            <a:blip r:embed="rId9">
              <a:lum bright="18000" contrast="24000"/>
            </a:blip>
            <a:srcRect l="28456" t="61919" r="30917" b="16323"/>
            <a:stretch>
              <a:fillRect/>
            </a:stretch>
          </p:blipFill>
          <p:spPr>
            <a:xfrm>
              <a:off x="13342" y="5285"/>
              <a:ext cx="3969" cy="1732"/>
            </a:xfrm>
            <a:prstGeom prst="rect">
              <a:avLst/>
            </a:prstGeom>
          </p:spPr>
        </p:pic>
        <p:grpSp>
          <p:nvGrpSpPr>
            <p:cNvPr id="194" name="组合 193"/>
            <p:cNvGrpSpPr/>
            <p:nvPr/>
          </p:nvGrpSpPr>
          <p:grpSpPr>
            <a:xfrm>
              <a:off x="12487" y="5271"/>
              <a:ext cx="972" cy="1858"/>
              <a:chOff x="12487" y="5271"/>
              <a:chExt cx="972" cy="1858"/>
            </a:xfrm>
          </p:grpSpPr>
          <p:sp>
            <p:nvSpPr>
              <p:cNvPr id="136" name="文本框 135"/>
              <p:cNvSpPr txBox="1"/>
              <p:nvPr/>
            </p:nvSpPr>
            <p:spPr>
              <a:xfrm>
                <a:off x="12487" y="540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7" name="文本框 136"/>
              <p:cNvSpPr txBox="1"/>
              <p:nvPr/>
            </p:nvSpPr>
            <p:spPr>
              <a:xfrm>
                <a:off x="12487" y="561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8" name="文本框 137"/>
              <p:cNvSpPr txBox="1"/>
              <p:nvPr/>
            </p:nvSpPr>
            <p:spPr>
              <a:xfrm>
                <a:off x="12487" y="58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>
                <a:off x="12487" y="603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0" name="文本框 139"/>
              <p:cNvSpPr txBox="1"/>
              <p:nvPr/>
            </p:nvSpPr>
            <p:spPr>
              <a:xfrm>
                <a:off x="12487" y="632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1" name="文本框 140"/>
              <p:cNvSpPr txBox="1"/>
              <p:nvPr/>
            </p:nvSpPr>
            <p:spPr>
              <a:xfrm>
                <a:off x="12487" y="65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2" name="文本框 141"/>
              <p:cNvSpPr txBox="1"/>
              <p:nvPr/>
            </p:nvSpPr>
            <p:spPr>
              <a:xfrm>
                <a:off x="12487" y="681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>
                <a:off x="12487" y="52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04" name="组合 203"/>
          <p:cNvGrpSpPr/>
          <p:nvPr/>
        </p:nvGrpSpPr>
        <p:grpSpPr>
          <a:xfrm rot="0">
            <a:off x="8295005" y="799465"/>
            <a:ext cx="3057525" cy="981075"/>
            <a:chOff x="12495" y="1411"/>
            <a:chExt cx="4815" cy="1545"/>
          </a:xfrm>
        </p:grpSpPr>
        <p:pic>
          <p:nvPicPr>
            <p:cNvPr id="21" name="图片 20" descr="SMAD2 2"/>
            <p:cNvPicPr>
              <a:picLocks noChangeAspect="1"/>
            </p:cNvPicPr>
            <p:nvPr/>
          </p:nvPicPr>
          <p:blipFill>
            <a:blip r:embed="rId30">
              <a:lum bright="42000" contrast="42000"/>
            </a:blip>
            <a:srcRect l="16044" t="47215" r="45052" b="37625"/>
            <a:stretch>
              <a:fillRect/>
            </a:stretch>
          </p:blipFill>
          <p:spPr>
            <a:xfrm>
              <a:off x="13342" y="1538"/>
              <a:ext cx="3969" cy="1419"/>
            </a:xfrm>
            <a:prstGeom prst="rect">
              <a:avLst/>
            </a:prstGeom>
          </p:spPr>
        </p:pic>
        <p:grpSp>
          <p:nvGrpSpPr>
            <p:cNvPr id="198" name="组合 197"/>
            <p:cNvGrpSpPr/>
            <p:nvPr/>
          </p:nvGrpSpPr>
          <p:grpSpPr>
            <a:xfrm rot="0">
              <a:off x="12495" y="1411"/>
              <a:ext cx="973" cy="1450"/>
              <a:chOff x="12495" y="1546"/>
              <a:chExt cx="973" cy="1310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12495" y="1546"/>
                <a:ext cx="973" cy="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2495" y="1622"/>
                <a:ext cx="973" cy="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2495" y="1733"/>
                <a:ext cx="973" cy="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2495" y="1875"/>
                <a:ext cx="973" cy="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2495" y="2038"/>
                <a:ext cx="973" cy="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2495" y="2220"/>
                <a:ext cx="973" cy="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12495" y="2381"/>
                <a:ext cx="973" cy="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2495" y="2573"/>
                <a:ext cx="973" cy="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 rot="0">
            <a:off x="8295005" y="2066925"/>
            <a:ext cx="3056890" cy="848995"/>
            <a:chOff x="12430" y="3694"/>
            <a:chExt cx="4814" cy="1337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31">
              <a:lum bright="30000" contrast="42000"/>
            </a:blip>
            <a:srcRect l="9509" t="22730" r="3547" b="18467"/>
            <a:stretch>
              <a:fillRect/>
            </a:stretch>
          </p:blipFill>
          <p:spPr>
            <a:xfrm>
              <a:off x="13275" y="3715"/>
              <a:ext cx="3969" cy="1316"/>
            </a:xfrm>
            <a:prstGeom prst="rect">
              <a:avLst/>
            </a:prstGeom>
          </p:spPr>
        </p:pic>
        <p:grpSp>
          <p:nvGrpSpPr>
            <p:cNvPr id="91" name="组合 90"/>
            <p:cNvGrpSpPr/>
            <p:nvPr/>
          </p:nvGrpSpPr>
          <p:grpSpPr>
            <a:xfrm rot="0">
              <a:off x="12430" y="3694"/>
              <a:ext cx="973" cy="1250"/>
              <a:chOff x="7334" y="3694"/>
              <a:chExt cx="973" cy="1323"/>
            </a:xfrm>
          </p:grpSpPr>
          <p:sp>
            <p:nvSpPr>
              <p:cNvPr id="92" name="文本框 91"/>
              <p:cNvSpPr txBox="1"/>
              <p:nvPr/>
            </p:nvSpPr>
            <p:spPr>
              <a:xfrm>
                <a:off x="7334" y="3694"/>
                <a:ext cx="973" cy="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3" name="文本框 92"/>
              <p:cNvSpPr txBox="1"/>
              <p:nvPr/>
            </p:nvSpPr>
            <p:spPr>
              <a:xfrm>
                <a:off x="7334" y="3804"/>
                <a:ext cx="973" cy="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7334" y="3937"/>
                <a:ext cx="973" cy="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5" name="文本框 94"/>
              <p:cNvSpPr txBox="1"/>
              <p:nvPr/>
            </p:nvSpPr>
            <p:spPr>
              <a:xfrm>
                <a:off x="7334" y="4090"/>
                <a:ext cx="973" cy="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7334" y="4285"/>
                <a:ext cx="973" cy="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1" name="文本框 100"/>
              <p:cNvSpPr txBox="1"/>
              <p:nvPr/>
            </p:nvSpPr>
            <p:spPr>
              <a:xfrm>
                <a:off x="7334" y="4490"/>
                <a:ext cx="973" cy="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7334" y="4686"/>
                <a:ext cx="973" cy="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21" name="组合 220"/>
          <p:cNvGrpSpPr/>
          <p:nvPr/>
        </p:nvGrpSpPr>
        <p:grpSpPr>
          <a:xfrm rot="0">
            <a:off x="8295005" y="4668520"/>
            <a:ext cx="3071495" cy="1047750"/>
            <a:chOff x="12473" y="7490"/>
            <a:chExt cx="4837" cy="1650"/>
          </a:xfrm>
        </p:grpSpPr>
        <p:pic>
          <p:nvPicPr>
            <p:cNvPr id="18" name="图片 17" descr="gapdh 4"/>
            <p:cNvPicPr>
              <a:picLocks noChangeAspect="1"/>
            </p:cNvPicPr>
            <p:nvPr/>
          </p:nvPicPr>
          <p:blipFill>
            <a:blip r:embed="rId32">
              <a:lum bright="-12000" contrast="12000"/>
            </a:blip>
            <a:srcRect l="19154" t="75456" r="38704" b="3593"/>
            <a:stretch>
              <a:fillRect/>
            </a:stretch>
          </p:blipFill>
          <p:spPr>
            <a:xfrm>
              <a:off x="13342" y="7513"/>
              <a:ext cx="3969" cy="1608"/>
            </a:xfrm>
            <a:prstGeom prst="rect">
              <a:avLst/>
            </a:prstGeom>
          </p:spPr>
        </p:pic>
        <p:grpSp>
          <p:nvGrpSpPr>
            <p:cNvPr id="202" name="组合 201"/>
            <p:cNvGrpSpPr/>
            <p:nvPr/>
          </p:nvGrpSpPr>
          <p:grpSpPr>
            <a:xfrm rot="0">
              <a:off x="12473" y="7490"/>
              <a:ext cx="972" cy="1651"/>
              <a:chOff x="12599" y="7289"/>
              <a:chExt cx="972" cy="1651"/>
            </a:xfrm>
          </p:grpSpPr>
          <p:sp>
            <p:nvSpPr>
              <p:cNvPr id="170" name="文本框 169"/>
              <p:cNvSpPr txBox="1"/>
              <p:nvPr/>
            </p:nvSpPr>
            <p:spPr>
              <a:xfrm>
                <a:off x="12599" y="756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1" name="文本框 170"/>
              <p:cNvSpPr txBox="1"/>
              <p:nvPr/>
            </p:nvSpPr>
            <p:spPr>
              <a:xfrm>
                <a:off x="12599" y="771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12599" y="79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12599" y="813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12599" y="837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5" name="文本框 174"/>
              <p:cNvSpPr txBox="1"/>
              <p:nvPr/>
            </p:nvSpPr>
            <p:spPr>
              <a:xfrm>
                <a:off x="12599" y="86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0" name="文本框 199"/>
              <p:cNvSpPr txBox="1"/>
              <p:nvPr/>
            </p:nvSpPr>
            <p:spPr>
              <a:xfrm>
                <a:off x="12599" y="740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1" name="文本框 200"/>
              <p:cNvSpPr txBox="1"/>
              <p:nvPr/>
            </p:nvSpPr>
            <p:spPr>
              <a:xfrm>
                <a:off x="12599" y="728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78" name="组合 277"/>
          <p:cNvGrpSpPr/>
          <p:nvPr/>
        </p:nvGrpSpPr>
        <p:grpSpPr>
          <a:xfrm rot="0">
            <a:off x="9171940" y="488315"/>
            <a:ext cx="2115820" cy="6404610"/>
            <a:chOff x="2854" y="747"/>
            <a:chExt cx="3332" cy="10086"/>
          </a:xfrm>
        </p:grpSpPr>
        <p:grpSp>
          <p:nvGrpSpPr>
            <p:cNvPr id="279" name="组合 278"/>
            <p:cNvGrpSpPr/>
            <p:nvPr/>
          </p:nvGrpSpPr>
          <p:grpSpPr>
            <a:xfrm>
              <a:off x="2854" y="9098"/>
              <a:ext cx="3332" cy="1735"/>
              <a:chOff x="2854" y="9461"/>
              <a:chExt cx="3332" cy="1735"/>
            </a:xfrm>
          </p:grpSpPr>
          <p:sp>
            <p:nvSpPr>
              <p:cNvPr id="280" name="文本框 66"/>
              <p:cNvSpPr txBox="1"/>
              <p:nvPr>
                <p:custDataLst>
                  <p:tags r:id="rId33"/>
                </p:custDataLst>
              </p:nvPr>
            </p:nvSpPr>
            <p:spPr>
              <a:xfrm rot="5400000">
                <a:off x="5439" y="9719"/>
                <a:ext cx="968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1" name="文本框 67"/>
              <p:cNvSpPr txBox="1"/>
              <p:nvPr>
                <p:custDataLst>
                  <p:tags r:id="rId34"/>
                </p:custDataLst>
              </p:nvPr>
            </p:nvSpPr>
            <p:spPr>
              <a:xfrm rot="5400000">
                <a:off x="4151" y="10113"/>
                <a:ext cx="1710" cy="4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sym typeface="+mn-ea"/>
                  </a:rPr>
                  <a:t>/ISO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pPr algn="l"/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2" name="文本框 68"/>
              <p:cNvSpPr txBox="1"/>
              <p:nvPr>
                <p:custDataLst>
                  <p:tags r:id="rId35"/>
                </p:custDataLst>
              </p:nvPr>
            </p:nvSpPr>
            <p:spPr>
              <a:xfrm rot="5400000">
                <a:off x="2455" y="9905"/>
                <a:ext cx="1340" cy="5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Control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3" name="文本框 69"/>
              <p:cNvSpPr txBox="1"/>
              <p:nvPr>
                <p:custDataLst>
                  <p:tags r:id="rId36"/>
                </p:custDataLst>
              </p:nvPr>
            </p:nvSpPr>
            <p:spPr>
              <a:xfrm rot="5400000">
                <a:off x="3373" y="9843"/>
                <a:ext cx="1200" cy="4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pPr algn="l"/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rh</a:t>
                </a: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BNP</a:t>
                </a:r>
                <a:endPara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84" name="组合 283"/>
              <p:cNvGrpSpPr/>
              <p:nvPr/>
            </p:nvGrpSpPr>
            <p:grpSpPr>
              <a:xfrm>
                <a:off x="2854" y="9461"/>
                <a:ext cx="3332" cy="120"/>
                <a:chOff x="2542" y="9461"/>
                <a:chExt cx="3733" cy="0"/>
              </a:xfrm>
            </p:grpSpPr>
            <p:cxnSp>
              <p:nvCxnSpPr>
                <p:cNvPr id="285" name="直接连接符 284"/>
                <p:cNvCxnSpPr/>
                <p:nvPr>
                  <p:custDataLst>
                    <p:tags r:id="rId37"/>
                  </p:custDataLst>
                </p:nvPr>
              </p:nvCxnSpPr>
              <p:spPr>
                <a:xfrm flipV="1">
                  <a:off x="2542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直接连接符 285"/>
                <p:cNvCxnSpPr/>
                <p:nvPr>
                  <p:custDataLst>
                    <p:tags r:id="rId38"/>
                  </p:custDataLst>
                </p:nvPr>
              </p:nvCxnSpPr>
              <p:spPr>
                <a:xfrm flipV="1">
                  <a:off x="3490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直接连接符 286"/>
                <p:cNvCxnSpPr/>
                <p:nvPr>
                  <p:custDataLst>
                    <p:tags r:id="rId39"/>
                  </p:custDataLst>
                </p:nvPr>
              </p:nvCxnSpPr>
              <p:spPr>
                <a:xfrm flipV="1">
                  <a:off x="4521" y="9461"/>
                  <a:ext cx="73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直接连接符 287"/>
                <p:cNvCxnSpPr/>
                <p:nvPr>
                  <p:custDataLst>
                    <p:tags r:id="rId40"/>
                  </p:custDataLst>
                </p:nvPr>
              </p:nvCxnSpPr>
              <p:spPr>
                <a:xfrm flipV="1">
                  <a:off x="5541" y="9461"/>
                  <a:ext cx="73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89" name="文本框 288"/>
            <p:cNvSpPr txBox="1"/>
            <p:nvPr/>
          </p:nvSpPr>
          <p:spPr>
            <a:xfrm>
              <a:off x="3635" y="747"/>
              <a:ext cx="177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</a:rPr>
                <a:t>Repeat 3</a:t>
              </a:r>
              <a:endParaRPr lang="en-US" altLang="zh-CN" sz="1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90" name="组合 289"/>
          <p:cNvGrpSpPr/>
          <p:nvPr/>
        </p:nvGrpSpPr>
        <p:grpSpPr>
          <a:xfrm>
            <a:off x="3698240" y="920750"/>
            <a:ext cx="1184275" cy="4597400"/>
            <a:chOff x="315" y="2012"/>
            <a:chExt cx="1865" cy="2014"/>
          </a:xfrm>
        </p:grpSpPr>
        <p:sp>
          <p:nvSpPr>
            <p:cNvPr id="291" name="文本框 42"/>
            <p:cNvSpPr txBox="1"/>
            <p:nvPr>
              <p:custDataLst>
                <p:tags r:id="rId41"/>
              </p:custDataLst>
            </p:nvPr>
          </p:nvSpPr>
          <p:spPr>
            <a:xfrm>
              <a:off x="722" y="2625"/>
              <a:ext cx="145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 i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p</a:t>
              </a:r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-</a:t>
              </a:r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2" name="文本框 53"/>
            <p:cNvSpPr txBox="1"/>
            <p:nvPr>
              <p:custDataLst>
                <p:tags r:id="rId42"/>
              </p:custDataLst>
            </p:nvPr>
          </p:nvSpPr>
          <p:spPr>
            <a:xfrm>
              <a:off x="667" y="3238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3" name="文本框 42"/>
            <p:cNvSpPr txBox="1"/>
            <p:nvPr>
              <p:custDataLst>
                <p:tags r:id="rId43"/>
              </p:custDataLst>
            </p:nvPr>
          </p:nvSpPr>
          <p:spPr>
            <a:xfrm>
              <a:off x="315" y="3851"/>
              <a:ext cx="186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GAPAH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4" name="文本框 53"/>
            <p:cNvSpPr txBox="1"/>
            <p:nvPr>
              <p:custDataLst>
                <p:tags r:id="rId44"/>
              </p:custDataLst>
            </p:nvPr>
          </p:nvSpPr>
          <p:spPr>
            <a:xfrm>
              <a:off x="667" y="2012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sym typeface="+mn-ea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sym typeface="+mn-ea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295" name="组合 294"/>
          <p:cNvGrpSpPr/>
          <p:nvPr/>
        </p:nvGrpSpPr>
        <p:grpSpPr>
          <a:xfrm>
            <a:off x="7590155" y="895985"/>
            <a:ext cx="1184275" cy="4597400"/>
            <a:chOff x="315" y="2012"/>
            <a:chExt cx="1865" cy="2014"/>
          </a:xfrm>
        </p:grpSpPr>
        <p:sp>
          <p:nvSpPr>
            <p:cNvPr id="296" name="文本框 42"/>
            <p:cNvSpPr txBox="1"/>
            <p:nvPr>
              <p:custDataLst>
                <p:tags r:id="rId45"/>
              </p:custDataLst>
            </p:nvPr>
          </p:nvSpPr>
          <p:spPr>
            <a:xfrm>
              <a:off x="722" y="2625"/>
              <a:ext cx="145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 i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p</a:t>
              </a:r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-</a:t>
              </a:r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7" name="文本框 53"/>
            <p:cNvSpPr txBox="1"/>
            <p:nvPr>
              <p:custDataLst>
                <p:tags r:id="rId46"/>
              </p:custDataLst>
            </p:nvPr>
          </p:nvSpPr>
          <p:spPr>
            <a:xfrm>
              <a:off x="667" y="3238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8" name="文本框 42"/>
            <p:cNvSpPr txBox="1"/>
            <p:nvPr>
              <p:custDataLst>
                <p:tags r:id="rId47"/>
              </p:custDataLst>
            </p:nvPr>
          </p:nvSpPr>
          <p:spPr>
            <a:xfrm>
              <a:off x="315" y="3851"/>
              <a:ext cx="186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(39KD)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9" name="文本框 53"/>
            <p:cNvSpPr txBox="1"/>
            <p:nvPr>
              <p:custDataLst>
                <p:tags r:id="rId48"/>
              </p:custDataLst>
            </p:nvPr>
          </p:nvSpPr>
          <p:spPr>
            <a:xfrm>
              <a:off x="667" y="2012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sym typeface="+mn-ea"/>
                </a:rPr>
                <a:t>α-Sma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sym typeface="+mn-ea"/>
              </a:endParaRPr>
            </a:p>
            <a:p>
              <a:pPr algn="r"/>
              <a:r>
                <a:rPr lang="en-US" altLang="zh-CN" sz="10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sym typeface="+mn-ea"/>
                </a:rPr>
                <a:t>(42KD)</a:t>
              </a:r>
              <a:endParaRPr lang="en-US" altLang="zh-CN" sz="10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endParaRPr>
            </a:p>
          </p:txBody>
        </p:sp>
      </p:grpSp>
    </p:spTree>
    <p:custDataLst>
      <p:tags r:id="rId49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-117475" y="1832378"/>
            <a:ext cx="1184275" cy="3198092"/>
            <a:chOff x="315" y="2625"/>
            <a:chExt cx="1865" cy="1401"/>
          </a:xfrm>
        </p:grpSpPr>
        <p:sp>
          <p:nvSpPr>
            <p:cNvPr id="34" name="文本框 42"/>
            <p:cNvSpPr txBox="1"/>
            <p:nvPr>
              <p:custDataLst>
                <p:tags r:id="rId1"/>
              </p:custDataLst>
            </p:nvPr>
          </p:nvSpPr>
          <p:spPr>
            <a:xfrm>
              <a:off x="722" y="2625"/>
              <a:ext cx="145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 i="1">
                  <a:latin typeface="Times New Roman" panose="02020603050405020304" charset="0"/>
                  <a:sym typeface="+mn-ea"/>
                </a:rPr>
                <a:t>p</a:t>
              </a:r>
              <a:r>
                <a:rPr lang="en-US" altLang="zh-CN" sz="1000" b="1">
                  <a:latin typeface="Times New Roman" panose="02020603050405020304" charset="0"/>
                  <a:sym typeface="+mn-ea"/>
                </a:rPr>
                <a:t>-</a:t>
              </a:r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5" name="文本框 53"/>
            <p:cNvSpPr txBox="1"/>
            <p:nvPr>
              <p:custDataLst>
                <p:tags r:id="rId2"/>
              </p:custDataLst>
            </p:nvPr>
          </p:nvSpPr>
          <p:spPr>
            <a:xfrm>
              <a:off x="667" y="3238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7" name="文本框 42"/>
            <p:cNvSpPr txBox="1"/>
            <p:nvPr>
              <p:custDataLst>
                <p:tags r:id="rId3"/>
              </p:custDataLst>
            </p:nvPr>
          </p:nvSpPr>
          <p:spPr>
            <a:xfrm>
              <a:off x="315" y="3851"/>
              <a:ext cx="186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4770" y="181610"/>
            <a:ext cx="1853565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Figure (</a:t>
            </a:r>
            <a:r>
              <a:rPr lang="zh-CN" altLang="en-US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新增加数据</a:t>
            </a:r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)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290" name="组合 289"/>
          <p:cNvGrpSpPr/>
          <p:nvPr/>
        </p:nvGrpSpPr>
        <p:grpSpPr>
          <a:xfrm>
            <a:off x="3863340" y="1775228"/>
            <a:ext cx="1184275" cy="3198092"/>
            <a:chOff x="315" y="2625"/>
            <a:chExt cx="1865" cy="1401"/>
          </a:xfrm>
        </p:grpSpPr>
        <p:sp>
          <p:nvSpPr>
            <p:cNvPr id="291" name="文本框 42"/>
            <p:cNvSpPr txBox="1"/>
            <p:nvPr>
              <p:custDataLst>
                <p:tags r:id="rId5"/>
              </p:custDataLst>
            </p:nvPr>
          </p:nvSpPr>
          <p:spPr>
            <a:xfrm>
              <a:off x="722" y="2625"/>
              <a:ext cx="145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 i="1">
                  <a:latin typeface="Times New Roman" panose="02020603050405020304" charset="0"/>
                  <a:sym typeface="+mn-ea"/>
                </a:rPr>
                <a:t>p</a:t>
              </a:r>
              <a:r>
                <a:rPr lang="en-US" altLang="zh-CN" sz="1000" b="1">
                  <a:latin typeface="Times New Roman" panose="02020603050405020304" charset="0"/>
                  <a:sym typeface="+mn-ea"/>
                </a:rPr>
                <a:t>-</a:t>
              </a:r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2" name="文本框 53"/>
            <p:cNvSpPr txBox="1"/>
            <p:nvPr>
              <p:custDataLst>
                <p:tags r:id="rId6"/>
              </p:custDataLst>
            </p:nvPr>
          </p:nvSpPr>
          <p:spPr>
            <a:xfrm>
              <a:off x="667" y="3238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3" name="文本框 42"/>
            <p:cNvSpPr txBox="1"/>
            <p:nvPr>
              <p:custDataLst>
                <p:tags r:id="rId7"/>
              </p:custDataLst>
            </p:nvPr>
          </p:nvSpPr>
          <p:spPr>
            <a:xfrm>
              <a:off x="315" y="3851"/>
              <a:ext cx="186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95" name="组合 294"/>
          <p:cNvGrpSpPr/>
          <p:nvPr/>
        </p:nvGrpSpPr>
        <p:grpSpPr>
          <a:xfrm>
            <a:off x="7590155" y="1775228"/>
            <a:ext cx="1184275" cy="3198092"/>
            <a:chOff x="315" y="2625"/>
            <a:chExt cx="1865" cy="1401"/>
          </a:xfrm>
        </p:grpSpPr>
        <p:sp>
          <p:nvSpPr>
            <p:cNvPr id="296" name="文本框 42"/>
            <p:cNvSpPr txBox="1"/>
            <p:nvPr>
              <p:custDataLst>
                <p:tags r:id="rId8"/>
              </p:custDataLst>
            </p:nvPr>
          </p:nvSpPr>
          <p:spPr>
            <a:xfrm>
              <a:off x="722" y="2625"/>
              <a:ext cx="1458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 i="1">
                  <a:latin typeface="Times New Roman" panose="02020603050405020304" charset="0"/>
                  <a:sym typeface="+mn-ea"/>
                </a:rPr>
                <a:t>p</a:t>
              </a:r>
              <a:r>
                <a:rPr lang="en-US" altLang="zh-CN" sz="1000" b="1">
                  <a:latin typeface="Times New Roman" panose="02020603050405020304" charset="0"/>
                  <a:sym typeface="+mn-ea"/>
                </a:rPr>
                <a:t>-</a:t>
              </a:r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7" name="文本框 53"/>
            <p:cNvSpPr txBox="1"/>
            <p:nvPr>
              <p:custDataLst>
                <p:tags r:id="rId9"/>
              </p:custDataLst>
            </p:nvPr>
          </p:nvSpPr>
          <p:spPr>
            <a:xfrm>
              <a:off x="667" y="3238"/>
              <a:ext cx="1513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Smad2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(60KD)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98" name="文本框 42"/>
            <p:cNvSpPr txBox="1"/>
            <p:nvPr>
              <p:custDataLst>
                <p:tags r:id="rId10"/>
              </p:custDataLst>
            </p:nvPr>
          </p:nvSpPr>
          <p:spPr>
            <a:xfrm>
              <a:off x="315" y="3851"/>
              <a:ext cx="1865" cy="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GAPDH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pPr algn="r"/>
              <a:r>
                <a:rPr lang="en-US" altLang="zh-CN" sz="1000" b="1">
                  <a:latin typeface="Times New Roman" panose="02020603050405020304" charset="0"/>
                  <a:ea typeface="宋体" panose="02010600030101010101" pitchFamily="2" charset="-122"/>
                </a:rPr>
                <a:t>(36KD)</a:t>
              </a:r>
              <a:endParaRPr lang="en-US" altLang="zh-CN" sz="1000" b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 rot="0">
            <a:off x="5328920" y="5258435"/>
            <a:ext cx="2252345" cy="76200"/>
            <a:chOff x="1979" y="1908"/>
            <a:chExt cx="4372" cy="0"/>
          </a:xfrm>
        </p:grpSpPr>
        <p:cxnSp>
          <p:nvCxnSpPr>
            <p:cNvPr id="105" name="直接连接符 104"/>
            <p:cNvCxnSpPr/>
            <p:nvPr>
              <p:custDataLst>
                <p:tags r:id="rId11"/>
              </p:custDataLst>
            </p:nvPr>
          </p:nvCxnSpPr>
          <p:spPr>
            <a:xfrm flipV="1">
              <a:off x="1979" y="1908"/>
              <a:ext cx="70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>
              <p:custDataLst>
                <p:tags r:id="rId12"/>
              </p:custDataLst>
            </p:nvPr>
          </p:nvCxnSpPr>
          <p:spPr>
            <a:xfrm flipV="1">
              <a:off x="2895" y="1908"/>
              <a:ext cx="7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>
              <p:custDataLst>
                <p:tags r:id="rId13"/>
              </p:custDataLst>
            </p:nvPr>
          </p:nvCxnSpPr>
          <p:spPr>
            <a:xfrm flipV="1">
              <a:off x="3812" y="1908"/>
              <a:ext cx="7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>
              <p:custDataLst>
                <p:tags r:id="rId14"/>
              </p:custDataLst>
            </p:nvPr>
          </p:nvCxnSpPr>
          <p:spPr>
            <a:xfrm flipV="1">
              <a:off x="4728" y="1908"/>
              <a:ext cx="7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>
              <p:custDataLst>
                <p:tags r:id="rId15"/>
              </p:custDataLst>
            </p:nvPr>
          </p:nvCxnSpPr>
          <p:spPr>
            <a:xfrm flipV="1">
              <a:off x="5645" y="1908"/>
              <a:ext cx="7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8" name="文本框 28"/>
          <p:cNvSpPr txBox="1"/>
          <p:nvPr>
            <p:custDataLst>
              <p:tags r:id="rId16"/>
            </p:custDataLst>
          </p:nvPr>
        </p:nvSpPr>
        <p:spPr>
          <a:xfrm rot="5400000">
            <a:off x="6998970" y="5516245"/>
            <a:ext cx="776605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ISO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2" name="文本框 40"/>
          <p:cNvSpPr txBox="1"/>
          <p:nvPr>
            <p:custDataLst>
              <p:tags r:id="rId17"/>
            </p:custDataLst>
          </p:nvPr>
        </p:nvSpPr>
        <p:spPr>
          <a:xfrm rot="5400000">
            <a:off x="5061585" y="5571490"/>
            <a:ext cx="887095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Control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 rot="5400000">
            <a:off x="4913630" y="6174740"/>
            <a:ext cx="2151380" cy="3187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ISO+Sac/val 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100mg/Kg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2" name="文本框 42"/>
          <p:cNvSpPr txBox="1"/>
          <p:nvPr>
            <p:custDataLst>
              <p:tags r:id="rId19"/>
            </p:custDataLst>
          </p:nvPr>
        </p:nvSpPr>
        <p:spPr>
          <a:xfrm rot="5400000">
            <a:off x="5417185" y="6174105"/>
            <a:ext cx="2148840" cy="3187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ISO+Sac/val 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75mg/Kg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960745" y="781685"/>
            <a:ext cx="12255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Repeat 2</a:t>
            </a:r>
            <a:endParaRPr lang="en-US" altLang="zh-CN" sz="1400" b="1"/>
          </a:p>
        </p:txBody>
      </p:sp>
      <p:sp>
        <p:nvSpPr>
          <p:cNvPr id="115" name="文本框 42"/>
          <p:cNvSpPr txBox="1"/>
          <p:nvPr>
            <p:custDataLst>
              <p:tags r:id="rId20"/>
            </p:custDataLst>
          </p:nvPr>
        </p:nvSpPr>
        <p:spPr>
          <a:xfrm rot="5400000">
            <a:off x="5925185" y="6174105"/>
            <a:ext cx="2148840" cy="3187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ISO+Sac/val 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50mg/Kg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 rot="0">
            <a:off x="9257665" y="5258435"/>
            <a:ext cx="2125345" cy="76200"/>
            <a:chOff x="1979" y="1908"/>
            <a:chExt cx="4372" cy="0"/>
          </a:xfrm>
        </p:grpSpPr>
        <p:cxnSp>
          <p:nvCxnSpPr>
            <p:cNvPr id="118" name="直接连接符 117"/>
            <p:cNvCxnSpPr/>
            <p:nvPr>
              <p:custDataLst>
                <p:tags r:id="rId21"/>
              </p:custDataLst>
            </p:nvPr>
          </p:nvCxnSpPr>
          <p:spPr>
            <a:xfrm flipV="1">
              <a:off x="1979" y="1908"/>
              <a:ext cx="70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>
              <p:custDataLst>
                <p:tags r:id="rId22"/>
              </p:custDataLst>
            </p:nvPr>
          </p:nvCxnSpPr>
          <p:spPr>
            <a:xfrm flipV="1">
              <a:off x="2895" y="1908"/>
              <a:ext cx="7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>
              <p:custDataLst>
                <p:tags r:id="rId23"/>
              </p:custDataLst>
            </p:nvPr>
          </p:nvCxnSpPr>
          <p:spPr>
            <a:xfrm flipV="1">
              <a:off x="3812" y="1908"/>
              <a:ext cx="7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24"/>
              </p:custDataLst>
            </p:nvPr>
          </p:nvCxnSpPr>
          <p:spPr>
            <a:xfrm flipV="1">
              <a:off x="4728" y="1908"/>
              <a:ext cx="7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25"/>
              </p:custDataLst>
            </p:nvPr>
          </p:nvCxnSpPr>
          <p:spPr>
            <a:xfrm flipV="1">
              <a:off x="5645" y="1908"/>
              <a:ext cx="7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 rot="5400000">
            <a:off x="10811510" y="5525770"/>
            <a:ext cx="776605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ISO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" name="文本框 40"/>
          <p:cNvSpPr txBox="1"/>
          <p:nvPr>
            <p:custDataLst>
              <p:tags r:id="rId27"/>
            </p:custDataLst>
          </p:nvPr>
        </p:nvSpPr>
        <p:spPr>
          <a:xfrm rot="5400000">
            <a:off x="8980170" y="5581015"/>
            <a:ext cx="887095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Control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8" name="文本框 42"/>
          <p:cNvSpPr txBox="1"/>
          <p:nvPr>
            <p:custDataLst>
              <p:tags r:id="rId28"/>
            </p:custDataLst>
          </p:nvPr>
        </p:nvSpPr>
        <p:spPr>
          <a:xfrm rot="5400000">
            <a:off x="8805545" y="6183630"/>
            <a:ext cx="2151380" cy="300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ISO+Sac/val 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100mg/Kg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26" name="文本框 42"/>
          <p:cNvSpPr txBox="1"/>
          <p:nvPr>
            <p:custDataLst>
              <p:tags r:id="rId29"/>
            </p:custDataLst>
          </p:nvPr>
        </p:nvSpPr>
        <p:spPr>
          <a:xfrm rot="5400000">
            <a:off x="9280525" y="6182995"/>
            <a:ext cx="2148840" cy="3003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ISO+Sac/val 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75mg/Kg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9853295" y="781685"/>
            <a:ext cx="11563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Repeat 3</a:t>
            </a:r>
            <a:endParaRPr lang="en-US" altLang="zh-CN" sz="1400" b="1"/>
          </a:p>
        </p:txBody>
      </p:sp>
      <p:sp>
        <p:nvSpPr>
          <p:cNvPr id="128" name="文本框 42"/>
          <p:cNvSpPr txBox="1"/>
          <p:nvPr>
            <p:custDataLst>
              <p:tags r:id="rId30"/>
            </p:custDataLst>
          </p:nvPr>
        </p:nvSpPr>
        <p:spPr>
          <a:xfrm rot="5400000">
            <a:off x="9759950" y="6182995"/>
            <a:ext cx="2148840" cy="3003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ISO+Sac/val 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50mg/Kg</a:t>
            </a:r>
            <a:endParaRPr lang="en-US" altLang="zh-CN" sz="1400" b="1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1879600" y="781685"/>
            <a:ext cx="11245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Repeat 1</a:t>
            </a:r>
            <a:endParaRPr lang="en-US" altLang="zh-CN" sz="1400" b="1"/>
          </a:p>
        </p:txBody>
      </p:sp>
      <p:grpSp>
        <p:nvGrpSpPr>
          <p:cNvPr id="131" name="组合 130"/>
          <p:cNvGrpSpPr/>
          <p:nvPr/>
        </p:nvGrpSpPr>
        <p:grpSpPr>
          <a:xfrm rot="0">
            <a:off x="1408430" y="5295265"/>
            <a:ext cx="2066290" cy="2151380"/>
            <a:chOff x="2150" y="8571"/>
            <a:chExt cx="3254" cy="3388"/>
          </a:xfrm>
        </p:grpSpPr>
        <p:grpSp>
          <p:nvGrpSpPr>
            <p:cNvPr id="132" name="组合 131"/>
            <p:cNvGrpSpPr/>
            <p:nvPr/>
          </p:nvGrpSpPr>
          <p:grpSpPr>
            <a:xfrm rot="0">
              <a:off x="2150" y="8572"/>
              <a:ext cx="3255" cy="120"/>
              <a:chOff x="1979" y="1908"/>
              <a:chExt cx="4372" cy="0"/>
            </a:xfrm>
          </p:grpSpPr>
          <p:cxnSp>
            <p:nvCxnSpPr>
              <p:cNvPr id="133" name="直接连接符 132"/>
              <p:cNvCxnSpPr/>
              <p:nvPr>
                <p:custDataLst>
                  <p:tags r:id="rId31"/>
                </p:custDataLst>
              </p:nvPr>
            </p:nvCxnSpPr>
            <p:spPr>
              <a:xfrm flipV="1">
                <a:off x="1979" y="1908"/>
                <a:ext cx="70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>
                <p:custDataLst>
                  <p:tags r:id="rId32"/>
                </p:custDataLst>
              </p:nvPr>
            </p:nvCxnSpPr>
            <p:spPr>
              <a:xfrm flipV="1">
                <a:off x="289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>
                <p:custDataLst>
                  <p:tags r:id="rId33"/>
                </p:custDataLst>
              </p:nvPr>
            </p:nvCxnSpPr>
            <p:spPr>
              <a:xfrm flipV="1">
                <a:off x="3812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>
                <p:custDataLst>
                  <p:tags r:id="rId34"/>
                </p:custDataLst>
              </p:nvPr>
            </p:nvCxnSpPr>
            <p:spPr>
              <a:xfrm flipV="1">
                <a:off x="4728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>
                <p:custDataLst>
                  <p:tags r:id="rId35"/>
                </p:custDataLst>
              </p:nvPr>
            </p:nvCxnSpPr>
            <p:spPr>
              <a:xfrm flipV="1">
                <a:off x="5645" y="1908"/>
                <a:ext cx="7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53" name="文本框 28"/>
            <p:cNvSpPr txBox="1"/>
            <p:nvPr>
              <p:custDataLst>
                <p:tags r:id="rId36"/>
              </p:custDataLst>
            </p:nvPr>
          </p:nvSpPr>
          <p:spPr>
            <a:xfrm rot="5400000">
              <a:off x="4512" y="8998"/>
              <a:ext cx="1223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4" name="文本框 40"/>
            <p:cNvSpPr txBox="1"/>
            <p:nvPr>
              <p:custDataLst>
                <p:tags r:id="rId37"/>
              </p:custDataLst>
            </p:nvPr>
          </p:nvSpPr>
          <p:spPr>
            <a:xfrm rot="5400000">
              <a:off x="1706" y="9085"/>
              <a:ext cx="1397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Control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5" name="文本框 42"/>
            <p:cNvSpPr txBox="1"/>
            <p:nvPr>
              <p:custDataLst>
                <p:tags r:id="rId38"/>
              </p:custDataLst>
            </p:nvPr>
          </p:nvSpPr>
          <p:spPr>
            <a:xfrm rot="5400000">
              <a:off x="1489" y="10035"/>
              <a:ext cx="3388" cy="4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100mg/Kg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6" name="文本框 42"/>
            <p:cNvSpPr txBox="1"/>
            <p:nvPr>
              <p:custDataLst>
                <p:tags r:id="rId39"/>
              </p:custDataLst>
            </p:nvPr>
          </p:nvSpPr>
          <p:spPr>
            <a:xfrm rot="5400000">
              <a:off x="2232" y="10034"/>
              <a:ext cx="3384" cy="4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75mg/Kg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7" name="文本框 42"/>
            <p:cNvSpPr txBox="1"/>
            <p:nvPr>
              <p:custDataLst>
                <p:tags r:id="rId40"/>
              </p:custDataLst>
            </p:nvPr>
          </p:nvSpPr>
          <p:spPr>
            <a:xfrm rot="5400000">
              <a:off x="2967" y="10034"/>
              <a:ext cx="3384" cy="4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ISO+Sac/val 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50mg/Kg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383905" y="4373245"/>
            <a:ext cx="3073400" cy="796290"/>
            <a:chOff x="13103" y="6616"/>
            <a:chExt cx="4840" cy="1254"/>
          </a:xfrm>
        </p:grpSpPr>
        <p:grpSp>
          <p:nvGrpSpPr>
            <p:cNvPr id="96" name="组合 95"/>
            <p:cNvGrpSpPr/>
            <p:nvPr/>
          </p:nvGrpSpPr>
          <p:grpSpPr>
            <a:xfrm>
              <a:off x="13103" y="6616"/>
              <a:ext cx="972" cy="1207"/>
              <a:chOff x="13103" y="6616"/>
              <a:chExt cx="972" cy="1207"/>
            </a:xfrm>
          </p:grpSpPr>
          <p:sp>
            <p:nvSpPr>
              <p:cNvPr id="170" name="文本框 169"/>
              <p:cNvSpPr txBox="1"/>
              <p:nvPr/>
            </p:nvSpPr>
            <p:spPr>
              <a:xfrm>
                <a:off x="13103" y="670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1" name="文本框 170"/>
              <p:cNvSpPr txBox="1"/>
              <p:nvPr/>
            </p:nvSpPr>
            <p:spPr>
              <a:xfrm>
                <a:off x="13103" y="684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13103" y="696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13103" y="713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13103" y="73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5" name="文本框 174"/>
              <p:cNvSpPr txBox="1"/>
              <p:nvPr/>
            </p:nvSpPr>
            <p:spPr>
              <a:xfrm>
                <a:off x="13103" y="751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0" name="文本框 199"/>
              <p:cNvSpPr txBox="1"/>
              <p:nvPr/>
            </p:nvSpPr>
            <p:spPr>
              <a:xfrm>
                <a:off x="13103" y="661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pic>
          <p:nvPicPr>
            <p:cNvPr id="59" name="图片 58" descr="gapdh 13-16 2"/>
            <p:cNvPicPr/>
            <p:nvPr/>
          </p:nvPicPr>
          <p:blipFill>
            <a:blip r:embed="rId41">
              <a:lum bright="36000" contrast="30000"/>
            </a:blip>
            <a:srcRect l="20572" t="76374" r="28446" b="10253"/>
            <a:stretch>
              <a:fillRect/>
            </a:stretch>
          </p:blipFill>
          <p:spPr>
            <a:xfrm>
              <a:off x="13975" y="6738"/>
              <a:ext cx="3969" cy="1133"/>
            </a:xfrm>
            <a:prstGeom prst="rect">
              <a:avLst/>
            </a:prstGeom>
          </p:spPr>
        </p:pic>
      </p:grpSp>
      <p:grpSp>
        <p:nvGrpSpPr>
          <p:cNvPr id="88" name="组合 87"/>
          <p:cNvGrpSpPr/>
          <p:nvPr/>
        </p:nvGrpSpPr>
        <p:grpSpPr>
          <a:xfrm>
            <a:off x="4575810" y="4247515"/>
            <a:ext cx="3059430" cy="969010"/>
            <a:chOff x="6946" y="6234"/>
            <a:chExt cx="4818" cy="1526"/>
          </a:xfrm>
        </p:grpSpPr>
        <p:grpSp>
          <p:nvGrpSpPr>
            <p:cNvPr id="87" name="组合 86"/>
            <p:cNvGrpSpPr/>
            <p:nvPr/>
          </p:nvGrpSpPr>
          <p:grpSpPr>
            <a:xfrm>
              <a:off x="6946" y="6234"/>
              <a:ext cx="972" cy="1527"/>
              <a:chOff x="6946" y="6234"/>
              <a:chExt cx="972" cy="1527"/>
            </a:xfrm>
          </p:grpSpPr>
          <p:sp>
            <p:nvSpPr>
              <p:cNvPr id="206" name="文本框 205"/>
              <p:cNvSpPr txBox="1"/>
              <p:nvPr/>
            </p:nvSpPr>
            <p:spPr>
              <a:xfrm>
                <a:off x="6946" y="635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7" name="文本框 206"/>
              <p:cNvSpPr txBox="1"/>
              <p:nvPr/>
            </p:nvSpPr>
            <p:spPr>
              <a:xfrm>
                <a:off x="6946" y="65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8" name="文本框 207"/>
              <p:cNvSpPr txBox="1"/>
              <p:nvPr/>
            </p:nvSpPr>
            <p:spPr>
              <a:xfrm>
                <a:off x="6946" y="66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9" name="文本框 208"/>
              <p:cNvSpPr txBox="1"/>
              <p:nvPr/>
            </p:nvSpPr>
            <p:spPr>
              <a:xfrm>
                <a:off x="6946" y="68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0" name="文本框 209"/>
              <p:cNvSpPr txBox="1"/>
              <p:nvPr/>
            </p:nvSpPr>
            <p:spPr>
              <a:xfrm>
                <a:off x="6946" y="69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1" name="文本框 210"/>
              <p:cNvSpPr txBox="1"/>
              <p:nvPr/>
            </p:nvSpPr>
            <p:spPr>
              <a:xfrm>
                <a:off x="6946" y="717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6946" y="623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14" name="文本框 213"/>
              <p:cNvSpPr txBox="1"/>
              <p:nvPr/>
            </p:nvSpPr>
            <p:spPr>
              <a:xfrm>
                <a:off x="6946" y="744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pic>
          <p:nvPicPr>
            <p:cNvPr id="61" name="图片 60" descr="gapdh 13-16 2"/>
            <p:cNvPicPr/>
            <p:nvPr/>
          </p:nvPicPr>
          <p:blipFill>
            <a:blip r:embed="rId41">
              <a:lum bright="36000" contrast="30000"/>
            </a:blip>
            <a:srcRect l="23387" t="53676" r="25345" b="29393"/>
            <a:stretch>
              <a:fillRect/>
            </a:stretch>
          </p:blipFill>
          <p:spPr>
            <a:xfrm>
              <a:off x="7796" y="6349"/>
              <a:ext cx="3969" cy="1344"/>
            </a:xfrm>
            <a:prstGeom prst="rect">
              <a:avLst/>
            </a:prstGeom>
          </p:spPr>
        </p:pic>
      </p:grpSp>
      <p:grpSp>
        <p:nvGrpSpPr>
          <p:cNvPr id="86" name="组合 85"/>
          <p:cNvGrpSpPr/>
          <p:nvPr/>
        </p:nvGrpSpPr>
        <p:grpSpPr>
          <a:xfrm>
            <a:off x="605155" y="4369435"/>
            <a:ext cx="3059430" cy="904240"/>
            <a:chOff x="833" y="6611"/>
            <a:chExt cx="4818" cy="1424"/>
          </a:xfrm>
        </p:grpSpPr>
        <p:pic>
          <p:nvPicPr>
            <p:cNvPr id="58" name="图片 57"/>
            <p:cNvPicPr/>
            <p:nvPr/>
          </p:nvPicPr>
          <p:blipFill>
            <a:blip r:embed="rId42">
              <a:lum bright="18000" contrast="30000"/>
            </a:blip>
            <a:srcRect l="21399" t="65033" r="29419" b="19698"/>
            <a:stretch>
              <a:fillRect/>
            </a:stretch>
          </p:blipFill>
          <p:spPr>
            <a:xfrm>
              <a:off x="1683" y="6661"/>
              <a:ext cx="3969" cy="1293"/>
            </a:xfrm>
            <a:prstGeom prst="rect">
              <a:avLst/>
            </a:prstGeom>
          </p:spPr>
        </p:pic>
        <p:grpSp>
          <p:nvGrpSpPr>
            <p:cNvPr id="80" name="组合 79"/>
            <p:cNvGrpSpPr/>
            <p:nvPr/>
          </p:nvGrpSpPr>
          <p:grpSpPr>
            <a:xfrm>
              <a:off x="833" y="6611"/>
              <a:ext cx="972" cy="1424"/>
              <a:chOff x="833" y="6611"/>
              <a:chExt cx="972" cy="1424"/>
            </a:xfrm>
          </p:grpSpPr>
          <p:sp>
            <p:nvSpPr>
              <p:cNvPr id="226" name="文本框 225"/>
              <p:cNvSpPr txBox="1"/>
              <p:nvPr/>
            </p:nvSpPr>
            <p:spPr>
              <a:xfrm>
                <a:off x="833" y="697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7" name="文本框 226"/>
              <p:cNvSpPr txBox="1"/>
              <p:nvPr/>
            </p:nvSpPr>
            <p:spPr>
              <a:xfrm>
                <a:off x="833" y="710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833" y="729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>
                <a:off x="833" y="751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30" name="文本框 229"/>
              <p:cNvSpPr txBox="1"/>
              <p:nvPr/>
            </p:nvSpPr>
            <p:spPr>
              <a:xfrm>
                <a:off x="833" y="772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833" y="684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833" y="669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833" y="661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24" name="组合 223"/>
          <p:cNvGrpSpPr/>
          <p:nvPr/>
        </p:nvGrpSpPr>
        <p:grpSpPr>
          <a:xfrm>
            <a:off x="605155" y="1506855"/>
            <a:ext cx="3061335" cy="775970"/>
            <a:chOff x="843" y="2283"/>
            <a:chExt cx="4821" cy="1222"/>
          </a:xfrm>
        </p:grpSpPr>
        <p:grpSp>
          <p:nvGrpSpPr>
            <p:cNvPr id="89" name="组合 88"/>
            <p:cNvGrpSpPr/>
            <p:nvPr/>
          </p:nvGrpSpPr>
          <p:grpSpPr>
            <a:xfrm rot="0">
              <a:off x="843" y="2283"/>
              <a:ext cx="973" cy="1205"/>
              <a:chOff x="1686" y="3678"/>
              <a:chExt cx="973" cy="1205"/>
            </a:xfrm>
          </p:grpSpPr>
          <p:sp>
            <p:nvSpPr>
              <p:cNvPr id="79" name="文本框 78"/>
              <p:cNvSpPr txBox="1"/>
              <p:nvPr/>
            </p:nvSpPr>
            <p:spPr>
              <a:xfrm>
                <a:off x="1686" y="367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1686" y="382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1686" y="396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1686" y="411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1686" y="432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1686" y="457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pic>
          <p:nvPicPr>
            <p:cNvPr id="99" name="图片 98" descr="p-smad2 2"/>
            <p:cNvPicPr>
              <a:picLocks noChangeAspect="1"/>
            </p:cNvPicPr>
            <p:nvPr/>
          </p:nvPicPr>
          <p:blipFill>
            <a:blip r:embed="rId43">
              <a:lum bright="36000" contrast="42000"/>
            </a:blip>
            <a:srcRect l="18563" t="49469" r="29781" b="33283"/>
            <a:stretch>
              <a:fillRect/>
            </a:stretch>
          </p:blipFill>
          <p:spPr>
            <a:xfrm>
              <a:off x="1696" y="2425"/>
              <a:ext cx="3969" cy="1080"/>
            </a:xfrm>
            <a:prstGeom prst="rect">
              <a:avLst/>
            </a:prstGeom>
          </p:spPr>
        </p:pic>
      </p:grpSp>
      <p:grpSp>
        <p:nvGrpSpPr>
          <p:cNvPr id="217" name="组合 216"/>
          <p:cNvGrpSpPr/>
          <p:nvPr/>
        </p:nvGrpSpPr>
        <p:grpSpPr>
          <a:xfrm>
            <a:off x="605155" y="2869565"/>
            <a:ext cx="3064510" cy="913130"/>
            <a:chOff x="838" y="4301"/>
            <a:chExt cx="4826" cy="1438"/>
          </a:xfrm>
        </p:grpSpPr>
        <p:pic>
          <p:nvPicPr>
            <p:cNvPr id="98" name="图片 97" descr="smad2 4"/>
            <p:cNvPicPr>
              <a:picLocks noChangeAspect="1"/>
            </p:cNvPicPr>
            <p:nvPr/>
          </p:nvPicPr>
          <p:blipFill>
            <a:blip r:embed="rId44">
              <a:lum bright="36000" contrast="42000"/>
            </a:blip>
            <a:srcRect l="19420" t="46142" r="29511" b="37366"/>
            <a:stretch>
              <a:fillRect/>
            </a:stretch>
          </p:blipFill>
          <p:spPr>
            <a:xfrm>
              <a:off x="1696" y="4341"/>
              <a:ext cx="3969" cy="1320"/>
            </a:xfrm>
            <a:prstGeom prst="rect">
              <a:avLst/>
            </a:prstGeom>
          </p:spPr>
        </p:pic>
        <p:grpSp>
          <p:nvGrpSpPr>
            <p:cNvPr id="155" name="组合 154"/>
            <p:cNvGrpSpPr/>
            <p:nvPr/>
          </p:nvGrpSpPr>
          <p:grpSpPr>
            <a:xfrm>
              <a:off x="838" y="4301"/>
              <a:ext cx="972" cy="1438"/>
              <a:chOff x="838" y="4301"/>
              <a:chExt cx="972" cy="1438"/>
            </a:xfrm>
          </p:grpSpPr>
          <p:sp>
            <p:nvSpPr>
              <p:cNvPr id="116" name="文本框 115"/>
              <p:cNvSpPr txBox="1"/>
              <p:nvPr/>
            </p:nvSpPr>
            <p:spPr>
              <a:xfrm>
                <a:off x="838" y="430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7" name="文本框 116"/>
              <p:cNvSpPr txBox="1"/>
              <p:nvPr/>
            </p:nvSpPr>
            <p:spPr>
              <a:xfrm>
                <a:off x="838" y="441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1" name="文本框 120"/>
              <p:cNvSpPr txBox="1"/>
              <p:nvPr/>
            </p:nvSpPr>
            <p:spPr>
              <a:xfrm>
                <a:off x="838" y="453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838" y="464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3" name="文本框 122"/>
              <p:cNvSpPr txBox="1"/>
              <p:nvPr/>
            </p:nvSpPr>
            <p:spPr>
              <a:xfrm>
                <a:off x="838" y="484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838" y="499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3" name="文本框 152"/>
              <p:cNvSpPr txBox="1"/>
              <p:nvPr/>
            </p:nvSpPr>
            <p:spPr>
              <a:xfrm>
                <a:off x="838" y="52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4" name="文本框 153"/>
              <p:cNvSpPr txBox="1"/>
              <p:nvPr/>
            </p:nvSpPr>
            <p:spPr>
              <a:xfrm>
                <a:off x="838" y="542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18" name="组合 217"/>
          <p:cNvGrpSpPr/>
          <p:nvPr/>
        </p:nvGrpSpPr>
        <p:grpSpPr>
          <a:xfrm>
            <a:off x="4575810" y="2847340"/>
            <a:ext cx="3059430" cy="976630"/>
            <a:chOff x="6946" y="4484"/>
            <a:chExt cx="4818" cy="1538"/>
          </a:xfrm>
        </p:grpSpPr>
        <p:pic>
          <p:nvPicPr>
            <p:cNvPr id="149" name="图片 148" descr="smad 2 4"/>
            <p:cNvPicPr>
              <a:picLocks noChangeAspect="1"/>
            </p:cNvPicPr>
            <p:nvPr/>
          </p:nvPicPr>
          <p:blipFill>
            <a:blip r:embed="rId45">
              <a:lum bright="36000" contrast="42000"/>
            </a:blip>
            <a:srcRect l="21073" t="50685" r="30405" b="27676"/>
            <a:stretch>
              <a:fillRect/>
            </a:stretch>
          </p:blipFill>
          <p:spPr>
            <a:xfrm>
              <a:off x="7796" y="4580"/>
              <a:ext cx="3969" cy="1443"/>
            </a:xfrm>
            <a:prstGeom prst="rect">
              <a:avLst/>
            </a:prstGeom>
          </p:spPr>
        </p:pic>
        <p:grpSp>
          <p:nvGrpSpPr>
            <p:cNvPr id="156" name="组合 155"/>
            <p:cNvGrpSpPr/>
            <p:nvPr/>
          </p:nvGrpSpPr>
          <p:grpSpPr>
            <a:xfrm>
              <a:off x="6946" y="4484"/>
              <a:ext cx="973" cy="1518"/>
              <a:chOff x="838" y="4301"/>
              <a:chExt cx="973" cy="1419"/>
            </a:xfrm>
          </p:grpSpPr>
          <p:sp>
            <p:nvSpPr>
              <p:cNvPr id="157" name="文本框 156"/>
              <p:cNvSpPr txBox="1"/>
              <p:nvPr/>
            </p:nvSpPr>
            <p:spPr>
              <a:xfrm>
                <a:off x="838" y="4301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59" name="文本框 158"/>
              <p:cNvSpPr txBox="1"/>
              <p:nvPr/>
            </p:nvSpPr>
            <p:spPr>
              <a:xfrm>
                <a:off x="838" y="4413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838" y="4532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1" name="文本框 160"/>
              <p:cNvSpPr txBox="1"/>
              <p:nvPr/>
            </p:nvSpPr>
            <p:spPr>
              <a:xfrm>
                <a:off x="838" y="4646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2" name="文本框 161"/>
              <p:cNvSpPr txBox="1"/>
              <p:nvPr/>
            </p:nvSpPr>
            <p:spPr>
              <a:xfrm>
                <a:off x="838" y="4808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3" name="文本框 162"/>
              <p:cNvSpPr txBox="1"/>
              <p:nvPr/>
            </p:nvSpPr>
            <p:spPr>
              <a:xfrm>
                <a:off x="838" y="4961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4" name="文本框 163"/>
              <p:cNvSpPr txBox="1"/>
              <p:nvPr/>
            </p:nvSpPr>
            <p:spPr>
              <a:xfrm>
                <a:off x="838" y="5116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5" name="文本框 164"/>
              <p:cNvSpPr txBox="1"/>
              <p:nvPr/>
            </p:nvSpPr>
            <p:spPr>
              <a:xfrm>
                <a:off x="838" y="5427"/>
                <a:ext cx="973" cy="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19" name="组合 218"/>
          <p:cNvGrpSpPr/>
          <p:nvPr/>
        </p:nvGrpSpPr>
        <p:grpSpPr>
          <a:xfrm>
            <a:off x="8383905" y="3111500"/>
            <a:ext cx="3052445" cy="899160"/>
            <a:chOff x="13096" y="4563"/>
            <a:chExt cx="4807" cy="1416"/>
          </a:xfrm>
        </p:grpSpPr>
        <p:pic>
          <p:nvPicPr>
            <p:cNvPr id="152" name="图片 151"/>
            <p:cNvPicPr>
              <a:picLocks noChangeAspect="1"/>
            </p:cNvPicPr>
            <p:nvPr/>
          </p:nvPicPr>
          <p:blipFill>
            <a:blip r:embed="rId46">
              <a:lum bright="12000" contrast="24000"/>
            </a:blip>
            <a:srcRect l="4644" t="32407" b="7407"/>
            <a:stretch>
              <a:fillRect/>
            </a:stretch>
          </p:blipFill>
          <p:spPr>
            <a:xfrm>
              <a:off x="13935" y="4633"/>
              <a:ext cx="3969" cy="1169"/>
            </a:xfrm>
            <a:prstGeom prst="rect">
              <a:avLst/>
            </a:prstGeom>
          </p:spPr>
        </p:pic>
        <p:grpSp>
          <p:nvGrpSpPr>
            <p:cNvPr id="186" name="组合 185"/>
            <p:cNvGrpSpPr/>
            <p:nvPr/>
          </p:nvGrpSpPr>
          <p:grpSpPr>
            <a:xfrm>
              <a:off x="13096" y="4563"/>
              <a:ext cx="972" cy="1416"/>
              <a:chOff x="13226" y="4563"/>
              <a:chExt cx="972" cy="1416"/>
            </a:xfrm>
          </p:grpSpPr>
          <p:sp>
            <p:nvSpPr>
              <p:cNvPr id="167" name="文本框 166"/>
              <p:cNvSpPr txBox="1"/>
              <p:nvPr/>
            </p:nvSpPr>
            <p:spPr>
              <a:xfrm>
                <a:off x="13226" y="465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68" name="文本框 167"/>
              <p:cNvSpPr txBox="1"/>
              <p:nvPr/>
            </p:nvSpPr>
            <p:spPr>
              <a:xfrm>
                <a:off x="13226" y="473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6" name="文本框 175"/>
              <p:cNvSpPr txBox="1"/>
              <p:nvPr/>
            </p:nvSpPr>
            <p:spPr>
              <a:xfrm>
                <a:off x="13226" y="486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8" name="文本框 177"/>
              <p:cNvSpPr txBox="1"/>
              <p:nvPr/>
            </p:nvSpPr>
            <p:spPr>
              <a:xfrm>
                <a:off x="13226" y="4982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13226" y="515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0" name="文本框 179"/>
              <p:cNvSpPr txBox="1"/>
              <p:nvPr/>
            </p:nvSpPr>
            <p:spPr>
              <a:xfrm>
                <a:off x="13226" y="5319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2" name="文本框 181"/>
              <p:cNvSpPr txBox="1"/>
              <p:nvPr/>
            </p:nvSpPr>
            <p:spPr>
              <a:xfrm>
                <a:off x="13226" y="5485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3" name="文本框 182"/>
              <p:cNvSpPr txBox="1"/>
              <p:nvPr/>
            </p:nvSpPr>
            <p:spPr>
              <a:xfrm>
                <a:off x="13226" y="5667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4" name="文本框 183"/>
              <p:cNvSpPr txBox="1"/>
              <p:nvPr/>
            </p:nvSpPr>
            <p:spPr>
              <a:xfrm>
                <a:off x="13226" y="456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199" name="组合 198"/>
          <p:cNvGrpSpPr/>
          <p:nvPr/>
        </p:nvGrpSpPr>
        <p:grpSpPr>
          <a:xfrm>
            <a:off x="8383905" y="1286510"/>
            <a:ext cx="3067685" cy="1462405"/>
            <a:chOff x="13063" y="2246"/>
            <a:chExt cx="4831" cy="2303"/>
          </a:xfrm>
        </p:grpSpPr>
        <p:pic>
          <p:nvPicPr>
            <p:cNvPr id="150" name="图片 149" descr="SMAD2 4"/>
            <p:cNvPicPr>
              <a:picLocks noChangeAspect="1"/>
            </p:cNvPicPr>
            <p:nvPr/>
          </p:nvPicPr>
          <p:blipFill>
            <a:blip r:embed="rId47">
              <a:lum bright="36000" contrast="42000"/>
            </a:blip>
            <a:srcRect l="19586" t="42673" r="29535" b="22930"/>
            <a:stretch>
              <a:fillRect/>
            </a:stretch>
          </p:blipFill>
          <p:spPr>
            <a:xfrm>
              <a:off x="13926" y="2363"/>
              <a:ext cx="3969" cy="2186"/>
            </a:xfrm>
            <a:prstGeom prst="rect">
              <a:avLst/>
            </a:prstGeom>
          </p:spPr>
        </p:pic>
        <p:grpSp>
          <p:nvGrpSpPr>
            <p:cNvPr id="191" name="组合 190"/>
            <p:cNvGrpSpPr/>
            <p:nvPr/>
          </p:nvGrpSpPr>
          <p:grpSpPr>
            <a:xfrm>
              <a:off x="13063" y="2246"/>
              <a:ext cx="972" cy="2219"/>
              <a:chOff x="13063" y="2246"/>
              <a:chExt cx="972" cy="2219"/>
            </a:xfrm>
          </p:grpSpPr>
          <p:sp>
            <p:nvSpPr>
              <p:cNvPr id="92" name="文本框 91"/>
              <p:cNvSpPr txBox="1"/>
              <p:nvPr/>
            </p:nvSpPr>
            <p:spPr>
              <a:xfrm>
                <a:off x="13063" y="232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3" name="文本框 92"/>
              <p:cNvSpPr txBox="1"/>
              <p:nvPr/>
            </p:nvSpPr>
            <p:spPr>
              <a:xfrm>
                <a:off x="13063" y="250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13063" y="266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5" name="文本框 94"/>
              <p:cNvSpPr txBox="1"/>
              <p:nvPr/>
            </p:nvSpPr>
            <p:spPr>
              <a:xfrm>
                <a:off x="13063" y="2850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13063" y="310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1" name="文本框 100"/>
              <p:cNvSpPr txBox="1"/>
              <p:nvPr/>
            </p:nvSpPr>
            <p:spPr>
              <a:xfrm>
                <a:off x="13063" y="333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13063" y="359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13063" y="2246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90" name="文本框 189"/>
              <p:cNvSpPr txBox="1"/>
              <p:nvPr/>
            </p:nvSpPr>
            <p:spPr>
              <a:xfrm>
                <a:off x="13063" y="415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23" name="组合 222"/>
          <p:cNvGrpSpPr/>
          <p:nvPr/>
        </p:nvGrpSpPr>
        <p:grpSpPr>
          <a:xfrm>
            <a:off x="4575810" y="1459230"/>
            <a:ext cx="3061335" cy="1236980"/>
            <a:chOff x="6946" y="2298"/>
            <a:chExt cx="4821" cy="1948"/>
          </a:xfrm>
        </p:grpSpPr>
        <p:pic>
          <p:nvPicPr>
            <p:cNvPr id="143" name="图片 142" descr="P-SMAD2 4"/>
            <p:cNvPicPr>
              <a:picLocks noChangeAspect="1"/>
            </p:cNvPicPr>
            <p:nvPr/>
          </p:nvPicPr>
          <p:blipFill>
            <a:blip r:embed="rId48">
              <a:lum bright="36000" contrast="42000"/>
            </a:blip>
            <a:srcRect l="18573" t="44075" r="30161" b="28854"/>
            <a:stretch>
              <a:fillRect/>
            </a:stretch>
          </p:blipFill>
          <p:spPr>
            <a:xfrm>
              <a:off x="7799" y="2423"/>
              <a:ext cx="3969" cy="1709"/>
            </a:xfrm>
            <a:prstGeom prst="rect">
              <a:avLst/>
            </a:prstGeom>
          </p:spPr>
        </p:pic>
        <p:grpSp>
          <p:nvGrpSpPr>
            <p:cNvPr id="216" name="组合 215"/>
            <p:cNvGrpSpPr/>
            <p:nvPr/>
          </p:nvGrpSpPr>
          <p:grpSpPr>
            <a:xfrm>
              <a:off x="6946" y="2298"/>
              <a:ext cx="972" cy="1948"/>
              <a:chOff x="6946" y="2298"/>
              <a:chExt cx="972" cy="1948"/>
            </a:xfrm>
          </p:grpSpPr>
          <p:sp>
            <p:nvSpPr>
              <p:cNvPr id="107" name="文本框 106"/>
              <p:cNvSpPr txBox="1"/>
              <p:nvPr/>
            </p:nvSpPr>
            <p:spPr>
              <a:xfrm>
                <a:off x="6946" y="239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8" name="文本框 107"/>
              <p:cNvSpPr txBox="1"/>
              <p:nvPr/>
            </p:nvSpPr>
            <p:spPr>
              <a:xfrm>
                <a:off x="6946" y="255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6946" y="2721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70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6946" y="289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55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1" name="文本框 110"/>
              <p:cNvSpPr txBox="1"/>
              <p:nvPr/>
            </p:nvSpPr>
            <p:spPr>
              <a:xfrm>
                <a:off x="6946" y="3133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40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6946" y="338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35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13" name="文本框 112"/>
              <p:cNvSpPr txBox="1"/>
              <p:nvPr/>
            </p:nvSpPr>
            <p:spPr>
              <a:xfrm>
                <a:off x="6946" y="362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25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3" name="文本框 202"/>
              <p:cNvSpPr txBox="1"/>
              <p:nvPr/>
            </p:nvSpPr>
            <p:spPr>
              <a:xfrm>
                <a:off x="6946" y="2298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180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205" name="文本框 204"/>
              <p:cNvSpPr txBox="1"/>
              <p:nvPr/>
            </p:nvSpPr>
            <p:spPr>
              <a:xfrm>
                <a:off x="6946" y="3934"/>
                <a:ext cx="973" cy="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r"/>
                <a:r>
                  <a:rPr lang="en-US" altLang="zh-CN" sz="70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</a:t>
                </a:r>
                <a:endParaRPr lang="en-US" altLang="zh-CN" sz="70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225" name="组合 224"/>
          <p:cNvGrpSpPr/>
          <p:nvPr/>
        </p:nvGrpSpPr>
        <p:grpSpPr>
          <a:xfrm rot="10800000">
            <a:off x="11652250" y="2925445"/>
            <a:ext cx="306705" cy="1043305"/>
            <a:chOff x="5412" y="2606"/>
            <a:chExt cx="483" cy="1643"/>
          </a:xfrm>
        </p:grpSpPr>
        <p:sp>
          <p:nvSpPr>
            <p:cNvPr id="231" name="文本框 43"/>
            <p:cNvSpPr txBox="1"/>
            <p:nvPr/>
          </p:nvSpPr>
          <p:spPr>
            <a:xfrm rot="16200000">
              <a:off x="4832" y="3186"/>
              <a:ext cx="1643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en-US" altLang="zh-CN" sz="1400" b="1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Day1</a:t>
              </a:r>
              <a:endParaRPr lang="en-US" altLang="zh-CN" sz="14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cxnSp>
          <p:nvCxnSpPr>
            <p:cNvPr id="234" name="直接连接符 233"/>
            <p:cNvCxnSpPr/>
            <p:nvPr/>
          </p:nvCxnSpPr>
          <p:spPr>
            <a:xfrm flipH="1">
              <a:off x="5810" y="2824"/>
              <a:ext cx="0" cy="113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49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BEAUTIFY_FLAG" val="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BEAUTIFY_FLAG" val="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BEAUTIFY_FLAG" val="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BEAUTIFY_FLAG" val=""/>
</p:tagLst>
</file>

<file path=ppt/tags/tag4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47.xml><?xml version="1.0" encoding="utf-8"?>
<p:tagLst xmlns:p="http://schemas.openxmlformats.org/presentationml/2006/main">
  <p:tag name="commondata" val="eyJoZGlkIjoiMjI0ZTE4MzBlMjUyNDk3ZWI0OTgyMzY5Mjg3MzcwZW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6294</Words>
  <Application>WPS 演示</Application>
  <PresentationFormat>宽屏</PresentationFormat>
  <Paragraphs>2250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夏</cp:lastModifiedBy>
  <cp:revision>177</cp:revision>
  <dcterms:created xsi:type="dcterms:W3CDTF">2019-06-19T02:08:00Z</dcterms:created>
  <dcterms:modified xsi:type="dcterms:W3CDTF">2024-03-31T00:31:09Z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2B588EC301D540B386515B65658A8660_13</vt:lpwstr>
  </property>
</Properties>
</file>