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267" r:id="rId2"/>
    <p:sldId id="281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31"/>
    <p:restoredTop sz="96154"/>
  </p:normalViewPr>
  <p:slideViewPr>
    <p:cSldViewPr snapToGrid="0">
      <p:cViewPr varScale="1">
        <p:scale>
          <a:sx n="48" d="100"/>
          <a:sy n="48" d="100"/>
        </p:scale>
        <p:origin x="192" y="17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DBB2CC-158A-3944-9A7F-DD03B6188B0E}" type="datetimeFigureOut">
              <a:rPr lang="en-US" smtClean="0"/>
              <a:t>3/19/24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1FA936-B5FF-F744-9D9F-56C123C3B4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9116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BE4E33-1F3A-D44D-8898-C52A3314104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204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84C51D-9D9A-FE66-40E4-69D170EE73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1F6BE0-63FF-242D-BD0F-D935E09BAB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77D5F4-F411-4AB0-EA77-88933AD6BB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774D6-46DA-ED48-8198-66C780EB8C9D}" type="datetimeFigureOut">
              <a:rPr lang="en-US" smtClean="0"/>
              <a:t>3/19/24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0B5ABB-D371-0BA0-6824-E35709F678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A9D4CC-A736-623F-FCCB-6F887A42C8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ED4DF-F320-6A40-AEC3-68635D8036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7399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68D5BD-3193-F34F-ED44-CB0DC51C9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9EBE2B-B388-5375-B795-236006E50F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CBB8F4-CFE6-D257-260E-34277A423B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774D6-46DA-ED48-8198-66C780EB8C9D}" type="datetimeFigureOut">
              <a:rPr lang="en-US" smtClean="0"/>
              <a:t>3/19/24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D1F2AD-241F-28FB-3C78-B2755F340D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36EB62-F5B3-30AA-8B7E-A5BCE57E8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ED4DF-F320-6A40-AEC3-68635D8036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1430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D788EF6-8386-4139-229F-AB0B743179C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64B39C-E8C4-90D2-8122-7055846075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BBB204-EAE2-43E4-857B-E724F7D1BF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774D6-46DA-ED48-8198-66C780EB8C9D}" type="datetimeFigureOut">
              <a:rPr lang="en-US" smtClean="0"/>
              <a:t>3/19/24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21AA6-11DC-A773-426D-1801AF6315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2DF168-E320-0FDD-EA54-F8DD92B4E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ED4DF-F320-6A40-AEC3-68635D8036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378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0925A3-D503-E8FE-8DD0-038C6F30E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01ACA6-5DF6-C2E1-C83E-308B16F366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D0D8F7-B808-7432-C787-C21272E31F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774D6-46DA-ED48-8198-66C780EB8C9D}" type="datetimeFigureOut">
              <a:rPr lang="en-US" smtClean="0"/>
              <a:t>3/19/24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95D575-3B62-7089-1E2E-BDE16B1846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3F08D1-0BBB-B9E4-C036-5F16073D8B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ED4DF-F320-6A40-AEC3-68635D8036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527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F1FAB1-934D-0CB8-1EF4-1F4C0CB567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BBFFE7-1FE0-1A93-7713-43CC0AD402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01643E-B9D7-07E9-1132-CDA628610A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774D6-46DA-ED48-8198-66C780EB8C9D}" type="datetimeFigureOut">
              <a:rPr lang="en-US" smtClean="0"/>
              <a:t>3/19/24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3B79D9-D82A-38D2-0253-AFF4F6862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20007E-397D-9E4C-D2DB-7B355D7C6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ED4DF-F320-6A40-AEC3-68635D8036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488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42ECAC-FC46-AA49-41E4-11FD8D977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C39172-D021-8772-0789-F21FDE0722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D0BDB4-231B-730A-1471-23C314BC43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0428CF-C36D-8386-F81B-0D6409F6FD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774D6-46DA-ED48-8198-66C780EB8C9D}" type="datetimeFigureOut">
              <a:rPr lang="en-US" smtClean="0"/>
              <a:t>3/19/24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9AF3B8-E917-ED1D-2E6A-61AF7DEB6E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01B4ED-E214-D59C-AEE5-2DABD057F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ED4DF-F320-6A40-AEC3-68635D8036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016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03FC46-D7C4-6738-7F8D-0228FF495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3FD8B5-DEDB-554A-1BC1-1DF1AA8B3B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770F23-5F07-07A0-F0AD-7235EDED1C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959BDF-AE99-2C4A-7EE0-54B14E9EBF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22C48D9-2CDE-7D9C-BF8D-2ED43EF7D0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345967A-5DE1-0AA6-DBBC-D117A34FF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774D6-46DA-ED48-8198-66C780EB8C9D}" type="datetimeFigureOut">
              <a:rPr lang="en-US" smtClean="0"/>
              <a:t>3/19/24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5121996-4145-C52E-2DF1-43BE1B4A41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8104306-5449-E057-2985-2776BD9E3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ED4DF-F320-6A40-AEC3-68635D8036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274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BDD38C-9DCE-8E27-ED45-534EE1583C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127C480-69FE-AA5E-2A92-25E631181C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774D6-46DA-ED48-8198-66C780EB8C9D}" type="datetimeFigureOut">
              <a:rPr lang="en-US" smtClean="0"/>
              <a:t>3/19/24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BED734-11CB-58B7-2506-F55E22F58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F944436-0419-67A0-16BC-3457AC35CD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ED4DF-F320-6A40-AEC3-68635D8036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129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DDBCFA5-77C2-27C4-BE07-ED659EDFBE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774D6-46DA-ED48-8198-66C780EB8C9D}" type="datetimeFigureOut">
              <a:rPr lang="en-US" smtClean="0"/>
              <a:t>3/19/24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BF861EB-2B90-2FBC-308C-160A9FB61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7BF91E-E493-8DEA-0756-54DF024B6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ED4DF-F320-6A40-AEC3-68635D8036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985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6504B5-3505-D6E7-B9EA-E7A72A47A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46257E-09A5-956C-0536-59BDD4A399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BA558C-07CB-6A1E-435E-067136A19A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AAF91F-6A3D-F7CB-19D3-998632973D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774D6-46DA-ED48-8198-66C780EB8C9D}" type="datetimeFigureOut">
              <a:rPr lang="en-US" smtClean="0"/>
              <a:t>3/19/24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EA7B28-2A87-1C93-66AE-446EE31D66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ED3523-4DC8-73ED-E1AB-18F20E0B5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ED4DF-F320-6A40-AEC3-68635D8036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757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9520E-C0EA-262B-D505-1FDA394E82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40E1829-745D-9A9E-BD26-F29CFF71BC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1F4C92-ED20-D61F-8042-4B92DDBC2C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418B26-C7C6-5AC0-79DA-39253FBD1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774D6-46DA-ED48-8198-66C780EB8C9D}" type="datetimeFigureOut">
              <a:rPr lang="en-US" smtClean="0"/>
              <a:t>3/19/24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2B44A1-1340-DF82-98C7-24C507259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1693F9-47B7-0AAA-EA67-7AA1663648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ED4DF-F320-6A40-AEC3-68635D8036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424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662C6B9-A1EF-2FAC-A684-065F37603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F35B5B-2D75-4113-E685-860ED6B717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DCF667-C1CB-EA05-4D95-8EA2302349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B9774D6-46DA-ED48-8198-66C780EB8C9D}" type="datetimeFigureOut">
              <a:rPr lang="en-US" smtClean="0"/>
              <a:t>3/19/24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429810-4B61-7678-D06E-0608D48D44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82E8B5-14EB-83CC-F8AA-C0B464BA94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19ED4DF-F320-6A40-AEC3-68635D8036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593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jpe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jpeg"/><Relationship Id="rId5" Type="http://schemas.openxmlformats.org/officeDocument/2006/relationships/image" Target="../media/image3.png"/><Relationship Id="rId15" Type="http://schemas.openxmlformats.org/officeDocument/2006/relationships/image" Target="../media/image13.jpe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>
            <a:extLst>
              <a:ext uri="{FF2B5EF4-FFF2-40B4-BE49-F238E27FC236}">
                <a16:creationId xmlns:a16="http://schemas.microsoft.com/office/drawing/2014/main" id="{FECBB6EC-852D-B655-F505-0A740B6436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4392" y="3550034"/>
            <a:ext cx="1748118" cy="1619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>
            <a:extLst>
              <a:ext uri="{FF2B5EF4-FFF2-40B4-BE49-F238E27FC236}">
                <a16:creationId xmlns:a16="http://schemas.microsoft.com/office/drawing/2014/main" id="{66F81EE9-A18B-626B-6E64-B17509DCDB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6146" y="3555517"/>
            <a:ext cx="1748118" cy="1619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>
            <a:extLst>
              <a:ext uri="{FF2B5EF4-FFF2-40B4-BE49-F238E27FC236}">
                <a16:creationId xmlns:a16="http://schemas.microsoft.com/office/drawing/2014/main" id="{32D782FF-C634-DC38-E72B-7C86C1E507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7234" y="3550034"/>
            <a:ext cx="1748118" cy="1619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>
            <a:extLst>
              <a:ext uri="{FF2B5EF4-FFF2-40B4-BE49-F238E27FC236}">
                <a16:creationId xmlns:a16="http://schemas.microsoft.com/office/drawing/2014/main" id="{2AEFA747-737F-AC9F-CA03-8BA49AAAE7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8950" y="3610927"/>
            <a:ext cx="1748118" cy="1619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>
            <a:extLst>
              <a:ext uri="{FF2B5EF4-FFF2-40B4-BE49-F238E27FC236}">
                <a16:creationId xmlns:a16="http://schemas.microsoft.com/office/drawing/2014/main" id="{2AD5F472-F746-6A69-0FE1-6A59AADFDD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4392" y="5238419"/>
            <a:ext cx="1748118" cy="1619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>
            <a:extLst>
              <a:ext uri="{FF2B5EF4-FFF2-40B4-BE49-F238E27FC236}">
                <a16:creationId xmlns:a16="http://schemas.microsoft.com/office/drawing/2014/main" id="{D2E03680-3559-19A3-61E0-E17F6F8A64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6146" y="5238419"/>
            <a:ext cx="1748118" cy="1619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2" name="Picture 16">
            <a:extLst>
              <a:ext uri="{FF2B5EF4-FFF2-40B4-BE49-F238E27FC236}">
                <a16:creationId xmlns:a16="http://schemas.microsoft.com/office/drawing/2014/main" id="{8AB3FC13-BE70-61EA-DE84-14FC07D7F8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4264" y="5238419"/>
            <a:ext cx="1748118" cy="1619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4" name="Picture 18">
            <a:extLst>
              <a:ext uri="{FF2B5EF4-FFF2-40B4-BE49-F238E27FC236}">
                <a16:creationId xmlns:a16="http://schemas.microsoft.com/office/drawing/2014/main" id="{E4D80D92-F2D9-571D-9FE4-E267695A0B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8950" y="5238419"/>
            <a:ext cx="1748119" cy="1619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A purple and white surface&#10;&#10;Description automatically generated">
            <a:extLst>
              <a:ext uri="{FF2B5EF4-FFF2-40B4-BE49-F238E27FC236}">
                <a16:creationId xmlns:a16="http://schemas.microsoft.com/office/drawing/2014/main" id="{1E11E190-D2AB-9867-AD05-D26C6A91A67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329425" y="363856"/>
            <a:ext cx="1748118" cy="1565447"/>
          </a:xfrm>
          <a:prstGeom prst="rect">
            <a:avLst/>
          </a:prstGeom>
        </p:spPr>
      </p:pic>
      <p:pic>
        <p:nvPicPr>
          <p:cNvPr id="6" name="Picture 5" descr="A purple and white background&#10;&#10;Description automatically generated">
            <a:extLst>
              <a:ext uri="{FF2B5EF4-FFF2-40B4-BE49-F238E27FC236}">
                <a16:creationId xmlns:a16="http://schemas.microsoft.com/office/drawing/2014/main" id="{264D3E45-BA26-616B-547D-965E36318BB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328729" y="2148606"/>
            <a:ext cx="1271396" cy="127139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FA7A533-ADA7-8ED0-F417-7421ACDB4A6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799126" y="2148606"/>
            <a:ext cx="1271396" cy="1271396"/>
          </a:xfrm>
          <a:prstGeom prst="rect">
            <a:avLst/>
          </a:prstGeom>
        </p:spPr>
      </p:pic>
      <p:pic>
        <p:nvPicPr>
          <p:cNvPr id="10" name="Picture 9" descr="A purple and black object&#10;&#10;Description automatically generated">
            <a:extLst>
              <a:ext uri="{FF2B5EF4-FFF2-40B4-BE49-F238E27FC236}">
                <a16:creationId xmlns:a16="http://schemas.microsoft.com/office/drawing/2014/main" id="{BD79C815-D8D1-0F5A-E5C6-218BA33A11A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426170" y="2044588"/>
            <a:ext cx="1471046" cy="147104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DB1DE92-83E0-318D-E737-BBA595DB311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847234" y="2044588"/>
            <a:ext cx="1471047" cy="1471047"/>
          </a:xfrm>
          <a:prstGeom prst="rect">
            <a:avLst/>
          </a:prstGeom>
        </p:spPr>
      </p:pic>
      <p:pic>
        <p:nvPicPr>
          <p:cNvPr id="14" name="Picture 13" descr="A close-up of a purple and white background&#10;&#10;Description automatically generated">
            <a:extLst>
              <a:ext uri="{FF2B5EF4-FFF2-40B4-BE49-F238E27FC236}">
                <a16:creationId xmlns:a16="http://schemas.microsoft.com/office/drawing/2014/main" id="{6B73574A-86C0-BD52-3FA0-729D22F5234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096000" y="451760"/>
            <a:ext cx="2708681" cy="132556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6BBA106-C90A-9678-BEB0-21E1C4266638}"/>
              </a:ext>
            </a:extLst>
          </p:cNvPr>
          <p:cNvSpPr txBox="1"/>
          <p:nvPr/>
        </p:nvSpPr>
        <p:spPr>
          <a:xfrm>
            <a:off x="2296923" y="338804"/>
            <a:ext cx="436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(a)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19867A3-D295-24F6-888A-370C5E402785}"/>
              </a:ext>
            </a:extLst>
          </p:cNvPr>
          <p:cNvSpPr txBox="1"/>
          <p:nvPr/>
        </p:nvSpPr>
        <p:spPr>
          <a:xfrm>
            <a:off x="1849365" y="3496797"/>
            <a:ext cx="4475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(b)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42A02DA-CB3D-3298-6D4B-77B94F1C4B1E}"/>
              </a:ext>
            </a:extLst>
          </p:cNvPr>
          <p:cNvSpPr txBox="1"/>
          <p:nvPr/>
        </p:nvSpPr>
        <p:spPr>
          <a:xfrm>
            <a:off x="1789735" y="0"/>
            <a:ext cx="7280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Fig S1</a:t>
            </a:r>
          </a:p>
        </p:txBody>
      </p:sp>
    </p:spTree>
    <p:extLst>
      <p:ext uri="{BB962C8B-B14F-4D97-AF65-F5344CB8AC3E}">
        <p14:creationId xmlns:p14="http://schemas.microsoft.com/office/powerpoint/2010/main" val="7904248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B7A3C0AA-D738-27FC-D787-98F8D9FC14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2999" y="158432"/>
            <a:ext cx="2875895" cy="6715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191F615-463C-A29B-BAF7-A2F22F9FED86}"/>
              </a:ext>
            </a:extLst>
          </p:cNvPr>
          <p:cNvSpPr txBox="1"/>
          <p:nvPr/>
        </p:nvSpPr>
        <p:spPr>
          <a:xfrm>
            <a:off x="-94326" y="660"/>
            <a:ext cx="7280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Fig S2</a:t>
            </a:r>
          </a:p>
        </p:txBody>
      </p:sp>
      <p:sp>
        <p:nvSpPr>
          <p:cNvPr id="6" name="Left Brace 5">
            <a:extLst>
              <a:ext uri="{FF2B5EF4-FFF2-40B4-BE49-F238E27FC236}">
                <a16:creationId xmlns:a16="http://schemas.microsoft.com/office/drawing/2014/main" id="{97CCBB99-C1B8-BDA8-D715-B8410D0EE8FC}"/>
              </a:ext>
            </a:extLst>
          </p:cNvPr>
          <p:cNvSpPr/>
          <p:nvPr/>
        </p:nvSpPr>
        <p:spPr>
          <a:xfrm rot="5400000">
            <a:off x="3554363" y="-518602"/>
            <a:ext cx="45722" cy="1304842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Left Brace 6">
            <a:extLst>
              <a:ext uri="{FF2B5EF4-FFF2-40B4-BE49-F238E27FC236}">
                <a16:creationId xmlns:a16="http://schemas.microsoft.com/office/drawing/2014/main" id="{975C0E56-26DF-BC39-2F27-2F2A1DC23B86}"/>
              </a:ext>
            </a:extLst>
          </p:cNvPr>
          <p:cNvSpPr/>
          <p:nvPr/>
        </p:nvSpPr>
        <p:spPr>
          <a:xfrm rot="5400000">
            <a:off x="2417474" y="-336050"/>
            <a:ext cx="53792" cy="947814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4206CC1-1A03-4CA8-E646-27E4E5BBECEE}"/>
              </a:ext>
            </a:extLst>
          </p:cNvPr>
          <p:cNvSpPr txBox="1"/>
          <p:nvPr/>
        </p:nvSpPr>
        <p:spPr>
          <a:xfrm>
            <a:off x="2141131" y="-33507"/>
            <a:ext cx="606256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" dirty="0"/>
              <a:t>High H&amp;E_score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A5C6C6D-0913-0F97-020E-34572A9AC10B}"/>
              </a:ext>
            </a:extLst>
          </p:cNvPr>
          <p:cNvSpPr txBox="1"/>
          <p:nvPr/>
        </p:nvSpPr>
        <p:spPr>
          <a:xfrm>
            <a:off x="3280419" y="-31381"/>
            <a:ext cx="595035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" dirty="0"/>
              <a:t>Low H&amp;E_score</a:t>
            </a:r>
          </a:p>
        </p:txBody>
      </p:sp>
    </p:spTree>
    <p:extLst>
      <p:ext uri="{BB962C8B-B14F-4D97-AF65-F5344CB8AC3E}">
        <p14:creationId xmlns:p14="http://schemas.microsoft.com/office/powerpoint/2010/main" val="27545010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</Words>
  <Application>Microsoft Macintosh PowerPoint</Application>
  <PresentationFormat>Widescreen</PresentationFormat>
  <Paragraphs>7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Ng,Chun Wai</dc:creator>
  <cp:lastModifiedBy>Ng,Chun Wai</cp:lastModifiedBy>
  <cp:revision>1</cp:revision>
  <dcterms:created xsi:type="dcterms:W3CDTF">2024-03-19T19:13:31Z</dcterms:created>
  <dcterms:modified xsi:type="dcterms:W3CDTF">2024-03-19T19:14:03Z</dcterms:modified>
</cp:coreProperties>
</file>