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28A6DB-08FD-6FE3-5519-446CF7AD7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AD1A810-50DC-0BA6-9413-2E84C9E13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061047-4151-06FD-5BD7-D2F78C171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13BE6E-4884-70A8-AAA2-FEA43CC68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966E05-78DB-318F-3D59-77EBB8302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09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853D5E-2DDC-6570-6437-044F4B312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7A8F622-300F-B350-AAB2-24FEC98FF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15BC3D1-E367-AFD3-58FA-92AED113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27755A1-F838-A782-5557-E44A24C8E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4A0F3F-768B-74E4-04D8-584E4630A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3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A4F6F05-7F58-8CD7-07DF-86B59963E4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E9B6C87-148D-1C2A-4F72-492E955F2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600B42-B16A-22A7-1056-0894C2A62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3A482D-15DF-B5A3-FB87-CC9FE3F4B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7B4CFB-7987-4AF9-D959-7EF279CF5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55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FA46DF-8708-E406-B7A1-B7F9D0D33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0BEA9BB-AC59-CE16-3B5E-31087E913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8A49E3-CD7A-875F-E09D-45DC2D969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2FE47A-381D-9804-C4D9-FA69F78D6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5F7D9E-CDA1-2A17-979F-6EC4BA47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452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D7484A-8690-28B5-BCD8-E4114D6A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DFD1B15-8B22-596C-8BC9-6E3DAD8BB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D210FD-591A-8577-0A7F-CAB0154D3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600057-D547-55F1-BCB5-2BDA48882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045225-CC76-8DDA-689C-0096C29AB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35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EAAA0A-3B51-73F8-D1BB-07E28F9C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148A72-7CDA-989A-2535-C4C8F0D42A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F584A5D-1091-08C6-AC5A-AD4C90A9D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261AF87-E0FA-FD72-C3FE-18F8A599D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DAA09C-26C3-32F3-40A7-370870EA5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3491E2-DD9D-8DA1-939D-FCB325653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3871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1DE6D5-F40C-3267-616B-D2CD8008B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0C9D9F9-4AF1-4AD9-61C6-5D93094CC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A92A93A-3E37-7FC6-175E-43A7CC1E6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19D5A79-0E8D-CF00-6B7E-ADEAE89C1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F65F96A-42F8-D8A2-9759-1D773B8CBB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129CC83-8CFA-4AF1-3D6E-A8307A8DA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E1A16A-ABA7-26F8-46C4-5B654E802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F75443F-3BF8-AAE9-8DD4-7B35ECF9C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75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B6D2CB-B350-03E9-EBB0-D043C7BEA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E35700-EDB1-B29F-0CF3-5D0745543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6231156-B8C5-C2DC-5CBD-D28838FE9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53F921A-6D88-B40D-4F83-1A541199E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11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A5DBBB-4F5B-E5EE-BF2F-36A71E681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89F957-1431-9698-2729-E2908043A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0956B46-407D-1D8A-CA21-A1FD7E38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74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05A337-0DC3-A694-2DFB-478849090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12EED3-03B0-6B49-33A6-429C37142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27D14AF-3691-8993-5848-29DE86F5AE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491F14D-92C3-659B-D014-820A502C9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370735-8FC3-FB08-4836-D9E7E42F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14DC816-012E-507B-3765-7F5237EB4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614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1F08CF-6E51-0DE4-B9BB-91B479078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DB7AB56-AD45-96E8-8C20-B51F507EC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434FC85-612C-538F-79B1-C60DB500C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AF5DABA-2CFC-BD50-BC39-4DD35B59C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ECBD2E-E5D1-A4A0-D0B3-6910E711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7F844D8-09AD-9125-220A-81035ABFB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130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DD9020B-6678-A6C3-9A0B-663448D2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403F70-ECA3-587D-FF46-48A79EC0E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16F80DD-0466-C32F-C317-90B2A272C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7418BF-9E56-4569-8400-1907E9F1A2C5}" type="datetimeFigureOut">
              <a:rPr lang="zh-CN" altLang="en-US" smtClean="0"/>
              <a:t>2024/3/26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70B04A-6FCC-CDB1-5F04-002989C79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C99C137-CD46-1EDB-DC58-D62EDE114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1F1394-E368-4EEC-9963-3D545C83D8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50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的截图&#10;&#10;中度可信度描述已自动生成">
            <a:extLst>
              <a:ext uri="{FF2B5EF4-FFF2-40B4-BE49-F238E27FC236}">
                <a16:creationId xmlns:a16="http://schemas.microsoft.com/office/drawing/2014/main" id="{DDD97473-047A-C514-48F5-F8654F0301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7"/>
          <a:stretch/>
        </p:blipFill>
        <p:spPr>
          <a:xfrm>
            <a:off x="993048" y="630621"/>
            <a:ext cx="9069709" cy="58700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1CBC3F-1B65-4E4D-066E-61EFE8CE33D8}"/>
              </a:ext>
            </a:extLst>
          </p:cNvPr>
          <p:cNvSpPr txBox="1"/>
          <p:nvPr/>
        </p:nvSpPr>
        <p:spPr>
          <a:xfrm>
            <a:off x="4734618" y="630621"/>
            <a:ext cx="966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802995C7-74EF-E7C3-BE0E-C2741CBB5C5A}"/>
              </a:ext>
            </a:extLst>
          </p:cNvPr>
          <p:cNvSpPr txBox="1"/>
          <p:nvPr/>
        </p:nvSpPr>
        <p:spPr>
          <a:xfrm>
            <a:off x="4124581" y="630621"/>
            <a:ext cx="685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6409099C-AADF-7883-38B5-D952FDCA476F}"/>
              </a:ext>
            </a:extLst>
          </p:cNvPr>
          <p:cNvSpPr txBox="1"/>
          <p:nvPr/>
        </p:nvSpPr>
        <p:spPr>
          <a:xfrm>
            <a:off x="2796080" y="630621"/>
            <a:ext cx="867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2F89E8F2-C6AB-59C9-2D09-064E711A2DDC}"/>
              </a:ext>
            </a:extLst>
          </p:cNvPr>
          <p:cNvSpPr txBox="1"/>
          <p:nvPr/>
        </p:nvSpPr>
        <p:spPr>
          <a:xfrm>
            <a:off x="3352066" y="630621"/>
            <a:ext cx="1119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05CB4376-D1CE-2724-A5E9-6861DEED9D3A}"/>
              </a:ext>
            </a:extLst>
          </p:cNvPr>
          <p:cNvSpPr txBox="1"/>
          <p:nvPr/>
        </p:nvSpPr>
        <p:spPr>
          <a:xfrm>
            <a:off x="4502109" y="287749"/>
            <a:ext cx="867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+NaCl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46DC0DB-3BFD-DB3D-01DA-325DB464CFC5}"/>
              </a:ext>
            </a:extLst>
          </p:cNvPr>
          <p:cNvSpPr txBox="1"/>
          <p:nvPr/>
        </p:nvSpPr>
        <p:spPr>
          <a:xfrm>
            <a:off x="5471792" y="1541209"/>
            <a:ext cx="869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SGK1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0A5A17-AD11-C9B9-F641-91C98E2E7A3F}"/>
              </a:ext>
            </a:extLst>
          </p:cNvPr>
          <p:cNvSpPr txBox="1"/>
          <p:nvPr/>
        </p:nvSpPr>
        <p:spPr>
          <a:xfrm>
            <a:off x="5527902" y="2789978"/>
            <a:ext cx="869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pSGK1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0240616E-90FD-CA34-9CA1-983616A523C4}"/>
              </a:ext>
            </a:extLst>
          </p:cNvPr>
          <p:cNvSpPr txBox="1"/>
          <p:nvPr/>
        </p:nvSpPr>
        <p:spPr>
          <a:xfrm>
            <a:off x="5527902" y="4491424"/>
            <a:ext cx="1006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6C06614-C23D-2E11-A152-37869194A1BA}"/>
              </a:ext>
            </a:extLst>
          </p:cNvPr>
          <p:cNvCxnSpPr/>
          <p:nvPr/>
        </p:nvCxnSpPr>
        <p:spPr>
          <a:xfrm>
            <a:off x="4263528" y="626303"/>
            <a:ext cx="11063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84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游戏机&#10;&#10;描述已自动生成">
            <a:extLst>
              <a:ext uri="{FF2B5EF4-FFF2-40B4-BE49-F238E27FC236}">
                <a16:creationId xmlns:a16="http://schemas.microsoft.com/office/drawing/2014/main" id="{A340031B-2032-7A38-58EC-E928456BD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23" y="0"/>
            <a:ext cx="9672808" cy="68580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3FAF5CF-7478-58DE-DB12-D261487673BD}"/>
              </a:ext>
            </a:extLst>
          </p:cNvPr>
          <p:cNvSpPr txBox="1"/>
          <p:nvPr/>
        </p:nvSpPr>
        <p:spPr>
          <a:xfrm>
            <a:off x="5715116" y="2756876"/>
            <a:ext cx="966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0295E86-8B7F-28FE-9930-0014A800B502}"/>
              </a:ext>
            </a:extLst>
          </p:cNvPr>
          <p:cNvSpPr txBox="1"/>
          <p:nvPr/>
        </p:nvSpPr>
        <p:spPr>
          <a:xfrm>
            <a:off x="5215249" y="2756876"/>
            <a:ext cx="685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1C6F0E-A1FC-CF16-8F11-B1F7D8380BF7}"/>
              </a:ext>
            </a:extLst>
          </p:cNvPr>
          <p:cNvSpPr txBox="1"/>
          <p:nvPr/>
        </p:nvSpPr>
        <p:spPr>
          <a:xfrm>
            <a:off x="3952850" y="2756876"/>
            <a:ext cx="867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1A64C25B-3208-C7A9-A0BA-759AC3C06F6B}"/>
              </a:ext>
            </a:extLst>
          </p:cNvPr>
          <p:cNvSpPr txBox="1"/>
          <p:nvPr/>
        </p:nvSpPr>
        <p:spPr>
          <a:xfrm>
            <a:off x="4508836" y="2756876"/>
            <a:ext cx="1119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391606CA-A1B3-B6B0-FC96-DA2A611C960B}"/>
              </a:ext>
            </a:extLst>
          </p:cNvPr>
          <p:cNvSpPr txBox="1"/>
          <p:nvPr/>
        </p:nvSpPr>
        <p:spPr>
          <a:xfrm>
            <a:off x="5526675" y="2414004"/>
            <a:ext cx="867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+NaCl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4A9BA35F-0C6C-A6D7-C9C3-2762B78E5B64}"/>
              </a:ext>
            </a:extLst>
          </p:cNvPr>
          <p:cNvCxnSpPr/>
          <p:nvPr/>
        </p:nvCxnSpPr>
        <p:spPr>
          <a:xfrm>
            <a:off x="5420298" y="2752558"/>
            <a:ext cx="11063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665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手机屏幕的截图&#10;&#10;中度可信度描述已自动生成">
            <a:extLst>
              <a:ext uri="{FF2B5EF4-FFF2-40B4-BE49-F238E27FC236}">
                <a16:creationId xmlns:a16="http://schemas.microsoft.com/office/drawing/2014/main" id="{76BCA2F5-AE4B-5216-9256-758B8046A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990" y="0"/>
            <a:ext cx="9551624" cy="68580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FB8BBA2F-96BE-C7E9-8A63-8B72B3A894F0}"/>
              </a:ext>
            </a:extLst>
          </p:cNvPr>
          <p:cNvSpPr txBox="1"/>
          <p:nvPr/>
        </p:nvSpPr>
        <p:spPr>
          <a:xfrm>
            <a:off x="6315092" y="2529574"/>
            <a:ext cx="9661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F2D7326-2B8B-08B8-B22D-FBA4048E1B6A}"/>
              </a:ext>
            </a:extLst>
          </p:cNvPr>
          <p:cNvSpPr txBox="1"/>
          <p:nvPr/>
        </p:nvSpPr>
        <p:spPr>
          <a:xfrm>
            <a:off x="5837259" y="2529574"/>
            <a:ext cx="685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A0828-F8E9-69DE-6854-5D9E646BAF8C}"/>
              </a:ext>
            </a:extLst>
          </p:cNvPr>
          <p:cNvSpPr txBox="1"/>
          <p:nvPr/>
        </p:nvSpPr>
        <p:spPr>
          <a:xfrm>
            <a:off x="4607911" y="2529574"/>
            <a:ext cx="867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en-US" altLang="zh-CN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9057B8D4-7B7F-9067-DC24-9DD234AA6466}"/>
              </a:ext>
            </a:extLst>
          </p:cNvPr>
          <p:cNvSpPr txBox="1"/>
          <p:nvPr/>
        </p:nvSpPr>
        <p:spPr>
          <a:xfrm>
            <a:off x="5163897" y="2529574"/>
            <a:ext cx="1119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at-</a:t>
            </a:r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tTreg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EC2D7DAD-1B99-0791-7BBE-7C6B1F92DB47}"/>
              </a:ext>
            </a:extLst>
          </p:cNvPr>
          <p:cNvSpPr txBox="1"/>
          <p:nvPr/>
        </p:nvSpPr>
        <p:spPr>
          <a:xfrm>
            <a:off x="6181736" y="2186702"/>
            <a:ext cx="867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+NaCl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D0FE769-FA36-A813-20C4-8DE8321ABE29}"/>
              </a:ext>
            </a:extLst>
          </p:cNvPr>
          <p:cNvCxnSpPr/>
          <p:nvPr/>
        </p:nvCxnSpPr>
        <p:spPr>
          <a:xfrm>
            <a:off x="6075359" y="2525256"/>
            <a:ext cx="11063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033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</Words>
  <Application>Microsoft Office PowerPoint</Application>
  <PresentationFormat>宽屏</PresentationFormat>
  <Paragraphs>18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羊 羊</dc:creator>
  <cp:lastModifiedBy>羊 羊</cp:lastModifiedBy>
  <cp:revision>4</cp:revision>
  <dcterms:created xsi:type="dcterms:W3CDTF">2024-03-20T10:13:25Z</dcterms:created>
  <dcterms:modified xsi:type="dcterms:W3CDTF">2024-03-26T09:21:26Z</dcterms:modified>
</cp:coreProperties>
</file>