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27" autoAdjust="0"/>
  </p:normalViewPr>
  <p:slideViewPr>
    <p:cSldViewPr snapToGrid="0">
      <p:cViewPr>
        <p:scale>
          <a:sx n="100" d="100"/>
          <a:sy n="100" d="100"/>
        </p:scale>
        <p:origin x="-510" y="-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CA8A7-6677-4C50-A056-241363B54107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EBE72-ED11-4599-8C91-3308A834A3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009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EBE72-ED11-4599-8C91-3308A834A3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440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607C-F486-4ACF-A06E-21B4618435B3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DFE9B-AFB1-4C33-80B0-6F70F80F4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94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607C-F486-4ACF-A06E-21B4618435B3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DFE9B-AFB1-4C33-80B0-6F70F80F4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25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607C-F486-4ACF-A06E-21B4618435B3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DFE9B-AFB1-4C33-80B0-6F70F80F4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991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607C-F486-4ACF-A06E-21B4618435B3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DFE9B-AFB1-4C33-80B0-6F70F80F4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541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607C-F486-4ACF-A06E-21B4618435B3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DFE9B-AFB1-4C33-80B0-6F70F80F4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088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607C-F486-4ACF-A06E-21B4618435B3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DFE9B-AFB1-4C33-80B0-6F70F80F4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301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607C-F486-4ACF-A06E-21B4618435B3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DFE9B-AFB1-4C33-80B0-6F70F80F4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230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607C-F486-4ACF-A06E-21B4618435B3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DFE9B-AFB1-4C33-80B0-6F70F80F4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803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607C-F486-4ACF-A06E-21B4618435B3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DFE9B-AFB1-4C33-80B0-6F70F80F4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700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607C-F486-4ACF-A06E-21B4618435B3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DFE9B-AFB1-4C33-80B0-6F70F80F4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12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607C-F486-4ACF-A06E-21B4618435B3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DFE9B-AFB1-4C33-80B0-6F70F80F4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84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607C-F486-4ACF-A06E-21B4618435B3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DFE9B-AFB1-4C33-80B0-6F70F80F4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1745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"/><Relationship Id="rId3" Type="http://schemas.openxmlformats.org/officeDocument/2006/relationships/image" Target="../media/image1.jpg"/><Relationship Id="rId7" Type="http://schemas.openxmlformats.org/officeDocument/2006/relationships/image" Target="../media/image5.tif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7020146E-CDF9-4926-A7A9-847031C36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34" y="2837724"/>
            <a:ext cx="1781203" cy="142910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CD7D10-65DC-4208-A2CD-FB1391C47F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058" y="1686817"/>
            <a:ext cx="1664722" cy="1335649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B99B2663-5EF4-4DE2-AE24-E965AABB1697}"/>
              </a:ext>
            </a:extLst>
          </p:cNvPr>
          <p:cNvSpPr/>
          <p:nvPr/>
        </p:nvSpPr>
        <p:spPr>
          <a:xfrm>
            <a:off x="7235512" y="1193957"/>
            <a:ext cx="14911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Anti-OsbZIP23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63D5F06-396F-44C6-93BD-7727EB18F12C}"/>
              </a:ext>
            </a:extLst>
          </p:cNvPr>
          <p:cNvSpPr/>
          <p:nvPr/>
        </p:nvSpPr>
        <p:spPr>
          <a:xfrm>
            <a:off x="516742" y="136540"/>
            <a:ext cx="28158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HHZ inoculated with PXO99A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4D58E8E-23C9-4832-A52A-4AA50E26F0A3}"/>
              </a:ext>
            </a:extLst>
          </p:cNvPr>
          <p:cNvSpPr/>
          <p:nvPr/>
        </p:nvSpPr>
        <p:spPr>
          <a:xfrm>
            <a:off x="5085707" y="136540"/>
            <a:ext cx="28158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H471 inoculated with PXO99A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0C5D542-1EA9-43C2-A881-9CFA742EC9BD}"/>
              </a:ext>
            </a:extLst>
          </p:cNvPr>
          <p:cNvSpPr/>
          <p:nvPr/>
        </p:nvSpPr>
        <p:spPr>
          <a:xfrm>
            <a:off x="2524441" y="1235302"/>
            <a:ext cx="14911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Anti-OsbZIP23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C0325F1E-FFE5-4CD8-8F38-0ED334EC3C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17" y="1680684"/>
            <a:ext cx="1718556" cy="1378842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4B879D52-893C-4CAF-9035-896FF269231E}"/>
              </a:ext>
            </a:extLst>
          </p:cNvPr>
          <p:cNvSpPr/>
          <p:nvPr/>
        </p:nvSpPr>
        <p:spPr>
          <a:xfrm>
            <a:off x="2524440" y="2220163"/>
            <a:ext cx="14911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Anti-OsCDPK13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FEAEE51-D7D9-4684-9030-F6E91A24494D}"/>
              </a:ext>
            </a:extLst>
          </p:cNvPr>
          <p:cNvSpPr/>
          <p:nvPr/>
        </p:nvSpPr>
        <p:spPr>
          <a:xfrm>
            <a:off x="7235512" y="2216211"/>
            <a:ext cx="14911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Anti-OsCDPK13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8C3C94CD-FB36-49E2-924F-79476F5C7B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14" y="2959175"/>
            <a:ext cx="1781203" cy="1429105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E42C212E-520C-4934-9416-D227672371D1}"/>
              </a:ext>
            </a:extLst>
          </p:cNvPr>
          <p:cNvSpPr/>
          <p:nvPr/>
        </p:nvSpPr>
        <p:spPr>
          <a:xfrm>
            <a:off x="2524439" y="3365951"/>
            <a:ext cx="14911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Anti-OsMKK4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4C15FF4-F76A-4804-BF10-D3BDBAA2418A}"/>
              </a:ext>
            </a:extLst>
          </p:cNvPr>
          <p:cNvSpPr/>
          <p:nvPr/>
        </p:nvSpPr>
        <p:spPr>
          <a:xfrm>
            <a:off x="7235512" y="3366030"/>
            <a:ext cx="14911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Anti-OsMKK4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92A7183-E8DC-4916-BA25-3739E33974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799" y="598207"/>
            <a:ext cx="1520238" cy="12197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E1FBA13-7AE8-4592-95AC-B6514B730D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18" y="547945"/>
            <a:ext cx="1718556" cy="1378842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646D4F9D-B510-44C6-B99A-B480D18858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24" y="4057930"/>
            <a:ext cx="1570188" cy="1259802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F13E73E1-2B50-4AAF-99A8-48B195E9D743}"/>
              </a:ext>
            </a:extLst>
          </p:cNvPr>
          <p:cNvSpPr/>
          <p:nvPr/>
        </p:nvSpPr>
        <p:spPr>
          <a:xfrm>
            <a:off x="2530656" y="4533942"/>
            <a:ext cx="14911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Anti-OsMPK6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3F2B79C1-02FA-4D22-A490-C892EF4EFA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858" y="4042257"/>
            <a:ext cx="1570188" cy="1259802"/>
          </a:xfrm>
          <a:prstGeom prst="rect">
            <a:avLst/>
          </a:prstGeom>
        </p:spPr>
      </p:pic>
      <p:sp>
        <p:nvSpPr>
          <p:cNvPr id="35" name="矩形 34">
            <a:extLst>
              <a:ext uri="{FF2B5EF4-FFF2-40B4-BE49-F238E27FC236}">
                <a16:creationId xmlns:a16="http://schemas.microsoft.com/office/drawing/2014/main" id="{EDEBB15B-FDA0-4CE3-93C4-EE896189722C}"/>
              </a:ext>
            </a:extLst>
          </p:cNvPr>
          <p:cNvSpPr/>
          <p:nvPr/>
        </p:nvSpPr>
        <p:spPr>
          <a:xfrm>
            <a:off x="7235512" y="4489578"/>
            <a:ext cx="14911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Anti-OsMPK6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754A8C39-FA65-4D6D-87F3-AB800B593D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86" y="5379471"/>
            <a:ext cx="1570187" cy="1259801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id="{8A7F4F7D-6860-477F-B865-E88C69F46947}"/>
              </a:ext>
            </a:extLst>
          </p:cNvPr>
          <p:cNvSpPr/>
          <p:nvPr/>
        </p:nvSpPr>
        <p:spPr>
          <a:xfrm>
            <a:off x="2524439" y="5855482"/>
            <a:ext cx="14911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25D53BC7-724F-4267-A4D5-C1898CFBFC5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058" y="5362539"/>
            <a:ext cx="1591290" cy="1276733"/>
          </a:xfrm>
          <a:prstGeom prst="rect">
            <a:avLst/>
          </a:prstGeom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E67794C4-FF77-456A-9E5C-7A86347A66BF}"/>
              </a:ext>
            </a:extLst>
          </p:cNvPr>
          <p:cNvSpPr/>
          <p:nvPr/>
        </p:nvSpPr>
        <p:spPr>
          <a:xfrm>
            <a:off x="7235512" y="5823348"/>
            <a:ext cx="14911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82BA4D13-1A4D-4960-B00B-034B527BD451}"/>
              </a:ext>
            </a:extLst>
          </p:cNvPr>
          <p:cNvCxnSpPr/>
          <p:nvPr/>
        </p:nvCxnSpPr>
        <p:spPr>
          <a:xfrm flipH="1">
            <a:off x="2237548" y="1307360"/>
            <a:ext cx="132522" cy="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BCD43476-CE3E-4FA4-A721-D9FDD4A19431}"/>
              </a:ext>
            </a:extLst>
          </p:cNvPr>
          <p:cNvCxnSpPr/>
          <p:nvPr/>
        </p:nvCxnSpPr>
        <p:spPr>
          <a:xfrm flipH="1">
            <a:off x="7096826" y="1338370"/>
            <a:ext cx="132522" cy="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766E2849-C02A-47F1-A5D8-DE4DE8C6C45B}"/>
              </a:ext>
            </a:extLst>
          </p:cNvPr>
          <p:cNvCxnSpPr/>
          <p:nvPr/>
        </p:nvCxnSpPr>
        <p:spPr>
          <a:xfrm flipH="1">
            <a:off x="2332384" y="2402735"/>
            <a:ext cx="132522" cy="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1B9B370D-117E-4779-84F3-A6467618380A}"/>
              </a:ext>
            </a:extLst>
          </p:cNvPr>
          <p:cNvCxnSpPr/>
          <p:nvPr/>
        </p:nvCxnSpPr>
        <p:spPr>
          <a:xfrm flipH="1">
            <a:off x="7068665" y="2383685"/>
            <a:ext cx="132522" cy="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A7A4C721-20AD-4C93-BFE3-149B92B3AEBB}"/>
              </a:ext>
            </a:extLst>
          </p:cNvPr>
          <p:cNvCxnSpPr/>
          <p:nvPr/>
        </p:nvCxnSpPr>
        <p:spPr>
          <a:xfrm flipH="1">
            <a:off x="7049615" y="3564785"/>
            <a:ext cx="132522" cy="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EF3E7E12-A56A-456F-A5B4-DED76A759A86}"/>
              </a:ext>
            </a:extLst>
          </p:cNvPr>
          <p:cNvCxnSpPr/>
          <p:nvPr/>
        </p:nvCxnSpPr>
        <p:spPr>
          <a:xfrm flipH="1">
            <a:off x="2304223" y="3555260"/>
            <a:ext cx="132522" cy="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DB785B8D-32A2-43F7-B70E-7E007784EBD9}"/>
              </a:ext>
            </a:extLst>
          </p:cNvPr>
          <p:cNvCxnSpPr>
            <a:cxnSpLocks/>
          </p:cNvCxnSpPr>
          <p:nvPr/>
        </p:nvCxnSpPr>
        <p:spPr>
          <a:xfrm flipH="1">
            <a:off x="2351848" y="4603010"/>
            <a:ext cx="132522" cy="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CC44B9EF-4091-4890-8A70-993033CD7116}"/>
              </a:ext>
            </a:extLst>
          </p:cNvPr>
          <p:cNvCxnSpPr>
            <a:cxnSpLocks/>
          </p:cNvCxnSpPr>
          <p:nvPr/>
        </p:nvCxnSpPr>
        <p:spPr>
          <a:xfrm flipH="1">
            <a:off x="7002404" y="4595841"/>
            <a:ext cx="132522" cy="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568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6AB92E4-596C-4F53-BD17-1F517A94F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82" y="1209299"/>
            <a:ext cx="1597377" cy="128161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6F09BCD-6482-4299-B851-4D30C34D00ED}"/>
              </a:ext>
            </a:extLst>
          </p:cNvPr>
          <p:cNvSpPr/>
          <p:nvPr/>
        </p:nvSpPr>
        <p:spPr>
          <a:xfrm>
            <a:off x="2806782" y="1696219"/>
            <a:ext cx="14911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Anti-PR1a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BA7337B-0CD6-4C31-84A9-4E6A7CB70EAB}"/>
              </a:ext>
            </a:extLst>
          </p:cNvPr>
          <p:cNvSpPr/>
          <p:nvPr/>
        </p:nvSpPr>
        <p:spPr>
          <a:xfrm>
            <a:off x="7306857" y="1734910"/>
            <a:ext cx="14911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Anti-PR1a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D189DE8-046E-4924-BB6D-137A86A3F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833" y="1047551"/>
            <a:ext cx="2097024" cy="168249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6495040-F257-4BAD-B496-C6C99355F4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54" y="2691564"/>
            <a:ext cx="1829988" cy="1468246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79983572-91C5-438C-BE01-AB5F72C6A463}"/>
              </a:ext>
            </a:extLst>
          </p:cNvPr>
          <p:cNvSpPr/>
          <p:nvPr/>
        </p:nvSpPr>
        <p:spPr>
          <a:xfrm>
            <a:off x="2771379" y="3117911"/>
            <a:ext cx="14911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Anti-PR1b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B56E7C1-F96A-424E-841B-3214F9ADCE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576" y="2704828"/>
            <a:ext cx="1776281" cy="1425156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93B44804-3FCD-4617-AAC1-1F4D0A173460}"/>
              </a:ext>
            </a:extLst>
          </p:cNvPr>
          <p:cNvSpPr/>
          <p:nvPr/>
        </p:nvSpPr>
        <p:spPr>
          <a:xfrm>
            <a:off x="7306857" y="3263517"/>
            <a:ext cx="14911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Anti-PR1b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F643734-FF17-47C3-AB8E-40D040BEEF67}"/>
              </a:ext>
            </a:extLst>
          </p:cNvPr>
          <p:cNvSpPr/>
          <p:nvPr/>
        </p:nvSpPr>
        <p:spPr>
          <a:xfrm>
            <a:off x="702272" y="743087"/>
            <a:ext cx="28158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HHZ inoculated with PXO99A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8373D8E-42B7-4F9C-8FF5-D8E8AF367E3F}"/>
              </a:ext>
            </a:extLst>
          </p:cNvPr>
          <p:cNvSpPr/>
          <p:nvPr/>
        </p:nvSpPr>
        <p:spPr>
          <a:xfrm>
            <a:off x="5271237" y="743087"/>
            <a:ext cx="28158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H471 inoculated with PXO99A</a:t>
            </a:r>
            <a:endParaRPr lang="zh-CN" altLang="zh-CN" sz="1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E08C9FD2-E10F-41A1-89D7-6429232AB168}"/>
              </a:ext>
            </a:extLst>
          </p:cNvPr>
          <p:cNvCxnSpPr>
            <a:cxnSpLocks/>
          </p:cNvCxnSpPr>
          <p:nvPr/>
        </p:nvCxnSpPr>
        <p:spPr>
          <a:xfrm flipH="1">
            <a:off x="2587998" y="3573729"/>
            <a:ext cx="132522" cy="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CCED85D2-5B54-48A8-9A89-F80D6B933D81}"/>
              </a:ext>
            </a:extLst>
          </p:cNvPr>
          <p:cNvCxnSpPr>
            <a:cxnSpLocks/>
          </p:cNvCxnSpPr>
          <p:nvPr/>
        </p:nvCxnSpPr>
        <p:spPr>
          <a:xfrm flipH="1">
            <a:off x="7009573" y="2107460"/>
            <a:ext cx="132522" cy="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3C501563-5D6A-400E-B219-C2E20ED53C29}"/>
              </a:ext>
            </a:extLst>
          </p:cNvPr>
          <p:cNvCxnSpPr>
            <a:cxnSpLocks/>
          </p:cNvCxnSpPr>
          <p:nvPr/>
        </p:nvCxnSpPr>
        <p:spPr>
          <a:xfrm flipH="1">
            <a:off x="7000048" y="3755285"/>
            <a:ext cx="132522" cy="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B438ED6F-30FE-428A-AC85-62C92A7C6C7B}"/>
              </a:ext>
            </a:extLst>
          </p:cNvPr>
          <p:cNvCxnSpPr>
            <a:cxnSpLocks/>
          </p:cNvCxnSpPr>
          <p:nvPr/>
        </p:nvCxnSpPr>
        <p:spPr>
          <a:xfrm flipH="1">
            <a:off x="2484370" y="2202710"/>
            <a:ext cx="132522" cy="0"/>
          </a:xfrm>
          <a:prstGeom prst="straightConnector1">
            <a:avLst/>
          </a:prstGeom>
          <a:ln w="19050">
            <a:solidFill>
              <a:schemeClr val="tx1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9948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31</Words>
  <Application>Microsoft Office PowerPoint</Application>
  <PresentationFormat>全屏显示(4:3)</PresentationFormat>
  <Paragraphs>19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等线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Fan</dc:creator>
  <cp:lastModifiedBy>Zhang Fan</cp:lastModifiedBy>
  <cp:revision>6</cp:revision>
  <dcterms:created xsi:type="dcterms:W3CDTF">2020-07-14T14:10:34Z</dcterms:created>
  <dcterms:modified xsi:type="dcterms:W3CDTF">2020-07-14T15:15:05Z</dcterms:modified>
</cp:coreProperties>
</file>