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92" y="-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5243B-7701-4D78-BA35-FE13961B30F2}" type="datetimeFigureOut">
              <a:rPr lang="en-IN" smtClean="0"/>
              <a:t>02-12-2019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4A52A-CDE7-4545-B4D5-2E2E4B09CD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6847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5243B-7701-4D78-BA35-FE13961B30F2}" type="datetimeFigureOut">
              <a:rPr lang="en-IN" smtClean="0"/>
              <a:t>02-12-2019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4A52A-CDE7-4545-B4D5-2E2E4B09CD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8932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5243B-7701-4D78-BA35-FE13961B30F2}" type="datetimeFigureOut">
              <a:rPr lang="en-IN" smtClean="0"/>
              <a:t>02-12-2019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4A52A-CDE7-4545-B4D5-2E2E4B09CD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8749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5243B-7701-4D78-BA35-FE13961B30F2}" type="datetimeFigureOut">
              <a:rPr lang="en-IN" smtClean="0"/>
              <a:t>02-12-2019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4A52A-CDE7-4545-B4D5-2E2E4B09CD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7379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5243B-7701-4D78-BA35-FE13961B30F2}" type="datetimeFigureOut">
              <a:rPr lang="en-IN" smtClean="0"/>
              <a:t>02-12-2019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4A52A-CDE7-4545-B4D5-2E2E4B09CD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7519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5243B-7701-4D78-BA35-FE13961B30F2}" type="datetimeFigureOut">
              <a:rPr lang="en-IN" smtClean="0"/>
              <a:t>02-12-2019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4A52A-CDE7-4545-B4D5-2E2E4B09CD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3141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5243B-7701-4D78-BA35-FE13961B30F2}" type="datetimeFigureOut">
              <a:rPr lang="en-IN" smtClean="0"/>
              <a:t>02-12-2019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4A52A-CDE7-4545-B4D5-2E2E4B09CD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9285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5243B-7701-4D78-BA35-FE13961B30F2}" type="datetimeFigureOut">
              <a:rPr lang="en-IN" smtClean="0"/>
              <a:t>02-12-2019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4A52A-CDE7-4545-B4D5-2E2E4B09CD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4138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5243B-7701-4D78-BA35-FE13961B30F2}" type="datetimeFigureOut">
              <a:rPr lang="en-IN" smtClean="0"/>
              <a:t>02-12-2019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4A52A-CDE7-4545-B4D5-2E2E4B09CD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3760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5243B-7701-4D78-BA35-FE13961B30F2}" type="datetimeFigureOut">
              <a:rPr lang="en-IN" smtClean="0"/>
              <a:t>02-12-2019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4A52A-CDE7-4545-B4D5-2E2E4B09CD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4930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5243B-7701-4D78-BA35-FE13961B30F2}" type="datetimeFigureOut">
              <a:rPr lang="en-IN" smtClean="0"/>
              <a:t>02-12-2019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4A52A-CDE7-4545-B4D5-2E2E4B09CD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2751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5243B-7701-4D78-BA35-FE13961B30F2}" type="datetimeFigureOut">
              <a:rPr lang="en-IN" smtClean="0"/>
              <a:t>02-12-2019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4A52A-CDE7-4545-B4D5-2E2E4B09CD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6347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9" t="8668" r="4821" b="8709"/>
          <a:stretch/>
        </p:blipFill>
        <p:spPr bwMode="auto">
          <a:xfrm>
            <a:off x="622815" y="2266785"/>
            <a:ext cx="2869065" cy="2268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 descr="ChemSpider 2D Image | Salicylic acid | C7H6O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26" y="620688"/>
            <a:ext cx="1320778" cy="1320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hemSpider 2D Image | Methyl Jasmonate | C13H20O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5" y="548679"/>
            <a:ext cx="1368153" cy="1368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hemSpider 2D Image | Sitosterol | C29H50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26" y="4648150"/>
            <a:ext cx="1877194" cy="1877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hemSpider 2D Image | Squalene | C30H5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072086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ChemSpider 2D Image | Cholesterol | C27H46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452915"/>
            <a:ext cx="2216445" cy="221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ChemSpider 2D Image | Diosgenin | C27H42O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926" y="2343894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1916832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 smtClean="0">
                <a:latin typeface="Times New Roman" pitchFamily="18" charset="0"/>
                <a:cs typeface="Times New Roman" pitchFamily="18" charset="0"/>
              </a:rPr>
              <a:t>Salicylic acid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99992" y="6021288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 smtClean="0">
                <a:latin typeface="Times New Roman" pitchFamily="18" charset="0"/>
                <a:cs typeface="Times New Roman" pitchFamily="18" charset="0"/>
              </a:rPr>
              <a:t>Cholesterol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83768" y="5394702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 smtClean="0">
                <a:latin typeface="Times New Roman" pitchFamily="18" charset="0"/>
                <a:cs typeface="Times New Roman" pitchFamily="18" charset="0"/>
              </a:rPr>
              <a:t>Squalene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7544" y="6165304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IN" sz="16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IN" sz="1600" b="1" dirty="0" smtClean="0">
                <a:latin typeface="Times New Roman" pitchFamily="18" charset="0"/>
                <a:cs typeface="Times New Roman" pitchFamily="18" charset="0"/>
              </a:rPr>
              <a:t>Sitosterol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67744" y="1885465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 smtClean="0">
                <a:latin typeface="Times New Roman" pitchFamily="18" charset="0"/>
                <a:cs typeface="Times New Roman" pitchFamily="18" charset="0"/>
              </a:rPr>
              <a:t>Methyl </a:t>
            </a:r>
            <a:r>
              <a:rPr lang="en-IN" sz="1600" b="1" dirty="0" err="1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IN" sz="1600" b="1" dirty="0" err="1" smtClean="0">
                <a:latin typeface="Times New Roman" pitchFamily="18" charset="0"/>
                <a:cs typeface="Times New Roman" pitchFamily="18" charset="0"/>
              </a:rPr>
              <a:t>asmonate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67944" y="4149080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 smtClean="0">
                <a:latin typeface="Times New Roman" pitchFamily="18" charset="0"/>
                <a:cs typeface="Times New Roman" pitchFamily="18" charset="0"/>
              </a:rPr>
              <a:t>Diosgenin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45" name="Picture 21" descr="Image result for gc-ms&quot;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0" r="11046"/>
          <a:stretch/>
        </p:blipFill>
        <p:spPr bwMode="auto">
          <a:xfrm>
            <a:off x="5774126" y="206944"/>
            <a:ext cx="2974338" cy="264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 rot="16200000">
            <a:off x="-1091370" y="3518219"/>
            <a:ext cx="2880320" cy="33855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1600" dirty="0" smtClean="0">
                <a:latin typeface="Times New Roman" pitchFamily="18" charset="0"/>
                <a:cs typeface="Times New Roman" pitchFamily="18" charset="0"/>
              </a:rPr>
              <a:t>Shoot culture of </a:t>
            </a:r>
            <a:r>
              <a:rPr lang="en-IN" sz="1600" i="1" dirty="0" smtClean="0">
                <a:latin typeface="Times New Roman" pitchFamily="18" charset="0"/>
                <a:cs typeface="Times New Roman" pitchFamily="18" charset="0"/>
              </a:rPr>
              <a:t>D. </a:t>
            </a:r>
            <a:r>
              <a:rPr lang="en-IN" sz="1600" i="1" dirty="0" err="1" smtClean="0">
                <a:latin typeface="Times New Roman" pitchFamily="18" charset="0"/>
                <a:cs typeface="Times New Roman" pitchFamily="18" charset="0"/>
              </a:rPr>
              <a:t>deltoidea</a:t>
            </a:r>
            <a:endParaRPr lang="en-IN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3419872" y="3284984"/>
            <a:ext cx="797717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TextBox 20"/>
          <p:cNvSpPr txBox="1"/>
          <p:nvPr/>
        </p:nvSpPr>
        <p:spPr>
          <a:xfrm>
            <a:off x="1475656" y="138118"/>
            <a:ext cx="1368152" cy="33855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1600" b="1" dirty="0" smtClean="0">
                <a:latin typeface="Times New Roman" pitchFamily="18" charset="0"/>
                <a:cs typeface="Times New Roman" pitchFamily="18" charset="0"/>
              </a:rPr>
              <a:t>Elicitors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411760" y="6021288"/>
            <a:ext cx="1368152" cy="33855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1600" b="1" dirty="0" smtClean="0">
                <a:latin typeface="Times New Roman" pitchFamily="18" charset="0"/>
                <a:cs typeface="Times New Roman" pitchFamily="18" charset="0"/>
              </a:rPr>
              <a:t>Precursors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1907705" y="1484784"/>
            <a:ext cx="288031" cy="7660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Up Arrow 9"/>
          <p:cNvSpPr/>
          <p:nvPr/>
        </p:nvSpPr>
        <p:spPr>
          <a:xfrm>
            <a:off x="1979712" y="4492313"/>
            <a:ext cx="242316" cy="59287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TextBox 29"/>
          <p:cNvSpPr txBox="1"/>
          <p:nvPr/>
        </p:nvSpPr>
        <p:spPr>
          <a:xfrm>
            <a:off x="5436096" y="4038163"/>
            <a:ext cx="3456384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1600" b="1" dirty="0" smtClean="0">
                <a:latin typeface="Times New Roman" pitchFamily="18" charset="0"/>
                <a:cs typeface="Times New Roman" pitchFamily="18" charset="0"/>
              </a:rPr>
              <a:t>Elicitors and precursors enhanced diosgenin content in </a:t>
            </a:r>
            <a:r>
              <a:rPr lang="en-IN" sz="1600" b="1" i="1" dirty="0" smtClean="0">
                <a:latin typeface="Times New Roman" pitchFamily="18" charset="0"/>
                <a:cs typeface="Times New Roman" pitchFamily="18" charset="0"/>
              </a:rPr>
              <a:t>D. </a:t>
            </a:r>
            <a:r>
              <a:rPr lang="en-IN" sz="1600" b="1" i="1" dirty="0" err="1" smtClean="0">
                <a:latin typeface="Times New Roman" pitchFamily="18" charset="0"/>
                <a:cs typeface="Times New Roman" pitchFamily="18" charset="0"/>
              </a:rPr>
              <a:t>deltoidea</a:t>
            </a:r>
            <a:r>
              <a:rPr lang="en-IN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600" b="1" dirty="0" smtClean="0">
                <a:latin typeface="Times New Roman" pitchFamily="18" charset="0"/>
                <a:cs typeface="Times New Roman" pitchFamily="18" charset="0"/>
              </a:rPr>
              <a:t>shoot cultures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48264" y="3018438"/>
            <a:ext cx="1368152" cy="33855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1600" b="1" dirty="0" smtClean="0">
                <a:latin typeface="Times New Roman" pitchFamily="18" charset="0"/>
                <a:cs typeface="Times New Roman" pitchFamily="18" charset="0"/>
              </a:rPr>
              <a:t>GC-MS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Left Arrow 10"/>
          <p:cNvSpPr/>
          <p:nvPr/>
        </p:nvSpPr>
        <p:spPr>
          <a:xfrm>
            <a:off x="6084168" y="3090445"/>
            <a:ext cx="720080" cy="31033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233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30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Nicky</dc:creator>
  <cp:lastModifiedBy>Nicky</cp:lastModifiedBy>
  <cp:revision>10</cp:revision>
  <dcterms:created xsi:type="dcterms:W3CDTF">2019-12-02T15:43:01Z</dcterms:created>
  <dcterms:modified xsi:type="dcterms:W3CDTF">2019-12-02T18:25:01Z</dcterms:modified>
</cp:coreProperties>
</file>