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65" r:id="rId2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62"/>
  </p:normalViewPr>
  <p:slideViewPr>
    <p:cSldViewPr snapToGrid="0" snapToObjects="1">
      <p:cViewPr varScale="1">
        <p:scale>
          <a:sx n="110" d="100"/>
          <a:sy n="110" d="100"/>
        </p:scale>
        <p:origin x="59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44AD4D-307E-C24B-84FF-84E6D8C5301C}" type="datetimeFigureOut">
              <a:rPr kumimoji="1" lang="ko-KR" altLang="en-US" smtClean="0"/>
              <a:t>2020-10-07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4F9319-2DCD-4949-BF28-94914E1D957E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8248030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dirty="0"/>
              <a:t>Additional file </a:t>
            </a:r>
            <a:r>
              <a:rPr kumimoji="1" lang="en-US" altLang="ko-KR" dirty="0" smtClean="0"/>
              <a:t>1. 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Three-dimensional structure of GBA and location of </a:t>
            </a:r>
            <a:r>
              <a:rPr lang="en-US" altLang="ko-KR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GBA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mutations</a:t>
            </a:r>
            <a:r>
              <a:rPr lang="ko-KR" altLang="ko-KR" dirty="0" smtClean="0">
                <a:effectLst/>
              </a:rPr>
              <a:t> 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ko-KR" altLang="ko-KR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207112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622F6DF-1F20-F24E-AF22-00C381D8F34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3D518277-864A-C748-B894-97789E9C46F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A5626D7A-2CF6-3446-A36A-EE549B4B2C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653AB8-09FE-2F4C-9C1A-7BCF8D456E75}" type="datetimeFigureOut">
              <a:rPr kumimoji="1" lang="ko-KR" altLang="en-US" smtClean="0"/>
              <a:t>2020-10-07</a:t>
            </a:fld>
            <a:endParaRPr kumimoji="1"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B9311BBB-6D5E-D249-BEE9-285BCE0854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4B5D5288-D3DD-EF43-80A7-EA516BA010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3C0DF-5B0E-B94D-900C-AAB0525FC716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5806212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24CFEDD-9B45-224D-BBF4-40C43A2370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F523C6A8-E088-E44D-A7FC-10C5DB8B844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887AABFA-4AD8-0743-B79A-26FCCEB374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653AB8-09FE-2F4C-9C1A-7BCF8D456E75}" type="datetimeFigureOut">
              <a:rPr kumimoji="1" lang="ko-KR" altLang="en-US" smtClean="0"/>
              <a:t>2020-10-07</a:t>
            </a:fld>
            <a:endParaRPr kumimoji="1"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BCF48C2E-827B-6342-89D6-6B5C6A3D58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4872B00D-A8BF-FC48-B95D-5DA1ACBA33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3C0DF-5B0E-B94D-900C-AAB0525FC716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7228176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924D1606-EE26-D94B-9143-29CEA744364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E7D347E8-A16B-3144-9370-D2FDC1DD417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137F68BC-2050-1743-A191-5FC3186219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653AB8-09FE-2F4C-9C1A-7BCF8D456E75}" type="datetimeFigureOut">
              <a:rPr kumimoji="1" lang="ko-KR" altLang="en-US" smtClean="0"/>
              <a:t>2020-10-07</a:t>
            </a:fld>
            <a:endParaRPr kumimoji="1"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0C7387F9-8AAC-D646-AC99-4C93DB4E9F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3E757F09-66B6-8348-9A45-E76E24EBCF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3C0DF-5B0E-B94D-900C-AAB0525FC716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8569850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F9AF8F8-469C-E24D-BD06-BFB19F14ED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A9B1D86F-EC6F-0B4A-B162-8AFBB8B846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B6117611-5639-AD4C-BA15-B5ABBF2418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653AB8-09FE-2F4C-9C1A-7BCF8D456E75}" type="datetimeFigureOut">
              <a:rPr kumimoji="1" lang="ko-KR" altLang="en-US" smtClean="0"/>
              <a:t>2020-10-07</a:t>
            </a:fld>
            <a:endParaRPr kumimoji="1"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4A121013-6ED7-6C42-885A-E741C0CC9E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9B5EE877-0896-F242-A6B4-BB17077106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3C0DF-5B0E-B94D-900C-AAB0525FC716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670475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0053CC7B-AAA0-2949-9428-1AC16B3239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70FA6ABA-3C41-664F-8184-A53B541182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F6FD111D-3B52-7A45-A20A-DDCA7EEEAD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653AB8-09FE-2F4C-9C1A-7BCF8D456E75}" type="datetimeFigureOut">
              <a:rPr kumimoji="1" lang="ko-KR" altLang="en-US" smtClean="0"/>
              <a:t>2020-10-07</a:t>
            </a:fld>
            <a:endParaRPr kumimoji="1"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88E5599A-EE2F-F746-BFE4-2111F1589B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0B80A7D8-A464-5A4C-A83B-C3A62D450E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3C0DF-5B0E-B94D-900C-AAB0525FC716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1882993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E531998F-CB7E-A746-A110-056EA9B650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665A421E-E49C-2E42-8308-A6C183FFC97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9661F17C-7283-5841-8831-07C4DCA8730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C7E6F104-A2B5-B943-B6F8-7A9606C5F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653AB8-09FE-2F4C-9C1A-7BCF8D456E75}" type="datetimeFigureOut">
              <a:rPr kumimoji="1" lang="ko-KR" altLang="en-US" smtClean="0"/>
              <a:t>2020-10-07</a:t>
            </a:fld>
            <a:endParaRPr kumimoji="1"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D04DF3FE-0D8A-8A4A-9172-82742FCAFC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F67B5970-D005-9844-963D-0FECCE31A5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3C0DF-5B0E-B94D-900C-AAB0525FC716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5971052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992C2E7D-EEF0-3744-8B4E-DD21CFC1CD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6FAA074-E65E-694A-B01D-DA9E310A7D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EAB1F7A7-9ECD-7743-A0E2-6F90E2D0FA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DA37A15F-0558-664A-9DFD-B1171A22079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19A1127E-26D8-DE4B-80C0-86ECBC6C5C1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8B6CAEB2-E1F3-FB4C-9D1C-333337ABE7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653AB8-09FE-2F4C-9C1A-7BCF8D456E75}" type="datetimeFigureOut">
              <a:rPr kumimoji="1" lang="ko-KR" altLang="en-US" smtClean="0"/>
              <a:t>2020-10-07</a:t>
            </a:fld>
            <a:endParaRPr kumimoji="1"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0AB9BFC4-082A-814E-B1C4-9929F51E20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E4A76435-7BA5-8147-8268-1424736D95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3C0DF-5B0E-B94D-900C-AAB0525FC716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8573518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9CDF27F-8080-6442-B222-C65A9292BD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22AA7D94-6155-FE4B-8A3E-2D5E94CD23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653AB8-09FE-2F4C-9C1A-7BCF8D456E75}" type="datetimeFigureOut">
              <a:rPr kumimoji="1" lang="ko-KR" altLang="en-US" smtClean="0"/>
              <a:t>2020-10-07</a:t>
            </a:fld>
            <a:endParaRPr kumimoji="1"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A2A47081-6DEA-CD4B-9E27-B6203D248F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2E286471-95B0-474E-A457-DB519057F8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3C0DF-5B0E-B94D-900C-AAB0525FC716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7777511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E2710E67-0AC9-AC40-BA2B-421542546A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653AB8-09FE-2F4C-9C1A-7BCF8D456E75}" type="datetimeFigureOut">
              <a:rPr kumimoji="1" lang="ko-KR" altLang="en-US" smtClean="0"/>
              <a:t>2020-10-07</a:t>
            </a:fld>
            <a:endParaRPr kumimoji="1"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AB1A572C-35AF-0346-A86D-E666D15436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3A757810-5A90-C748-A96A-39D7836B72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3C0DF-5B0E-B94D-900C-AAB0525FC716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8679230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28D9579-B2CF-F542-92DD-3918AE6D9D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D23DF9D4-A242-B94B-BDC0-860B996C34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AF605BE3-A585-7F49-A929-6998BB6F7FC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65E0E949-7F83-4144-8544-5697219ECF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653AB8-09FE-2F4C-9C1A-7BCF8D456E75}" type="datetimeFigureOut">
              <a:rPr kumimoji="1" lang="ko-KR" altLang="en-US" smtClean="0"/>
              <a:t>2020-10-07</a:t>
            </a:fld>
            <a:endParaRPr kumimoji="1"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AC6FA3B0-71A7-C94D-8C41-9E85632BFB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AC3CF0C2-EB1F-8840-8DCC-CE1E0C12FA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3C0DF-5B0E-B94D-900C-AAB0525FC716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7661330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20CF13E-CBB6-DC4A-9B9F-67E6C8A4E7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37264750-9E2E-C042-B3F6-22A651E8B6C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466CFF2F-6E07-2D4D-A892-CF681B49F27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47077461-AE91-344A-AC27-B41E9C596B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653AB8-09FE-2F4C-9C1A-7BCF8D456E75}" type="datetimeFigureOut">
              <a:rPr kumimoji="1" lang="ko-KR" altLang="en-US" smtClean="0"/>
              <a:t>2020-10-07</a:t>
            </a:fld>
            <a:endParaRPr kumimoji="1"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9013A806-3B30-494E-9F8E-696EC69314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CCB567CB-E150-C848-BC05-CB343F8103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3C0DF-5B0E-B94D-900C-AAB0525FC716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2578391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C4167286-3810-9E4B-B64C-E1D55CF950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4742DBC8-C6E2-D04B-8245-6C0B218FCB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02E82798-FDC5-0647-A6BB-F772EF4D02B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653AB8-09FE-2F4C-9C1A-7BCF8D456E75}" type="datetimeFigureOut">
              <a:rPr kumimoji="1" lang="ko-KR" altLang="en-US" smtClean="0"/>
              <a:t>2020-10-07</a:t>
            </a:fld>
            <a:endParaRPr kumimoji="1"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5521D28D-7DE9-F747-9DAB-7375B70CBC6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EA61BFBC-31D0-6E49-8A63-E012DFA9BC9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C3C0DF-5B0E-B94D-900C-AAB0525FC716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893130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598" y="86447"/>
            <a:ext cx="11698288" cy="6764037"/>
          </a:xfrm>
          <a:prstGeom prst="rect">
            <a:avLst/>
          </a:prstGeom>
        </p:spPr>
      </p:pic>
      <p:cxnSp>
        <p:nvCxnSpPr>
          <p:cNvPr id="7" name="직선 연결선 6"/>
          <p:cNvCxnSpPr/>
          <p:nvPr/>
        </p:nvCxnSpPr>
        <p:spPr>
          <a:xfrm flipV="1">
            <a:off x="7086600" y="4572000"/>
            <a:ext cx="2301240" cy="41148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9387839" y="4448889"/>
            <a:ext cx="823253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50" b="1" dirty="0">
                <a:solidFill>
                  <a:schemeClr val="tx1"/>
                </a:solidFill>
                <a:highlight>
                  <a:srgbClr val="00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p.V54L</a:t>
            </a:r>
            <a:endParaRPr lang="ko-KR" altLang="en-US" sz="1250" b="1" dirty="0">
              <a:solidFill>
                <a:schemeClr val="tx1"/>
              </a:solidFill>
              <a:highlight>
                <a:srgbClr val="00FFFF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" name="직선 연결선 9"/>
          <p:cNvCxnSpPr/>
          <p:nvPr/>
        </p:nvCxnSpPr>
        <p:spPr>
          <a:xfrm flipV="1">
            <a:off x="7757160" y="4145280"/>
            <a:ext cx="1554480" cy="2667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9311639" y="3999548"/>
            <a:ext cx="823253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50" b="1" dirty="0"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p.G85E</a:t>
            </a:r>
            <a:endParaRPr lang="ko-KR" altLang="en-US" sz="1250" b="1" dirty="0">
              <a:highlight>
                <a:srgbClr val="FFFF00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3" name="직선 연결선 12"/>
          <p:cNvCxnSpPr/>
          <p:nvPr/>
        </p:nvCxnSpPr>
        <p:spPr>
          <a:xfrm flipV="1">
            <a:off x="7452360" y="3703321"/>
            <a:ext cx="1859280" cy="45719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9334499" y="3521275"/>
            <a:ext cx="823253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50" b="1" dirty="0"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p.R87W</a:t>
            </a:r>
            <a:endParaRPr lang="ko-KR" altLang="en-US" sz="1250" b="1" dirty="0">
              <a:highlight>
                <a:srgbClr val="FFFF00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6" name="직선 연결선 15"/>
          <p:cNvCxnSpPr/>
          <p:nvPr/>
        </p:nvCxnSpPr>
        <p:spPr>
          <a:xfrm flipH="1">
            <a:off x="3997802" y="4120038"/>
            <a:ext cx="604679" cy="163957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3412215" y="5789035"/>
            <a:ext cx="1011061" cy="2846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50" b="1" dirty="0">
                <a:highlight>
                  <a:srgbClr val="00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p.R159W</a:t>
            </a:r>
            <a:endParaRPr lang="ko-KR" altLang="en-US" sz="1250" b="1" dirty="0">
              <a:highlight>
                <a:srgbClr val="00FF00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9" name="직선 연결선 18"/>
          <p:cNvCxnSpPr/>
          <p:nvPr/>
        </p:nvCxnSpPr>
        <p:spPr>
          <a:xfrm flipH="1">
            <a:off x="1104900" y="4120038"/>
            <a:ext cx="1638300" cy="32885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506730" y="4442546"/>
            <a:ext cx="863088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50" b="1" dirty="0">
                <a:highlight>
                  <a:srgbClr val="00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p.N227S</a:t>
            </a:r>
            <a:br>
              <a:rPr lang="en-US" altLang="ko-KR" sz="1250" b="1" dirty="0">
                <a:highlight>
                  <a:srgbClr val="00FF00"/>
                </a:highligh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ko-KR" sz="1250" b="1" dirty="0">
                <a:highlight>
                  <a:srgbClr val="00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p.N227W</a:t>
            </a:r>
            <a:endParaRPr lang="ko-KR" altLang="en-US" sz="1250" b="1" dirty="0">
              <a:highlight>
                <a:srgbClr val="00FF00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2" name="직선 연결선 21"/>
          <p:cNvCxnSpPr/>
          <p:nvPr/>
        </p:nvCxnSpPr>
        <p:spPr>
          <a:xfrm flipH="1">
            <a:off x="1554480" y="4448889"/>
            <a:ext cx="1805940" cy="67937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1104899" y="5210890"/>
            <a:ext cx="823253" cy="2846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50" b="1" dirty="0">
                <a:highlight>
                  <a:srgbClr val="00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p.V230G</a:t>
            </a:r>
            <a:endParaRPr lang="ko-KR" altLang="en-US" sz="1250" b="1" dirty="0">
              <a:highlight>
                <a:srgbClr val="00FF00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5" name="직선 연결선 24"/>
          <p:cNvCxnSpPr/>
          <p:nvPr/>
        </p:nvCxnSpPr>
        <p:spPr>
          <a:xfrm flipH="1" flipV="1">
            <a:off x="1463040" y="2644140"/>
            <a:ext cx="1097280" cy="381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750569" y="2614937"/>
            <a:ext cx="99174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50" b="1" dirty="0">
                <a:highlight>
                  <a:srgbClr val="00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p.P240H</a:t>
            </a:r>
            <a:br>
              <a:rPr lang="en-US" altLang="ko-KR" sz="1250" b="1" dirty="0">
                <a:highlight>
                  <a:srgbClr val="00FF00"/>
                </a:highligh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ko-KR" sz="1250" b="1" dirty="0">
                <a:highlight>
                  <a:srgbClr val="00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p.G241R</a:t>
            </a:r>
            <a:endParaRPr lang="ko-KR" altLang="en-US" sz="1250" b="1" dirty="0">
              <a:highlight>
                <a:srgbClr val="00FF00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8" name="직선 연결선 27"/>
          <p:cNvCxnSpPr/>
          <p:nvPr/>
        </p:nvCxnSpPr>
        <p:spPr>
          <a:xfrm flipH="1" flipV="1">
            <a:off x="1554480" y="3432817"/>
            <a:ext cx="1905000" cy="8845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979169" y="3309705"/>
            <a:ext cx="823253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50" b="1" dirty="0">
                <a:highlight>
                  <a:srgbClr val="00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p.F252I</a:t>
            </a:r>
            <a:endParaRPr lang="ko-KR" altLang="en-US" sz="1250" b="1" dirty="0">
              <a:highlight>
                <a:srgbClr val="00FF00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1" name="직선 연결선 30"/>
          <p:cNvCxnSpPr/>
          <p:nvPr/>
        </p:nvCxnSpPr>
        <p:spPr>
          <a:xfrm flipH="1" flipV="1">
            <a:off x="2011680" y="2028021"/>
            <a:ext cx="1348740" cy="21868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1104899" y="1859858"/>
            <a:ext cx="1055663" cy="2846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50" b="1" dirty="0">
                <a:highlight>
                  <a:srgbClr val="00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p.R296Q</a:t>
            </a:r>
            <a:endParaRPr lang="ko-KR" altLang="en-US" sz="1250" b="1" dirty="0">
              <a:highlight>
                <a:srgbClr val="00FF00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4" name="직선 연결선 33"/>
          <p:cNvCxnSpPr/>
          <p:nvPr/>
        </p:nvCxnSpPr>
        <p:spPr>
          <a:xfrm flipH="1" flipV="1">
            <a:off x="2457450" y="1687324"/>
            <a:ext cx="1832610" cy="111513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1798319" y="1538029"/>
            <a:ext cx="823253" cy="2846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50" b="1" dirty="0">
                <a:highlight>
                  <a:srgbClr val="00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p.R316C</a:t>
            </a:r>
            <a:endParaRPr lang="ko-KR" altLang="en-US" sz="1250" b="1" dirty="0">
              <a:highlight>
                <a:srgbClr val="00FF00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7" name="직선 연결선 36"/>
          <p:cNvCxnSpPr/>
          <p:nvPr/>
        </p:nvCxnSpPr>
        <p:spPr>
          <a:xfrm flipH="1" flipV="1">
            <a:off x="4050030" y="1056960"/>
            <a:ext cx="1367790" cy="195174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3459479" y="899198"/>
            <a:ext cx="823253" cy="2846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50" b="1" dirty="0">
                <a:highlight>
                  <a:srgbClr val="00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p.D354E</a:t>
            </a:r>
            <a:endParaRPr lang="ko-KR" altLang="en-US" sz="1250" b="1" dirty="0">
              <a:highlight>
                <a:srgbClr val="00FF00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0" name="직선 연결선 39"/>
          <p:cNvCxnSpPr/>
          <p:nvPr/>
        </p:nvCxnSpPr>
        <p:spPr>
          <a:xfrm flipH="1" flipV="1">
            <a:off x="4975860" y="926232"/>
            <a:ext cx="604520" cy="213700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4850129" y="652977"/>
            <a:ext cx="823253" cy="2846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50" b="1" dirty="0">
                <a:highlight>
                  <a:srgbClr val="00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p.G416S</a:t>
            </a:r>
            <a:endParaRPr lang="ko-KR" altLang="en-US" sz="1250" b="1" dirty="0">
              <a:highlight>
                <a:srgbClr val="00FF00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4" name="직선 연결선 43"/>
          <p:cNvCxnSpPr/>
          <p:nvPr/>
        </p:nvCxnSpPr>
        <p:spPr>
          <a:xfrm flipV="1">
            <a:off x="5506720" y="899198"/>
            <a:ext cx="501650" cy="280412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extBox 44"/>
          <p:cNvSpPr txBox="1"/>
          <p:nvPr/>
        </p:nvSpPr>
        <p:spPr>
          <a:xfrm>
            <a:off x="5742939" y="680010"/>
            <a:ext cx="823253" cy="2846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50" b="1" dirty="0">
                <a:highlight>
                  <a:srgbClr val="00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p.W420*</a:t>
            </a:r>
            <a:endParaRPr lang="ko-KR" altLang="en-US" sz="1250" b="1" dirty="0">
              <a:highlight>
                <a:srgbClr val="00FF00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7" name="직선 연결선 46"/>
          <p:cNvCxnSpPr/>
          <p:nvPr/>
        </p:nvCxnSpPr>
        <p:spPr>
          <a:xfrm flipH="1">
            <a:off x="5506720" y="5334000"/>
            <a:ext cx="162560" cy="70350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Box 47"/>
          <p:cNvSpPr txBox="1"/>
          <p:nvPr/>
        </p:nvSpPr>
        <p:spPr>
          <a:xfrm>
            <a:off x="5063489" y="6035257"/>
            <a:ext cx="823253" cy="2846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50" b="1" dirty="0">
                <a:highlight>
                  <a:srgbClr val="00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p.N425K</a:t>
            </a:r>
            <a:endParaRPr lang="ko-KR" altLang="en-US" sz="1250" b="1" dirty="0">
              <a:highlight>
                <a:srgbClr val="00FFFF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0" name="직선 연결선 49"/>
          <p:cNvCxnSpPr/>
          <p:nvPr/>
        </p:nvCxnSpPr>
        <p:spPr>
          <a:xfrm>
            <a:off x="6256020" y="5859780"/>
            <a:ext cx="1897380" cy="2985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Box 50"/>
          <p:cNvSpPr txBox="1"/>
          <p:nvPr/>
        </p:nvSpPr>
        <p:spPr>
          <a:xfrm>
            <a:off x="8237537" y="6035257"/>
            <a:ext cx="823253" cy="2846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50" b="1" dirty="0">
                <a:solidFill>
                  <a:schemeClr val="tx1"/>
                </a:solidFill>
                <a:highlight>
                  <a:srgbClr val="00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p.D448H</a:t>
            </a:r>
            <a:endParaRPr lang="ko-KR" altLang="en-US" sz="1250" b="1" dirty="0">
              <a:solidFill>
                <a:schemeClr val="tx1"/>
              </a:solidFill>
              <a:highlight>
                <a:srgbClr val="00FFFF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3" name="직선 연결선 52"/>
          <p:cNvCxnSpPr/>
          <p:nvPr/>
        </p:nvCxnSpPr>
        <p:spPr>
          <a:xfrm>
            <a:off x="6156960" y="4948042"/>
            <a:ext cx="2434908" cy="63741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TextBox 53"/>
          <p:cNvSpPr txBox="1"/>
          <p:nvPr/>
        </p:nvSpPr>
        <p:spPr>
          <a:xfrm>
            <a:off x="8591867" y="5482807"/>
            <a:ext cx="823253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50" b="1" dirty="0">
                <a:highlight>
                  <a:srgbClr val="00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p.I442T</a:t>
            </a:r>
            <a:endParaRPr lang="ko-KR" altLang="en-US" sz="1250" b="1" dirty="0">
              <a:highlight>
                <a:srgbClr val="00FFFF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6" name="직선 연결선 55"/>
          <p:cNvCxnSpPr/>
          <p:nvPr/>
        </p:nvCxnSpPr>
        <p:spPr>
          <a:xfrm flipH="1">
            <a:off x="5045710" y="4486750"/>
            <a:ext cx="726440" cy="128929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Box 56"/>
          <p:cNvSpPr txBox="1"/>
          <p:nvPr/>
        </p:nvSpPr>
        <p:spPr>
          <a:xfrm>
            <a:off x="4640738" y="5773883"/>
            <a:ext cx="823253" cy="2846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50" b="1" dirty="0">
                <a:highlight>
                  <a:srgbClr val="00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p.D438N</a:t>
            </a:r>
            <a:endParaRPr lang="ko-KR" altLang="en-US" sz="1250" b="1" dirty="0">
              <a:highlight>
                <a:srgbClr val="00FFFF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0" name="직선 연결선 59"/>
          <p:cNvCxnSpPr/>
          <p:nvPr/>
        </p:nvCxnSpPr>
        <p:spPr>
          <a:xfrm flipV="1">
            <a:off x="7298690" y="1234440"/>
            <a:ext cx="1083310" cy="1295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TextBox 60"/>
          <p:cNvSpPr txBox="1"/>
          <p:nvPr/>
        </p:nvSpPr>
        <p:spPr>
          <a:xfrm>
            <a:off x="8253094" y="988219"/>
            <a:ext cx="823253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50" b="1" dirty="0"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p.L483P</a:t>
            </a:r>
            <a:endParaRPr lang="ko-KR" altLang="en-US" sz="1250" b="1" dirty="0">
              <a:highlight>
                <a:srgbClr val="FFFF00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3" name="직선 연결선 62"/>
          <p:cNvCxnSpPr/>
          <p:nvPr/>
        </p:nvCxnSpPr>
        <p:spPr>
          <a:xfrm flipH="1" flipV="1">
            <a:off x="7298690" y="926232"/>
            <a:ext cx="275590" cy="93362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TextBox 63"/>
          <p:cNvSpPr txBox="1"/>
          <p:nvPr/>
        </p:nvSpPr>
        <p:spPr>
          <a:xfrm>
            <a:off x="7101839" y="652976"/>
            <a:ext cx="823253" cy="2846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50" b="1" dirty="0"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p.R535H</a:t>
            </a:r>
            <a:endParaRPr lang="ko-KR" altLang="en-US" sz="1250" b="1" dirty="0">
              <a:highlight>
                <a:srgbClr val="FFFF00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0319EC57-D1C7-0D4F-AEAB-81273E76D28B}"/>
              </a:ext>
            </a:extLst>
          </p:cNvPr>
          <p:cNvSpPr/>
          <p:nvPr/>
        </p:nvSpPr>
        <p:spPr>
          <a:xfrm>
            <a:off x="310371" y="688619"/>
            <a:ext cx="301877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dirty="0">
                <a:highlight>
                  <a:srgbClr val="00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Domain III: catalytic domain</a:t>
            </a:r>
            <a:endParaRPr lang="ko-KR" altLang="en-US" dirty="0">
              <a:highlight>
                <a:srgbClr val="00FF00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BF2B3E3D-4937-7C46-A86D-11DDEBEFDCAB}"/>
              </a:ext>
            </a:extLst>
          </p:cNvPr>
          <p:cNvSpPr/>
          <p:nvPr/>
        </p:nvSpPr>
        <p:spPr>
          <a:xfrm>
            <a:off x="8030445" y="622905"/>
            <a:ext cx="446386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Domain II: immunoglobulin-like domain</a:t>
            </a: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1C03E172-0A74-BB4D-9113-E14168C3D074}"/>
              </a:ext>
            </a:extLst>
          </p:cNvPr>
          <p:cNvSpPr/>
          <p:nvPr/>
        </p:nvSpPr>
        <p:spPr>
          <a:xfrm>
            <a:off x="7962086" y="4927162"/>
            <a:ext cx="446386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solidFill>
                  <a:schemeClr val="tx1"/>
                </a:solidFill>
                <a:highlight>
                  <a:srgbClr val="00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Domain I: contain </a:t>
            </a:r>
            <a:r>
              <a:rPr lang="en-US" altLang="ko-KR" dirty="0">
                <a:highlight>
                  <a:srgbClr val="00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two </a:t>
            </a:r>
            <a:r>
              <a:rPr lang="en-US" altLang="ko-KR" dirty="0" err="1">
                <a:highlight>
                  <a:srgbClr val="00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disulphide</a:t>
            </a:r>
            <a:r>
              <a:rPr lang="en-US" altLang="ko-KR" dirty="0">
                <a:highlight>
                  <a:srgbClr val="00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bridge</a:t>
            </a:r>
            <a:endParaRPr lang="en-US" altLang="ko-KR" dirty="0">
              <a:solidFill>
                <a:schemeClr val="tx1"/>
              </a:solidFill>
              <a:highlight>
                <a:srgbClr val="00FFFF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1136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50</Words>
  <Application>Microsoft Office PowerPoint</Application>
  <PresentationFormat>와이드스크린</PresentationFormat>
  <Paragraphs>23</Paragraphs>
  <Slides>1</Slides>
  <Notes>1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맑은 고딕</vt:lpstr>
      <vt:lpstr>Arial</vt:lpstr>
      <vt:lpstr>Office 테마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김유미</dc:creator>
  <cp:lastModifiedBy>Windows 사용자</cp:lastModifiedBy>
  <cp:revision>2</cp:revision>
  <dcterms:created xsi:type="dcterms:W3CDTF">2020-10-04T11:28:23Z</dcterms:created>
  <dcterms:modified xsi:type="dcterms:W3CDTF">2020-10-07T05:19:59Z</dcterms:modified>
</cp:coreProperties>
</file>