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9" r:id="rId7"/>
    <p:sldId id="258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>
        <p:scale>
          <a:sx n="90" d="100"/>
          <a:sy n="90" d="100"/>
        </p:scale>
        <p:origin x="235" y="18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4DBFD-A3A0-4BED-AC1E-F5EE945D3899}" type="datetimeFigureOut">
              <a:rPr lang="en-US" smtClean="0"/>
              <a:t>3/26/2024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930A0-8DD3-4F4E-BB84-181E259F9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83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4DBFD-A3A0-4BED-AC1E-F5EE945D3899}" type="datetimeFigureOut">
              <a:rPr lang="en-US" smtClean="0"/>
              <a:t>3/26/2024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930A0-8DD3-4F4E-BB84-181E259F9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119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4DBFD-A3A0-4BED-AC1E-F5EE945D3899}" type="datetimeFigureOut">
              <a:rPr lang="en-US" smtClean="0"/>
              <a:t>3/26/2024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930A0-8DD3-4F4E-BB84-181E259F9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854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4DBFD-A3A0-4BED-AC1E-F5EE945D3899}" type="datetimeFigureOut">
              <a:rPr lang="en-US" smtClean="0"/>
              <a:t>3/26/2024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930A0-8DD3-4F4E-BB84-181E259F9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93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4DBFD-A3A0-4BED-AC1E-F5EE945D3899}" type="datetimeFigureOut">
              <a:rPr lang="en-US" smtClean="0"/>
              <a:t>3/26/2024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930A0-8DD3-4F4E-BB84-181E259F9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9509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4DBFD-A3A0-4BED-AC1E-F5EE945D3899}" type="datetimeFigureOut">
              <a:rPr lang="en-US" smtClean="0"/>
              <a:t>3/26/2024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930A0-8DD3-4F4E-BB84-181E259F9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926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4DBFD-A3A0-4BED-AC1E-F5EE945D3899}" type="datetimeFigureOut">
              <a:rPr lang="en-US" smtClean="0"/>
              <a:t>3/26/2024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930A0-8DD3-4F4E-BB84-181E259F9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603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4DBFD-A3A0-4BED-AC1E-F5EE945D3899}" type="datetimeFigureOut">
              <a:rPr lang="en-US" smtClean="0"/>
              <a:t>3/26/2024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930A0-8DD3-4F4E-BB84-181E259F9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093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4DBFD-A3A0-4BED-AC1E-F5EE945D3899}" type="datetimeFigureOut">
              <a:rPr lang="en-US" smtClean="0"/>
              <a:t>3/26/2024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930A0-8DD3-4F4E-BB84-181E259F9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359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4DBFD-A3A0-4BED-AC1E-F5EE945D3899}" type="datetimeFigureOut">
              <a:rPr lang="en-US" smtClean="0"/>
              <a:t>3/26/2024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930A0-8DD3-4F4E-BB84-181E259F9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08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4DBFD-A3A0-4BED-AC1E-F5EE945D3899}" type="datetimeFigureOut">
              <a:rPr lang="en-US" smtClean="0"/>
              <a:t>3/26/2024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930A0-8DD3-4F4E-BB84-181E259F9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050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C4DBFD-A3A0-4BED-AC1E-F5EE945D3899}" type="datetimeFigureOut">
              <a:rPr lang="en-US" smtClean="0"/>
              <a:t>3/26/2024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B930A0-8DD3-4F4E-BB84-181E259F9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578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28" y="504366"/>
            <a:ext cx="12151125" cy="404314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59031" y="4916840"/>
            <a:ext cx="3582789" cy="161225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562577" y="135034"/>
            <a:ext cx="13756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dirty="0" smtClean="0"/>
              <a:t>DUODENUM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94856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48" y="1257300"/>
            <a:ext cx="12068112" cy="4138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87032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9031" y="4916840"/>
            <a:ext cx="3582789" cy="161225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562577" y="135034"/>
            <a:ext cx="878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dirty="0" smtClean="0"/>
              <a:t>KIDNEY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02" y="504366"/>
            <a:ext cx="12090400" cy="4224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45595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267" y="1214547"/>
            <a:ext cx="11985624" cy="4195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63021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F89B70DD9C08446A8443DF534F7285E" ma:contentTypeVersion="14" ma:contentTypeDescription="Create a new document." ma:contentTypeScope="" ma:versionID="3c88b85fc6c3b89fcec97daa9f7880b3">
  <xsd:schema xmlns:xsd="http://www.w3.org/2001/XMLSchema" xmlns:xs="http://www.w3.org/2001/XMLSchema" xmlns:p="http://schemas.microsoft.com/office/2006/metadata/properties" xmlns:ns3="fd689c1b-2561-4a46-ae04-6449f963ff76" targetNamespace="http://schemas.microsoft.com/office/2006/metadata/properties" ma:root="true" ma:fieldsID="28ffab77243512a5170f91eacef80759" ns3:_="">
    <xsd:import namespace="fd689c1b-2561-4a46-ae04-6449f963ff7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689c1b-2561-4a46-ae04-6449f963ff7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19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20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4EE7A71-BE93-4DAD-B820-11A15BEFF50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d689c1b-2561-4a46-ae04-6449f963ff7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F026874-6D02-4B84-A6F1-9769488AD94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D6C8759-9E4A-40E2-9CEF-A1510989D773}">
  <ds:schemaRefs>
    <ds:schemaRef ds:uri="http://www.w3.org/XML/1998/namespace"/>
    <ds:schemaRef ds:uri="http://schemas.microsoft.com/office/2006/documentManagement/types"/>
    <ds:schemaRef ds:uri="http://purl.org/dc/dcmitype/"/>
    <ds:schemaRef ds:uri="http://schemas.microsoft.com/office/2006/metadata/properties"/>
    <ds:schemaRef ds:uri="fd689c1b-2561-4a46-ae04-6449f963ff76"/>
    <ds:schemaRef ds:uri="http://purl.org/dc/terms/"/>
    <ds:schemaRef ds:uri="http://purl.org/dc/elements/1.1/"/>
    <ds:schemaRef ds:uri="http://schemas.microsoft.com/office/infopath/2007/PartnerControls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2</Words>
  <Application>Microsoft Office PowerPoint</Application>
  <PresentationFormat>Widescreen</PresentationFormat>
  <Paragraphs>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KULeuven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Stefanie Doms</dc:creator>
  <cp:lastModifiedBy>Stefanie Doms</cp:lastModifiedBy>
  <cp:revision>2</cp:revision>
  <dcterms:created xsi:type="dcterms:W3CDTF">2024-03-26T19:43:54Z</dcterms:created>
  <dcterms:modified xsi:type="dcterms:W3CDTF">2024-03-26T20:07:19Z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0x010100AF89B70DD9C08446A8443DF534F7285E</vt:lpwstr>
  </property>
</Properties>
</file>