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  <p:sldId id="282" r:id="rId3"/>
    <p:sldId id="283" r:id="rId4"/>
    <p:sldId id="3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6"/>
    <p:restoredTop sz="96271"/>
  </p:normalViewPr>
  <p:slideViewPr>
    <p:cSldViewPr snapToGrid="0">
      <p:cViewPr varScale="1">
        <p:scale>
          <a:sx n="84" d="100"/>
          <a:sy n="84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CDF6-6BF7-354F-23AD-B92E8C890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388F6-E6C2-66A2-AC50-FD047712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B3C4-2A0A-0F41-6A44-20D3B8D4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AC9E8-B3A2-6F42-A87B-F9BF46B4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089DB-9D9D-9DAB-E338-E1CBAEC6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A26E-D883-97C2-F1B6-1AC2459C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38F6C-7EA1-F441-CA26-8A152291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A7DF-BF51-13D0-2713-43F4FC27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24AE0-C66C-DC7A-43DD-E8236A73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C34AF-82D2-CA79-A81D-9E2C393A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9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B2B95C-164D-7BE5-DC69-02E760317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22A0F-316B-E2AB-508F-AD95D0B4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A46A3-2D5B-A4F8-A2A7-04FB46FC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7CF7-141F-479A-8262-0FC95CFE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72D5-D2CA-5DB7-F4EC-0382D574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37856-13E2-C6D9-A50A-6EF117A7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D646-38A4-DE7B-BC00-BBFDBE7F7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AB1AF-938C-DF50-A4BE-D9809B82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96FB-A49A-1DAF-218A-FB977764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8C149-9B77-F2C0-59B4-F9587E32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AE3B-8816-3B7F-3003-8BEEA61A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D37BC-C6EF-692C-3839-A14EADF15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012F7-DA50-950A-3B85-108AAC57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D9B98-ABE2-11D8-45BA-D8BBBE4D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0B92D-CB21-9670-32C0-6185C41D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C545-A386-D8F6-C13F-CC9167E0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B7BD8-910B-336C-51DF-F30EE4F43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098D6-ECF5-FC3B-906E-9FF378C21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8DB29-FD8C-CC02-F958-9DDD2862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0F03B-278B-F3B7-F830-89B8E569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E66E2-7CC4-99D9-6082-329390B8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8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DAB5-4497-A8B4-A571-90F614EF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C1F23-8D5F-3B7B-13D2-21B55939C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04757-3A01-8588-46C5-4872DEABB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40E83-E81E-BB66-5B3C-E1258FAC2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38787-CC64-48F7-401D-27433EAE6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323A3-C9D0-7C21-B606-FAA0B8B3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18BE26-5BD6-EB05-1C19-97BEBC1F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31016-308B-65DA-C2AA-B87D130A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2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A17C-F61E-B4A1-1739-E962E7ED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BEE47-E2AE-2C52-23E9-4C4303D7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A2679-1C79-F688-DD84-D725E7E7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3FC45-7257-6E0F-31D9-13AB25B2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8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BFC132-5A97-A2C1-FA1F-26F9B44E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80357-6D26-DC1E-B88B-E1330890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9F43B-E4AC-B121-7516-F00825F1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F4A4-A275-6A81-4F6E-03D2D791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32CA-34F9-EB26-4B44-46A7A7C7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E94DC-EE36-1F0B-0240-16810DA9D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6CF8F-6077-13C1-CD17-AB32A2F2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94A0B-4138-E820-8A51-0F594CE3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7D37F-ADD1-FC51-15A7-09B9660A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2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8FA8-8F41-05B1-8EB9-E17E1E90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3F066-D0B5-88A9-57C2-BD72E9B0A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E9E5F-A6A9-DD0A-1480-36436398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7940F-B454-F87F-7255-AE3FEA48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B71C8-1082-56C5-47A1-59327E19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FF330-3649-64E6-901A-A99DD309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1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180F1-25F0-8D10-D706-4D18A11B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12A9-96B0-B66F-FDD4-16C4D42C6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19DBC-EAC5-E00B-6A46-418B44172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483C-8A96-8846-A4DE-5F026ABB7FDA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F204C-FD70-84E2-C67B-517D7F063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7E8DA-C801-B4A0-72CA-4FB48CEFA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8321-B347-6D44-B050-D84E326A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5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845" y="2844225"/>
            <a:ext cx="4170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Supplementary figure 1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98051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C5146-452B-4A8A-95A9-4ECA0F3785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11270" r="36179" b="13967"/>
          <a:stretch/>
        </p:blipFill>
        <p:spPr>
          <a:xfrm>
            <a:off x="1103163" y="1486757"/>
            <a:ext cx="2833811" cy="39673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2D756E4-5EA3-4310-85D2-BBFB6EB7CA1A}"/>
              </a:ext>
            </a:extLst>
          </p:cNvPr>
          <p:cNvGrpSpPr/>
          <p:nvPr/>
        </p:nvGrpSpPr>
        <p:grpSpPr>
          <a:xfrm>
            <a:off x="628542" y="1486758"/>
            <a:ext cx="469822" cy="3765959"/>
            <a:chOff x="3924386" y="2925067"/>
            <a:chExt cx="469822" cy="376595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CD6DBA-3DCD-452B-A5A1-24D9602FA729}"/>
                </a:ext>
              </a:extLst>
            </p:cNvPr>
            <p:cNvCxnSpPr/>
            <p:nvPr/>
          </p:nvCxnSpPr>
          <p:spPr>
            <a:xfrm>
              <a:off x="4250208" y="4297099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126DA8-282B-447A-B629-B86EC4F88034}"/>
                </a:ext>
              </a:extLst>
            </p:cNvPr>
            <p:cNvCxnSpPr/>
            <p:nvPr/>
          </p:nvCxnSpPr>
          <p:spPr>
            <a:xfrm>
              <a:off x="4250208" y="4685804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C7F8CD-A9F6-4712-A7F9-0C3608CF4F2C}"/>
                </a:ext>
              </a:extLst>
            </p:cNvPr>
            <p:cNvCxnSpPr/>
            <p:nvPr/>
          </p:nvCxnSpPr>
          <p:spPr>
            <a:xfrm>
              <a:off x="4250208" y="5131413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6FB058-41BE-47E7-B289-A90EC2972080}"/>
                </a:ext>
              </a:extLst>
            </p:cNvPr>
            <p:cNvCxnSpPr/>
            <p:nvPr/>
          </p:nvCxnSpPr>
          <p:spPr>
            <a:xfrm>
              <a:off x="4250208" y="5671724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8146EC-3157-468D-AD22-70CFE5876F27}"/>
                </a:ext>
              </a:extLst>
            </p:cNvPr>
            <p:cNvCxnSpPr/>
            <p:nvPr/>
          </p:nvCxnSpPr>
          <p:spPr>
            <a:xfrm>
              <a:off x="4250208" y="6139954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878FE-FA02-4954-AFF6-F3068287E76A}"/>
                </a:ext>
              </a:extLst>
            </p:cNvPr>
            <p:cNvCxnSpPr/>
            <p:nvPr/>
          </p:nvCxnSpPr>
          <p:spPr>
            <a:xfrm>
              <a:off x="4250208" y="6567915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F7BFEB-030B-4DA9-BA1C-D9527A1DC67E}"/>
                </a:ext>
              </a:extLst>
            </p:cNvPr>
            <p:cNvCxnSpPr/>
            <p:nvPr/>
          </p:nvCxnSpPr>
          <p:spPr>
            <a:xfrm>
              <a:off x="4250208" y="4063386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392D2F-501F-45F5-AED7-F5A5A032CF43}"/>
                </a:ext>
              </a:extLst>
            </p:cNvPr>
            <p:cNvCxnSpPr/>
            <p:nvPr/>
          </p:nvCxnSpPr>
          <p:spPr>
            <a:xfrm>
              <a:off x="4250208" y="3785157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7E9678-5BDA-426D-9F16-39196A7D0499}"/>
                </a:ext>
              </a:extLst>
            </p:cNvPr>
            <p:cNvSpPr txBox="1"/>
            <p:nvPr/>
          </p:nvSpPr>
          <p:spPr>
            <a:xfrm>
              <a:off x="4010948" y="6444805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F1FC61-A67A-456E-A2A1-5EC2A22386E4}"/>
                </a:ext>
              </a:extLst>
            </p:cNvPr>
            <p:cNvSpPr txBox="1"/>
            <p:nvPr/>
          </p:nvSpPr>
          <p:spPr>
            <a:xfrm>
              <a:off x="4010948" y="601684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D0A536-C4DC-41B3-8A2C-D9EE40D384E4}"/>
                </a:ext>
              </a:extLst>
            </p:cNvPr>
            <p:cNvSpPr txBox="1"/>
            <p:nvPr/>
          </p:nvSpPr>
          <p:spPr>
            <a:xfrm>
              <a:off x="4010948" y="554861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E04C95-13A8-4D90-AD5A-F2C6D4CFC999}"/>
                </a:ext>
              </a:extLst>
            </p:cNvPr>
            <p:cNvSpPr txBox="1"/>
            <p:nvPr/>
          </p:nvSpPr>
          <p:spPr>
            <a:xfrm>
              <a:off x="4010948" y="5008303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A8E993-469D-4AC1-9419-37C4D45CB2CC}"/>
                </a:ext>
              </a:extLst>
            </p:cNvPr>
            <p:cNvSpPr txBox="1"/>
            <p:nvPr/>
          </p:nvSpPr>
          <p:spPr>
            <a:xfrm>
              <a:off x="4010948" y="456269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C484E5-A208-4396-8A35-F6AB4CA4E298}"/>
                </a:ext>
              </a:extLst>
            </p:cNvPr>
            <p:cNvSpPr txBox="1"/>
            <p:nvPr/>
          </p:nvSpPr>
          <p:spPr>
            <a:xfrm>
              <a:off x="4010948" y="4173989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A071FF-C2B3-4A0D-B7E7-68ED2EC0CF33}"/>
                </a:ext>
              </a:extLst>
            </p:cNvPr>
            <p:cNvSpPr txBox="1"/>
            <p:nvPr/>
          </p:nvSpPr>
          <p:spPr>
            <a:xfrm>
              <a:off x="3946828" y="3940276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1F33E2-2699-41E1-9E07-CEAE5F75B069}"/>
                </a:ext>
              </a:extLst>
            </p:cNvPr>
            <p:cNvSpPr txBox="1"/>
            <p:nvPr/>
          </p:nvSpPr>
          <p:spPr>
            <a:xfrm>
              <a:off x="3946828" y="3662047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135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51E9065-2327-4F81-B442-976D014F3271}"/>
                </a:ext>
              </a:extLst>
            </p:cNvPr>
            <p:cNvCxnSpPr/>
            <p:nvPr/>
          </p:nvCxnSpPr>
          <p:spPr>
            <a:xfrm>
              <a:off x="4250208" y="3609453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0FEE69-B15F-4A66-88D0-2598E878D841}"/>
                </a:ext>
              </a:extLst>
            </p:cNvPr>
            <p:cNvSpPr txBox="1"/>
            <p:nvPr/>
          </p:nvSpPr>
          <p:spPr>
            <a:xfrm>
              <a:off x="3946828" y="3486343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th-TH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5D94D2-8D2C-45F4-9EFE-ECF9B84DEFCE}"/>
                </a:ext>
              </a:extLst>
            </p:cNvPr>
            <p:cNvSpPr txBox="1"/>
            <p:nvPr/>
          </p:nvSpPr>
          <p:spPr>
            <a:xfrm>
              <a:off x="3924386" y="2925067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kDa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450768-ABED-4CA9-938E-74B1A0DF9B1D}"/>
              </a:ext>
            </a:extLst>
          </p:cNvPr>
          <p:cNvGrpSpPr/>
          <p:nvPr/>
        </p:nvGrpSpPr>
        <p:grpSpPr>
          <a:xfrm>
            <a:off x="1218007" y="978191"/>
            <a:ext cx="3294369" cy="421346"/>
            <a:chOff x="1991942" y="1101024"/>
            <a:chExt cx="3294369" cy="4213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D6E8CA-806C-4D14-8588-D4EC0F4707FB}"/>
                </a:ext>
              </a:extLst>
            </p:cNvPr>
            <p:cNvSpPr txBox="1"/>
            <p:nvPr/>
          </p:nvSpPr>
          <p:spPr>
            <a:xfrm rot="-2700000">
              <a:off x="1991942" y="1154299"/>
              <a:ext cx="1146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 pregnancy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6D5F5C-4E41-4D11-B160-675DBD9411BF}"/>
                </a:ext>
              </a:extLst>
            </p:cNvPr>
            <p:cNvSpPr txBox="1"/>
            <p:nvPr/>
          </p:nvSpPr>
          <p:spPr>
            <a:xfrm rot="18900000">
              <a:off x="2563348" y="1276149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D305D4-5E88-44D9-9D61-851D68049A5E}"/>
                </a:ext>
              </a:extLst>
            </p:cNvPr>
            <p:cNvSpPr txBox="1"/>
            <p:nvPr/>
          </p:nvSpPr>
          <p:spPr>
            <a:xfrm rot="18900000">
              <a:off x="3086405" y="1228133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no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F9C210-FD75-4179-8812-18A04D569E20}"/>
                </a:ext>
              </a:extLst>
            </p:cNvPr>
            <p:cNvSpPr txBox="1"/>
            <p:nvPr/>
          </p:nvSpPr>
          <p:spPr>
            <a:xfrm rot="18900000">
              <a:off x="3429725" y="1101024"/>
              <a:ext cx="1699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Hydrops due to other causes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94EA85-0DF6-444D-8CAC-2B0145C6DD46}"/>
                </a:ext>
              </a:extLst>
            </p:cNvPr>
            <p:cNvSpPr txBox="1"/>
            <p:nvPr/>
          </p:nvSpPr>
          <p:spPr>
            <a:xfrm rot="18900000">
              <a:off x="4082135" y="1212674"/>
              <a:ext cx="1204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Disease comparator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54E7674-EA5F-4D04-9B36-EEAF649258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t="19225" r="42165" b="8632"/>
          <a:stretch/>
        </p:blipFill>
        <p:spPr>
          <a:xfrm>
            <a:off x="7056011" y="1625846"/>
            <a:ext cx="2714322" cy="382827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4C2E09A-674C-44D7-88D4-466F248C98DE}"/>
              </a:ext>
            </a:extLst>
          </p:cNvPr>
          <p:cNvGrpSpPr/>
          <p:nvPr/>
        </p:nvGrpSpPr>
        <p:grpSpPr>
          <a:xfrm>
            <a:off x="6566579" y="1492248"/>
            <a:ext cx="469822" cy="3765959"/>
            <a:chOff x="3924386" y="2925067"/>
            <a:chExt cx="469822" cy="376595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FC70AB-40AE-49C4-AFF2-FE1856269258}"/>
                </a:ext>
              </a:extLst>
            </p:cNvPr>
            <p:cNvCxnSpPr/>
            <p:nvPr/>
          </p:nvCxnSpPr>
          <p:spPr>
            <a:xfrm>
              <a:off x="4250208" y="4297099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640250-0DD0-497D-B570-DA39C24C9C68}"/>
                </a:ext>
              </a:extLst>
            </p:cNvPr>
            <p:cNvCxnSpPr/>
            <p:nvPr/>
          </p:nvCxnSpPr>
          <p:spPr>
            <a:xfrm>
              <a:off x="4250208" y="4685804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744C3D7-F1B3-49F7-8866-CC760D673353}"/>
                </a:ext>
              </a:extLst>
            </p:cNvPr>
            <p:cNvCxnSpPr/>
            <p:nvPr/>
          </p:nvCxnSpPr>
          <p:spPr>
            <a:xfrm>
              <a:off x="4250208" y="5131413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2678F92-3921-4258-B2D6-86A7184EDB25}"/>
                </a:ext>
              </a:extLst>
            </p:cNvPr>
            <p:cNvCxnSpPr/>
            <p:nvPr/>
          </p:nvCxnSpPr>
          <p:spPr>
            <a:xfrm>
              <a:off x="4250208" y="5671724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66A74D-31C8-4E5E-9923-06621ED670A6}"/>
                </a:ext>
              </a:extLst>
            </p:cNvPr>
            <p:cNvCxnSpPr/>
            <p:nvPr/>
          </p:nvCxnSpPr>
          <p:spPr>
            <a:xfrm>
              <a:off x="4250208" y="6139954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9FEEA1-A136-405F-A4ED-8463D23B68BC}"/>
                </a:ext>
              </a:extLst>
            </p:cNvPr>
            <p:cNvCxnSpPr/>
            <p:nvPr/>
          </p:nvCxnSpPr>
          <p:spPr>
            <a:xfrm>
              <a:off x="4250208" y="6567915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5F06997-923F-49B7-9F3E-370CCAD40163}"/>
                </a:ext>
              </a:extLst>
            </p:cNvPr>
            <p:cNvCxnSpPr/>
            <p:nvPr/>
          </p:nvCxnSpPr>
          <p:spPr>
            <a:xfrm>
              <a:off x="4250208" y="4063386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6FE9E6-37D8-42F6-863A-6EBEAF79DBA1}"/>
                </a:ext>
              </a:extLst>
            </p:cNvPr>
            <p:cNvCxnSpPr/>
            <p:nvPr/>
          </p:nvCxnSpPr>
          <p:spPr>
            <a:xfrm>
              <a:off x="4250208" y="3785157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110D38-2E51-4FAF-9056-ED67A24D5FA2}"/>
                </a:ext>
              </a:extLst>
            </p:cNvPr>
            <p:cNvSpPr txBox="1"/>
            <p:nvPr/>
          </p:nvSpPr>
          <p:spPr>
            <a:xfrm>
              <a:off x="4010948" y="6444805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49F276-7640-44B2-A412-DD9D6A0D60BF}"/>
                </a:ext>
              </a:extLst>
            </p:cNvPr>
            <p:cNvSpPr txBox="1"/>
            <p:nvPr/>
          </p:nvSpPr>
          <p:spPr>
            <a:xfrm>
              <a:off x="4010948" y="601684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2BC639-EB4F-4A27-8A92-9B4153F77CC4}"/>
                </a:ext>
              </a:extLst>
            </p:cNvPr>
            <p:cNvSpPr txBox="1"/>
            <p:nvPr/>
          </p:nvSpPr>
          <p:spPr>
            <a:xfrm>
              <a:off x="4010948" y="554861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E8F169-4F61-4700-B28A-2A6D4042B7C7}"/>
                </a:ext>
              </a:extLst>
            </p:cNvPr>
            <p:cNvSpPr txBox="1"/>
            <p:nvPr/>
          </p:nvSpPr>
          <p:spPr>
            <a:xfrm>
              <a:off x="4010948" y="5008303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29BFB5A-F0D9-481A-AB7E-2F10101A292B}"/>
                </a:ext>
              </a:extLst>
            </p:cNvPr>
            <p:cNvSpPr txBox="1"/>
            <p:nvPr/>
          </p:nvSpPr>
          <p:spPr>
            <a:xfrm>
              <a:off x="4010948" y="456269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AA5E97-CA71-4A70-BBA6-2A8910F33E3E}"/>
                </a:ext>
              </a:extLst>
            </p:cNvPr>
            <p:cNvSpPr txBox="1"/>
            <p:nvPr/>
          </p:nvSpPr>
          <p:spPr>
            <a:xfrm>
              <a:off x="4010948" y="4173989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82AE2D-8B25-44AD-99DE-FB6B7A687F1A}"/>
                </a:ext>
              </a:extLst>
            </p:cNvPr>
            <p:cNvSpPr txBox="1"/>
            <p:nvPr/>
          </p:nvSpPr>
          <p:spPr>
            <a:xfrm>
              <a:off x="3946828" y="3940276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17E0D38-C72E-41FC-9F34-746178F8D2A6}"/>
                </a:ext>
              </a:extLst>
            </p:cNvPr>
            <p:cNvSpPr txBox="1"/>
            <p:nvPr/>
          </p:nvSpPr>
          <p:spPr>
            <a:xfrm>
              <a:off x="3946828" y="3662047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135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706DBDA-8B94-46A0-9535-23B94A6807E7}"/>
                </a:ext>
              </a:extLst>
            </p:cNvPr>
            <p:cNvCxnSpPr/>
            <p:nvPr/>
          </p:nvCxnSpPr>
          <p:spPr>
            <a:xfrm>
              <a:off x="4250208" y="3609453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9B447B3-7E87-405E-8690-F4DB17E621B1}"/>
                </a:ext>
              </a:extLst>
            </p:cNvPr>
            <p:cNvSpPr txBox="1"/>
            <p:nvPr/>
          </p:nvSpPr>
          <p:spPr>
            <a:xfrm>
              <a:off x="3946828" y="3486343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th-TH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956F34-CB46-431D-A5CE-0AF3DADBBED3}"/>
                </a:ext>
              </a:extLst>
            </p:cNvPr>
            <p:cNvSpPr txBox="1"/>
            <p:nvPr/>
          </p:nvSpPr>
          <p:spPr>
            <a:xfrm>
              <a:off x="3924386" y="2925067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kDa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2C4EA4-7A05-4556-B3E4-E7035E596687}"/>
              </a:ext>
            </a:extLst>
          </p:cNvPr>
          <p:cNvGrpSpPr/>
          <p:nvPr/>
        </p:nvGrpSpPr>
        <p:grpSpPr>
          <a:xfrm>
            <a:off x="7172424" y="1064955"/>
            <a:ext cx="2107988" cy="368071"/>
            <a:chOff x="1991942" y="1154299"/>
            <a:chExt cx="2107988" cy="36807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EAA9081-1907-4A9E-843A-7A5909DD0830}"/>
                </a:ext>
              </a:extLst>
            </p:cNvPr>
            <p:cNvSpPr txBox="1"/>
            <p:nvPr/>
          </p:nvSpPr>
          <p:spPr>
            <a:xfrm rot="-2700000">
              <a:off x="1991942" y="1154299"/>
              <a:ext cx="1146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 pregnancy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7F346A2-2446-4EEA-BC50-8EBA14ADBABD}"/>
                </a:ext>
              </a:extLst>
            </p:cNvPr>
            <p:cNvSpPr txBox="1"/>
            <p:nvPr/>
          </p:nvSpPr>
          <p:spPr>
            <a:xfrm rot="18900000">
              <a:off x="2563348" y="1276149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930F634-F5B5-40EA-BA18-6D0EB7F03807}"/>
                </a:ext>
              </a:extLst>
            </p:cNvPr>
            <p:cNvSpPr txBox="1"/>
            <p:nvPr/>
          </p:nvSpPr>
          <p:spPr>
            <a:xfrm rot="18900000">
              <a:off x="3088115" y="1219475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no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7B36EC5-6EDA-4830-9D3D-A57C58E4F8C5}"/>
              </a:ext>
            </a:extLst>
          </p:cNvPr>
          <p:cNvSpPr txBox="1"/>
          <p:nvPr/>
        </p:nvSpPr>
        <p:spPr>
          <a:xfrm>
            <a:off x="4276643" y="5001910"/>
            <a:ext cx="80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CD9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A11A9C2-3591-4945-BB87-6B0E5C40E9EC}"/>
              </a:ext>
            </a:extLst>
          </p:cNvPr>
          <p:cNvCxnSpPr>
            <a:cxnSpLocks/>
          </p:cNvCxnSpPr>
          <p:nvPr/>
        </p:nvCxnSpPr>
        <p:spPr>
          <a:xfrm flipH="1" flipV="1">
            <a:off x="3993230" y="5166930"/>
            <a:ext cx="3393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81DAC0CE-4EF0-43AE-ADC3-056137450F1E}"/>
              </a:ext>
            </a:extLst>
          </p:cNvPr>
          <p:cNvSpPr/>
          <p:nvPr/>
        </p:nvSpPr>
        <p:spPr>
          <a:xfrm>
            <a:off x="7994946" y="268174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Ponceau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04FD66-F82B-32C3-C3B1-A15D0EF14BE5}"/>
              </a:ext>
            </a:extLst>
          </p:cNvPr>
          <p:cNvSpPr/>
          <p:nvPr/>
        </p:nvSpPr>
        <p:spPr>
          <a:xfrm>
            <a:off x="2040529" y="266958"/>
            <a:ext cx="1039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Anti-CD9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B4E8D8-D297-0F57-639D-8ED368253381}"/>
              </a:ext>
            </a:extLst>
          </p:cNvPr>
          <p:cNvSpPr/>
          <p:nvPr/>
        </p:nvSpPr>
        <p:spPr>
          <a:xfrm>
            <a:off x="1204246" y="4943157"/>
            <a:ext cx="2705579" cy="38870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9BFA9A-8357-F2D0-558A-C7B29BE8474E}"/>
              </a:ext>
            </a:extLst>
          </p:cNvPr>
          <p:cNvSpPr txBox="1"/>
          <p:nvPr/>
        </p:nvSpPr>
        <p:spPr>
          <a:xfrm rot="18900000">
            <a:off x="8524326" y="1009738"/>
            <a:ext cx="16995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Hydrops due to other causes</a:t>
            </a:r>
            <a:endParaRPr lang="th-TH" sz="1000" dirty="0">
              <a:latin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DF8A40-8549-3915-066E-33F17A39E127}"/>
              </a:ext>
            </a:extLst>
          </p:cNvPr>
          <p:cNvSpPr txBox="1"/>
          <p:nvPr/>
        </p:nvSpPr>
        <p:spPr>
          <a:xfrm rot="18900000">
            <a:off x="9166683" y="1153315"/>
            <a:ext cx="1204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comparator</a:t>
            </a:r>
            <a:endParaRPr lang="th-TH" sz="1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9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6F7B0B-1B25-415E-933A-05DBCB9E7F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7772" r="37129" b="13493"/>
          <a:stretch/>
        </p:blipFill>
        <p:spPr>
          <a:xfrm>
            <a:off x="1110337" y="1605283"/>
            <a:ext cx="2719363" cy="36474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DA7950-BEDA-4EB9-98CE-B9B9468BA98A}"/>
              </a:ext>
            </a:extLst>
          </p:cNvPr>
          <p:cNvCxnSpPr/>
          <p:nvPr/>
        </p:nvCxnSpPr>
        <p:spPr>
          <a:xfrm>
            <a:off x="954364" y="2858790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89E2C0-0DC2-4EE8-A78F-39C9825EE94F}"/>
              </a:ext>
            </a:extLst>
          </p:cNvPr>
          <p:cNvCxnSpPr/>
          <p:nvPr/>
        </p:nvCxnSpPr>
        <p:spPr>
          <a:xfrm>
            <a:off x="954364" y="3247495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C6D3F0-2A36-4456-9946-F4276ACDF33C}"/>
              </a:ext>
            </a:extLst>
          </p:cNvPr>
          <p:cNvCxnSpPr/>
          <p:nvPr/>
        </p:nvCxnSpPr>
        <p:spPr>
          <a:xfrm>
            <a:off x="954364" y="3693104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266F93-480B-44EB-A57B-089391D3E62F}"/>
              </a:ext>
            </a:extLst>
          </p:cNvPr>
          <p:cNvCxnSpPr/>
          <p:nvPr/>
        </p:nvCxnSpPr>
        <p:spPr>
          <a:xfrm>
            <a:off x="954364" y="4233415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8D933D-3B6E-45D8-99B1-D2CB89EF0375}"/>
              </a:ext>
            </a:extLst>
          </p:cNvPr>
          <p:cNvCxnSpPr/>
          <p:nvPr/>
        </p:nvCxnSpPr>
        <p:spPr>
          <a:xfrm>
            <a:off x="954364" y="4701645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5BC9FE-E85B-4EFA-A198-1A6152E754EE}"/>
              </a:ext>
            </a:extLst>
          </p:cNvPr>
          <p:cNvCxnSpPr/>
          <p:nvPr/>
        </p:nvCxnSpPr>
        <p:spPr>
          <a:xfrm>
            <a:off x="954364" y="5129606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91B5BD-4896-4E93-985E-010327F302A0}"/>
              </a:ext>
            </a:extLst>
          </p:cNvPr>
          <p:cNvCxnSpPr/>
          <p:nvPr/>
        </p:nvCxnSpPr>
        <p:spPr>
          <a:xfrm>
            <a:off x="954364" y="2625077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B80176-488D-4457-9869-610C27020B86}"/>
              </a:ext>
            </a:extLst>
          </p:cNvPr>
          <p:cNvCxnSpPr/>
          <p:nvPr/>
        </p:nvCxnSpPr>
        <p:spPr>
          <a:xfrm>
            <a:off x="954364" y="2346848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96C524-C0B8-4D48-AAB5-8269C94E132B}"/>
              </a:ext>
            </a:extLst>
          </p:cNvPr>
          <p:cNvSpPr txBox="1"/>
          <p:nvPr/>
        </p:nvSpPr>
        <p:spPr>
          <a:xfrm>
            <a:off x="715104" y="500649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BD5CDD-F689-41AA-9569-699B4239701F}"/>
              </a:ext>
            </a:extLst>
          </p:cNvPr>
          <p:cNvSpPr txBox="1"/>
          <p:nvPr/>
        </p:nvSpPr>
        <p:spPr>
          <a:xfrm>
            <a:off x="715104" y="457853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6A8CC-7AAA-4CE9-B46E-81F07FF81EB8}"/>
              </a:ext>
            </a:extLst>
          </p:cNvPr>
          <p:cNvSpPr txBox="1"/>
          <p:nvPr/>
        </p:nvSpPr>
        <p:spPr>
          <a:xfrm>
            <a:off x="715104" y="411030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78BDD-D38E-4736-814E-9C34CFBBCA39}"/>
              </a:ext>
            </a:extLst>
          </p:cNvPr>
          <p:cNvSpPr txBox="1"/>
          <p:nvPr/>
        </p:nvSpPr>
        <p:spPr>
          <a:xfrm>
            <a:off x="715104" y="356999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69EB1-3683-4D0C-B8E4-D7601F58D94A}"/>
              </a:ext>
            </a:extLst>
          </p:cNvPr>
          <p:cNvSpPr txBox="1"/>
          <p:nvPr/>
        </p:nvSpPr>
        <p:spPr>
          <a:xfrm>
            <a:off x="715104" y="312438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5F27A-E128-483B-BAD4-5887436A2BF3}"/>
              </a:ext>
            </a:extLst>
          </p:cNvPr>
          <p:cNvSpPr txBox="1"/>
          <p:nvPr/>
        </p:nvSpPr>
        <p:spPr>
          <a:xfrm>
            <a:off x="715104" y="273568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764CE-1C16-44D6-AD82-4364CAF28FD3}"/>
              </a:ext>
            </a:extLst>
          </p:cNvPr>
          <p:cNvSpPr txBox="1"/>
          <p:nvPr/>
        </p:nvSpPr>
        <p:spPr>
          <a:xfrm>
            <a:off x="650984" y="2501967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4C8A7-02B9-440D-861D-E57D3C22B66A}"/>
              </a:ext>
            </a:extLst>
          </p:cNvPr>
          <p:cNvSpPr txBox="1"/>
          <p:nvPr/>
        </p:nvSpPr>
        <p:spPr>
          <a:xfrm>
            <a:off x="650984" y="2223738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00D495-66E8-4A2B-9270-02DE273AEE4F}"/>
              </a:ext>
            </a:extLst>
          </p:cNvPr>
          <p:cNvCxnSpPr/>
          <p:nvPr/>
        </p:nvCxnSpPr>
        <p:spPr>
          <a:xfrm>
            <a:off x="954364" y="2171144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B0534A-D67C-47CE-A755-3B5562CC743A}"/>
              </a:ext>
            </a:extLst>
          </p:cNvPr>
          <p:cNvSpPr txBox="1"/>
          <p:nvPr/>
        </p:nvSpPr>
        <p:spPr>
          <a:xfrm>
            <a:off x="650984" y="204803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h-TH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0BD6F4-70E7-4C26-A70D-E499DD1A6085}"/>
              </a:ext>
            </a:extLst>
          </p:cNvPr>
          <p:cNvSpPr txBox="1"/>
          <p:nvPr/>
        </p:nvSpPr>
        <p:spPr>
          <a:xfrm>
            <a:off x="628542" y="1486758"/>
            <a:ext cx="399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1DDA12-9581-429A-8A69-C996C4DAFFE8}"/>
              </a:ext>
            </a:extLst>
          </p:cNvPr>
          <p:cNvSpPr txBox="1"/>
          <p:nvPr/>
        </p:nvSpPr>
        <p:spPr>
          <a:xfrm>
            <a:off x="4160919" y="2933343"/>
            <a:ext cx="93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HSP70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62E41FF-AC1E-46FC-8963-243571F49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19839" r="30776" b="9919"/>
          <a:stretch/>
        </p:blipFill>
        <p:spPr>
          <a:xfrm>
            <a:off x="7045054" y="1525251"/>
            <a:ext cx="2719363" cy="372746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8AB0587-6D1C-4E13-8EE8-5F974B822AC8}"/>
              </a:ext>
            </a:extLst>
          </p:cNvPr>
          <p:cNvGrpSpPr/>
          <p:nvPr/>
        </p:nvGrpSpPr>
        <p:grpSpPr>
          <a:xfrm>
            <a:off x="6547252" y="1489865"/>
            <a:ext cx="469822" cy="3765959"/>
            <a:chOff x="3924386" y="2925067"/>
            <a:chExt cx="469822" cy="3765959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1B44D-340F-4723-92A6-44F8EE131512}"/>
                </a:ext>
              </a:extLst>
            </p:cNvPr>
            <p:cNvCxnSpPr/>
            <p:nvPr/>
          </p:nvCxnSpPr>
          <p:spPr>
            <a:xfrm>
              <a:off x="4250208" y="4297099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1CD2674-8330-43C5-AC04-414493915D26}"/>
                </a:ext>
              </a:extLst>
            </p:cNvPr>
            <p:cNvCxnSpPr/>
            <p:nvPr/>
          </p:nvCxnSpPr>
          <p:spPr>
            <a:xfrm>
              <a:off x="4250208" y="4685804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5A40741-038A-4647-9960-2CD8F490D2FF}"/>
                </a:ext>
              </a:extLst>
            </p:cNvPr>
            <p:cNvCxnSpPr/>
            <p:nvPr/>
          </p:nvCxnSpPr>
          <p:spPr>
            <a:xfrm>
              <a:off x="4250208" y="5131413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19530F2-3F16-4F65-8FF8-888A0EDD9F09}"/>
                </a:ext>
              </a:extLst>
            </p:cNvPr>
            <p:cNvCxnSpPr/>
            <p:nvPr/>
          </p:nvCxnSpPr>
          <p:spPr>
            <a:xfrm>
              <a:off x="4250208" y="5671724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9D5E9A8-8A05-4AE1-87DA-859C0EE42ECA}"/>
                </a:ext>
              </a:extLst>
            </p:cNvPr>
            <p:cNvCxnSpPr/>
            <p:nvPr/>
          </p:nvCxnSpPr>
          <p:spPr>
            <a:xfrm>
              <a:off x="4250208" y="6139954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36C61F-9649-469C-94B6-A50877956CA0}"/>
                </a:ext>
              </a:extLst>
            </p:cNvPr>
            <p:cNvCxnSpPr/>
            <p:nvPr/>
          </p:nvCxnSpPr>
          <p:spPr>
            <a:xfrm>
              <a:off x="4250208" y="6567915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FAF28FA-F41F-483B-A895-FF7C319B3952}"/>
                </a:ext>
              </a:extLst>
            </p:cNvPr>
            <p:cNvCxnSpPr/>
            <p:nvPr/>
          </p:nvCxnSpPr>
          <p:spPr>
            <a:xfrm>
              <a:off x="4250208" y="4063386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C946AFE-AB83-4980-BC71-9A1841B6F4C2}"/>
                </a:ext>
              </a:extLst>
            </p:cNvPr>
            <p:cNvCxnSpPr/>
            <p:nvPr/>
          </p:nvCxnSpPr>
          <p:spPr>
            <a:xfrm>
              <a:off x="4250208" y="3785157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E0814C-5E7F-41F0-B1EB-5EC6D6D3AB19}"/>
                </a:ext>
              </a:extLst>
            </p:cNvPr>
            <p:cNvSpPr txBox="1"/>
            <p:nvPr/>
          </p:nvSpPr>
          <p:spPr>
            <a:xfrm>
              <a:off x="4010948" y="6444805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EB8B5FF-CA84-48A2-8CE3-098C34E4A030}"/>
                </a:ext>
              </a:extLst>
            </p:cNvPr>
            <p:cNvSpPr txBox="1"/>
            <p:nvPr/>
          </p:nvSpPr>
          <p:spPr>
            <a:xfrm>
              <a:off x="4010948" y="601684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366C065-03D8-4B3E-BFA2-CED1500DB60A}"/>
                </a:ext>
              </a:extLst>
            </p:cNvPr>
            <p:cNvSpPr txBox="1"/>
            <p:nvPr/>
          </p:nvSpPr>
          <p:spPr>
            <a:xfrm>
              <a:off x="4010948" y="554861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354AAD9-A85E-45F0-B9BB-5587D05951AF}"/>
                </a:ext>
              </a:extLst>
            </p:cNvPr>
            <p:cNvSpPr txBox="1"/>
            <p:nvPr/>
          </p:nvSpPr>
          <p:spPr>
            <a:xfrm>
              <a:off x="4010948" y="5008303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2F5346-D657-41D8-A60D-0D19D8F855E4}"/>
                </a:ext>
              </a:extLst>
            </p:cNvPr>
            <p:cNvSpPr txBox="1"/>
            <p:nvPr/>
          </p:nvSpPr>
          <p:spPr>
            <a:xfrm>
              <a:off x="4010948" y="4562694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1ADDA0-0F18-4A83-A1CD-DA36D01214A8}"/>
                </a:ext>
              </a:extLst>
            </p:cNvPr>
            <p:cNvSpPr txBox="1"/>
            <p:nvPr/>
          </p:nvSpPr>
          <p:spPr>
            <a:xfrm>
              <a:off x="4010948" y="4173989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48C5AF-B5A8-4067-A91E-EF2C2B97576A}"/>
                </a:ext>
              </a:extLst>
            </p:cNvPr>
            <p:cNvSpPr txBox="1"/>
            <p:nvPr/>
          </p:nvSpPr>
          <p:spPr>
            <a:xfrm>
              <a:off x="3946828" y="3940276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5EDD52-E788-4477-B5B7-01DDDAE34A88}"/>
                </a:ext>
              </a:extLst>
            </p:cNvPr>
            <p:cNvSpPr txBox="1"/>
            <p:nvPr/>
          </p:nvSpPr>
          <p:spPr>
            <a:xfrm>
              <a:off x="3946828" y="3662047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135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17E4BCF-30F4-4A90-8F8D-33B74F21C55B}"/>
                </a:ext>
              </a:extLst>
            </p:cNvPr>
            <p:cNvCxnSpPr/>
            <p:nvPr/>
          </p:nvCxnSpPr>
          <p:spPr>
            <a:xfrm>
              <a:off x="4250208" y="3609453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D688B89-45DC-4896-86FA-892A3651C8B6}"/>
                </a:ext>
              </a:extLst>
            </p:cNvPr>
            <p:cNvSpPr txBox="1"/>
            <p:nvPr/>
          </p:nvSpPr>
          <p:spPr>
            <a:xfrm>
              <a:off x="3946828" y="3486343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th-TH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BB88D8-F699-48BD-A592-792AFF2AF439}"/>
                </a:ext>
              </a:extLst>
            </p:cNvPr>
            <p:cNvSpPr txBox="1"/>
            <p:nvPr/>
          </p:nvSpPr>
          <p:spPr>
            <a:xfrm>
              <a:off x="3924386" y="2925067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kDa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43FF5D4-FF05-49AC-8867-6A48F86FA66B}"/>
              </a:ext>
            </a:extLst>
          </p:cNvPr>
          <p:cNvCxnSpPr>
            <a:cxnSpLocks/>
          </p:cNvCxnSpPr>
          <p:nvPr/>
        </p:nvCxnSpPr>
        <p:spPr>
          <a:xfrm flipH="1" flipV="1">
            <a:off x="3890270" y="3118009"/>
            <a:ext cx="33939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3282046-9253-12F9-D2D7-92C9D8D9647C}"/>
              </a:ext>
            </a:extLst>
          </p:cNvPr>
          <p:cNvSpPr/>
          <p:nvPr/>
        </p:nvSpPr>
        <p:spPr>
          <a:xfrm>
            <a:off x="7994946" y="268174"/>
            <a:ext cx="1090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Ponceau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8A38A7-6C20-EC6A-D811-060650BD97BD}"/>
              </a:ext>
            </a:extLst>
          </p:cNvPr>
          <p:cNvSpPr/>
          <p:nvPr/>
        </p:nvSpPr>
        <p:spPr>
          <a:xfrm>
            <a:off x="2040529" y="266958"/>
            <a:ext cx="1245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Anti-HSP70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697586-E01B-1739-3261-0ABDA3D66187}"/>
              </a:ext>
            </a:extLst>
          </p:cNvPr>
          <p:cNvSpPr/>
          <p:nvPr/>
        </p:nvSpPr>
        <p:spPr>
          <a:xfrm>
            <a:off x="1110337" y="2858790"/>
            <a:ext cx="2705579" cy="38870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B9935D-1712-3FC5-61BE-72BB18F9B2A7}"/>
              </a:ext>
            </a:extLst>
          </p:cNvPr>
          <p:cNvGrpSpPr/>
          <p:nvPr/>
        </p:nvGrpSpPr>
        <p:grpSpPr>
          <a:xfrm>
            <a:off x="1218007" y="978191"/>
            <a:ext cx="3294369" cy="421346"/>
            <a:chOff x="1991942" y="1101024"/>
            <a:chExt cx="3294369" cy="42134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C088B9-0346-3D61-51C9-12788FF73945}"/>
                </a:ext>
              </a:extLst>
            </p:cNvPr>
            <p:cNvSpPr txBox="1"/>
            <p:nvPr/>
          </p:nvSpPr>
          <p:spPr>
            <a:xfrm rot="-2700000">
              <a:off x="1991942" y="1154299"/>
              <a:ext cx="1146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 pregnancy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CD25AA9-16E7-17D5-9130-FB170B29058B}"/>
                </a:ext>
              </a:extLst>
            </p:cNvPr>
            <p:cNvSpPr txBox="1"/>
            <p:nvPr/>
          </p:nvSpPr>
          <p:spPr>
            <a:xfrm rot="18900000">
              <a:off x="2563348" y="1276149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93D624F-6CCF-6FF6-BDED-16EBE8895E4A}"/>
                </a:ext>
              </a:extLst>
            </p:cNvPr>
            <p:cNvSpPr txBox="1"/>
            <p:nvPr/>
          </p:nvSpPr>
          <p:spPr>
            <a:xfrm rot="18900000">
              <a:off x="3086405" y="1228133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no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730A280-7804-34D8-5994-818131C6D3C6}"/>
                </a:ext>
              </a:extLst>
            </p:cNvPr>
            <p:cNvSpPr txBox="1"/>
            <p:nvPr/>
          </p:nvSpPr>
          <p:spPr>
            <a:xfrm rot="18900000">
              <a:off x="3429725" y="1101024"/>
              <a:ext cx="1699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Hydrops due to other causes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745D1ED-3745-E988-411E-0F05F8B6EAF0}"/>
                </a:ext>
              </a:extLst>
            </p:cNvPr>
            <p:cNvSpPr txBox="1"/>
            <p:nvPr/>
          </p:nvSpPr>
          <p:spPr>
            <a:xfrm rot="18900000">
              <a:off x="4082135" y="1212674"/>
              <a:ext cx="1204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Disease comparator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228E462-3BEA-7EA6-071A-5F9C3108A8F8}"/>
              </a:ext>
            </a:extLst>
          </p:cNvPr>
          <p:cNvGrpSpPr/>
          <p:nvPr/>
        </p:nvGrpSpPr>
        <p:grpSpPr>
          <a:xfrm>
            <a:off x="7017074" y="813255"/>
            <a:ext cx="3294369" cy="421346"/>
            <a:chOff x="1991942" y="1101024"/>
            <a:chExt cx="3294369" cy="42134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A5AE7EB-694D-9A8B-D7B8-C7C0E9F89FB4}"/>
                </a:ext>
              </a:extLst>
            </p:cNvPr>
            <p:cNvSpPr txBox="1"/>
            <p:nvPr/>
          </p:nvSpPr>
          <p:spPr>
            <a:xfrm rot="-2700000">
              <a:off x="1991942" y="1154299"/>
              <a:ext cx="1146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 pregnancy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C4671E5-8B6C-5C04-942D-D899D36C7DBF}"/>
                </a:ext>
              </a:extLst>
            </p:cNvPr>
            <p:cNvSpPr txBox="1"/>
            <p:nvPr/>
          </p:nvSpPr>
          <p:spPr>
            <a:xfrm rot="18900000">
              <a:off x="2563348" y="1276149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7604B9F-DDA3-362E-38AF-3AD2518DF5EC}"/>
                </a:ext>
              </a:extLst>
            </p:cNvPr>
            <p:cNvSpPr txBox="1"/>
            <p:nvPr/>
          </p:nvSpPr>
          <p:spPr>
            <a:xfrm rot="18900000">
              <a:off x="3086405" y="1228133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no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795260A-0203-B3F9-FBC5-BCA7C8FCCD1F}"/>
                </a:ext>
              </a:extLst>
            </p:cNvPr>
            <p:cNvSpPr txBox="1"/>
            <p:nvPr/>
          </p:nvSpPr>
          <p:spPr>
            <a:xfrm rot="18900000">
              <a:off x="3429725" y="1101024"/>
              <a:ext cx="1699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Hydrops due to other causes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884-9F13-DEC8-CCB4-FF3460564990}"/>
                </a:ext>
              </a:extLst>
            </p:cNvPr>
            <p:cNvSpPr txBox="1"/>
            <p:nvPr/>
          </p:nvSpPr>
          <p:spPr>
            <a:xfrm rot="18900000">
              <a:off x="4082135" y="1212674"/>
              <a:ext cx="1204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Disease comparator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1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71286-472B-4410-8C52-102F51BA4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9144" r="21936"/>
          <a:stretch/>
        </p:blipFill>
        <p:spPr>
          <a:xfrm>
            <a:off x="7443019" y="1695414"/>
            <a:ext cx="2826466" cy="337574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EDD1D43-602B-4641-8F0C-30889B74A7F5}"/>
              </a:ext>
            </a:extLst>
          </p:cNvPr>
          <p:cNvGrpSpPr/>
          <p:nvPr/>
        </p:nvGrpSpPr>
        <p:grpSpPr>
          <a:xfrm>
            <a:off x="6960207" y="1489865"/>
            <a:ext cx="469822" cy="3553487"/>
            <a:chOff x="6547252" y="1489865"/>
            <a:chExt cx="469822" cy="355348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F7B9D3-CAC2-47CE-B557-675151C76F1F}"/>
                </a:ext>
              </a:extLst>
            </p:cNvPr>
            <p:cNvCxnSpPr/>
            <p:nvPr/>
          </p:nvCxnSpPr>
          <p:spPr>
            <a:xfrm>
              <a:off x="6873074" y="3153099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ECE17C-F5E4-4878-8B28-31681461B451}"/>
                </a:ext>
              </a:extLst>
            </p:cNvPr>
            <p:cNvCxnSpPr/>
            <p:nvPr/>
          </p:nvCxnSpPr>
          <p:spPr>
            <a:xfrm>
              <a:off x="6873074" y="3605871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279DF4-ECD2-4BFF-BE89-DBC97DAA8A8B}"/>
                </a:ext>
              </a:extLst>
            </p:cNvPr>
            <p:cNvCxnSpPr/>
            <p:nvPr/>
          </p:nvCxnSpPr>
          <p:spPr>
            <a:xfrm>
              <a:off x="6873074" y="4115547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F5E4F80-43E6-48CE-AC82-2D97D853C677}"/>
                </a:ext>
              </a:extLst>
            </p:cNvPr>
            <p:cNvCxnSpPr/>
            <p:nvPr/>
          </p:nvCxnSpPr>
          <p:spPr>
            <a:xfrm>
              <a:off x="6873074" y="4702451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C0CA035-56F3-4892-90C4-586DB33B8195}"/>
                </a:ext>
              </a:extLst>
            </p:cNvPr>
            <p:cNvCxnSpPr/>
            <p:nvPr/>
          </p:nvCxnSpPr>
          <p:spPr>
            <a:xfrm>
              <a:off x="6873074" y="4920241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DA2DBDC-324A-4466-B256-28B59A7047F8}"/>
                </a:ext>
              </a:extLst>
            </p:cNvPr>
            <p:cNvCxnSpPr/>
            <p:nvPr/>
          </p:nvCxnSpPr>
          <p:spPr>
            <a:xfrm>
              <a:off x="6873074" y="2779609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C038B1-B9C1-4F4B-8F3E-D7055899786B}"/>
                </a:ext>
              </a:extLst>
            </p:cNvPr>
            <p:cNvCxnSpPr/>
            <p:nvPr/>
          </p:nvCxnSpPr>
          <p:spPr>
            <a:xfrm>
              <a:off x="6873074" y="2349955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3D8CE4-1249-4C06-8001-DAEB2953AAEF}"/>
                </a:ext>
              </a:extLst>
            </p:cNvPr>
            <p:cNvSpPr txBox="1"/>
            <p:nvPr/>
          </p:nvSpPr>
          <p:spPr>
            <a:xfrm>
              <a:off x="6633814" y="479713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15A44-B1B0-4E0F-B183-56908E080C25}"/>
                </a:ext>
              </a:extLst>
            </p:cNvPr>
            <p:cNvSpPr txBox="1"/>
            <p:nvPr/>
          </p:nvSpPr>
          <p:spPr>
            <a:xfrm>
              <a:off x="6633814" y="457934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0B069E-F0B4-404B-BC62-E3FAB07B97A5}"/>
                </a:ext>
              </a:extLst>
            </p:cNvPr>
            <p:cNvSpPr txBox="1"/>
            <p:nvPr/>
          </p:nvSpPr>
          <p:spPr>
            <a:xfrm>
              <a:off x="6633814" y="3992437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78C0CF-CD22-445A-8972-5B1953DA9BA6}"/>
                </a:ext>
              </a:extLst>
            </p:cNvPr>
            <p:cNvSpPr txBox="1"/>
            <p:nvPr/>
          </p:nvSpPr>
          <p:spPr>
            <a:xfrm>
              <a:off x="6633814" y="348276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A47118-83F8-4A08-9558-099E26EB817A}"/>
                </a:ext>
              </a:extLst>
            </p:cNvPr>
            <p:cNvSpPr txBox="1"/>
            <p:nvPr/>
          </p:nvSpPr>
          <p:spPr>
            <a:xfrm>
              <a:off x="6633814" y="3029989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7CFF94-864D-454D-A971-533BD90C5C13}"/>
                </a:ext>
              </a:extLst>
            </p:cNvPr>
            <p:cNvSpPr txBox="1"/>
            <p:nvPr/>
          </p:nvSpPr>
          <p:spPr>
            <a:xfrm>
              <a:off x="6569694" y="2650675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F810CE-BBFF-4CB2-BDD5-E5D64F8EEF98}"/>
                </a:ext>
              </a:extLst>
            </p:cNvPr>
            <p:cNvSpPr txBox="1"/>
            <p:nvPr/>
          </p:nvSpPr>
          <p:spPr>
            <a:xfrm>
              <a:off x="6569694" y="2226845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135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A3A1C40-B7DC-4DC2-8767-51B2637720E6}"/>
                </a:ext>
              </a:extLst>
            </p:cNvPr>
            <p:cNvCxnSpPr/>
            <p:nvPr/>
          </p:nvCxnSpPr>
          <p:spPr>
            <a:xfrm>
              <a:off x="6873074" y="2174251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E60D1E-CEAF-49CA-B0BD-28E1E031DDC9}"/>
                </a:ext>
              </a:extLst>
            </p:cNvPr>
            <p:cNvSpPr txBox="1"/>
            <p:nvPr/>
          </p:nvSpPr>
          <p:spPr>
            <a:xfrm>
              <a:off x="6569694" y="2051141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th-TH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1D3D75-6E66-4762-863A-63A09FC582F7}"/>
                </a:ext>
              </a:extLst>
            </p:cNvPr>
            <p:cNvSpPr txBox="1"/>
            <p:nvPr/>
          </p:nvSpPr>
          <p:spPr>
            <a:xfrm>
              <a:off x="6547252" y="1489865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kDa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72FA4B5-34FC-4961-9541-92F3C9909C32}"/>
              </a:ext>
            </a:extLst>
          </p:cNvPr>
          <p:cNvSpPr/>
          <p:nvPr/>
        </p:nvSpPr>
        <p:spPr>
          <a:xfrm>
            <a:off x="8287484" y="174561"/>
            <a:ext cx="864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Ponceau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8A72FA6-6D80-4E94-9AEB-EAFF488E2F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9012" r="19993"/>
          <a:stretch/>
        </p:blipFill>
        <p:spPr>
          <a:xfrm>
            <a:off x="1450257" y="1695414"/>
            <a:ext cx="2826466" cy="343060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7D848CF-98DA-4CFE-AF21-5EF809973EFB}"/>
              </a:ext>
            </a:extLst>
          </p:cNvPr>
          <p:cNvGrpSpPr/>
          <p:nvPr/>
        </p:nvGrpSpPr>
        <p:grpSpPr>
          <a:xfrm>
            <a:off x="967445" y="1484951"/>
            <a:ext cx="469822" cy="3553487"/>
            <a:chOff x="6547252" y="1489865"/>
            <a:chExt cx="469822" cy="355348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6AFF75-15BA-4E04-A576-3007206FFA2C}"/>
                </a:ext>
              </a:extLst>
            </p:cNvPr>
            <p:cNvCxnSpPr/>
            <p:nvPr/>
          </p:nvCxnSpPr>
          <p:spPr>
            <a:xfrm>
              <a:off x="6873074" y="3153099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C00C84C-CDB7-4E57-9A59-6DC6B0D4F232}"/>
                </a:ext>
              </a:extLst>
            </p:cNvPr>
            <p:cNvCxnSpPr/>
            <p:nvPr/>
          </p:nvCxnSpPr>
          <p:spPr>
            <a:xfrm>
              <a:off x="6873074" y="3605871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18FE6A6-BCDB-427E-8410-2D5852B1881F}"/>
                </a:ext>
              </a:extLst>
            </p:cNvPr>
            <p:cNvCxnSpPr/>
            <p:nvPr/>
          </p:nvCxnSpPr>
          <p:spPr>
            <a:xfrm>
              <a:off x="6873074" y="4115547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DA3DDC-A47B-497A-A7C8-F7D1D4B55079}"/>
                </a:ext>
              </a:extLst>
            </p:cNvPr>
            <p:cNvCxnSpPr/>
            <p:nvPr/>
          </p:nvCxnSpPr>
          <p:spPr>
            <a:xfrm>
              <a:off x="6873074" y="4702451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980B9D-BE99-4985-8CFE-84F37A91766A}"/>
                </a:ext>
              </a:extLst>
            </p:cNvPr>
            <p:cNvCxnSpPr/>
            <p:nvPr/>
          </p:nvCxnSpPr>
          <p:spPr>
            <a:xfrm>
              <a:off x="6873074" y="4920241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42E5EE4-392B-41E7-A05E-AA780FA48204}"/>
                </a:ext>
              </a:extLst>
            </p:cNvPr>
            <p:cNvCxnSpPr/>
            <p:nvPr/>
          </p:nvCxnSpPr>
          <p:spPr>
            <a:xfrm>
              <a:off x="6873074" y="2779609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F8668AF-BB2D-4E01-BBF0-DB3A1F62C5F9}"/>
                </a:ext>
              </a:extLst>
            </p:cNvPr>
            <p:cNvCxnSpPr/>
            <p:nvPr/>
          </p:nvCxnSpPr>
          <p:spPr>
            <a:xfrm>
              <a:off x="6873074" y="2349955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0CE044-D24C-4901-AF7D-805000A90936}"/>
                </a:ext>
              </a:extLst>
            </p:cNvPr>
            <p:cNvSpPr txBox="1"/>
            <p:nvPr/>
          </p:nvSpPr>
          <p:spPr>
            <a:xfrm>
              <a:off x="6633814" y="479713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ABF6CC7-CCF0-49EA-9D4A-C1DE40710B6B}"/>
                </a:ext>
              </a:extLst>
            </p:cNvPr>
            <p:cNvSpPr txBox="1"/>
            <p:nvPr/>
          </p:nvSpPr>
          <p:spPr>
            <a:xfrm>
              <a:off x="6633814" y="457934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8844FF-DCDE-4463-AFD1-79CCF6FD2DA1}"/>
                </a:ext>
              </a:extLst>
            </p:cNvPr>
            <p:cNvSpPr txBox="1"/>
            <p:nvPr/>
          </p:nvSpPr>
          <p:spPr>
            <a:xfrm>
              <a:off x="6633814" y="3992437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C7E8D3D-BB67-47A5-8373-B72BF8670CE5}"/>
                </a:ext>
              </a:extLst>
            </p:cNvPr>
            <p:cNvSpPr txBox="1"/>
            <p:nvPr/>
          </p:nvSpPr>
          <p:spPr>
            <a:xfrm>
              <a:off x="6633814" y="348276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B81E74-4F70-4184-B244-6AD6D1EE32AE}"/>
                </a:ext>
              </a:extLst>
            </p:cNvPr>
            <p:cNvSpPr txBox="1"/>
            <p:nvPr/>
          </p:nvSpPr>
          <p:spPr>
            <a:xfrm>
              <a:off x="6633814" y="3029989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B69C0B2-125E-4698-8C13-6EE9D5435F84}"/>
                </a:ext>
              </a:extLst>
            </p:cNvPr>
            <p:cNvSpPr txBox="1"/>
            <p:nvPr/>
          </p:nvSpPr>
          <p:spPr>
            <a:xfrm>
              <a:off x="6569694" y="2650675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FFD1E5B-D247-438F-B19A-ABA15B19211F}"/>
                </a:ext>
              </a:extLst>
            </p:cNvPr>
            <p:cNvSpPr txBox="1"/>
            <p:nvPr/>
          </p:nvSpPr>
          <p:spPr>
            <a:xfrm>
              <a:off x="6569694" y="2226845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135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2E4C964-08D5-4AC3-B8AE-D6C22F9685EE}"/>
                </a:ext>
              </a:extLst>
            </p:cNvPr>
            <p:cNvCxnSpPr/>
            <p:nvPr/>
          </p:nvCxnSpPr>
          <p:spPr>
            <a:xfrm>
              <a:off x="6873074" y="2174251"/>
              <a:ext cx="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E60D86-50D3-46D3-8D43-CDEAC904F58C}"/>
                </a:ext>
              </a:extLst>
            </p:cNvPr>
            <p:cNvSpPr txBox="1"/>
            <p:nvPr/>
          </p:nvSpPr>
          <p:spPr>
            <a:xfrm>
              <a:off x="6569694" y="2051141"/>
              <a:ext cx="377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th-TH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9EC3BC-F164-49AF-8407-A39FDD826402}"/>
                </a:ext>
              </a:extLst>
            </p:cNvPr>
            <p:cNvSpPr txBox="1"/>
            <p:nvPr/>
          </p:nvSpPr>
          <p:spPr>
            <a:xfrm>
              <a:off x="6547252" y="1489865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kDa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5BBDEEF-3273-4565-BF1F-FF24DBE10653}"/>
              </a:ext>
            </a:extLst>
          </p:cNvPr>
          <p:cNvSpPr txBox="1"/>
          <p:nvPr/>
        </p:nvSpPr>
        <p:spPr>
          <a:xfrm>
            <a:off x="4547371" y="3468792"/>
            <a:ext cx="202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CD63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5514590-C344-4E0A-8E17-B316765DA4D9}"/>
              </a:ext>
            </a:extLst>
          </p:cNvPr>
          <p:cNvSpPr/>
          <p:nvPr/>
        </p:nvSpPr>
        <p:spPr>
          <a:xfrm>
            <a:off x="2040529" y="266958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Anti-CD63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2D459-2A95-7280-F463-6236B6872AC1}"/>
              </a:ext>
            </a:extLst>
          </p:cNvPr>
          <p:cNvSpPr/>
          <p:nvPr/>
        </p:nvSpPr>
        <p:spPr>
          <a:xfrm>
            <a:off x="1476461" y="3271296"/>
            <a:ext cx="2800262" cy="72791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1F5AB8B-B1EB-0260-2BA2-22D8F61A53B7}"/>
              </a:ext>
            </a:extLst>
          </p:cNvPr>
          <p:cNvSpPr/>
          <p:nvPr/>
        </p:nvSpPr>
        <p:spPr>
          <a:xfrm>
            <a:off x="4322258" y="3437581"/>
            <a:ext cx="147253" cy="4627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9E4C37-C450-DAE7-4D38-FC07918076BD}"/>
              </a:ext>
            </a:extLst>
          </p:cNvPr>
          <p:cNvGrpSpPr/>
          <p:nvPr/>
        </p:nvGrpSpPr>
        <p:grpSpPr>
          <a:xfrm>
            <a:off x="1582758" y="1309826"/>
            <a:ext cx="3294369" cy="421346"/>
            <a:chOff x="1991942" y="1101024"/>
            <a:chExt cx="3294369" cy="4213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DD47FD-2F32-C1E9-EB6B-DC61298A9127}"/>
                </a:ext>
              </a:extLst>
            </p:cNvPr>
            <p:cNvSpPr txBox="1"/>
            <p:nvPr/>
          </p:nvSpPr>
          <p:spPr>
            <a:xfrm rot="-2700000">
              <a:off x="1991942" y="1154299"/>
              <a:ext cx="1146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 pregnancy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984C06-A7F7-F389-F9B0-99DDAA6244AA}"/>
                </a:ext>
              </a:extLst>
            </p:cNvPr>
            <p:cNvSpPr txBox="1"/>
            <p:nvPr/>
          </p:nvSpPr>
          <p:spPr>
            <a:xfrm rot="18900000">
              <a:off x="2563348" y="1276149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EEDBD8-12C5-505E-7561-1968B00D8315}"/>
                </a:ext>
              </a:extLst>
            </p:cNvPr>
            <p:cNvSpPr txBox="1"/>
            <p:nvPr/>
          </p:nvSpPr>
          <p:spPr>
            <a:xfrm rot="18900000">
              <a:off x="3086405" y="1228133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no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81A2D1-4DF0-DAF0-4922-8D833E9594E1}"/>
                </a:ext>
              </a:extLst>
            </p:cNvPr>
            <p:cNvSpPr txBox="1"/>
            <p:nvPr/>
          </p:nvSpPr>
          <p:spPr>
            <a:xfrm rot="18900000">
              <a:off x="3429725" y="1101024"/>
              <a:ext cx="1699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Hydrops due to other causes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0FD3BDC-FED8-F3DD-9DAE-D2376F26CC79}"/>
                </a:ext>
              </a:extLst>
            </p:cNvPr>
            <p:cNvSpPr txBox="1"/>
            <p:nvPr/>
          </p:nvSpPr>
          <p:spPr>
            <a:xfrm rot="18900000">
              <a:off x="4082135" y="1212674"/>
              <a:ext cx="1204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Disease comparator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B7B30E2-876D-46C4-1B07-45D36591A2BC}"/>
              </a:ext>
            </a:extLst>
          </p:cNvPr>
          <p:cNvGrpSpPr/>
          <p:nvPr/>
        </p:nvGrpSpPr>
        <p:grpSpPr>
          <a:xfrm>
            <a:off x="7633791" y="1011590"/>
            <a:ext cx="3294369" cy="421346"/>
            <a:chOff x="1991942" y="1101024"/>
            <a:chExt cx="3294369" cy="42134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C97FE47-8170-4E6F-1F70-9356BED8E81C}"/>
                </a:ext>
              </a:extLst>
            </p:cNvPr>
            <p:cNvSpPr txBox="1"/>
            <p:nvPr/>
          </p:nvSpPr>
          <p:spPr>
            <a:xfrm rot="-2700000">
              <a:off x="1991942" y="1154299"/>
              <a:ext cx="1146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 pregnancy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12C0A16-D062-CE43-3D47-AC8FDFCFE7FC}"/>
                </a:ext>
              </a:extLst>
            </p:cNvPr>
            <p:cNvSpPr txBox="1"/>
            <p:nvPr/>
          </p:nvSpPr>
          <p:spPr>
            <a:xfrm rot="18900000">
              <a:off x="2563348" y="1276149"/>
              <a:ext cx="8515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C9E92D8-7222-0C03-0EDF-1E31C2CFBBA3}"/>
                </a:ext>
              </a:extLst>
            </p:cNvPr>
            <p:cNvSpPr txBox="1"/>
            <p:nvPr/>
          </p:nvSpPr>
          <p:spPr>
            <a:xfrm rot="18900000">
              <a:off x="3086405" y="1228133"/>
              <a:ext cx="10118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Bart no hydrops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FE5B64-7EC3-7115-4F37-DD490887363B}"/>
                </a:ext>
              </a:extLst>
            </p:cNvPr>
            <p:cNvSpPr txBox="1"/>
            <p:nvPr/>
          </p:nvSpPr>
          <p:spPr>
            <a:xfrm rot="18900000">
              <a:off x="3429725" y="1101024"/>
              <a:ext cx="1699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Hydrops due to other causes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A956364-AE24-720F-F1AE-25BCBD2C4BEA}"/>
                </a:ext>
              </a:extLst>
            </p:cNvPr>
            <p:cNvSpPr txBox="1"/>
            <p:nvPr/>
          </p:nvSpPr>
          <p:spPr>
            <a:xfrm rot="18900000">
              <a:off x="4082135" y="1212674"/>
              <a:ext cx="1204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Disease comparator</a:t>
              </a:r>
              <a:endParaRPr lang="th-TH" sz="1000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6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163</Words>
  <Application>Microsoft Office PowerPoint</Application>
  <PresentationFormat>Widescreen</PresentationFormat>
  <Paragraphs>98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Chutipongtanate, Somchai (chutipsi)</dc:creator>
  <cp:lastModifiedBy>RJRH-306</cp:lastModifiedBy>
  <cp:revision>6</cp:revision>
  <dcterms:created xsi:type="dcterms:W3CDTF">2024-01-11T07:00:57Z</dcterms:created>
  <dcterms:modified xsi:type="dcterms:W3CDTF">2024-01-21T04:02:15Z</dcterms:modified>
</cp:coreProperties>
</file>