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/>
    <p:restoredTop sz="94789"/>
  </p:normalViewPr>
  <p:slideViewPr>
    <p:cSldViewPr snapToGrid="0" snapToObjects="1">
      <p:cViewPr varScale="1">
        <p:scale>
          <a:sx n="102" d="100"/>
          <a:sy n="102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tino" userId="416574d3-8ff8-4022-be61-3276c04e9eb0" providerId="ADAL" clId="{C2A2EECA-B6D9-0449-8305-E4A5C110B44F}"/>
    <pc:docChg chg="custSel addSld modSld">
      <pc:chgData name="David Martino" userId="416574d3-8ff8-4022-be61-3276c04e9eb0" providerId="ADAL" clId="{C2A2EECA-B6D9-0449-8305-E4A5C110B44F}" dt="2023-09-15T04:35:04.261" v="288" actId="20577"/>
      <pc:docMkLst>
        <pc:docMk/>
      </pc:docMkLst>
      <pc:sldChg chg="modSp mod">
        <pc:chgData name="David Martino" userId="416574d3-8ff8-4022-be61-3276c04e9eb0" providerId="ADAL" clId="{C2A2EECA-B6D9-0449-8305-E4A5C110B44F}" dt="2023-09-15T04:33:01.209" v="2" actId="20577"/>
        <pc:sldMkLst>
          <pc:docMk/>
          <pc:sldMk cId="3367758796" sldId="256"/>
        </pc:sldMkLst>
        <pc:spChg chg="mod">
          <ac:chgData name="David Martino" userId="416574d3-8ff8-4022-be61-3276c04e9eb0" providerId="ADAL" clId="{C2A2EECA-B6D9-0449-8305-E4A5C110B44F}" dt="2023-09-15T04:33:01.209" v="2" actId="20577"/>
          <ac:spMkLst>
            <pc:docMk/>
            <pc:sldMk cId="3367758796" sldId="256"/>
            <ac:spMk id="5" creationId="{EE411031-0BF5-8C4A-AAE2-BFBF8499ED36}"/>
          </ac:spMkLst>
        </pc:spChg>
      </pc:sldChg>
      <pc:sldChg chg="addSp delSp modSp new mod">
        <pc:chgData name="David Martino" userId="416574d3-8ff8-4022-be61-3276c04e9eb0" providerId="ADAL" clId="{C2A2EECA-B6D9-0449-8305-E4A5C110B44F}" dt="2023-09-15T04:35:04.261" v="288" actId="20577"/>
        <pc:sldMkLst>
          <pc:docMk/>
          <pc:sldMk cId="3872949072" sldId="258"/>
        </pc:sldMkLst>
        <pc:spChg chg="del">
          <ac:chgData name="David Martino" userId="416574d3-8ff8-4022-be61-3276c04e9eb0" providerId="ADAL" clId="{C2A2EECA-B6D9-0449-8305-E4A5C110B44F}" dt="2023-09-15T04:33:12.126" v="5" actId="478"/>
          <ac:spMkLst>
            <pc:docMk/>
            <pc:sldMk cId="3872949072" sldId="258"/>
            <ac:spMk id="2" creationId="{6E14B780-E491-224F-A1EB-F105629F316D}"/>
          </ac:spMkLst>
        </pc:spChg>
        <pc:spChg chg="del">
          <ac:chgData name="David Martino" userId="416574d3-8ff8-4022-be61-3276c04e9eb0" providerId="ADAL" clId="{C2A2EECA-B6D9-0449-8305-E4A5C110B44F}" dt="2023-09-15T04:33:10.926" v="4" actId="478"/>
          <ac:spMkLst>
            <pc:docMk/>
            <pc:sldMk cId="3872949072" sldId="258"/>
            <ac:spMk id="3" creationId="{CAF16893-837C-0846-9606-16E5D7D087BE}"/>
          </ac:spMkLst>
        </pc:spChg>
        <pc:spChg chg="add mod">
          <ac:chgData name="David Martino" userId="416574d3-8ff8-4022-be61-3276c04e9eb0" providerId="ADAL" clId="{C2A2EECA-B6D9-0449-8305-E4A5C110B44F}" dt="2023-09-15T04:35:04.261" v="288" actId="20577"/>
          <ac:spMkLst>
            <pc:docMk/>
            <pc:sldMk cId="3872949072" sldId="258"/>
            <ac:spMk id="6" creationId="{F9EAD4FE-2A8C-DD4F-BCF8-F62144D9E105}"/>
          </ac:spMkLst>
        </pc:spChg>
        <pc:picChg chg="add mod">
          <ac:chgData name="David Martino" userId="416574d3-8ff8-4022-be61-3276c04e9eb0" providerId="ADAL" clId="{C2A2EECA-B6D9-0449-8305-E4A5C110B44F}" dt="2023-09-15T04:33:25.286" v="10" actId="1076"/>
          <ac:picMkLst>
            <pc:docMk/>
            <pc:sldMk cId="3872949072" sldId="258"/>
            <ac:picMk id="5" creationId="{10DA99E4-4FCF-3D40-8224-4F5D7F4B7EB8}"/>
          </ac:picMkLst>
        </pc:picChg>
      </pc:sldChg>
    </pc:docChg>
  </pc:docChgLst>
  <pc:docChgLst>
    <pc:chgData name="David Martino" userId="416574d3-8ff8-4022-be61-3276c04e9eb0" providerId="ADAL" clId="{659E81AF-9113-CC42-A740-02C12BD4C064}"/>
    <pc:docChg chg="modSld">
      <pc:chgData name="David Martino" userId="416574d3-8ff8-4022-be61-3276c04e9eb0" providerId="ADAL" clId="{659E81AF-9113-CC42-A740-02C12BD4C064}" dt="2024-02-15T03:45:26.124" v="2" actId="20577"/>
      <pc:docMkLst>
        <pc:docMk/>
      </pc:docMkLst>
      <pc:sldChg chg="modSp mod">
        <pc:chgData name="David Martino" userId="416574d3-8ff8-4022-be61-3276c04e9eb0" providerId="ADAL" clId="{659E81AF-9113-CC42-A740-02C12BD4C064}" dt="2024-02-15T03:45:26.124" v="2" actId="20577"/>
        <pc:sldMkLst>
          <pc:docMk/>
          <pc:sldMk cId="3367758796" sldId="256"/>
        </pc:sldMkLst>
        <pc:spChg chg="mod">
          <ac:chgData name="David Martino" userId="416574d3-8ff8-4022-be61-3276c04e9eb0" providerId="ADAL" clId="{659E81AF-9113-CC42-A740-02C12BD4C064}" dt="2024-02-15T03:45:26.124" v="2" actId="20577"/>
          <ac:spMkLst>
            <pc:docMk/>
            <pc:sldMk cId="3367758796" sldId="256"/>
            <ac:spMk id="5" creationId="{EE411031-0BF5-8C4A-AAE2-BFBF8499ED3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B5B5-E058-F041-AE84-D5770852B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20018-5913-244E-A19B-9B52CD614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90878-B9F3-7842-A833-58E9235C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71C4A-7FC6-0F4A-8A81-C6F391A7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A472A-7DFC-9E4D-8DE8-E300F159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2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D8980-11A6-2044-B32D-E623A7C85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A27DD-ABF9-2345-9748-6FFF8ABE3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3E60A-8E37-814D-9375-5B7C1499B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C89A2-5DEC-6C4B-9079-91273409E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BD413-2761-2940-BB79-05F14417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B063-F930-7E48-99F2-ED30FFEA5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1A7C4-A8FF-D441-B435-4A94364A8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FEA18-6E47-D146-9D22-5E7EDF701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20A6E-B3ED-4E4F-B35F-1001F662D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0D9D9-73A4-C44E-95E7-15DA2923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A5A5-3AF6-644B-8420-C049F8D5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32439-B145-3347-AE3D-431CDFCF7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F63DF-1719-C143-AC60-C7E0FFDF8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99866-C872-EB4C-8003-CD2F1D15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C71C9-3D03-0D44-8E8B-FDA226AF1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73FC3-82FA-BA42-A5E0-906174E8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65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BD1B-9957-6E4B-B62F-DF5F818AD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C4813-9EEE-024C-9C8D-A6FA3688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57AA4-3AA2-394D-B6A8-7415446BE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D0FB86-3E9C-0844-98DD-33865706B5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F614BC-FAAB-504B-9973-5038117FE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9510AA-DE33-B948-85C9-A6D2FEE98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AC2395-48BF-AD42-8F72-E258B8DC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5CA872-2460-C041-8EC4-A0FD24F0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8258-14BB-1340-B89E-98510952F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DB06A-174C-154F-BD9C-DF2F9A0E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DDD4B-3509-C747-9175-1F603328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CBFBE-E4BA-3945-96EE-472BFAFA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3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C0B768-6290-3C43-B2D6-5667AB90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D1545-6CAE-F044-BFF7-9971B798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E195C-BADF-AD42-9CEB-1745FA05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2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9598-6B83-3442-B77C-349AA27C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72D49-C761-9942-B177-CD60AD5A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2FF69-2EC2-5B40-94FE-A5C2655C1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D0642-760B-3A46-A717-A6DD00B9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5B1FB-DFC4-C24B-AD8A-C104230BA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89B76-2663-2542-9126-8A6F9E07E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2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D5D1-5195-2540-8437-07F04C1E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5651E-34E1-A641-8588-D5FD3B634E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E417E-B8E4-7D42-94D5-A7ED27EDD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288E6-B338-E542-92DF-F70E48D2E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202F9-B8D5-3444-9487-D613F0F0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6870D-EE86-3549-9D4E-A92FF8DC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4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AFC6-72B6-E94E-836B-1E156A7D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939F27-AA9A-104B-B9E5-B6EF1BCD6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26061-5A58-D64A-9E06-967CD13D8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D4C2E-E7C5-D842-BD75-9E511A23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FA982-93B9-9E4D-9CE3-3FCF781D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5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49F452-DED1-E044-B19E-17BFB07C5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81DE6D-85B9-7B49-B84F-2A0F8D286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C6B95-DC95-8541-8342-5442F0FA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C2A9C-2646-0441-A5DD-90BB5F69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BDB60-C2CB-4C43-BF7E-68C911F1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0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4B672-7998-0E43-A35C-AACA495E9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0AC55-C853-B943-93BF-D89D5C893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07B58-3D17-4247-A75E-60C64F47F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7EB64-650E-8943-BD18-9EB240818609}" type="datetimeFigureOut">
              <a:rPr lang="en-US" smtClean="0"/>
              <a:t>2/15/24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53815-7BB0-394C-8228-68A36A062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61BAC-40F6-6A4F-BA22-10CFD89A6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5F97E-13A2-774D-82AF-34546653D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4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411031-0BF5-8C4A-AAE2-BFBF8499ED36}"/>
              </a:ext>
            </a:extLst>
          </p:cNvPr>
          <p:cNvSpPr txBox="1"/>
          <p:nvPr/>
        </p:nvSpPr>
        <p:spPr>
          <a:xfrm>
            <a:off x="1622996" y="1135784"/>
            <a:ext cx="8946008" cy="2206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GB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Respiratory Infection- and Asthma-prone, 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ow Vaccine Responder Children</a:t>
            </a:r>
            <a:r>
              <a:rPr lang="en-US" sz="18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Demonstrate Distinct Mononuclear Cell DNA Methylation Pathways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en-US" sz="1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sz="1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Supplementary Figures</a:t>
            </a:r>
            <a:endParaRPr lang="en-AU" sz="1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5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56B68-6503-024B-8479-D302E2D5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437" y="815546"/>
            <a:ext cx="5838568" cy="467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58713A-0717-444A-BC69-CE7454561E91}"/>
              </a:ext>
            </a:extLst>
          </p:cNvPr>
          <p:cNvSpPr txBox="1"/>
          <p:nvPr/>
        </p:nvSpPr>
        <p:spPr>
          <a:xfrm>
            <a:off x="2397210" y="5857788"/>
            <a:ext cx="688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 – Principal component analysis of genetically inferred ancestry.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population samples were merged with 1000 Genomes reference populations and PCA analysis performed. Study sample are shown in red. Ellipse denotes the European reference population.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8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10DA99E4-4FCF-3D40-8224-4F5D7F4B7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327" y="197708"/>
            <a:ext cx="5829413" cy="5576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EAD4FE-2A8C-DD4F-BCF8-F62144D9E105}"/>
              </a:ext>
            </a:extLst>
          </p:cNvPr>
          <p:cNvSpPr txBox="1"/>
          <p:nvPr/>
        </p:nvSpPr>
        <p:spPr>
          <a:xfrm>
            <a:off x="2397210" y="5857788"/>
            <a:ext cx="688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 – Boxplots of inferred blood cell composition.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counts were performed using statistical inference as implemented in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EpiDish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package. Boxplots show mean and standard deviation.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IP- Infection allergy/asthma prone, NIP = Non infection allergy, asthma prone.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949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317FCD38C9E2459B3486A4AE75B32F" ma:contentTypeVersion="18" ma:contentTypeDescription="Create a new document." ma:contentTypeScope="" ma:versionID="05764e7b2f9953096122bf227e8d306a">
  <xsd:schema xmlns:xsd="http://www.w3.org/2001/XMLSchema" xmlns:xs="http://www.w3.org/2001/XMLSchema" xmlns:p="http://schemas.microsoft.com/office/2006/metadata/properties" xmlns:ns2="4724958b-0591-412c-b043-474dd89be71e" xmlns:ns3="aa2fd143-0a6f-4ca3-88fc-98718013ef82" targetNamespace="http://schemas.microsoft.com/office/2006/metadata/properties" ma:root="true" ma:fieldsID="6b7bdfe0ae305f156106e38abdeee271" ns2:_="" ns3:_="">
    <xsd:import namespace="4724958b-0591-412c-b043-474dd89be71e"/>
    <xsd:import namespace="aa2fd143-0a6f-4ca3-88fc-98718013ef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4958b-0591-412c-b043-474dd89be7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5a80f13-c595-4210-bd44-7e8841aefe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fd143-0a6f-4ca3-88fc-98718013ef8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cb6c6ab-a991-4680-b4df-199ba6993398}" ma:internalName="TaxCatchAll" ma:showField="CatchAllData" ma:web="aa2fd143-0a6f-4ca3-88fc-98718013ef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24958b-0591-412c-b043-474dd89be71e">
      <Terms xmlns="http://schemas.microsoft.com/office/infopath/2007/PartnerControls"/>
    </lcf76f155ced4ddcb4097134ff3c332f>
    <TaxCatchAll xmlns="aa2fd143-0a6f-4ca3-88fc-98718013ef82" xsi:nil="true"/>
  </documentManagement>
</p:properties>
</file>

<file path=customXml/itemProps1.xml><?xml version="1.0" encoding="utf-8"?>
<ds:datastoreItem xmlns:ds="http://schemas.openxmlformats.org/officeDocument/2006/customXml" ds:itemID="{8F655174-5A3E-4868-A029-420319F4142E}"/>
</file>

<file path=customXml/itemProps2.xml><?xml version="1.0" encoding="utf-8"?>
<ds:datastoreItem xmlns:ds="http://schemas.openxmlformats.org/officeDocument/2006/customXml" ds:itemID="{15F50C72-7A60-4D5D-B9F7-E27F1BD878A1}"/>
</file>

<file path=customXml/itemProps3.xml><?xml version="1.0" encoding="utf-8"?>
<ds:datastoreItem xmlns:ds="http://schemas.openxmlformats.org/officeDocument/2006/customXml" ds:itemID="{DE5B5A10-3C24-443A-8DF7-B20675B23F7B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107</Words>
  <Application>Microsoft Macintosh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Martino</dc:creator>
  <cp:lastModifiedBy>David Martino</cp:lastModifiedBy>
  <cp:revision>1</cp:revision>
  <dcterms:created xsi:type="dcterms:W3CDTF">2023-09-14T07:22:05Z</dcterms:created>
  <dcterms:modified xsi:type="dcterms:W3CDTF">2024-02-15T03:45:26Z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0x01010072317FCD38C9E2459B3486A4AE75B32F</vt:lpwstr>
  </property>
</Properties>
</file>